
<file path=[Content_Types].xml><?xml version="1.0" encoding="utf-8"?>
<Types xmlns="http://schemas.openxmlformats.org/package/2006/content-types">
  <Default ContentType="image/jpeg" Extension="jpeg"/>
  <Default ContentType="image/png" Extension="png"/>
  <Default ContentType="application/vnd.openxmlformats-package.relationships+xml" Extension="rels"/>
  <Default ContentType="audio/wav" Extension="wav"/>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officedocument.presentationml.notesSlide+xml" PartName="/ppt/notesSlides/notesSlide18.xml"/>
  <Override ContentType="application/vnd.openxmlformats-officedocument.presentationml.notesSlide+xml" PartName="/ppt/notesSlides/notesSlide19.xml"/>
  <Override ContentType="application/vnd.openxmlformats-officedocument.presentationml.notesSlide+xml" PartName="/ppt/notesSlides/notesSlide20.xml"/>
  <Override ContentType="application/vnd.openxmlformats-officedocument.presentationml.notesSlide+xml" PartName="/ppt/notesSlides/notesSlide21.xml"/>
  <Override ContentType="application/vnd.openxmlformats-officedocument.presentationml.notesSlide+xml" PartName="/ppt/notesSlides/notesSlide22.xml"/>
  <Override ContentType="application/vnd.openxmlformats-officedocument.presentationml.notesSlide+xml" PartName="/ppt/notesSlides/notesSlide23.xml"/>
  <Override ContentType="application/vnd.openxmlformats-officedocument.presentationml.notesSlide+xml" PartName="/ppt/notesSlides/notesSlide24.xml"/>
  <Override ContentType="application/vnd.openxmlformats-officedocument.presentationml.notesSlide+xml" PartName="/ppt/notesSlides/notesSlide25.xml"/>
  <Override ContentType="application/vnd.openxmlformats-officedocument.presentationml.notesSlide+xml" PartName="/ppt/notesSlides/notesSlide26.xml"/>
  <Override ContentType="application/vnd.openxmlformats-officedocument.presentationml.notesSlide+xml" PartName="/ppt/notesSlides/notesSlide27.xml"/>
  <Override ContentType="application/vnd.openxmlformats-officedocument.presentationml.notesSlide+xml" PartName="/ppt/notesSlides/notesSlide28.xml"/>
  <Override ContentType="application/vnd.openxmlformats-officedocument.presentationml.notesSlide+xml" PartName="/ppt/notesSlides/notesSlide29.xml"/>
  <Override ContentType="application/vnd.openxmlformats-officedocument.presentationml.notesSlide+xml" PartName="/ppt/notesSlides/notesSlide30.xml"/>
  <Override ContentType="application/vnd.openxmlformats-officedocument.presentationml.notesSlide+xml" PartName="/ppt/notesSlides/notesSlide31.xml"/>
  <Override ContentType="application/vnd.openxmlformats-officedocument.presentationml.notesSlide+xml" PartName="/ppt/notesSlides/notesSlide32.xml"/>
  <Override ContentType="application/vnd.openxmlformats-officedocument.presentationml.notesSlide+xml" PartName="/ppt/notesSlides/notesSlide33.xml"/>
  <Override ContentType="application/vnd.openxmlformats-officedocument.presentationml.notesSlide+xml" PartName="/ppt/notesSlides/notesSlide34.xml"/>
  <Override ContentType="application/vnd.openxmlformats-officedocument.presentationml.notesSlide+xml" PartName="/ppt/notesSlides/notesSlide35.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Layout+xml" PartName="/ppt/slideLayouts/slideLayout22.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25.xml"/>
  <Override ContentType="application/vnd.openxmlformats-officedocument.presentationml.slideLayout+xml" PartName="/ppt/slideLayouts/slideLayout26.xml"/>
  <Override ContentType="application/vnd.openxmlformats-officedocument.presentationml.slideLayout+xml" PartName="/ppt/slideLayouts/slideLayout27.xml"/>
  <Override ContentType="application/vnd.openxmlformats-officedocument.presentationml.slideLayout+xml" PartName="/ppt/slideLayouts/slideLayout28.xml"/>
  <Override ContentType="application/vnd.openxmlformats-officedocument.presentationml.slideLayout+xml" PartName="/ppt/slideLayouts/slideLayout29.xml"/>
  <Override ContentType="application/vnd.openxmlformats-officedocument.presentationml.slideLayout+xml" PartName="/ppt/slideLayouts/slideLayout30.xml"/>
  <Override ContentType="application/vnd.openxmlformats-officedocument.presentationml.slideLayout+xml" PartName="/ppt/slideLayouts/slideLayout31.xml"/>
  <Override ContentType="application/vnd.openxmlformats-officedocument.presentationml.slideLayout+xml" PartName="/ppt/slideLayouts/slideLayout32.xml"/>
  <Override ContentType="application/vnd.openxmlformats-officedocument.presentationml.slideLayout+xml" PartName="/ppt/slideLayouts/slideLayout33.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Master+xml" PartName="/ppt/slideMasters/slideMaster3.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0.xml"/>
  <Override ContentType="application/vnd.openxmlformats-officedocument.presentationml.slide+xml" PartName="/ppt/slides/slide31.xml"/>
  <Override ContentType="application/vnd.openxmlformats-officedocument.presentationml.slide+xml" PartName="/ppt/slides/slide32.xml"/>
  <Override ContentType="application/vnd.openxmlformats-officedocument.presentationml.slide+xml" PartName="/ppt/slides/slide33.xml"/>
  <Override ContentType="application/vnd.openxmlformats-officedocument.presentationml.slide+xml" PartName="/ppt/slides/slide34.xml"/>
  <Override ContentType="application/vnd.openxmlformats-officedocument.presentationml.slide+xml" PartName="/ppt/slides/slide35.xml"/>
  <Override ContentType="application/vnd.openxmlformats-officedocument.presentationml.slide+xml" PartName="/ppt/slides/slide36.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s>
</file>

<file path=ppt/presentation.xml><?xml version="1.0" encoding="utf-8"?>
<p:presentation xmlns:r="http://schemas.openxmlformats.org/officeDocument/2006/relationships" xmlns:a="http://schemas.openxmlformats.org/drawingml/2006/main" xmlns:p="http://schemas.openxmlformats.org/presentationml/2006/main" saveSubsetFonts="1">
  <p:sldMasterIdLst>
    <p:sldMasterId id="2147483648" r:id="rId1"/>
    <p:sldMasterId id="2147483660" r:id="rId2"/>
    <p:sldMasterId id="2147483672" r:id="rId3"/>
  </p:sldMasterIdLst>
  <p:notesMasterIdLst>
    <p:notesMasterId r:id="rId4"/>
  </p:notesMasterIdLst>
  <p:sldIdLst>
    <p:sldId id="256" r:id="rId5"/>
    <p:sldId id="257" r:id="rId6"/>
    <p:sldId id="258" r:id="rId7"/>
    <p:sldId id="259" r:id="rId8"/>
    <p:sldId id="263" r:id="rId9"/>
    <p:sldId id="264" r:id="rId10"/>
    <p:sldId id="265" r:id="rId11"/>
    <p:sldId id="266" r:id="rId12"/>
    <p:sldId id="260" r:id="rId13"/>
    <p:sldId id="267" r:id="rId14"/>
    <p:sldId id="268" r:id="rId15"/>
    <p:sldId id="272" r:id="rId16"/>
    <p:sldId id="273" r:id="rId17"/>
    <p:sldId id="274" r:id="rId18"/>
    <p:sldId id="275" r:id="rId19"/>
    <p:sldId id="269" r:id="rId20"/>
    <p:sldId id="270" r:id="rId21"/>
    <p:sldId id="276" r:id="rId22"/>
    <p:sldId id="261" r:id="rId23"/>
    <p:sldId id="277" r:id="rId24"/>
    <p:sldId id="278" r:id="rId25"/>
    <p:sldId id="279" r:id="rId26"/>
    <p:sldId id="280" r:id="rId27"/>
    <p:sldId id="281" r:id="rId28"/>
    <p:sldId id="282" r:id="rId29"/>
    <p:sldId id="262" r:id="rId30"/>
    <p:sldId id="283" r:id="rId31"/>
    <p:sldId id="284" r:id="rId32"/>
    <p:sldId id="285" r:id="rId33"/>
    <p:sldId id="286" r:id="rId34"/>
    <p:sldId id="287" r:id="rId35"/>
    <p:sldId id="288" r:id="rId36"/>
    <p:sldId id="290" r:id="rId37"/>
    <p:sldId id="291" r:id="rId38"/>
    <p:sldId id="289" r:id="rId39"/>
    <p:sldId id="293" r:id="rId40"/>
  </p:sldIdLst>
  <p:sldSz cx="9144000" cy="5143500" type="screen16x9"/>
  <p:notesSz cx="6858000" cy="9144000"/>
  <p:custDataLst>
    <p:tags r:id="rId41"/>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1" d="100"/>
          <a:sy n="111" d="100"/>
        </p:scale>
        <p:origin x="402" y="102"/>
      </p:cViewPr>
      <p:guideLst>
        <p:guide orient="horz" pos="1620"/>
        <p:guide pos="2880"/>
      </p:guideLst>
    </p:cSldViewPr>
  </p:slideViewPr>
  <p:notesTextViewPr>
    <p:cViewPr>
      <p:scale>
        <a:sx n="100" d="100"/>
        <a:sy n="100" d="100"/>
      </p:scale>
      <p:origin x="0" y="0"/>
    </p:cViewPr>
  </p:notesTextViewPr>
  <p:sorterViewPr>
    <p:cViewPr>
      <p:scale>
        <a:sx n="82" d="100"/>
        <a:sy n="82" d="100"/>
      </p:scale>
      <p:origin x="0" y="0"/>
    </p:cViewPr>
  </p:sorterViewPr>
  <p:notesViewPr>
    <p:cSldViewPr>
      <p:cViewPr>
        <p:scale>
          <a:sx n="1" d="100"/>
          <a:sy n="1" d="100"/>
        </p:scale>
        <p:origin x="0" y="0"/>
      </p:cViewPr>
    </p:cSldViewPr>
  </p:notes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6.xml" Type="http://schemas.openxmlformats.org/officeDocument/2006/relationships/slide"/><Relationship Id="rId11" Target="slides/slide7.xml" Type="http://schemas.openxmlformats.org/officeDocument/2006/relationships/slide"/><Relationship Id="rId12" Target="slides/slide8.xml" Type="http://schemas.openxmlformats.org/officeDocument/2006/relationships/slide"/><Relationship Id="rId13" Target="slides/slide9.xml" Type="http://schemas.openxmlformats.org/officeDocument/2006/relationships/slide"/><Relationship Id="rId14" Target="slides/slide10.xml" Type="http://schemas.openxmlformats.org/officeDocument/2006/relationships/slide"/><Relationship Id="rId15" Target="slides/slide11.xml" Type="http://schemas.openxmlformats.org/officeDocument/2006/relationships/slide"/><Relationship Id="rId16" Target="slides/slide12.xml" Type="http://schemas.openxmlformats.org/officeDocument/2006/relationships/slide"/><Relationship Id="rId17" Target="slides/slide13.xml" Type="http://schemas.openxmlformats.org/officeDocument/2006/relationships/slide"/><Relationship Id="rId18" Target="slides/slide14.xml" Type="http://schemas.openxmlformats.org/officeDocument/2006/relationships/slide"/><Relationship Id="rId19" Target="slides/slide15.xml" Type="http://schemas.openxmlformats.org/officeDocument/2006/relationships/slide"/><Relationship Id="rId2" Target="slideMasters/slideMaster2.xml" Type="http://schemas.openxmlformats.org/officeDocument/2006/relationships/slideMaster"/><Relationship Id="rId20" Target="slides/slide16.xml" Type="http://schemas.openxmlformats.org/officeDocument/2006/relationships/slide"/><Relationship Id="rId21" Target="slides/slide17.xml" Type="http://schemas.openxmlformats.org/officeDocument/2006/relationships/slide"/><Relationship Id="rId22" Target="slides/slide18.xml" Type="http://schemas.openxmlformats.org/officeDocument/2006/relationships/slide"/><Relationship Id="rId23" Target="slides/slide19.xml" Type="http://schemas.openxmlformats.org/officeDocument/2006/relationships/slide"/><Relationship Id="rId24" Target="slides/slide20.xml" Type="http://schemas.openxmlformats.org/officeDocument/2006/relationships/slide"/><Relationship Id="rId25" Target="slides/slide21.xml" Type="http://schemas.openxmlformats.org/officeDocument/2006/relationships/slide"/><Relationship Id="rId26" Target="slides/slide22.xml" Type="http://schemas.openxmlformats.org/officeDocument/2006/relationships/slide"/><Relationship Id="rId27" Target="slides/slide23.xml" Type="http://schemas.openxmlformats.org/officeDocument/2006/relationships/slide"/><Relationship Id="rId28" Target="slides/slide24.xml" Type="http://schemas.openxmlformats.org/officeDocument/2006/relationships/slide"/><Relationship Id="rId29" Target="slides/slide25.xml" Type="http://schemas.openxmlformats.org/officeDocument/2006/relationships/slide"/><Relationship Id="rId3" Target="slideMasters/slideMaster3.xml" Type="http://schemas.openxmlformats.org/officeDocument/2006/relationships/slideMaster"/><Relationship Id="rId30" Target="slides/slide26.xml" Type="http://schemas.openxmlformats.org/officeDocument/2006/relationships/slide"/><Relationship Id="rId31" Target="slides/slide27.xml" Type="http://schemas.openxmlformats.org/officeDocument/2006/relationships/slide"/><Relationship Id="rId32" Target="slides/slide28.xml" Type="http://schemas.openxmlformats.org/officeDocument/2006/relationships/slide"/><Relationship Id="rId33" Target="slides/slide29.xml" Type="http://schemas.openxmlformats.org/officeDocument/2006/relationships/slide"/><Relationship Id="rId34" Target="slides/slide30.xml" Type="http://schemas.openxmlformats.org/officeDocument/2006/relationships/slide"/><Relationship Id="rId35" Target="slides/slide31.xml" Type="http://schemas.openxmlformats.org/officeDocument/2006/relationships/slide"/><Relationship Id="rId36" Target="slides/slide32.xml" Type="http://schemas.openxmlformats.org/officeDocument/2006/relationships/slide"/><Relationship Id="rId37" Target="slides/slide33.xml" Type="http://schemas.openxmlformats.org/officeDocument/2006/relationships/slide"/><Relationship Id="rId38" Target="slides/slide34.xml" Type="http://schemas.openxmlformats.org/officeDocument/2006/relationships/slide"/><Relationship Id="rId39" Target="slides/slide35.xml" Type="http://schemas.openxmlformats.org/officeDocument/2006/relationships/slide"/><Relationship Id="rId4" Target="notesMasters/notesMaster1.xml" Type="http://schemas.openxmlformats.org/officeDocument/2006/relationships/notesMaster"/><Relationship Id="rId40" Target="slides/slide36.xml" Type="http://schemas.openxmlformats.org/officeDocument/2006/relationships/slide"/><Relationship Id="rId41" Target="tags/tag1.xml" Type="http://schemas.openxmlformats.org/officeDocument/2006/relationships/tags"/><Relationship Id="rId42" Target="presProps.xml" Type="http://schemas.openxmlformats.org/officeDocument/2006/relationships/presProps"/><Relationship Id="rId43" Target="viewProps.xml" Type="http://schemas.openxmlformats.org/officeDocument/2006/relationships/viewProps"/><Relationship Id="rId44" Target="theme/theme1.xml" Type="http://schemas.openxmlformats.org/officeDocument/2006/relationships/theme"/><Relationship Id="rId45" Target="tableStyles.xml" Type="http://schemas.openxmlformats.org/officeDocument/2006/relationships/tableStyles"/><Relationship Id="rId5" Target="slides/slide1.xml" Type="http://schemas.openxmlformats.org/officeDocument/2006/relationships/slide"/><Relationship Id="rId6" Target="slides/slide2.xml" Type="http://schemas.openxmlformats.org/officeDocument/2006/relationships/slide"/><Relationship Id="rId7" Target="slides/slide3.xml" Type="http://schemas.openxmlformats.org/officeDocument/2006/relationships/slide"/><Relationship Id="rId8" Target="slides/slide4.xml" Type="http://schemas.openxmlformats.org/officeDocument/2006/relationships/slide"/><Relationship Id="rId9" Target="slides/slide5.xml" Type="http://schemas.openxmlformats.org/officeDocument/2006/relationships/slide"/></Relationships>
</file>

<file path=ppt/notesMasters/_rels/notesMaster1.xml.rels><?xml version="1.0" encoding="UTF-8" standalone="yes"?><Relationships xmlns="http://schemas.openxmlformats.org/package/2006/relationships"><Relationship Id="rId1" Target="../theme/theme4.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E64EB83-FDBB-4625-B2B9-A0F6A2EBDFD6}" type="datetimeFigureOut">
              <a:rPr lang="zh-CN" altLang="en-US" smtClean="0"/>
              <a:t>2018/6/4</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BA8D8E6-C8C7-4110-94EE-507477E36C0B}" type="slidenum">
              <a:rPr lang="zh-CN" altLang="en-US" smtClean="0"/>
              <a:t>‹#›</a:t>
            </a:fld>
            <a:endParaRPr lang="zh-CN" altLang="en-US"/>
          </a:p>
        </p:txBody>
      </p:sp>
    </p:spTree>
    <p:extLst>
      <p:ext uri="{BB962C8B-B14F-4D97-AF65-F5344CB8AC3E}">
        <p14:creationId val="12249937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slides/slide1.xml" Type="http://schemas.openxmlformats.org/officeDocument/2006/relationships/slide"/><Relationship Id="rId2" Target="../notesMasters/notesMaster1.xml" Type="http://schemas.openxmlformats.org/officeDocument/2006/relationships/notesMaster"/></Relationships>
</file>

<file path=ppt/notesSlides/_rels/notesSlide10.xml.rels><?xml version="1.0" encoding="UTF-8" standalone="yes"?><Relationships xmlns="http://schemas.openxmlformats.org/package/2006/relationships"><Relationship Id="rId1" Target="../slides/slide10.xml" Type="http://schemas.openxmlformats.org/officeDocument/2006/relationships/slide"/><Relationship Id="rId2" Target="../notesMasters/notesMaster1.xml" Type="http://schemas.openxmlformats.org/officeDocument/2006/relationships/notesMaster"/></Relationships>
</file>

<file path=ppt/notesSlides/_rels/notesSlide11.xml.rels><?xml version="1.0" encoding="UTF-8" standalone="yes"?><Relationships xmlns="http://schemas.openxmlformats.org/package/2006/relationships"><Relationship Id="rId1" Target="../slides/slide11.xml" Type="http://schemas.openxmlformats.org/officeDocument/2006/relationships/slide"/><Relationship Id="rId2" Target="../notesMasters/notesMaster1.xml" Type="http://schemas.openxmlformats.org/officeDocument/2006/relationships/notesMaster"/></Relationships>
</file>

<file path=ppt/notesSlides/_rels/notesSlide12.xml.rels><?xml version="1.0" encoding="UTF-8" standalone="yes"?><Relationships xmlns="http://schemas.openxmlformats.org/package/2006/relationships"><Relationship Id="rId1" Target="../slides/slide12.xml" Type="http://schemas.openxmlformats.org/officeDocument/2006/relationships/slide"/><Relationship Id="rId2" Target="../notesMasters/notesMaster1.xml" Type="http://schemas.openxmlformats.org/officeDocument/2006/relationships/notesMaster"/></Relationships>
</file>

<file path=ppt/notesSlides/_rels/notesSlide13.xml.rels><?xml version="1.0" encoding="UTF-8" standalone="yes"?><Relationships xmlns="http://schemas.openxmlformats.org/package/2006/relationships"><Relationship Id="rId1" Target="../slides/slide13.xml" Type="http://schemas.openxmlformats.org/officeDocument/2006/relationships/slide"/><Relationship Id="rId2" Target="../notesMasters/notesMaster1.xml" Type="http://schemas.openxmlformats.org/officeDocument/2006/relationships/notesMaster"/></Relationships>
</file>

<file path=ppt/notesSlides/_rels/notesSlide14.xml.rels><?xml version="1.0" encoding="UTF-8" standalone="yes"?><Relationships xmlns="http://schemas.openxmlformats.org/package/2006/relationships"><Relationship Id="rId1" Target="../slides/slide14.xml" Type="http://schemas.openxmlformats.org/officeDocument/2006/relationships/slide"/><Relationship Id="rId2" Target="../notesMasters/notesMaster1.xml" Type="http://schemas.openxmlformats.org/officeDocument/2006/relationships/notesMaster"/></Relationships>
</file>

<file path=ppt/notesSlides/_rels/notesSlide15.xml.rels><?xml version="1.0" encoding="UTF-8" standalone="yes"?><Relationships xmlns="http://schemas.openxmlformats.org/package/2006/relationships"><Relationship Id="rId1" Target="../slides/slide15.xml" Type="http://schemas.openxmlformats.org/officeDocument/2006/relationships/slide"/><Relationship Id="rId2" Target="../notesMasters/notesMaster1.xml" Type="http://schemas.openxmlformats.org/officeDocument/2006/relationships/notesMaster"/></Relationships>
</file>

<file path=ppt/notesSlides/_rels/notesSlide16.xml.rels><?xml version="1.0" encoding="UTF-8" standalone="yes"?><Relationships xmlns="http://schemas.openxmlformats.org/package/2006/relationships"><Relationship Id="rId1" Target="../slides/slide16.xml" Type="http://schemas.openxmlformats.org/officeDocument/2006/relationships/slide"/><Relationship Id="rId2" Target="../notesMasters/notesMaster1.xml" Type="http://schemas.openxmlformats.org/officeDocument/2006/relationships/notesMaster"/></Relationships>
</file>

<file path=ppt/notesSlides/_rels/notesSlide17.xml.rels><?xml version="1.0" encoding="UTF-8" standalone="yes"?><Relationships xmlns="http://schemas.openxmlformats.org/package/2006/relationships"><Relationship Id="rId1" Target="../slides/slide17.xml" Type="http://schemas.openxmlformats.org/officeDocument/2006/relationships/slide"/><Relationship Id="rId2" Target="../notesMasters/notesMaster1.xml" Type="http://schemas.openxmlformats.org/officeDocument/2006/relationships/notesMaster"/></Relationships>
</file>

<file path=ppt/notesSlides/_rels/notesSlide18.xml.rels><?xml version="1.0" encoding="UTF-8" standalone="yes"?><Relationships xmlns="http://schemas.openxmlformats.org/package/2006/relationships"><Relationship Id="rId1" Target="../slides/slide18.xml" Type="http://schemas.openxmlformats.org/officeDocument/2006/relationships/slide"/><Relationship Id="rId2" Target="../notesMasters/notesMaster1.xml" Type="http://schemas.openxmlformats.org/officeDocument/2006/relationships/notesMaster"/></Relationships>
</file>

<file path=ppt/notesSlides/_rels/notesSlide19.xml.rels><?xml version="1.0" encoding="UTF-8" standalone="yes"?><Relationships xmlns="http://schemas.openxmlformats.org/package/2006/relationships"><Relationship Id="rId1" Target="../slides/slide19.xml" Type="http://schemas.openxmlformats.org/officeDocument/2006/relationships/slide"/><Relationship Id="rId2" Target="../notesMasters/notesMaster1.xml" Type="http://schemas.openxmlformats.org/officeDocument/2006/relationships/notesMaster"/></Relationships>
</file>

<file path=ppt/notesSlides/_rels/notesSlide2.xml.rels><?xml version="1.0" encoding="UTF-8" standalone="yes"?><Relationships xmlns="http://schemas.openxmlformats.org/package/2006/relationships"><Relationship Id="rId1" Target="../slides/slide2.xml" Type="http://schemas.openxmlformats.org/officeDocument/2006/relationships/slide"/><Relationship Id="rId2" Target="../notesMasters/notesMaster1.xml" Type="http://schemas.openxmlformats.org/officeDocument/2006/relationships/notesMaster"/></Relationships>
</file>

<file path=ppt/notesSlides/_rels/notesSlide20.xml.rels><?xml version="1.0" encoding="UTF-8" standalone="yes"?><Relationships xmlns="http://schemas.openxmlformats.org/package/2006/relationships"><Relationship Id="rId1" Target="../slides/slide20.xml" Type="http://schemas.openxmlformats.org/officeDocument/2006/relationships/slide"/><Relationship Id="rId2" Target="../notesMasters/notesMaster1.xml" Type="http://schemas.openxmlformats.org/officeDocument/2006/relationships/notesMaster"/></Relationships>
</file>

<file path=ppt/notesSlides/_rels/notesSlide21.xml.rels><?xml version="1.0" encoding="UTF-8" standalone="yes"?><Relationships xmlns="http://schemas.openxmlformats.org/package/2006/relationships"><Relationship Id="rId1" Target="../slides/slide21.xml" Type="http://schemas.openxmlformats.org/officeDocument/2006/relationships/slide"/><Relationship Id="rId2" Target="../notesMasters/notesMaster1.xml" Type="http://schemas.openxmlformats.org/officeDocument/2006/relationships/notesMaster"/></Relationships>
</file>

<file path=ppt/notesSlides/_rels/notesSlide22.xml.rels><?xml version="1.0" encoding="UTF-8" standalone="yes"?><Relationships xmlns="http://schemas.openxmlformats.org/package/2006/relationships"><Relationship Id="rId1" Target="../slides/slide22.xml" Type="http://schemas.openxmlformats.org/officeDocument/2006/relationships/slide"/><Relationship Id="rId2" Target="../notesMasters/notesMaster1.xml" Type="http://schemas.openxmlformats.org/officeDocument/2006/relationships/notesMaster"/></Relationships>
</file>

<file path=ppt/notesSlides/_rels/notesSlide23.xml.rels><?xml version="1.0" encoding="UTF-8" standalone="yes"?><Relationships xmlns="http://schemas.openxmlformats.org/package/2006/relationships"><Relationship Id="rId1" Target="../slides/slide23.xml" Type="http://schemas.openxmlformats.org/officeDocument/2006/relationships/slide"/><Relationship Id="rId2" Target="../notesMasters/notesMaster1.xml" Type="http://schemas.openxmlformats.org/officeDocument/2006/relationships/notesMaster"/></Relationships>
</file>

<file path=ppt/notesSlides/_rels/notesSlide24.xml.rels><?xml version="1.0" encoding="UTF-8" standalone="yes"?><Relationships xmlns="http://schemas.openxmlformats.org/package/2006/relationships"><Relationship Id="rId1" Target="../slides/slide24.xml" Type="http://schemas.openxmlformats.org/officeDocument/2006/relationships/slide"/><Relationship Id="rId2" Target="../notesMasters/notesMaster1.xml" Type="http://schemas.openxmlformats.org/officeDocument/2006/relationships/notesMaster"/></Relationships>
</file>

<file path=ppt/notesSlides/_rels/notesSlide25.xml.rels><?xml version="1.0" encoding="UTF-8" standalone="yes"?><Relationships xmlns="http://schemas.openxmlformats.org/package/2006/relationships"><Relationship Id="rId1" Target="../slides/slide25.xml" Type="http://schemas.openxmlformats.org/officeDocument/2006/relationships/slide"/><Relationship Id="rId2" Target="../notesMasters/notesMaster1.xml" Type="http://schemas.openxmlformats.org/officeDocument/2006/relationships/notesMaster"/></Relationships>
</file>

<file path=ppt/notesSlides/_rels/notesSlide26.xml.rels><?xml version="1.0" encoding="UTF-8" standalone="yes"?><Relationships xmlns="http://schemas.openxmlformats.org/package/2006/relationships"><Relationship Id="rId1" Target="../slides/slide26.xml" Type="http://schemas.openxmlformats.org/officeDocument/2006/relationships/slide"/><Relationship Id="rId2" Target="../notesMasters/notesMaster1.xml" Type="http://schemas.openxmlformats.org/officeDocument/2006/relationships/notesMaster"/></Relationships>
</file>

<file path=ppt/notesSlides/_rels/notesSlide27.xml.rels><?xml version="1.0" encoding="UTF-8" standalone="yes"?><Relationships xmlns="http://schemas.openxmlformats.org/package/2006/relationships"><Relationship Id="rId1" Target="../slides/slide27.xml" Type="http://schemas.openxmlformats.org/officeDocument/2006/relationships/slide"/><Relationship Id="rId2" Target="../notesMasters/notesMaster1.xml" Type="http://schemas.openxmlformats.org/officeDocument/2006/relationships/notesMaster"/></Relationships>
</file>

<file path=ppt/notesSlides/_rels/notesSlide28.xml.rels><?xml version="1.0" encoding="UTF-8" standalone="yes"?><Relationships xmlns="http://schemas.openxmlformats.org/package/2006/relationships"><Relationship Id="rId1" Target="../slides/slide28.xml" Type="http://schemas.openxmlformats.org/officeDocument/2006/relationships/slide"/><Relationship Id="rId2" Target="../notesMasters/notesMaster1.xml" Type="http://schemas.openxmlformats.org/officeDocument/2006/relationships/notesMaster"/></Relationships>
</file>

<file path=ppt/notesSlides/_rels/notesSlide29.xml.rels><?xml version="1.0" encoding="UTF-8" standalone="yes"?><Relationships xmlns="http://schemas.openxmlformats.org/package/2006/relationships"><Relationship Id="rId1" Target="../slides/slide29.xml" Type="http://schemas.openxmlformats.org/officeDocument/2006/relationships/slide"/><Relationship Id="rId2" Target="../notesMasters/notesMaster1.xml" Type="http://schemas.openxmlformats.org/officeDocument/2006/relationships/notesMaster"/></Relationships>
</file>

<file path=ppt/notesSlides/_rels/notesSlide3.xml.rels><?xml version="1.0" encoding="UTF-8" standalone="yes"?><Relationships xmlns="http://schemas.openxmlformats.org/package/2006/relationships"><Relationship Id="rId1" Target="../slides/slide3.xml" Type="http://schemas.openxmlformats.org/officeDocument/2006/relationships/slide"/><Relationship Id="rId2" Target="../notesMasters/notesMaster1.xml" Type="http://schemas.openxmlformats.org/officeDocument/2006/relationships/notesMaster"/></Relationships>
</file>

<file path=ppt/notesSlides/_rels/notesSlide30.xml.rels><?xml version="1.0" encoding="UTF-8" standalone="yes"?><Relationships xmlns="http://schemas.openxmlformats.org/package/2006/relationships"><Relationship Id="rId1" Target="../slides/slide30.xml" Type="http://schemas.openxmlformats.org/officeDocument/2006/relationships/slide"/><Relationship Id="rId2" Target="../notesMasters/notesMaster1.xml" Type="http://schemas.openxmlformats.org/officeDocument/2006/relationships/notesMaster"/></Relationships>
</file>

<file path=ppt/notesSlides/_rels/notesSlide31.xml.rels><?xml version="1.0" encoding="UTF-8" standalone="yes"?><Relationships xmlns="http://schemas.openxmlformats.org/package/2006/relationships"><Relationship Id="rId1" Target="../slides/slide31.xml" Type="http://schemas.openxmlformats.org/officeDocument/2006/relationships/slide"/><Relationship Id="rId2" Target="../notesMasters/notesMaster1.xml" Type="http://schemas.openxmlformats.org/officeDocument/2006/relationships/notesMaster"/></Relationships>
</file>

<file path=ppt/notesSlides/_rels/notesSlide32.xml.rels><?xml version="1.0" encoding="UTF-8" standalone="yes"?><Relationships xmlns="http://schemas.openxmlformats.org/package/2006/relationships"><Relationship Id="rId1" Target="../slides/slide32.xml" Type="http://schemas.openxmlformats.org/officeDocument/2006/relationships/slide"/><Relationship Id="rId2" Target="../notesMasters/notesMaster1.xml" Type="http://schemas.openxmlformats.org/officeDocument/2006/relationships/notesMaster"/></Relationships>
</file>

<file path=ppt/notesSlides/_rels/notesSlide33.xml.rels><?xml version="1.0" encoding="UTF-8" standalone="yes"?><Relationships xmlns="http://schemas.openxmlformats.org/package/2006/relationships"><Relationship Id="rId1" Target="../slides/slide33.xml" Type="http://schemas.openxmlformats.org/officeDocument/2006/relationships/slide"/><Relationship Id="rId2" Target="../notesMasters/notesMaster1.xml" Type="http://schemas.openxmlformats.org/officeDocument/2006/relationships/notesMaster"/></Relationships>
</file>

<file path=ppt/notesSlides/_rels/notesSlide34.xml.rels><?xml version="1.0" encoding="UTF-8" standalone="yes"?><Relationships xmlns="http://schemas.openxmlformats.org/package/2006/relationships"><Relationship Id="rId1" Target="../slides/slide34.xml" Type="http://schemas.openxmlformats.org/officeDocument/2006/relationships/slide"/><Relationship Id="rId2" Target="../notesMasters/notesMaster1.xml" Type="http://schemas.openxmlformats.org/officeDocument/2006/relationships/notesMaster"/></Relationships>
</file>

<file path=ppt/notesSlides/_rels/notesSlide35.xml.rels><?xml version="1.0" encoding="UTF-8" standalone="yes"?><Relationships xmlns="http://schemas.openxmlformats.org/package/2006/relationships"><Relationship Id="rId1" Target="../slides/slide35.xml" Type="http://schemas.openxmlformats.org/officeDocument/2006/relationships/slide"/><Relationship Id="rId2" Target="../notesMasters/notesMaster1.xml" Type="http://schemas.openxmlformats.org/officeDocument/2006/relationships/notesMaster"/></Relationships>
</file>

<file path=ppt/notesSlides/_rels/notesSlide4.xml.rels><?xml version="1.0" encoding="UTF-8" standalone="yes"?><Relationships xmlns="http://schemas.openxmlformats.org/package/2006/relationships"><Relationship Id="rId1" Target="../slides/slide4.xml" Type="http://schemas.openxmlformats.org/officeDocument/2006/relationships/slide"/><Relationship Id="rId2" Target="../notesMasters/notesMaster1.xml" Type="http://schemas.openxmlformats.org/officeDocument/2006/relationships/notesMaster"/></Relationships>
</file>

<file path=ppt/notesSlides/_rels/notesSlide5.xml.rels><?xml version="1.0" encoding="UTF-8" standalone="yes"?><Relationships xmlns="http://schemas.openxmlformats.org/package/2006/relationships"><Relationship Id="rId1" Target="../slides/slide5.xml" Type="http://schemas.openxmlformats.org/officeDocument/2006/relationships/slide"/><Relationship Id="rId2" Target="../notesMasters/notesMaster1.xml" Type="http://schemas.openxmlformats.org/officeDocument/2006/relationships/notesMaster"/></Relationships>
</file>

<file path=ppt/notesSlides/_rels/notesSlide6.xml.rels><?xml version="1.0" encoding="UTF-8" standalone="yes"?><Relationships xmlns="http://schemas.openxmlformats.org/package/2006/relationships"><Relationship Id="rId1" Target="../slides/slide6.xml" Type="http://schemas.openxmlformats.org/officeDocument/2006/relationships/slide"/><Relationship Id="rId2" Target="../notesMasters/notesMaster1.xml" Type="http://schemas.openxmlformats.org/officeDocument/2006/relationships/notesMaster"/></Relationships>
</file>

<file path=ppt/notesSlides/_rels/notesSlide7.xml.rels><?xml version="1.0" encoding="UTF-8" standalone="yes"?><Relationships xmlns="http://schemas.openxmlformats.org/package/2006/relationships"><Relationship Id="rId1" Target="../slides/slide7.xml" Type="http://schemas.openxmlformats.org/officeDocument/2006/relationships/slide"/><Relationship Id="rId2" Target="../notesMasters/notesMaster1.xml" Type="http://schemas.openxmlformats.org/officeDocument/2006/relationships/notesMaster"/></Relationships>
</file>

<file path=ppt/notesSlides/_rels/notesSlide8.xml.rels><?xml version="1.0" encoding="UTF-8" standalone="yes"?><Relationships xmlns="http://schemas.openxmlformats.org/package/2006/relationships"><Relationship Id="rId1" Target="../slides/slide8.xml" Type="http://schemas.openxmlformats.org/officeDocument/2006/relationships/slide"/><Relationship Id="rId2" Target="../notesMasters/notesMaster1.xml" Type="http://schemas.openxmlformats.org/officeDocument/2006/relationships/notesMaster"/></Relationships>
</file>

<file path=ppt/notesSlides/_rels/notesSlide9.xml.rels><?xml version="1.0" encoding="UTF-8" standalone="yes"?><Relationships xmlns="http://schemas.openxmlformats.org/package/2006/relationships"><Relationship Id="rId1" Target="../slides/slide9.xml" Type="http://schemas.openxmlformats.org/officeDocument/2006/relationships/slide"/><Relationship Id="rId2" Target="../notesMasters/notesMaster1.xml" Type="http://schemas.openxmlformats.org/officeDocument/2006/relationships/notesMaster"/></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554285679"/>
      </p:ext>
    </p:extLst>
  </p:cSld>
  <p:clrMapOvr>
    <a:masterClrMapping/>
  </p:clrMapOvr>
</p:notes>
</file>

<file path=ppt/notesSlides/notesSlide1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885533580"/>
      </p:ext>
    </p:extLst>
  </p:cSld>
  <p:clrMapOvr>
    <a:masterClrMapping/>
  </p:clrMapOvr>
</p:notes>
</file>

<file path=ppt/notesSlides/notesSlide1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025944404"/>
      </p:ext>
    </p:extLst>
  </p:cSld>
  <p:clrMapOvr>
    <a:masterClrMapping/>
  </p:clrMapOvr>
</p:notes>
</file>

<file path=ppt/notesSlides/notesSlide1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426949491"/>
      </p:ext>
    </p:extLst>
  </p:cSld>
  <p:clrMapOvr>
    <a:masterClrMapping/>
  </p:clrMapOvr>
</p:notes>
</file>

<file path=ppt/notesSlides/notesSlide1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196822100"/>
      </p:ext>
    </p:extLst>
  </p:cSld>
  <p:clrMapOvr>
    <a:masterClrMapping/>
  </p:clrMapOvr>
</p:notes>
</file>

<file path=ppt/notesSlides/notesSlide1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489654751"/>
      </p:ext>
    </p:extLst>
  </p:cSld>
  <p:clrMapOvr>
    <a:masterClrMapping/>
  </p:clrMapOvr>
</p:notes>
</file>

<file path=ppt/notesSlides/notesSlide1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185134098"/>
      </p:ext>
    </p:extLst>
  </p:cSld>
  <p:clrMapOvr>
    <a:masterClrMapping/>
  </p:clrMapOvr>
</p:notes>
</file>

<file path=ppt/notesSlides/notesSlide1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904949867"/>
      </p:ext>
    </p:extLst>
  </p:cSld>
  <p:clrMapOvr>
    <a:masterClrMapping/>
  </p:clrMapOvr>
</p:notes>
</file>

<file path=ppt/notesSlides/notesSlide1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659502657"/>
      </p:ext>
    </p:extLst>
  </p:cSld>
  <p:clrMapOvr>
    <a:masterClrMapping/>
  </p:clrMapOvr>
</p:notes>
</file>

<file path=ppt/notesSlides/notesSlide1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827501160"/>
      </p:ext>
    </p:extLst>
  </p:cSld>
  <p:clrMapOvr>
    <a:masterClrMapping/>
  </p:clrMapOvr>
</p:notes>
</file>

<file path=ppt/notesSlides/notesSlide1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825078084"/>
      </p:ext>
    </p:extLst>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68720872"/>
      </p:ext>
    </p:extLst>
  </p:cSld>
  <p:clrMapOvr>
    <a:masterClrMapping/>
  </p:clrMapOvr>
</p:notes>
</file>

<file path=ppt/notesSlides/notesSlide2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604121776"/>
      </p:ext>
    </p:extLst>
  </p:cSld>
  <p:clrMapOvr>
    <a:masterClrMapping/>
  </p:clrMapOvr>
</p:notes>
</file>

<file path=ppt/notesSlides/notesSlide2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081758442"/>
      </p:ext>
    </p:extLst>
  </p:cSld>
  <p:clrMapOvr>
    <a:masterClrMapping/>
  </p:clrMapOvr>
</p:notes>
</file>

<file path=ppt/notesSlides/notesSlide2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493036103"/>
      </p:ext>
    </p:extLst>
  </p:cSld>
  <p:clrMapOvr>
    <a:masterClrMapping/>
  </p:clrMapOvr>
</p:notes>
</file>

<file path=ppt/notesSlides/notesSlide2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680498035"/>
      </p:ext>
    </p:extLst>
  </p:cSld>
  <p:clrMapOvr>
    <a:masterClrMapping/>
  </p:clrMapOvr>
</p:notes>
</file>

<file path=ppt/notesSlides/notesSlide2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583164406"/>
      </p:ext>
    </p:extLst>
  </p:cSld>
  <p:clrMapOvr>
    <a:masterClrMapping/>
  </p:clrMapOvr>
</p:notes>
</file>

<file path=ppt/notesSlides/notesSlide2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83541515"/>
      </p:ext>
    </p:extLst>
  </p:cSld>
  <p:clrMapOvr>
    <a:masterClrMapping/>
  </p:clrMapOvr>
</p:notes>
</file>

<file path=ppt/notesSlides/notesSlide2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683290492"/>
      </p:ext>
    </p:extLst>
  </p:cSld>
  <p:clrMapOvr>
    <a:masterClrMapping/>
  </p:clrMapOvr>
</p:notes>
</file>

<file path=ppt/notesSlides/notesSlide2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379068543"/>
      </p:ext>
    </p:extLst>
  </p:cSld>
  <p:clrMapOvr>
    <a:masterClrMapping/>
  </p:clrMapOvr>
</p:notes>
</file>

<file path=ppt/notesSlides/notesSlide2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298343438"/>
      </p:ext>
    </p:extLst>
  </p:cSld>
  <p:clrMapOvr>
    <a:masterClrMapping/>
  </p:clrMapOvr>
</p:notes>
</file>

<file path=ppt/notesSlides/notesSlide2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95806822"/>
      </p:ext>
    </p:extLst>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508090805"/>
      </p:ext>
    </p:extLst>
  </p:cSld>
  <p:clrMapOvr>
    <a:masterClrMapping/>
  </p:clrMapOvr>
</p:notes>
</file>

<file path=ppt/notesSlides/notesSlide3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425760959"/>
      </p:ext>
    </p:extLst>
  </p:cSld>
  <p:clrMapOvr>
    <a:masterClrMapping/>
  </p:clrMapOvr>
</p:notes>
</file>

<file path=ppt/notesSlides/notesSlide3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265478550"/>
      </p:ext>
    </p:extLst>
  </p:cSld>
  <p:clrMapOvr>
    <a:masterClrMapping/>
  </p:clrMapOvr>
</p:notes>
</file>

<file path=ppt/notesSlides/notesSlide3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572714451"/>
      </p:ext>
    </p:extLst>
  </p:cSld>
  <p:clrMapOvr>
    <a:masterClrMapping/>
  </p:clrMapOvr>
</p:notes>
</file>

<file path=ppt/notesSlides/notesSlide3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883494733"/>
      </p:ext>
    </p:extLst>
  </p:cSld>
  <p:clrMapOvr>
    <a:masterClrMapping/>
  </p:clrMapOvr>
</p:notes>
</file>

<file path=ppt/notesSlides/notesSlide3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679164217"/>
      </p:ext>
    </p:extLst>
  </p:cSld>
  <p:clrMapOvr>
    <a:masterClrMapping/>
  </p:clrMapOvr>
</p:notes>
</file>

<file path=ppt/notesSlides/notesSlide3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454390191"/>
      </p:ext>
    </p:extLst>
  </p:cSld>
  <p:clrMapOvr>
    <a:masterClrMapping/>
  </p:clrMapOvr>
</p:notes>
</file>

<file path=ppt/notesSlides/notesSlide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004029519"/>
      </p:ext>
    </p:extLst>
  </p:cSld>
  <p:clrMapOvr>
    <a:masterClrMapping/>
  </p:clrMapOvr>
</p:notes>
</file>

<file path=ppt/notesSlides/notesSlide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98747278"/>
      </p:ext>
    </p:extLst>
  </p:cSld>
  <p:clrMapOvr>
    <a:masterClrMapping/>
  </p:clrMapOvr>
</p:notes>
</file>

<file path=ppt/notesSlides/notesSlide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707423210"/>
      </p:ext>
    </p:extLst>
  </p:cSld>
  <p:clrMapOvr>
    <a:masterClrMapping/>
  </p:clrMapOvr>
</p:notes>
</file>

<file path=ppt/notesSlides/notesSlide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338680465"/>
      </p:ext>
    </p:extLst>
  </p:cSld>
  <p:clrMapOvr>
    <a:masterClrMapping/>
  </p:clrMapOvr>
</p:notes>
</file>

<file path=ppt/notesSlides/notesSlide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418888037"/>
      </p:ext>
    </p:extLst>
  </p:cSld>
  <p:clrMapOvr>
    <a:masterClrMapping/>
  </p:clrMapOvr>
</p:notes>
</file>

<file path=ppt/notesSlides/notesSlide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36152263"/>
      </p:ext>
    </p:extLst>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3.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4.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5.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6.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7.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8.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9.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0.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31.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32.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33.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标题幻灯片">
    <p:bg>
      <p:bgPr>
        <a:gradFill rotWithShape="1">
          <a:gsLst>
            <a:gs pos="0">
              <a:schemeClr val="bg1">
                <a:tint val="40000"/>
                <a:satMod val="350000"/>
              </a:schemeClr>
            </a:gs>
            <a:gs pos="40000">
              <a:schemeClr val="bg1">
                <a:tint val="45000"/>
                <a:shade val="99000"/>
                <a:satMod val="350000"/>
              </a:schemeClr>
            </a:gs>
            <a:gs pos="100000">
              <a:schemeClr val="bg1">
                <a:lumMod val="75000"/>
              </a:schemeClr>
            </a:gs>
          </a:gsLst>
          <a:path path="circle">
            <a:fillToRect l="50000" t="-80000" r="50000" b="180000"/>
          </a:path>
        </a:gradFill>
        <a:effectLst/>
      </p:bgPr>
    </p:bg>
    <p:spTree>
      <p:nvGrpSpPr>
        <p:cNvPr id="1" name=""/>
        <p:cNvGrpSpPr/>
        <p:nvPr/>
      </p:nvGrpSpPr>
      <p:grpSpPr>
        <a:xfrm>
          <a:off x="0" y="0"/>
          <a:ext cx="0" cy="0"/>
        </a:xfrm>
      </p:grpSpPr>
    </p:spTree>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2018/6/4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文本">
    <p:spTree>
      <p:nvGrpSpPr>
        <p:cNvPr id="1" name=""/>
        <p:cNvGrpSpPr/>
        <p:nvPr/>
      </p:nvGrpSpPr>
      <p:grpSpPr>
        <a:xfrm>
          <a:off x="0" y="0"/>
          <a:ext cx="0" cy="0"/>
        </a:xfrm>
      </p:grpSpPr>
      <p:sp>
        <p:nvSpPr>
          <p:cNvPr id="2" name="竖排标题 1"/>
          <p:cNvSpPr>
            <a:spLocks noGrp="1"/>
          </p:cNvSpPr>
          <p:nvPr>
            <p:ph type="title" orient="vert"/>
          </p:nvPr>
        </p:nvSpPr>
        <p:spPr>
          <a:xfrm>
            <a:off x="6629400" y="205979"/>
            <a:ext cx="2057400" cy="4388644"/>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05979"/>
            <a:ext cx="6019800" cy="4388644"/>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2018/6/4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zh-CN" altLang="en-US" smtClean="0"/>
              <a:t>单击此处编辑母版标题样式</a:t>
            </a:r>
            <a:endParaRPr lang="en-US"/>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2018/6/4</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07805275"/>
      </p:ext>
    </p:extLst>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2018/6/4</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818072259"/>
      </p:ext>
    </p:extLst>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zh-CN" altLang="en-US" smtClean="0"/>
              <a:t>单击此处编辑母版标题样式</a:t>
            </a:r>
            <a:endParaRPr lang="en-US"/>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2018/6/4</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557271231"/>
      </p:ext>
    </p:extLst>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628650" y="1369219"/>
            <a:ext cx="3886200" cy="326350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4629150" y="1369219"/>
            <a:ext cx="3886200" cy="326350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2018/6/4</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773462727"/>
      </p:ext>
    </p:extLst>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629841" y="273844"/>
            <a:ext cx="7886700" cy="994172"/>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p>
        </p:txBody>
      </p:sp>
      <p:sp>
        <p:nvSpPr>
          <p:cNvPr id="4" name="Content Placeholder 3"/>
          <p:cNvSpPr>
            <a:spLocks noGrp="1"/>
          </p:cNvSpPr>
          <p:nvPr>
            <p:ph sz="half" idx="2"/>
          </p:nvPr>
        </p:nvSpPr>
        <p:spPr>
          <a:xfrm>
            <a:off x="629842" y="1878806"/>
            <a:ext cx="3868340" cy="2763441"/>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p>
        </p:txBody>
      </p:sp>
      <p:sp>
        <p:nvSpPr>
          <p:cNvPr id="6" name="Content Placeholder 5"/>
          <p:cNvSpPr>
            <a:spLocks noGrp="1"/>
          </p:cNvSpPr>
          <p:nvPr>
            <p:ph sz="quarter" idx="4"/>
          </p:nvPr>
        </p:nvSpPr>
        <p:spPr>
          <a:xfrm>
            <a:off x="4629150" y="1878806"/>
            <a:ext cx="3887391" cy="2763441"/>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2018/6/4</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960345039"/>
      </p:ext>
    </p:extLst>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2018/6/4</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687819001"/>
      </p:ext>
    </p:extLst>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2018/6/4</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949483293"/>
      </p:ext>
    </p:extLst>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smtClean="0"/>
              <a:t>单击此处编辑母版标题样式</a:t>
            </a:r>
            <a:endParaRPr lang="en-US"/>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2018/6/4</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451218781"/>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标题和内容">
    <p:spTree>
      <p:nvGrpSpPr>
        <p:cNvPr id="1" name=""/>
        <p:cNvGrpSpPr/>
        <p:nvPr/>
      </p:nvGrpSpPr>
      <p:grpSpPr>
        <a:xfrm>
          <a:off x="0" y="0"/>
          <a:ext cx="0" cy="0"/>
        </a:xfrm>
      </p:grpSpPr>
      <p:sp>
        <p:nvSpPr>
          <p:cNvPr id="2" name="标题 1"/>
          <p:cNvSpPr>
            <a:spLocks noGrp="1"/>
          </p:cNvSpPr>
          <p:nvPr>
            <p:ph type="title"/>
          </p:nvPr>
        </p:nvSpPr>
        <p:spPr>
          <a:xfrm>
            <a:off x="889248" y="195486"/>
            <a:ext cx="3250704" cy="395637"/>
          </a:xfrm>
        </p:spPr>
        <p:txBody>
          <a:bodyPr>
            <a:normAutofit/>
          </a:bodyPr>
          <a:lstStyle>
            <a:lvl1pPr algn="l">
              <a:defRPr sz="2000"/>
            </a:lvl1pPr>
          </a:lstStyle>
          <a:p>
            <a:r>
              <a:rPr lang="zh-CN" altLang="en-US"/>
              <a:t>单击此处编辑母版标题样式</a:t>
            </a:r>
          </a:p>
        </p:txBody>
      </p:sp>
      <p:sp>
        <p:nvSpPr>
          <p:cNvPr id="7" name="矩形 6"/>
          <p:cNvSpPr/>
          <p:nvPr userDrawn="1"/>
        </p:nvSpPr>
        <p:spPr>
          <a:xfrm>
            <a:off x="360040" y="195486"/>
            <a:ext cx="360040" cy="360040"/>
          </a:xfrm>
          <a:prstGeom prst="rect">
            <a:avLst/>
          </a:prstGeom>
          <a:no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userDrawn="1"/>
        </p:nvSpPr>
        <p:spPr>
          <a:xfrm>
            <a:off x="535190" y="342518"/>
            <a:ext cx="290264" cy="290264"/>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gradFill>
                <a:gsLst>
                  <a:gs pos="0">
                    <a:srgbClr val="66CCFF"/>
                  </a:gs>
                  <a:gs pos="52000">
                    <a:schemeClr val="bg1"/>
                  </a:gs>
                  <a:gs pos="100000">
                    <a:srgbClr val="0070C0"/>
                  </a:gs>
                </a:gsLst>
                <a:lin ang="0" scaled="1"/>
              </a:gradFill>
            </a:endParaRPr>
          </a:p>
        </p:txBody>
      </p:sp>
      <p:cxnSp>
        <p:nvCxnSpPr>
          <p:cNvPr id="9" name="直接连接符 8"/>
          <p:cNvCxnSpPr/>
          <p:nvPr userDrawn="1"/>
        </p:nvCxnSpPr>
        <p:spPr>
          <a:xfrm>
            <a:off x="897462" y="608534"/>
            <a:ext cx="8355058" cy="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3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300" fill="hold"/>
                                        <p:tgtEl>
                                          <p:spTgt spid="7"/>
                                        </p:tgtEl>
                                        <p:attrNameLst>
                                          <p:attrName>ppt_w</p:attrName>
                                        </p:attrNameLst>
                                      </p:cBhvr>
                                      <p:tavLst>
                                        <p:tav tm="0">
                                          <p:val>
                                            <p:fltVal val="0"/>
                                          </p:val>
                                        </p:tav>
                                        <p:tav tm="100000">
                                          <p:val>
                                            <p:strVal val="#ppt_w"/>
                                          </p:val>
                                        </p:tav>
                                      </p:tavLst>
                                    </p:anim>
                                    <p:anim calcmode="lin" valueType="num">
                                      <p:cBhvr>
                                        <p:cTn id="8" dur="300" fill="hold"/>
                                        <p:tgtEl>
                                          <p:spTgt spid="7"/>
                                        </p:tgtEl>
                                        <p:attrNameLst>
                                          <p:attrName>ppt_h</p:attrName>
                                        </p:attrNameLst>
                                      </p:cBhvr>
                                      <p:tavLst>
                                        <p:tav tm="0">
                                          <p:val>
                                            <p:fltVal val="0"/>
                                          </p:val>
                                        </p:tav>
                                        <p:tav tm="100000">
                                          <p:val>
                                            <p:strVal val="#ppt_h"/>
                                          </p:val>
                                        </p:tav>
                                      </p:tavLst>
                                    </p:anim>
                                    <p:anim calcmode="lin" valueType="num">
                                      <p:cBhvr>
                                        <p:cTn id="9" dur="300" fill="hold"/>
                                        <p:tgtEl>
                                          <p:spTgt spid="7"/>
                                        </p:tgtEl>
                                        <p:attrNameLst>
                                          <p:attrName>style.rotation</p:attrName>
                                        </p:attrNameLst>
                                      </p:cBhvr>
                                      <p:tavLst>
                                        <p:tav tm="0">
                                          <p:val>
                                            <p:fltVal val="90"/>
                                          </p:val>
                                        </p:tav>
                                        <p:tav tm="100000">
                                          <p:val>
                                            <p:fltVal val="0"/>
                                          </p:val>
                                        </p:tav>
                                      </p:tavLst>
                                    </p:anim>
                                    <p:animEffect transition="in" filter="fade">
                                      <p:cBhvr>
                                        <p:cTn id="10" dur="300"/>
                                        <p:tgtEl>
                                          <p:spTgt spid="7"/>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300" fill="hold"/>
                                        <p:tgtEl>
                                          <p:spTgt spid="8"/>
                                        </p:tgtEl>
                                        <p:attrNameLst>
                                          <p:attrName>ppt_w</p:attrName>
                                        </p:attrNameLst>
                                      </p:cBhvr>
                                      <p:tavLst>
                                        <p:tav tm="0">
                                          <p:val>
                                            <p:fltVal val="0"/>
                                          </p:val>
                                        </p:tav>
                                        <p:tav tm="100000">
                                          <p:val>
                                            <p:strVal val="#ppt_w"/>
                                          </p:val>
                                        </p:tav>
                                      </p:tavLst>
                                    </p:anim>
                                    <p:anim calcmode="lin" valueType="num">
                                      <p:cBhvr>
                                        <p:cTn id="14" dur="300" fill="hold"/>
                                        <p:tgtEl>
                                          <p:spTgt spid="8"/>
                                        </p:tgtEl>
                                        <p:attrNameLst>
                                          <p:attrName>ppt_h</p:attrName>
                                        </p:attrNameLst>
                                      </p:cBhvr>
                                      <p:tavLst>
                                        <p:tav tm="0">
                                          <p:val>
                                            <p:fltVal val="0"/>
                                          </p:val>
                                        </p:tav>
                                        <p:tav tm="100000">
                                          <p:val>
                                            <p:strVal val="#ppt_h"/>
                                          </p:val>
                                        </p:tav>
                                      </p:tavLst>
                                    </p:anim>
                                    <p:anim calcmode="lin" valueType="num">
                                      <p:cBhvr>
                                        <p:cTn id="15" dur="300" fill="hold"/>
                                        <p:tgtEl>
                                          <p:spTgt spid="8"/>
                                        </p:tgtEl>
                                        <p:attrNameLst>
                                          <p:attrName>style.rotation</p:attrName>
                                        </p:attrNameLst>
                                      </p:cBhvr>
                                      <p:tavLst>
                                        <p:tav tm="0">
                                          <p:val>
                                            <p:fltVal val="90"/>
                                          </p:val>
                                        </p:tav>
                                        <p:tav tm="100000">
                                          <p:val>
                                            <p:fltVal val="0"/>
                                          </p:val>
                                        </p:tav>
                                      </p:tavLst>
                                    </p:anim>
                                    <p:animEffect transition="in" filter="fade">
                                      <p:cBhvr>
                                        <p:cTn id="16" dur="300"/>
                                        <p:tgtEl>
                                          <p:spTgt spid="8"/>
                                        </p:tgtEl>
                                      </p:cBhvr>
                                    </p:animEffect>
                                  </p:childTnLst>
                                </p:cTn>
                              </p:par>
                              <p:par>
                                <p:cTn id="17" presetID="22" presetClass="entr" presetSubtype="8"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3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smtClean="0"/>
              <a:t>单击图标添加图片</a:t>
            </a:r>
            <a:endParaRPr lang="en-US"/>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2018/6/4</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106464950"/>
      </p:ext>
    </p:extLst>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2018/6/4</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039076"/>
      </p:ext>
    </p:extLst>
  </p:cSld>
  <p:clrMapOvr>
    <a:masterClrMapping/>
  </p:clrMapOvr>
  <p:transition/>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6543675" y="273844"/>
            <a:ext cx="1971675" cy="4358879"/>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2018/6/4</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772420958"/>
      </p:ext>
    </p:extLst>
  </p:cSld>
  <p:clrMapOvr>
    <a:masterClrMapping/>
  </p:clrMapOvr>
  <p:transition/>
  <p:timing/>
</p:sldLayout>
</file>

<file path=ppt/slideLayouts/slideLayout2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nvPr>
        </p:nvSpPr>
        <p:spPr>
          <a:xfrm>
            <a:off x="1143000" y="841772"/>
            <a:ext cx="6858000" cy="1790700"/>
          </a:xfrm>
        </p:spPr>
        <p:txBody>
          <a:bodyPr anchor="b"/>
          <a:lstStyle>
            <a:lvl1pPr algn="ctr">
              <a:defRPr sz="45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41DAEDD4-642A-46B3-9FB2-A65B34D35797}" type="datetimeFigureOut">
              <a:rPr lang="zh-CN" altLang="en-US">
                <a:solidFill>
                  <a:prstClr val="black">
                    <a:tint val="75000"/>
                  </a:prstClr>
                </a:solidFill>
              </a:rPr>
              <a:t>2018/6/4</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CB0B5773-CCB3-4323-998A-8607E0AC9EFA}" type="slidenum">
              <a:rPr lang="zh-CN" altLang="en-US">
                <a:solidFill>
                  <a:prstClr val="black">
                    <a:tint val="75000"/>
                  </a:prstClr>
                </a:solidFill>
              </a:rPr>
              <a:t>‹#›</a:t>
            </a:fld>
            <a:endParaRPr lang="zh-CN" altLang="en-US">
              <a:solidFill>
                <a:prstClr val="black">
                  <a:tint val="75000"/>
                </a:prstClr>
              </a:solidFill>
            </a:endParaRPr>
          </a:p>
        </p:txBody>
      </p:sp>
    </p:spTree>
    <p:extLst>
      <p:ext uri="{BB962C8B-B14F-4D97-AF65-F5344CB8AC3E}">
        <p14:creationId val="1667679247"/>
      </p:ext>
    </p:extLst>
  </p:cSld>
  <p:clrMapOvr>
    <a:masterClrMapping/>
  </p:clrMapOvr>
  <p:transition/>
  <p:timing/>
</p:sldLayout>
</file>

<file path=ppt/slideLayouts/slideLayout2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41DAEDD4-642A-46B3-9FB2-A65B34D35797}" type="datetimeFigureOut">
              <a:rPr lang="zh-CN" altLang="en-US">
                <a:solidFill>
                  <a:prstClr val="black">
                    <a:tint val="75000"/>
                  </a:prstClr>
                </a:solidFill>
              </a:rPr>
              <a:t>2018/6/4</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CB0B5773-CCB3-4323-998A-8607E0AC9EFA}" type="slidenum">
              <a:rPr lang="zh-CN" altLang="en-US">
                <a:solidFill>
                  <a:prstClr val="black">
                    <a:tint val="75000"/>
                  </a:prstClr>
                </a:solidFill>
              </a:rPr>
              <a:t>‹#›</a:t>
            </a:fld>
            <a:endParaRPr lang="zh-CN" altLang="en-US">
              <a:solidFill>
                <a:prstClr val="black">
                  <a:tint val="75000"/>
                </a:prstClr>
              </a:solidFill>
            </a:endParaRPr>
          </a:p>
        </p:txBody>
      </p:sp>
    </p:spTree>
    <p:extLst>
      <p:ext uri="{BB962C8B-B14F-4D97-AF65-F5344CB8AC3E}">
        <p14:creationId val="145265472"/>
      </p:ext>
    </p:extLst>
  </p:cSld>
  <p:clrMapOvr>
    <a:masterClrMapping/>
  </p:clrMapOvr>
  <p:transition/>
  <p:timing/>
</p:sldLayout>
</file>

<file path=ppt/slideLayouts/slideLayout2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p:nvPr>
        </p:nvSpPr>
        <p:spPr>
          <a:xfrm>
            <a:off x="623888" y="1282304"/>
            <a:ext cx="7886700" cy="2139553"/>
          </a:xfrm>
        </p:spPr>
        <p:txBody>
          <a:bodyPr anchor="b"/>
          <a:lstStyle>
            <a:lvl1pPr>
              <a:defRPr sz="45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41DAEDD4-642A-46B3-9FB2-A65B34D35797}" type="datetimeFigureOut">
              <a:rPr lang="zh-CN" altLang="en-US">
                <a:solidFill>
                  <a:prstClr val="black">
                    <a:tint val="75000"/>
                  </a:prstClr>
                </a:solidFill>
              </a:rPr>
              <a:t>2018/6/4</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CB0B5773-CCB3-4323-998A-8607E0AC9EFA}" type="slidenum">
              <a:rPr lang="zh-CN" altLang="en-US">
                <a:solidFill>
                  <a:prstClr val="black">
                    <a:tint val="75000"/>
                  </a:prstClr>
                </a:solidFill>
              </a:rPr>
              <a:t>‹#›</a:t>
            </a:fld>
            <a:endParaRPr lang="zh-CN" altLang="en-US">
              <a:solidFill>
                <a:prstClr val="black">
                  <a:tint val="75000"/>
                </a:prstClr>
              </a:solidFill>
            </a:endParaRPr>
          </a:p>
        </p:txBody>
      </p:sp>
    </p:spTree>
    <p:extLst>
      <p:ext uri="{BB962C8B-B14F-4D97-AF65-F5344CB8AC3E}">
        <p14:creationId val="2298911037"/>
      </p:ext>
    </p:extLst>
  </p:cSld>
  <p:clrMapOvr>
    <a:masterClrMapping/>
  </p:clrMapOvr>
  <p:transition/>
  <p:timing/>
</p:sldLayout>
</file>

<file path=ppt/slideLayouts/slideLayout2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28650" y="1369219"/>
            <a:ext cx="3886200" cy="326350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29150" y="1369219"/>
            <a:ext cx="3886200" cy="326350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41DAEDD4-642A-46B3-9FB2-A65B34D35797}" type="datetimeFigureOut">
              <a:rPr lang="zh-CN" altLang="en-US">
                <a:solidFill>
                  <a:prstClr val="black">
                    <a:tint val="75000"/>
                  </a:prstClr>
                </a:solidFill>
              </a:rPr>
              <a:t>2018/6/4</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CB0B5773-CCB3-4323-998A-8607E0AC9EFA}" type="slidenum">
              <a:rPr lang="zh-CN" altLang="en-US">
                <a:solidFill>
                  <a:prstClr val="black">
                    <a:tint val="75000"/>
                  </a:prstClr>
                </a:solidFill>
              </a:rPr>
              <a:t>‹#›</a:t>
            </a:fld>
            <a:endParaRPr lang="zh-CN" altLang="en-US">
              <a:solidFill>
                <a:prstClr val="black">
                  <a:tint val="75000"/>
                </a:prstClr>
              </a:solidFill>
            </a:endParaRPr>
          </a:p>
        </p:txBody>
      </p:sp>
    </p:spTree>
    <p:extLst>
      <p:ext uri="{BB962C8B-B14F-4D97-AF65-F5344CB8AC3E}">
        <p14:creationId val="2960211786"/>
      </p:ext>
    </p:extLst>
  </p:cSld>
  <p:clrMapOvr>
    <a:masterClrMapping/>
  </p:clrMapOvr>
  <p:transition/>
  <p:timing/>
</p:sldLayout>
</file>

<file path=ppt/slideLayouts/slideLayout2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nvPr>
        </p:nvSpPr>
        <p:spPr>
          <a:xfrm>
            <a:off x="629841" y="273844"/>
            <a:ext cx="7886700" cy="994172"/>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p>
        </p:txBody>
      </p:sp>
      <p:sp>
        <p:nvSpPr>
          <p:cNvPr id="4" name="内容占位符 3"/>
          <p:cNvSpPr>
            <a:spLocks noGrp="1"/>
          </p:cNvSpPr>
          <p:nvPr>
            <p:ph sz="half" idx="2"/>
          </p:nvPr>
        </p:nvSpPr>
        <p:spPr>
          <a:xfrm>
            <a:off x="629842" y="1878806"/>
            <a:ext cx="3868340" cy="2763441"/>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p>
        </p:txBody>
      </p:sp>
      <p:sp>
        <p:nvSpPr>
          <p:cNvPr id="6" name="内容占位符 5"/>
          <p:cNvSpPr>
            <a:spLocks noGrp="1"/>
          </p:cNvSpPr>
          <p:nvPr>
            <p:ph sz="quarter" idx="4"/>
          </p:nvPr>
        </p:nvSpPr>
        <p:spPr>
          <a:xfrm>
            <a:off x="4629150" y="1878806"/>
            <a:ext cx="3887391" cy="2763441"/>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41DAEDD4-642A-46B3-9FB2-A65B34D35797}" type="datetimeFigureOut">
              <a:rPr lang="zh-CN" altLang="en-US">
                <a:solidFill>
                  <a:prstClr val="black">
                    <a:tint val="75000"/>
                  </a:prstClr>
                </a:solidFill>
              </a:rPr>
              <a:t>2018/6/4</a:t>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CB0B5773-CCB3-4323-998A-8607E0AC9EFA}" type="slidenum">
              <a:rPr lang="zh-CN" altLang="en-US">
                <a:solidFill>
                  <a:prstClr val="black">
                    <a:tint val="75000"/>
                  </a:prstClr>
                </a:solidFill>
              </a:rPr>
              <a:t>‹#›</a:t>
            </a:fld>
            <a:endParaRPr lang="zh-CN" altLang="en-US">
              <a:solidFill>
                <a:prstClr val="black">
                  <a:tint val="75000"/>
                </a:prstClr>
              </a:solidFill>
            </a:endParaRPr>
          </a:p>
        </p:txBody>
      </p:sp>
    </p:spTree>
    <p:extLst>
      <p:ext uri="{BB962C8B-B14F-4D97-AF65-F5344CB8AC3E}">
        <p14:creationId val="1280439034"/>
      </p:ext>
    </p:extLst>
  </p:cSld>
  <p:clrMapOvr>
    <a:masterClrMapping/>
  </p:clrMapOvr>
  <p:transition/>
  <p:timing/>
</p:sldLayout>
</file>

<file path=ppt/slideLayouts/slideLayout2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41DAEDD4-642A-46B3-9FB2-A65B34D35797}" type="datetimeFigureOut">
              <a:rPr lang="zh-CN" altLang="en-US">
                <a:solidFill>
                  <a:prstClr val="black">
                    <a:tint val="75000"/>
                  </a:prstClr>
                </a:solidFill>
              </a:rPr>
              <a:t>2018/6/4</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CB0B5773-CCB3-4323-998A-8607E0AC9EFA}" type="slidenum">
              <a:rPr lang="zh-CN" altLang="en-US">
                <a:solidFill>
                  <a:prstClr val="black">
                    <a:tint val="75000"/>
                  </a:prstClr>
                </a:solidFill>
              </a:rPr>
              <a:t>‹#›</a:t>
            </a:fld>
            <a:endParaRPr lang="zh-CN" altLang="en-US">
              <a:solidFill>
                <a:prstClr val="black">
                  <a:tint val="75000"/>
                </a:prstClr>
              </a:solidFill>
            </a:endParaRPr>
          </a:p>
        </p:txBody>
      </p:sp>
    </p:spTree>
    <p:extLst>
      <p:ext uri="{BB962C8B-B14F-4D97-AF65-F5344CB8AC3E}">
        <p14:creationId val="2903587021"/>
      </p:ext>
    </p:extLst>
  </p:cSld>
  <p:clrMapOvr>
    <a:masterClrMapping/>
  </p:clrMapOvr>
  <p:transition/>
  <p:timing/>
</p:sldLayout>
</file>

<file path=ppt/slideLayouts/slideLayout2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nvPr>
        </p:nvSpPr>
        <p:spPr/>
        <p:txBody>
          <a:bodyPr/>
          <a:lstStyle/>
          <a:p>
            <a:fld id="{41DAEDD4-642A-46B3-9FB2-A65B34D35797}" type="datetimeFigureOut">
              <a:rPr lang="zh-CN" altLang="en-US">
                <a:solidFill>
                  <a:prstClr val="black">
                    <a:tint val="75000"/>
                  </a:prstClr>
                </a:solidFill>
              </a:rPr>
              <a:t>2018/6/4</a:t>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CB0B5773-CCB3-4323-998A-8607E0AC9EFA}" type="slidenum">
              <a:rPr lang="zh-CN" altLang="en-US">
                <a:solidFill>
                  <a:prstClr val="black">
                    <a:tint val="75000"/>
                  </a:prstClr>
                </a:solidFill>
              </a:rPr>
              <a:t>‹#›</a:t>
            </a:fld>
            <a:endParaRPr lang="zh-CN" altLang="en-US">
              <a:solidFill>
                <a:prstClr val="black">
                  <a:tint val="75000"/>
                </a:prstClr>
              </a:solidFill>
            </a:endParaRPr>
          </a:p>
        </p:txBody>
      </p:sp>
    </p:spTree>
    <p:extLst>
      <p:ext uri="{BB962C8B-B14F-4D97-AF65-F5344CB8AC3E}">
        <p14:creationId val="3640073790"/>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p:nvPr>
        </p:nvSpPr>
        <p:spPr>
          <a:xfrm>
            <a:off x="722313" y="3305176"/>
            <a:ext cx="7772400" cy="1021556"/>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2018/6/4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transition/>
  <p:timing/>
</p:sldLayout>
</file>

<file path=ppt/slideLayouts/slideLayout3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p:cNvSpPr>
            <a:spLocks noGrp="1"/>
          </p:cNvSpPr>
          <p:nvPr>
            <p:ph type="title"/>
          </p:nvPr>
        </p:nvSpPr>
        <p:spPr>
          <a:xfrm>
            <a:off x="629841" y="342900"/>
            <a:ext cx="2949178" cy="1200150"/>
          </a:xfrm>
        </p:spPr>
        <p:txBody>
          <a:bodyPr anchor="b"/>
          <a:lstStyle>
            <a:lvl1pPr>
              <a:defRPr sz="24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41DAEDD4-642A-46B3-9FB2-A65B34D35797}" type="datetimeFigureOut">
              <a:rPr lang="zh-CN" altLang="en-US">
                <a:solidFill>
                  <a:prstClr val="black">
                    <a:tint val="75000"/>
                  </a:prstClr>
                </a:solidFill>
              </a:rPr>
              <a:t>2018/6/4</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CB0B5773-CCB3-4323-998A-8607E0AC9EFA}" type="slidenum">
              <a:rPr lang="zh-CN" altLang="en-US">
                <a:solidFill>
                  <a:prstClr val="black">
                    <a:tint val="75000"/>
                  </a:prstClr>
                </a:solidFill>
              </a:rPr>
              <a:t>‹#›</a:t>
            </a:fld>
            <a:endParaRPr lang="zh-CN" altLang="en-US">
              <a:solidFill>
                <a:prstClr val="black">
                  <a:tint val="75000"/>
                </a:prstClr>
              </a:solidFill>
            </a:endParaRPr>
          </a:p>
        </p:txBody>
      </p:sp>
    </p:spTree>
    <p:extLst>
      <p:ext uri="{BB962C8B-B14F-4D97-AF65-F5344CB8AC3E}">
        <p14:creationId val="1462335371"/>
      </p:ext>
    </p:extLst>
  </p:cSld>
  <p:clrMapOvr>
    <a:masterClrMapping/>
  </p:clrMapOvr>
  <p:transition/>
  <p:timing/>
</p:sldLayout>
</file>

<file path=ppt/slideLayouts/slideLayout3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629841" y="342900"/>
            <a:ext cx="2949178" cy="1200150"/>
          </a:xfrm>
        </p:spPr>
        <p:txBody>
          <a:bodyPr anchor="b"/>
          <a:lstStyle>
            <a:lvl1pPr>
              <a:defRPr sz="24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41DAEDD4-642A-46B3-9FB2-A65B34D35797}" type="datetimeFigureOut">
              <a:rPr lang="zh-CN" altLang="en-US">
                <a:solidFill>
                  <a:prstClr val="black">
                    <a:tint val="75000"/>
                  </a:prstClr>
                </a:solidFill>
              </a:rPr>
              <a:t>2018/6/4</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CB0B5773-CCB3-4323-998A-8607E0AC9EFA}" type="slidenum">
              <a:rPr lang="zh-CN" altLang="en-US">
                <a:solidFill>
                  <a:prstClr val="black">
                    <a:tint val="75000"/>
                  </a:prstClr>
                </a:solidFill>
              </a:rPr>
              <a:t>‹#›</a:t>
            </a:fld>
            <a:endParaRPr lang="zh-CN" altLang="en-US">
              <a:solidFill>
                <a:prstClr val="black">
                  <a:tint val="75000"/>
                </a:prstClr>
              </a:solidFill>
            </a:endParaRPr>
          </a:p>
        </p:txBody>
      </p:sp>
    </p:spTree>
    <p:extLst>
      <p:ext uri="{BB962C8B-B14F-4D97-AF65-F5344CB8AC3E}">
        <p14:creationId val="2070224526"/>
      </p:ext>
    </p:extLst>
  </p:cSld>
  <p:clrMapOvr>
    <a:masterClrMapping/>
  </p:clrMapOvr>
  <p:transition/>
  <p:timing/>
</p:sldLayout>
</file>

<file path=ppt/slideLayouts/slideLayout3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41DAEDD4-642A-46B3-9FB2-A65B34D35797}" type="datetimeFigureOut">
              <a:rPr lang="zh-CN" altLang="en-US">
                <a:solidFill>
                  <a:prstClr val="black">
                    <a:tint val="75000"/>
                  </a:prstClr>
                </a:solidFill>
              </a:rPr>
              <a:t>2018/6/4</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CB0B5773-CCB3-4323-998A-8607E0AC9EFA}" type="slidenum">
              <a:rPr lang="zh-CN" altLang="en-US">
                <a:solidFill>
                  <a:prstClr val="black">
                    <a:tint val="75000"/>
                  </a:prstClr>
                </a:solidFill>
              </a:rPr>
              <a:t>‹#›</a:t>
            </a:fld>
            <a:endParaRPr lang="zh-CN" altLang="en-US">
              <a:solidFill>
                <a:prstClr val="black">
                  <a:tint val="75000"/>
                </a:prstClr>
              </a:solidFill>
            </a:endParaRPr>
          </a:p>
        </p:txBody>
      </p:sp>
    </p:spTree>
    <p:extLst>
      <p:ext uri="{BB962C8B-B14F-4D97-AF65-F5344CB8AC3E}">
        <p14:creationId val="503517892"/>
      </p:ext>
    </p:extLst>
  </p:cSld>
  <p:clrMapOvr>
    <a:masterClrMapping/>
  </p:clrMapOvr>
  <p:transition/>
  <p:timing/>
</p:sldLayout>
</file>

<file path=ppt/slideLayouts/slideLayout3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竖排标题 1"/>
          <p:cNvSpPr>
            <a:spLocks noGrp="1"/>
          </p:cNvSpPr>
          <p:nvPr>
            <p:ph type="title" orient="vert"/>
          </p:nvPr>
        </p:nvSpPr>
        <p:spPr>
          <a:xfrm>
            <a:off x="6543675" y="273844"/>
            <a:ext cx="1971675" cy="4358879"/>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28650" y="273844"/>
            <a:ext cx="5800725" cy="4358879"/>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41DAEDD4-642A-46B3-9FB2-A65B34D35797}" type="datetimeFigureOut">
              <a:rPr lang="zh-CN" altLang="en-US">
                <a:solidFill>
                  <a:prstClr val="black">
                    <a:tint val="75000"/>
                  </a:prstClr>
                </a:solidFill>
              </a:rPr>
              <a:t>2018/6/4</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CB0B5773-CCB3-4323-998A-8607E0AC9EFA}" type="slidenum">
              <a:rPr lang="zh-CN" altLang="en-US">
                <a:solidFill>
                  <a:prstClr val="black">
                    <a:tint val="75000"/>
                  </a:prstClr>
                </a:solidFill>
              </a:rPr>
              <a:t>‹#›</a:t>
            </a:fld>
            <a:endParaRPr lang="zh-CN" altLang="en-US">
              <a:solidFill>
                <a:prstClr val="black">
                  <a:tint val="75000"/>
                </a:prstClr>
              </a:solidFill>
            </a:endParaRPr>
          </a:p>
        </p:txBody>
      </p:sp>
    </p:spTree>
    <p:extLst>
      <p:ext uri="{BB962C8B-B14F-4D97-AF65-F5344CB8AC3E}">
        <p14:creationId val="1347400686"/>
      </p:ext>
    </p:extLst>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2018/6/4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530820CF-B880-4189-942D-D702A7CBA730}" type="datetimeFigureOut">
              <a:rPr lang="zh-CN" altLang="en-US" smtClean="0"/>
              <a:t>2018/6/4</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530820CF-B880-4189-942D-D702A7CBA730}" type="datetimeFigureOut">
              <a:rPr lang="zh-CN" altLang="en-US" smtClean="0"/>
              <a:t>2018/6/4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t>2018/6/4</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p:cNvSpPr>
            <a:spLocks noGrp="1"/>
          </p:cNvSpPr>
          <p:nvPr>
            <p:ph type="title"/>
          </p:nvPr>
        </p:nvSpPr>
        <p:spPr>
          <a:xfrm>
            <a:off x="457201" y="204787"/>
            <a:ext cx="3008313" cy="871538"/>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2018/6/4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1792288" y="3600450"/>
            <a:ext cx="5486400" cy="425054"/>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2018/6/4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transition/>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_rels/slideMaster2.xml.rels><?xml version="1.0" encoding="UTF-8" standalone="yes"?><Relationships xmlns="http://schemas.openxmlformats.org/package/2006/relationships"><Relationship Id="rId1" Target="../slideLayouts/slideLayout12.xml" Type="http://schemas.openxmlformats.org/officeDocument/2006/relationships/slideLayout"/><Relationship Id="rId10" Target="../slideLayouts/slideLayout21.xml" Type="http://schemas.openxmlformats.org/officeDocument/2006/relationships/slideLayout"/><Relationship Id="rId11" Target="../slideLayouts/slideLayout22.xml" Type="http://schemas.openxmlformats.org/officeDocument/2006/relationships/slideLayout"/><Relationship Id="rId12" Target="../theme/theme2.xml" Type="http://schemas.openxmlformats.org/officeDocument/2006/relationships/theme"/><Relationship Id="rId2" Target="../slideLayouts/slideLayout13.xml" Type="http://schemas.openxmlformats.org/officeDocument/2006/relationships/slideLayout"/><Relationship Id="rId3" Target="../slideLayouts/slideLayout14.xml" Type="http://schemas.openxmlformats.org/officeDocument/2006/relationships/slideLayout"/><Relationship Id="rId4" Target="../slideLayouts/slideLayout15.xml" Type="http://schemas.openxmlformats.org/officeDocument/2006/relationships/slideLayout"/><Relationship Id="rId5" Target="../slideLayouts/slideLayout16.xml" Type="http://schemas.openxmlformats.org/officeDocument/2006/relationships/slideLayout"/><Relationship Id="rId6" Target="../slideLayouts/slideLayout17.xml" Type="http://schemas.openxmlformats.org/officeDocument/2006/relationships/slideLayout"/><Relationship Id="rId7" Target="../slideLayouts/slideLayout18.xml" Type="http://schemas.openxmlformats.org/officeDocument/2006/relationships/slideLayout"/><Relationship Id="rId8" Target="../slideLayouts/slideLayout19.xml" Type="http://schemas.openxmlformats.org/officeDocument/2006/relationships/slideLayout"/><Relationship Id="rId9" Target="../slideLayouts/slideLayout20.xml" Type="http://schemas.openxmlformats.org/officeDocument/2006/relationships/slideLayout"/></Relationships>
</file>

<file path=ppt/slideMasters/_rels/slideMaster3.xml.rels><?xml version="1.0" encoding="UTF-8" standalone="yes"?><Relationships xmlns="http://schemas.openxmlformats.org/package/2006/relationships"><Relationship Id="rId1" Target="../slideLayouts/slideLayout23.xml" Type="http://schemas.openxmlformats.org/officeDocument/2006/relationships/slideLayout"/><Relationship Id="rId10" Target="../slideLayouts/slideLayout32.xml" Type="http://schemas.openxmlformats.org/officeDocument/2006/relationships/slideLayout"/><Relationship Id="rId11" Target="../slideLayouts/slideLayout33.xml" Type="http://schemas.openxmlformats.org/officeDocument/2006/relationships/slideLayout"/><Relationship Id="rId12" Target="../theme/theme3.xml" Type="http://schemas.openxmlformats.org/officeDocument/2006/relationships/theme"/><Relationship Id="rId2" Target="../slideLayouts/slideLayout24.xml" Type="http://schemas.openxmlformats.org/officeDocument/2006/relationships/slideLayout"/><Relationship Id="rId3" Target="../slideLayouts/slideLayout25.xml" Type="http://schemas.openxmlformats.org/officeDocument/2006/relationships/slideLayout"/><Relationship Id="rId4" Target="../slideLayouts/slideLayout26.xml" Type="http://schemas.openxmlformats.org/officeDocument/2006/relationships/slideLayout"/><Relationship Id="rId5" Target="../slideLayouts/slideLayout27.xml" Type="http://schemas.openxmlformats.org/officeDocument/2006/relationships/slideLayout"/><Relationship Id="rId6" Target="../slideLayouts/slideLayout28.xml" Type="http://schemas.openxmlformats.org/officeDocument/2006/relationships/slideLayout"/><Relationship Id="rId7" Target="../slideLayouts/slideLayout29.xml" Type="http://schemas.openxmlformats.org/officeDocument/2006/relationships/slideLayout"/><Relationship Id="rId8" Target="../slideLayouts/slideLayout30.xml" Type="http://schemas.openxmlformats.org/officeDocument/2006/relationships/slideLayout"/><Relationship Id="rId9" Target="../slideLayouts/slideLayout31.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gradFill rotWithShape="1">
          <a:gsLst>
            <a:gs pos="0">
              <a:schemeClr val="bg1">
                <a:tint val="40000"/>
                <a:satMod val="350000"/>
              </a:schemeClr>
            </a:gs>
            <a:gs pos="40000">
              <a:schemeClr val="bg1">
                <a:tint val="45000"/>
                <a:shade val="99000"/>
                <a:satMod val="350000"/>
              </a:schemeClr>
            </a:gs>
            <a:gs pos="100000">
              <a:schemeClr val="bg1">
                <a:lumMod val="75000"/>
              </a:schemeClr>
            </a:gs>
          </a:gsLst>
          <a:path path="circle">
            <a:fillToRect l="50000" t="-80000" r="50000" b="180000"/>
          </a:path>
        </a:gradFill>
        <a:effectLst/>
      </p:bgPr>
    </p:bg>
    <p:spTree>
      <p:nvGrpSpPr>
        <p:cNvPr id="1" name=""/>
        <p:cNvGrpSpPr/>
        <p:nvPr/>
      </p:nvGrpSpPr>
      <p:grpSpPr>
        <a:xfrm>
          <a:off x="0" y="0"/>
          <a:ext cx="0" cy="0"/>
        </a:xfrm>
      </p:grpSpPr>
      <p:sp>
        <p:nvSpPr>
          <p:cNvPr id="2" name="标题占位符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t>2018/6/4</a:t>
            </a:fld>
            <a:endParaRPr lang="zh-CN" altLang="en-US"/>
          </a:p>
        </p:txBody>
      </p:sp>
      <p:sp>
        <p:nvSpPr>
          <p:cNvPr id="5" name="页脚占位符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16E5758D-A3C3-4E88-8AC0-22500507BD7E}" type="datetimeFigureOut">
              <a:rPr lang="zh-CN" altLang="en-US" smtClean="0">
                <a:solidFill>
                  <a:prstClr val="black">
                    <a:tint val="75000"/>
                  </a:prstClr>
                </a:solidFill>
              </a:rPr>
              <a:t>2018/6/4</a:t>
            </a:fld>
            <a:endParaRPr lang="zh-CN" altLang="en-US">
              <a:solidFill>
                <a:prstClr val="black">
                  <a:tint val="75000"/>
                </a:prstClr>
              </a:solidFill>
            </a:endParaRPr>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31753211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timing/>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标题占位符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41DAEDD4-642A-46B3-9FB2-A65B34D35797}" type="datetimeFigureOut">
              <a:rPr lang="zh-CN" altLang="en-US" smtClean="0">
                <a:solidFill>
                  <a:prstClr val="black">
                    <a:tint val="75000"/>
                  </a:prstClr>
                </a:solidFill>
              </a:rPr>
              <a:t>2018/6/4</a:t>
            </a:fld>
            <a:endParaRPr lang="zh-CN" altLang="en-US" smtClean="0">
              <a:solidFill>
                <a:prstClr val="black">
                  <a:tint val="75000"/>
                </a:prstClr>
              </a:solidFill>
            </a:endParaRPr>
          </a:p>
        </p:txBody>
      </p:sp>
      <p:sp>
        <p:nvSpPr>
          <p:cNvPr id="5" name="页脚占位符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smtClean="0">
              <a:solidFill>
                <a:prstClr val="black">
                  <a:tint val="75000"/>
                </a:prstClr>
              </a:solidFill>
            </a:endParaRPr>
          </a:p>
        </p:txBody>
      </p:sp>
      <p:sp>
        <p:nvSpPr>
          <p:cNvPr id="6" name="灯片编号占位符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CB0B5773-CCB3-4323-998A-8607E0AC9EFA}" type="slidenum">
              <a:rPr lang="zh-CN" altLang="en-US" smtClean="0">
                <a:solidFill>
                  <a:prstClr val="black">
                    <a:tint val="75000"/>
                  </a:prstClr>
                </a:solidFill>
              </a:rPr>
              <a:t>‹#›</a:t>
            </a:fld>
            <a:endParaRPr lang="zh-CN" altLang="en-US" smtClean="0">
              <a:solidFill>
                <a:prstClr val="black">
                  <a:tint val="75000"/>
                </a:prstClr>
              </a:solidFill>
            </a:endParaRPr>
          </a:p>
        </p:txBody>
      </p:sp>
    </p:spTree>
    <p:extLst>
      <p:ext uri="{BB962C8B-B14F-4D97-AF65-F5344CB8AC3E}">
        <p14:creationId val="230557771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p:timing/>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xml" Type="http://schemas.openxmlformats.org/officeDocument/2006/relationships/notesSlide"/><Relationship Id="rId3" Target="../media/image1.jpe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0.xml" Type="http://schemas.openxmlformats.org/officeDocument/2006/relationships/notesSlide"/></Relationships>
</file>

<file path=ppt/slides/_rels/slide11.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1.xml" Type="http://schemas.openxmlformats.org/officeDocument/2006/relationships/notesSlide"/><Relationship Id="rId3" Target="../media/image16.jpeg" Type="http://schemas.openxmlformats.org/officeDocument/2006/relationships/image"/><Relationship Id="rId4" Target="../media/image17.jpeg" Type="http://schemas.openxmlformats.org/officeDocument/2006/relationships/image"/><Relationship Id="rId5" Target="../media/image18.jpeg" Type="http://schemas.openxmlformats.org/officeDocument/2006/relationships/image"/><Relationship Id="rId6" Target="../media/image19.jpeg" Type="http://schemas.openxmlformats.org/officeDocument/2006/relationships/image"/><Relationship Id="rId7" Target="../media/image20.jpeg" Type="http://schemas.openxmlformats.org/officeDocument/2006/relationships/image"/><Relationship Id="rId8" Target="../media/image21.jpeg" Type="http://schemas.openxmlformats.org/officeDocument/2006/relationships/image"/><Relationship Id="rId9" Target="../media/audio11.wav" Type="http://schemas.openxmlformats.org/officeDocument/2006/relationships/audio"/></Relationships>
</file>

<file path=ppt/slides/_rels/slide12.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2.xml" Type="http://schemas.openxmlformats.org/officeDocument/2006/relationships/notesSlide"/><Relationship Id="rId3" Target="../media/image22.jpeg" Type="http://schemas.openxmlformats.org/officeDocument/2006/relationships/image"/><Relationship Id="rId4" Target="../media/image23.jpeg" Type="http://schemas.openxmlformats.org/officeDocument/2006/relationships/image"/><Relationship Id="rId5" Target="../media/image24.jpeg" Type="http://schemas.openxmlformats.org/officeDocument/2006/relationships/image"/><Relationship Id="rId6" Target="../media/image25.pn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3.xml" Type="http://schemas.openxmlformats.org/officeDocument/2006/relationships/notesSlide"/></Relationships>
</file>

<file path=ppt/slides/_rels/slide14.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4.xml" Type="http://schemas.openxmlformats.org/officeDocument/2006/relationships/notesSlide"/></Relationships>
</file>

<file path=ppt/slides/_rels/slide15.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5.xml" Type="http://schemas.openxmlformats.org/officeDocument/2006/relationships/notesSlide"/></Relationships>
</file>

<file path=ppt/slides/_rels/slide16.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6.xml" Type="http://schemas.openxmlformats.org/officeDocument/2006/relationships/notesSlide"/><Relationship Id="rId3" Target="../media/image26.jpeg" Type="http://schemas.openxmlformats.org/officeDocument/2006/relationships/image"/><Relationship Id="rId4" Target="../media/image27.jpeg" Type="http://schemas.openxmlformats.org/officeDocument/2006/relationships/image"/><Relationship Id="rId5" Target="../media/image28.jpe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7.xml" Type="http://schemas.openxmlformats.org/officeDocument/2006/relationships/notesSlide"/></Relationships>
</file>

<file path=ppt/slides/_rels/slide18.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8.xml" Type="http://schemas.openxmlformats.org/officeDocument/2006/relationships/notesSlide"/></Relationships>
</file>

<file path=ppt/slides/_rels/slide19.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9.xml" Type="http://schemas.openxmlformats.org/officeDocument/2006/relationships/notesSlide"/><Relationship Id="rId3" Target="../media/image1.jpe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2.xml" Type="http://schemas.openxmlformats.org/officeDocument/2006/relationships/notesSlide"/><Relationship Id="rId3" Target="../media/image1.jpeg" Type="http://schemas.openxmlformats.org/officeDocument/2006/relationships/image"/><Relationship Id="rId4" Target="../media/image2.png" Type="http://schemas.openxmlformats.org/officeDocument/2006/relationships/image"/></Relationships>
</file>

<file path=ppt/slides/_rels/slide20.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0.xml" Type="http://schemas.openxmlformats.org/officeDocument/2006/relationships/notesSlide"/><Relationship Id="rId3" Target="../media/image29.jpeg" Type="http://schemas.openxmlformats.org/officeDocument/2006/relationships/image"/></Relationships>
</file>

<file path=ppt/slides/_rels/slide21.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1.xml" Type="http://schemas.openxmlformats.org/officeDocument/2006/relationships/notesSlide"/><Relationship Id="rId3" Target="../media/image30.jpeg" Type="http://schemas.openxmlformats.org/officeDocument/2006/relationships/image"/><Relationship Id="rId4" Target="../media/image31.jpeg" Type="http://schemas.openxmlformats.org/officeDocument/2006/relationships/image"/><Relationship Id="rId5" Target="../media/image32.jpeg" Type="http://schemas.openxmlformats.org/officeDocument/2006/relationships/image"/></Relationships>
</file>

<file path=ppt/slides/_rels/slide22.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2.xml" Type="http://schemas.openxmlformats.org/officeDocument/2006/relationships/notesSlide"/></Relationships>
</file>

<file path=ppt/slides/_rels/slide23.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3.xml" Type="http://schemas.openxmlformats.org/officeDocument/2006/relationships/notesSlide"/></Relationships>
</file>

<file path=ppt/slides/_rels/slide24.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4.xml" Type="http://schemas.openxmlformats.org/officeDocument/2006/relationships/notesSlide"/></Relationships>
</file>

<file path=ppt/slides/_rels/slide25.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5.xml" Type="http://schemas.openxmlformats.org/officeDocument/2006/relationships/notesSlide"/><Relationship Id="rId3" Target="../media/image33.jpeg" Type="http://schemas.openxmlformats.org/officeDocument/2006/relationships/image"/><Relationship Id="rId4" Target="../media/image34.jpeg" Type="http://schemas.openxmlformats.org/officeDocument/2006/relationships/image"/></Relationships>
</file>

<file path=ppt/slides/_rels/slide26.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26.xml" Type="http://schemas.openxmlformats.org/officeDocument/2006/relationships/notesSlide"/><Relationship Id="rId3" Target="../media/image1.jpeg" Type="http://schemas.openxmlformats.org/officeDocument/2006/relationships/image"/></Relationships>
</file>

<file path=ppt/slides/_rels/slide27.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7.xml" Type="http://schemas.openxmlformats.org/officeDocument/2006/relationships/notesSlide"/></Relationships>
</file>

<file path=ppt/slides/_rels/slide28.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8.xml" Type="http://schemas.openxmlformats.org/officeDocument/2006/relationships/notesSlide"/><Relationship Id="rId3" Target="../media/image35.jpeg" Type="http://schemas.openxmlformats.org/officeDocument/2006/relationships/image"/><Relationship Id="rId4" Target="../media/image36.jpeg" Type="http://schemas.openxmlformats.org/officeDocument/2006/relationships/image"/><Relationship Id="rId5" Target="../media/image37.jpeg" Type="http://schemas.openxmlformats.org/officeDocument/2006/relationships/image"/></Relationships>
</file>

<file path=ppt/slides/_rels/slide29.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9.xml" Type="http://schemas.openxmlformats.org/officeDocument/2006/relationships/notesSlide"/></Relationships>
</file>

<file path=ppt/slides/_rels/slide3.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3.xml" Type="http://schemas.openxmlformats.org/officeDocument/2006/relationships/notesSlide"/><Relationship Id="rId3" Target="../media/image3.png" Type="http://schemas.openxmlformats.org/officeDocument/2006/relationships/image"/><Relationship Id="rId4" Target="../media/image4.png" Type="http://schemas.openxmlformats.org/officeDocument/2006/relationships/image"/><Relationship Id="rId5" Target="../media/image5.png" Type="http://schemas.openxmlformats.org/officeDocument/2006/relationships/image"/><Relationship Id="rId6" Target="../media/image6.png" Type="http://schemas.openxmlformats.org/officeDocument/2006/relationships/image"/><Relationship Id="rId7" Target="../media/image7.png" Type="http://schemas.openxmlformats.org/officeDocument/2006/relationships/image"/><Relationship Id="rId8" Target="../media/image8.png" Type="http://schemas.openxmlformats.org/officeDocument/2006/relationships/image"/><Relationship Id="rId9" Target="../media/image9.png" Type="http://schemas.openxmlformats.org/officeDocument/2006/relationships/image"/></Relationships>
</file>

<file path=ppt/slides/_rels/slide30.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30.xml" Type="http://schemas.openxmlformats.org/officeDocument/2006/relationships/notesSlide"/></Relationships>
</file>

<file path=ppt/slides/_rels/slide31.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31.xml" Type="http://schemas.openxmlformats.org/officeDocument/2006/relationships/notesSlide"/></Relationships>
</file>

<file path=ppt/slides/_rels/slide32.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32.xml" Type="http://schemas.openxmlformats.org/officeDocument/2006/relationships/notesSlide"/></Relationships>
</file>

<file path=ppt/slides/_rels/slide33.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33.xml" Type="http://schemas.openxmlformats.org/officeDocument/2006/relationships/notesSlide"/></Relationships>
</file>

<file path=ppt/slides/_rels/slide34.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34.xml" Type="http://schemas.openxmlformats.org/officeDocument/2006/relationships/notesSlide"/></Relationships>
</file>

<file path=ppt/slides/_rels/slide35.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35.xml" Type="http://schemas.openxmlformats.org/officeDocument/2006/relationships/notesSlide"/><Relationship Id="rId3" Target="../media/image1.jpeg" Type="http://schemas.openxmlformats.org/officeDocument/2006/relationships/image"/></Relationships>
</file>

<file path=ppt/slides/_rels/slide36.xml.rels><?xml version="1.0" encoding="UTF-8" standalone="yes"?><Relationships xmlns="http://schemas.openxmlformats.org/package/2006/relationships"><Relationship Id="rId1" Target="../slideLayouts/slideLayout23.xml" Type="http://schemas.openxmlformats.org/officeDocument/2006/relationships/slideLayout"/><Relationship Id="rId2" Target="../media/image38.png" Type="http://schemas.openxmlformats.org/officeDocument/2006/relationships/image"/><Relationship Id="rId3" Target="../media/image39.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4.xml" Type="http://schemas.openxmlformats.org/officeDocument/2006/relationships/notesSlide"/><Relationship Id="rId3" Target="../media/image1.jpe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5.xml" Type="http://schemas.openxmlformats.org/officeDocument/2006/relationships/notesSlide"/><Relationship Id="rId3" Target="../media/image10.png" Type="http://schemas.openxmlformats.org/officeDocument/2006/relationships/image"/><Relationship Id="rId4" Target="../media/image11.pn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6.xml" Type="http://schemas.openxmlformats.org/officeDocument/2006/relationships/notesSlide"/></Relationships>
</file>

<file path=ppt/slides/_rels/slide7.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7.xml" Type="http://schemas.openxmlformats.org/officeDocument/2006/relationships/notesSlide"/><Relationship Id="rId3" Target="../media/image12.jpe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8.xml" Type="http://schemas.openxmlformats.org/officeDocument/2006/relationships/notesSlide"/><Relationship Id="rId3" Target="../media/image13.jpeg" Type="http://schemas.openxmlformats.org/officeDocument/2006/relationships/image"/><Relationship Id="rId4" Target="../media/image14.jpeg" Type="http://schemas.openxmlformats.org/officeDocument/2006/relationships/image"/><Relationship Id="rId5" Target="../media/image15.jpe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9.xml" Type="http://schemas.openxmlformats.org/officeDocument/2006/relationships/notesSlide"/><Relationship Id="rId3" Target="../media/image1.jpeg" Type="http://schemas.openxmlformats.org/officeDocument/2006/relationships/image"/></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chemeClr val="bg1"/>
        </a:solidFill>
        <a:effectLst/>
      </p:bgPr>
    </p:bg>
    <p:spTree>
      <p:nvGrpSpPr>
        <p:cNvPr id="1" name=""/>
        <p:cNvGrpSpPr/>
        <p:nvPr/>
      </p:nvGrpSpPr>
      <p:grpSpPr>
        <a:xfrm>
          <a:off x="0" y="0"/>
          <a:ext cx="0" cy="0"/>
        </a:xfrm>
      </p:grpSpPr>
      <p:pic>
        <p:nvPicPr>
          <p:cNvPr id="2" name="图片 1"/>
          <p:cNvPicPr>
            <a:picLocks noChangeAspect="1"/>
          </p:cNvPicPr>
          <p:nvPr/>
        </p:nvPicPr>
        <p:blipFill>
          <a:blip r:embed="rId3">
            <a:extLst>
              <a:ext uri="{28A0092B-C50C-407E-A947-70E740481C1C}">
                <a14:useLocalDpi val="0"/>
              </a:ext>
            </a:extLst>
          </a:blip>
          <a:stretch>
            <a:fillRect/>
          </a:stretch>
        </p:blipFill>
        <p:spPr>
          <a:xfrm>
            <a:off x="0" y="0"/>
            <a:ext cx="9144000" cy="5143500"/>
          </a:xfrm>
          <a:prstGeom prst="rect">
            <a:avLst/>
          </a:prstGeom>
        </p:spPr>
      </p:pic>
      <p:sp>
        <p:nvSpPr>
          <p:cNvPr id="10" name="矩形 9"/>
          <p:cNvSpPr/>
          <p:nvPr/>
        </p:nvSpPr>
        <p:spPr>
          <a:xfrm>
            <a:off x="4167572" y="195487"/>
            <a:ext cx="257112" cy="50424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9" name="矩形 18"/>
          <p:cNvSpPr/>
          <p:nvPr/>
        </p:nvSpPr>
        <p:spPr>
          <a:xfrm>
            <a:off x="4167572" y="195487"/>
            <a:ext cx="1971191" cy="24713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0" name="矩形 19"/>
          <p:cNvSpPr/>
          <p:nvPr/>
        </p:nvSpPr>
        <p:spPr>
          <a:xfrm rot="5400000">
            <a:off x="5091484" y="1157061"/>
            <a:ext cx="2170282" cy="24713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1" name="矩形 20"/>
          <p:cNvSpPr/>
          <p:nvPr/>
        </p:nvSpPr>
        <p:spPr>
          <a:xfrm flipV="1">
            <a:off x="4167572" y="1861524"/>
            <a:ext cx="257112" cy="3428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2" name="矩形 21"/>
          <p:cNvSpPr/>
          <p:nvPr/>
        </p:nvSpPr>
        <p:spPr>
          <a:xfrm flipV="1">
            <a:off x="4167572" y="2118636"/>
            <a:ext cx="1971191" cy="24713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5" name="Rectangle 20"/>
          <p:cNvSpPr>
            <a:spLocks noChangeArrowheads="1"/>
          </p:cNvSpPr>
          <p:nvPr/>
        </p:nvSpPr>
        <p:spPr bwMode="auto">
          <a:xfrm>
            <a:off x="5148064" y="4138481"/>
            <a:ext cx="5778400" cy="4114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t" anchorCtr="0" bIns="0" compatLnSpc="1" lIns="0" numCol="1" rIns="0" tIns="0" vert="horz" wrap="none">
            <a:prstTxWarp prst="textNoShape">
              <a:avLst/>
            </a:prstTxWarp>
            <a:spAutoFit/>
          </a:bodyPr>
          <a:lstStyle>
            <a:lvl1pPr fontAlgn="base">
              <a:spcBef>
                <a:spcPct val="0"/>
              </a:spcBef>
              <a:spcAft>
                <a:spcPct val="0"/>
              </a:spcAft>
              <a:defRPr>
                <a:solidFill>
                  <a:schemeClr val="tx1"/>
                </a:solidFill>
                <a:latin charset="0" pitchFamily="34" typeface="Arial"/>
                <a:ea charset="-122" pitchFamily="2" typeface="宋体"/>
                <a:cs charset="-122" pitchFamily="2" typeface="宋体"/>
              </a:defRPr>
            </a:lvl1pPr>
            <a:lvl2pPr fontAlgn="base">
              <a:spcBef>
                <a:spcPct val="0"/>
              </a:spcBef>
              <a:spcAft>
                <a:spcPct val="0"/>
              </a:spcAft>
              <a:defRPr>
                <a:solidFill>
                  <a:schemeClr val="tx1"/>
                </a:solidFill>
                <a:latin charset="0" pitchFamily="34" typeface="Arial"/>
                <a:ea charset="-122" pitchFamily="2" typeface="宋体"/>
                <a:cs charset="-122" pitchFamily="2" typeface="宋体"/>
              </a:defRPr>
            </a:lvl2pPr>
            <a:lvl3pPr fontAlgn="base">
              <a:spcBef>
                <a:spcPct val="0"/>
              </a:spcBef>
              <a:spcAft>
                <a:spcPct val="0"/>
              </a:spcAft>
              <a:defRPr>
                <a:solidFill>
                  <a:schemeClr val="tx1"/>
                </a:solidFill>
                <a:latin charset="0" pitchFamily="34" typeface="Arial"/>
                <a:ea charset="-122" pitchFamily="2" typeface="宋体"/>
                <a:cs charset="-122" pitchFamily="2" typeface="宋体"/>
              </a:defRPr>
            </a:lvl3pPr>
            <a:lvl4pPr fontAlgn="base">
              <a:spcBef>
                <a:spcPct val="0"/>
              </a:spcBef>
              <a:spcAft>
                <a:spcPct val="0"/>
              </a:spcAft>
              <a:defRPr>
                <a:solidFill>
                  <a:schemeClr val="tx1"/>
                </a:solidFill>
                <a:latin charset="0" pitchFamily="34" typeface="Arial"/>
                <a:ea charset="-122" pitchFamily="2" typeface="宋体"/>
                <a:cs charset="-122" pitchFamily="2" typeface="宋体"/>
              </a:defRPr>
            </a:lvl4pPr>
            <a:lvl5pPr fontAlgn="base">
              <a:spcBef>
                <a:spcPct val="0"/>
              </a:spcBef>
              <a:spcAft>
                <a:spcPct val="0"/>
              </a:spcAft>
              <a:defRPr>
                <a:solidFill>
                  <a:schemeClr val="tx1"/>
                </a:solidFill>
                <a:latin charset="0" pitchFamily="34" typeface="Arial"/>
                <a:ea charset="-122" pitchFamily="2" typeface="宋体"/>
                <a:cs charset="-122" pitchFamily="2" typeface="宋体"/>
              </a:defRPr>
            </a:lvl5pPr>
            <a:lvl6pPr fontAlgn="base">
              <a:spcBef>
                <a:spcPct val="0"/>
              </a:spcBef>
              <a:spcAft>
                <a:spcPct val="0"/>
              </a:spcAft>
              <a:defRPr>
                <a:solidFill>
                  <a:schemeClr val="tx1"/>
                </a:solidFill>
                <a:latin charset="0" pitchFamily="34" typeface="Arial"/>
                <a:ea charset="-122" pitchFamily="2" typeface="宋体"/>
                <a:cs charset="-122" pitchFamily="2" typeface="宋体"/>
              </a:defRPr>
            </a:lvl6pPr>
            <a:lvl7pPr fontAlgn="base">
              <a:spcBef>
                <a:spcPct val="0"/>
              </a:spcBef>
              <a:spcAft>
                <a:spcPct val="0"/>
              </a:spcAft>
              <a:defRPr>
                <a:solidFill>
                  <a:schemeClr val="tx1"/>
                </a:solidFill>
                <a:latin charset="0" pitchFamily="34" typeface="Arial"/>
                <a:ea charset="-122" pitchFamily="2" typeface="宋体"/>
                <a:cs charset="-122" pitchFamily="2" typeface="宋体"/>
              </a:defRPr>
            </a:lvl7pPr>
            <a:lvl8pPr fontAlgn="base">
              <a:spcBef>
                <a:spcPct val="0"/>
              </a:spcBef>
              <a:spcAft>
                <a:spcPct val="0"/>
              </a:spcAft>
              <a:defRPr>
                <a:solidFill>
                  <a:schemeClr val="tx1"/>
                </a:solidFill>
                <a:latin charset="0" pitchFamily="34" typeface="Arial"/>
                <a:ea charset="-122" pitchFamily="2" typeface="宋体"/>
                <a:cs charset="-122" pitchFamily="2" typeface="宋体"/>
              </a:defRPr>
            </a:lvl8pPr>
            <a:lvl9pPr fontAlgn="base">
              <a:spcBef>
                <a:spcPct val="0"/>
              </a:spcBef>
              <a:spcAft>
                <a:spcPct val="0"/>
              </a:spcAft>
              <a:defRPr>
                <a:solidFill>
                  <a:schemeClr val="tx1"/>
                </a:solidFill>
                <a:latin charset="0" pitchFamily="34" typeface="Arial"/>
                <a:ea charset="-122" pitchFamily="2" typeface="宋体"/>
                <a:cs charset="-122" pitchFamily="2" typeface="宋体"/>
              </a:defRPr>
            </a:lvl9pPr>
          </a:lstStyle>
          <a:p>
            <a:pPr defTabSz="685800"/>
            <a:r>
              <a:rPr altLang="zh-CN" lang="zh-CN" sz="2700">
                <a:solidFill>
                  <a:schemeClr val="accent1"/>
                </a:solidFill>
                <a:latin charset="0" pitchFamily="34" typeface="Agency FB"/>
              </a:rPr>
              <a:t>PRESENTATION TEMPELETE TITLE</a:t>
            </a:r>
          </a:p>
        </p:txBody>
      </p:sp>
      <p:cxnSp>
        <p:nvCxnSpPr>
          <p:cNvPr id="26" name="直接连接符 25"/>
          <p:cNvCxnSpPr/>
          <p:nvPr/>
        </p:nvCxnSpPr>
        <p:spPr>
          <a:xfrm flipH="1">
            <a:off x="5189791" y="4550083"/>
            <a:ext cx="0" cy="238964"/>
          </a:xfrm>
          <a:prstGeom prst="line">
            <a:avLst/>
          </a:prstGeom>
          <a:ln>
            <a:no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flipH="1">
            <a:off x="5999986" y="4550083"/>
            <a:ext cx="0" cy="238964"/>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flipH="1">
            <a:off x="6834842" y="4550083"/>
            <a:ext cx="0" cy="238964"/>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flipH="1">
            <a:off x="7668344" y="4544357"/>
            <a:ext cx="0" cy="238964"/>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5191823" y="4550082"/>
            <a:ext cx="746760" cy="251460"/>
          </a:xfrm>
          <a:prstGeom prst="rect">
            <a:avLst/>
          </a:prstGeom>
          <a:noFill/>
        </p:spPr>
        <p:txBody>
          <a:bodyPr bIns="34290" lIns="68580" rIns="68580" rtlCol="0" tIns="34290" wrap="none">
            <a:spAutoFit/>
          </a:bodyPr>
          <a:lstStyle/>
          <a:p>
            <a:r>
              <a:rPr altLang="en-US" lang="zh-CN" sz="1200">
                <a:solidFill>
                  <a:schemeClr val="tx1">
                    <a:lumMod val="75000"/>
                    <a:lumOff val="25000"/>
                  </a:schemeClr>
                </a:solidFill>
                <a:latin charset="-122" panose="02000000000000000000" pitchFamily="2" typeface="方正兰亭中黑_GBK"/>
                <a:ea charset="-122" panose="02000000000000000000" pitchFamily="2" typeface="方正兰亭中黑_GBK"/>
              </a:rPr>
              <a:t>工作总结</a:t>
            </a:r>
          </a:p>
        </p:txBody>
      </p:sp>
      <p:sp>
        <p:nvSpPr>
          <p:cNvPr id="31" name="TextBox 30"/>
          <p:cNvSpPr txBox="1"/>
          <p:nvPr/>
        </p:nvSpPr>
        <p:spPr>
          <a:xfrm>
            <a:off x="6058064" y="4550082"/>
            <a:ext cx="746760" cy="251460"/>
          </a:xfrm>
          <a:prstGeom prst="rect">
            <a:avLst/>
          </a:prstGeom>
          <a:noFill/>
        </p:spPr>
        <p:txBody>
          <a:bodyPr bIns="34290" lIns="68580" rIns="68580" rtlCol="0" tIns="34290" wrap="none">
            <a:spAutoFit/>
          </a:bodyPr>
          <a:lstStyle/>
          <a:p>
            <a:r>
              <a:rPr altLang="en-US" lang="zh-CN" sz="1200">
                <a:solidFill>
                  <a:schemeClr val="tx1">
                    <a:lumMod val="75000"/>
                    <a:lumOff val="25000"/>
                  </a:schemeClr>
                </a:solidFill>
                <a:latin charset="-122" panose="02000000000000000000" pitchFamily="2" typeface="方正兰亭中黑_GBK"/>
                <a:ea charset="-122" panose="02000000000000000000" pitchFamily="2" typeface="方正兰亭中黑_GBK"/>
              </a:rPr>
              <a:t>商务报告</a:t>
            </a:r>
          </a:p>
        </p:txBody>
      </p:sp>
      <p:sp>
        <p:nvSpPr>
          <p:cNvPr id="32" name="TextBox 31"/>
          <p:cNvSpPr txBox="1"/>
          <p:nvPr/>
        </p:nvSpPr>
        <p:spPr>
          <a:xfrm>
            <a:off x="6868259" y="4550082"/>
            <a:ext cx="746760" cy="251460"/>
          </a:xfrm>
          <a:prstGeom prst="rect">
            <a:avLst/>
          </a:prstGeom>
          <a:noFill/>
        </p:spPr>
        <p:txBody>
          <a:bodyPr bIns="34290" lIns="68580" rIns="68580" rtlCol="0" tIns="34290" wrap="none">
            <a:spAutoFit/>
          </a:bodyPr>
          <a:lstStyle/>
          <a:p>
            <a:r>
              <a:rPr altLang="en-US" lang="zh-CN" sz="1200">
                <a:solidFill>
                  <a:schemeClr val="tx1">
                    <a:lumMod val="75000"/>
                    <a:lumOff val="25000"/>
                  </a:schemeClr>
                </a:solidFill>
                <a:latin charset="-122" panose="02000000000000000000" pitchFamily="2" typeface="方正兰亭中黑_GBK"/>
                <a:ea charset="-122" panose="02000000000000000000" pitchFamily="2" typeface="方正兰亭中黑_GBK"/>
              </a:rPr>
              <a:t>新年计划</a:t>
            </a:r>
          </a:p>
        </p:txBody>
      </p:sp>
      <p:sp>
        <p:nvSpPr>
          <p:cNvPr id="33" name="TextBox 32"/>
          <p:cNvSpPr txBox="1"/>
          <p:nvPr/>
        </p:nvSpPr>
        <p:spPr>
          <a:xfrm>
            <a:off x="7668345" y="4544356"/>
            <a:ext cx="746760" cy="251460"/>
          </a:xfrm>
          <a:prstGeom prst="rect">
            <a:avLst/>
          </a:prstGeom>
          <a:noFill/>
        </p:spPr>
        <p:txBody>
          <a:bodyPr bIns="34290" lIns="68580" rIns="68580" rtlCol="0" tIns="34290" wrap="none">
            <a:spAutoFit/>
          </a:bodyPr>
          <a:lstStyle/>
          <a:p>
            <a:r>
              <a:rPr altLang="en-US" lang="zh-CN" sz="1200">
                <a:solidFill>
                  <a:schemeClr val="tx1">
                    <a:lumMod val="75000"/>
                    <a:lumOff val="25000"/>
                  </a:schemeClr>
                </a:solidFill>
                <a:latin charset="-122" panose="02000000000000000000" pitchFamily="2" typeface="方正兰亭中黑_GBK"/>
                <a:ea charset="-122" panose="02000000000000000000" pitchFamily="2" typeface="方正兰亭中黑_GBK"/>
              </a:rPr>
              <a:t>商务展示</a:t>
            </a:r>
          </a:p>
        </p:txBody>
      </p:sp>
      <p:sp>
        <p:nvSpPr>
          <p:cNvPr id="24" name="TextBox 23"/>
          <p:cNvSpPr txBox="1"/>
          <p:nvPr/>
        </p:nvSpPr>
        <p:spPr>
          <a:xfrm>
            <a:off x="4147188" y="555604"/>
            <a:ext cx="2711450" cy="14630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t" anchorCtr="0" bIns="0" compatLnSpc="1" lIns="0" numCol="1" rIns="0" tIns="0" vert="horz" wrap="none">
            <a:prstTxWarp prst="textNoShape">
              <a:avLst/>
            </a:prstTxWarp>
            <a:spAutoFit/>
          </a:bodyPr>
          <a:lstStyle>
            <a:defPPr>
              <a:defRPr lang="zh-CN"/>
            </a:defPPr>
            <a:lvl1pPr defTabSz="685800" fontAlgn="base">
              <a:spcBef>
                <a:spcPct val="0"/>
              </a:spcBef>
              <a:spcAft>
                <a:spcPct val="0"/>
              </a:spcAft>
              <a:defRPr sz="2700">
                <a:solidFill>
                  <a:schemeClr val="tx1">
                    <a:lumMod val="75000"/>
                    <a:lumOff val="25000"/>
                  </a:schemeClr>
                </a:solidFill>
                <a:latin charset="0" pitchFamily="34" typeface="Agency FB"/>
                <a:ea charset="-122" pitchFamily="2" typeface="宋体"/>
                <a:cs charset="-122" pitchFamily="2" typeface="宋体"/>
              </a:defRPr>
            </a:lvl1pPr>
            <a:lvl2pPr fontAlgn="base">
              <a:spcBef>
                <a:spcPct val="0"/>
              </a:spcBef>
              <a:spcAft>
                <a:spcPct val="0"/>
              </a:spcAft>
              <a:defRPr>
                <a:latin charset="0" pitchFamily="34" typeface="Arial"/>
                <a:ea charset="-122" pitchFamily="2" typeface="宋体"/>
                <a:cs charset="-122" pitchFamily="2" typeface="宋体"/>
              </a:defRPr>
            </a:lvl2pPr>
            <a:lvl3pPr fontAlgn="base">
              <a:spcBef>
                <a:spcPct val="0"/>
              </a:spcBef>
              <a:spcAft>
                <a:spcPct val="0"/>
              </a:spcAft>
              <a:defRPr>
                <a:latin charset="0" pitchFamily="34" typeface="Arial"/>
                <a:ea charset="-122" pitchFamily="2" typeface="宋体"/>
                <a:cs charset="-122" pitchFamily="2" typeface="宋体"/>
              </a:defRPr>
            </a:lvl3pPr>
            <a:lvl4pPr fontAlgn="base">
              <a:spcBef>
                <a:spcPct val="0"/>
              </a:spcBef>
              <a:spcAft>
                <a:spcPct val="0"/>
              </a:spcAft>
              <a:defRPr>
                <a:latin charset="0" pitchFamily="34" typeface="Arial"/>
                <a:ea charset="-122" pitchFamily="2" typeface="宋体"/>
                <a:cs charset="-122" pitchFamily="2" typeface="宋体"/>
              </a:defRPr>
            </a:lvl4pPr>
            <a:lvl5pPr fontAlgn="base">
              <a:spcBef>
                <a:spcPct val="0"/>
              </a:spcBef>
              <a:spcAft>
                <a:spcPct val="0"/>
              </a:spcAft>
              <a:defRPr>
                <a:latin charset="0" pitchFamily="34" typeface="Arial"/>
                <a:ea charset="-122" pitchFamily="2" typeface="宋体"/>
                <a:cs charset="-122" pitchFamily="2" typeface="宋体"/>
              </a:defRPr>
            </a:lvl5pPr>
            <a:lvl6pPr fontAlgn="base">
              <a:spcBef>
                <a:spcPct val="0"/>
              </a:spcBef>
              <a:spcAft>
                <a:spcPct val="0"/>
              </a:spcAft>
              <a:defRPr>
                <a:latin charset="0" pitchFamily="34" typeface="Arial"/>
                <a:ea charset="-122" pitchFamily="2" typeface="宋体"/>
                <a:cs charset="-122" pitchFamily="2" typeface="宋体"/>
              </a:defRPr>
            </a:lvl6pPr>
            <a:lvl7pPr fontAlgn="base">
              <a:spcBef>
                <a:spcPct val="0"/>
              </a:spcBef>
              <a:spcAft>
                <a:spcPct val="0"/>
              </a:spcAft>
              <a:defRPr>
                <a:latin charset="0" pitchFamily="34" typeface="Arial"/>
                <a:ea charset="-122" pitchFamily="2" typeface="宋体"/>
                <a:cs charset="-122" pitchFamily="2" typeface="宋体"/>
              </a:defRPr>
            </a:lvl7pPr>
            <a:lvl8pPr fontAlgn="base">
              <a:spcBef>
                <a:spcPct val="0"/>
              </a:spcBef>
              <a:spcAft>
                <a:spcPct val="0"/>
              </a:spcAft>
              <a:defRPr>
                <a:latin charset="0" pitchFamily="34" typeface="Arial"/>
                <a:ea charset="-122" pitchFamily="2" typeface="宋体"/>
                <a:cs charset="-122" pitchFamily="2" typeface="宋体"/>
              </a:defRPr>
            </a:lvl8pPr>
            <a:lvl9pPr fontAlgn="base">
              <a:spcBef>
                <a:spcPct val="0"/>
              </a:spcBef>
              <a:spcAft>
                <a:spcPct val="0"/>
              </a:spcAft>
              <a:defRPr>
                <a:latin charset="0" pitchFamily="34" typeface="Arial"/>
                <a:ea charset="-122" pitchFamily="2" typeface="宋体"/>
                <a:cs charset="-122" pitchFamily="2" typeface="宋体"/>
              </a:defRPr>
            </a:lvl9pPr>
          </a:lstStyle>
          <a:p>
            <a:r>
              <a:rPr altLang="zh-CN" lang="en-US" smtClean="0" sz="9600">
                <a:solidFill>
                  <a:schemeClr val="accent1">
                    <a:lumMod val="75000"/>
                  </a:schemeClr>
                </a:solidFill>
              </a:rPr>
              <a:t>2017</a:t>
            </a:r>
          </a:p>
        </p:txBody>
      </p:sp>
      <p:sp>
        <p:nvSpPr>
          <p:cNvPr id="23" name="Freeform 7"/>
          <p:cNvSpPr/>
          <p:nvPr/>
        </p:nvSpPr>
        <p:spPr bwMode="auto">
          <a:xfrm rot="18900000">
            <a:off x="6429460" y="395103"/>
            <a:ext cx="363340" cy="363928"/>
          </a:xfrm>
          <a:custGeom>
            <a:gdLst>
              <a:gd fmla="*/ 2199 w 2504" name="T0"/>
              <a:gd fmla="*/ 0 h 2504" name="T1"/>
              <a:gd fmla="*/ 2504 w 2504" name="T2"/>
              <a:gd fmla="*/ 0 h 2504" name="T3"/>
              <a:gd fmla="*/ 2504 w 2504" name="T4"/>
              <a:gd fmla="*/ 2504 h 2504" name="T5"/>
              <a:gd fmla="*/ 0 w 2504" name="T6"/>
              <a:gd fmla="*/ 2504 h 2504" name="T7"/>
              <a:gd fmla="*/ 0 w 2504" name="T8"/>
              <a:gd fmla="*/ 2199 h 2504" name="T9"/>
              <a:gd fmla="*/ 1970 w 2504" name="T10"/>
              <a:gd fmla="*/ 2199 h 2504" name="T11"/>
              <a:gd fmla="*/ 87 w 2504" name="T12"/>
              <a:gd fmla="*/ 315 h 2504" name="T13"/>
              <a:gd fmla="*/ 303 w 2504" name="T14"/>
              <a:gd fmla="*/ 99 h 2504" name="T15"/>
              <a:gd fmla="*/ 2199 w 2504" name="T16"/>
              <a:gd fmla="*/ 1996 h 2504" name="T17"/>
              <a:gd fmla="*/ 2199 w 2504" name="T18"/>
              <a:gd fmla="*/ 0 h 2504"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2504" w="2504">
                <a:moveTo>
                  <a:pt x="2199" y="0"/>
                </a:moveTo>
                <a:lnTo>
                  <a:pt x="2504" y="0"/>
                </a:lnTo>
                <a:lnTo>
                  <a:pt x="2504" y="2504"/>
                </a:lnTo>
                <a:lnTo>
                  <a:pt x="0" y="2504"/>
                </a:lnTo>
                <a:lnTo>
                  <a:pt x="0" y="2199"/>
                </a:lnTo>
                <a:lnTo>
                  <a:pt x="1970" y="2199"/>
                </a:lnTo>
                <a:lnTo>
                  <a:pt x="87" y="315"/>
                </a:lnTo>
                <a:lnTo>
                  <a:pt x="303" y="99"/>
                </a:lnTo>
                <a:lnTo>
                  <a:pt x="2199" y="1996"/>
                </a:lnTo>
                <a:lnTo>
                  <a:pt x="2199" y="0"/>
                </a:lnTo>
                <a:close/>
              </a:path>
            </a:pathLst>
          </a:custGeom>
          <a:solidFill>
            <a:schemeClr val="bg1">
              <a:lumMod val="65000"/>
            </a:schemeClr>
          </a:solidFill>
          <a:ln>
            <a:noFill/>
          </a:ln>
        </p:spPr>
        <p:txBody>
          <a:bodyPr anchor="t" anchorCtr="0" bIns="34285" compatLnSpc="1" lIns="68571" numCol="1" rIns="68571" tIns="34285" vert="horz" wrap="square">
            <a:prstTxWarp prst="textNoShape">
              <a:avLst/>
            </a:prstTxWarp>
          </a:bodyPr>
          <a:lstStyle/>
          <a:p>
            <a:endParaRPr altLang="en-US" lang="zh-CN">
              <a:latin charset="-122" panose="020b0503020204020204" pitchFamily="34" typeface="微软雅黑"/>
              <a:ea charset="-122" panose="020b0503020204020204" pitchFamily="34" typeface="微软雅黑"/>
            </a:endParaRPr>
          </a:p>
        </p:txBody>
      </p:sp>
    </p:spTree>
    <p:extLst>
      <p:ext uri="{BB962C8B-B14F-4D97-AF65-F5344CB8AC3E}">
        <p14:creationId val="80400734"/>
      </p:ext>
    </p:extLst>
  </p:cSld>
  <p:clrMapOvr>
    <a:masterClrMapping/>
  </p:clrMapOvr>
  <mc:AlternateContent>
    <mc:Choice Requires="p14">
      <p:transition p14:dur="2000" spd="slow">
        <p14:warp/>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2" presetSubtype="4">
                                  <p:stCondLst>
                                    <p:cond delay="0"/>
                                  </p:stCondLst>
                                  <p:childTnLst>
                                    <p:set>
                                      <p:cBhvr>
                                        <p:cTn dur="1" fill="hold" id="6">
                                          <p:stCondLst>
                                            <p:cond delay="0"/>
                                          </p:stCondLst>
                                        </p:cTn>
                                        <p:tgtEl>
                                          <p:spTgt spid="10"/>
                                        </p:tgtEl>
                                        <p:attrNameLst>
                                          <p:attrName>style.visibility</p:attrName>
                                        </p:attrNameLst>
                                      </p:cBhvr>
                                      <p:to>
                                        <p:strVal val="visible"/>
                                      </p:to>
                                    </p:set>
                                    <p:animEffect filter="wipe(down)" transition="in">
                                      <p:cBhvr>
                                        <p:cTn dur="500" id="7"/>
                                        <p:tgtEl>
                                          <p:spTgt spid="10"/>
                                        </p:tgtEl>
                                      </p:cBhvr>
                                    </p:animEffect>
                                  </p:childTnLst>
                                </p:cTn>
                              </p:par>
                            </p:childTnLst>
                          </p:cTn>
                        </p:par>
                        <p:par>
                          <p:cTn fill="hold" id="8" nodeType="afterGroup">
                            <p:stCondLst>
                              <p:cond delay="500"/>
                            </p:stCondLst>
                            <p:childTnLst>
                              <p:par>
                                <p:cTn fill="hold" grpId="0" id="9" nodeType="afterEffect" presetClass="entr" presetID="22" presetSubtype="8">
                                  <p:stCondLst>
                                    <p:cond delay="0"/>
                                  </p:stCondLst>
                                  <p:childTnLst>
                                    <p:set>
                                      <p:cBhvr>
                                        <p:cTn dur="1" fill="hold" id="10">
                                          <p:stCondLst>
                                            <p:cond delay="0"/>
                                          </p:stCondLst>
                                        </p:cTn>
                                        <p:tgtEl>
                                          <p:spTgt spid="19"/>
                                        </p:tgtEl>
                                        <p:attrNameLst>
                                          <p:attrName>style.visibility</p:attrName>
                                        </p:attrNameLst>
                                      </p:cBhvr>
                                      <p:to>
                                        <p:strVal val="visible"/>
                                      </p:to>
                                    </p:set>
                                    <p:animEffect filter="wipe(left)" transition="in">
                                      <p:cBhvr>
                                        <p:cTn dur="500" id="11"/>
                                        <p:tgtEl>
                                          <p:spTgt spid="19"/>
                                        </p:tgtEl>
                                      </p:cBhvr>
                                    </p:animEffect>
                                  </p:childTnLst>
                                </p:cTn>
                              </p:par>
                            </p:childTnLst>
                          </p:cTn>
                        </p:par>
                        <p:par>
                          <p:cTn fill="hold" id="12" nodeType="afterGroup">
                            <p:stCondLst>
                              <p:cond delay="1000"/>
                            </p:stCondLst>
                            <p:childTnLst>
                              <p:par>
                                <p:cTn fill="hold" grpId="0" id="13" nodeType="afterEffect" presetClass="entr" presetID="22" presetSubtype="1">
                                  <p:stCondLst>
                                    <p:cond delay="0"/>
                                  </p:stCondLst>
                                  <p:childTnLst>
                                    <p:set>
                                      <p:cBhvr>
                                        <p:cTn dur="1" fill="hold" id="14">
                                          <p:stCondLst>
                                            <p:cond delay="0"/>
                                          </p:stCondLst>
                                        </p:cTn>
                                        <p:tgtEl>
                                          <p:spTgt spid="20"/>
                                        </p:tgtEl>
                                        <p:attrNameLst>
                                          <p:attrName>style.visibility</p:attrName>
                                        </p:attrNameLst>
                                      </p:cBhvr>
                                      <p:to>
                                        <p:strVal val="visible"/>
                                      </p:to>
                                    </p:set>
                                    <p:animEffect filter="wipe(up)" transition="in">
                                      <p:cBhvr>
                                        <p:cTn dur="500" id="15"/>
                                        <p:tgtEl>
                                          <p:spTgt spid="20"/>
                                        </p:tgtEl>
                                      </p:cBhvr>
                                    </p:animEffect>
                                  </p:childTnLst>
                                </p:cTn>
                              </p:par>
                            </p:childTnLst>
                          </p:cTn>
                        </p:par>
                        <p:par>
                          <p:cTn fill="hold" id="16" nodeType="afterGroup">
                            <p:stCondLst>
                              <p:cond delay="1500"/>
                            </p:stCondLst>
                            <p:childTnLst>
                              <p:par>
                                <p:cTn fill="hold" grpId="0" id="17" nodeType="afterEffect" presetClass="entr" presetID="22" presetSubtype="2">
                                  <p:stCondLst>
                                    <p:cond delay="0"/>
                                  </p:stCondLst>
                                  <p:childTnLst>
                                    <p:set>
                                      <p:cBhvr>
                                        <p:cTn dur="1" fill="hold" id="18">
                                          <p:stCondLst>
                                            <p:cond delay="0"/>
                                          </p:stCondLst>
                                        </p:cTn>
                                        <p:tgtEl>
                                          <p:spTgt spid="22"/>
                                        </p:tgtEl>
                                        <p:attrNameLst>
                                          <p:attrName>style.visibility</p:attrName>
                                        </p:attrNameLst>
                                      </p:cBhvr>
                                      <p:to>
                                        <p:strVal val="visible"/>
                                      </p:to>
                                    </p:set>
                                    <p:animEffect filter="wipe(right)" transition="in">
                                      <p:cBhvr>
                                        <p:cTn dur="500" id="19"/>
                                        <p:tgtEl>
                                          <p:spTgt spid="22"/>
                                        </p:tgtEl>
                                      </p:cBhvr>
                                    </p:animEffect>
                                  </p:childTnLst>
                                </p:cTn>
                              </p:par>
                            </p:childTnLst>
                          </p:cTn>
                        </p:par>
                        <p:par>
                          <p:cTn fill="hold" id="20" nodeType="afterGroup">
                            <p:stCondLst>
                              <p:cond delay="2000"/>
                            </p:stCondLst>
                            <p:childTnLst>
                              <p:par>
                                <p:cTn fill="hold" grpId="0" id="21" nodeType="afterEffect" presetClass="entr" presetID="22" presetSubtype="4">
                                  <p:stCondLst>
                                    <p:cond delay="0"/>
                                  </p:stCondLst>
                                  <p:childTnLst>
                                    <p:set>
                                      <p:cBhvr>
                                        <p:cTn dur="1" fill="hold" id="22">
                                          <p:stCondLst>
                                            <p:cond delay="0"/>
                                          </p:stCondLst>
                                        </p:cTn>
                                        <p:tgtEl>
                                          <p:spTgt spid="21"/>
                                        </p:tgtEl>
                                        <p:attrNameLst>
                                          <p:attrName>style.visibility</p:attrName>
                                        </p:attrNameLst>
                                      </p:cBhvr>
                                      <p:to>
                                        <p:strVal val="visible"/>
                                      </p:to>
                                    </p:set>
                                    <p:animEffect filter="wipe(down)" transition="in">
                                      <p:cBhvr>
                                        <p:cTn dur="500" id="23"/>
                                        <p:tgtEl>
                                          <p:spTgt spid="21"/>
                                        </p:tgtEl>
                                      </p:cBhvr>
                                    </p:animEffect>
                                  </p:childTnLst>
                                </p:cTn>
                              </p:par>
                            </p:childTnLst>
                          </p:cTn>
                        </p:par>
                        <p:par>
                          <p:cTn fill="hold" id="24" nodeType="afterGroup">
                            <p:stCondLst>
                              <p:cond delay="2500"/>
                            </p:stCondLst>
                            <p:childTnLst>
                              <p:par>
                                <p:cTn fill="hold" grpId="0" id="25" nodeType="afterEffect" presetClass="entr" presetID="12" presetSubtype="4">
                                  <p:stCondLst>
                                    <p:cond delay="0"/>
                                  </p:stCondLst>
                                  <p:iterate type="lt">
                                    <p:tmPct val="10000"/>
                                  </p:iterate>
                                  <p:childTnLst>
                                    <p:set>
                                      <p:cBhvr>
                                        <p:cTn dur="1" fill="hold" id="26">
                                          <p:stCondLst>
                                            <p:cond delay="0"/>
                                          </p:stCondLst>
                                        </p:cTn>
                                        <p:tgtEl>
                                          <p:spTgt spid="24"/>
                                        </p:tgtEl>
                                        <p:attrNameLst>
                                          <p:attrName>style.visibility</p:attrName>
                                        </p:attrNameLst>
                                      </p:cBhvr>
                                      <p:to>
                                        <p:strVal val="visible"/>
                                      </p:to>
                                    </p:set>
                                    <p:anim calcmode="lin" valueType="num">
                                      <p:cBhvr additive="base">
                                        <p:cTn dur="500" id="27"/>
                                        <p:tgtEl>
                                          <p:spTgt spid="24"/>
                                        </p:tgtEl>
                                        <p:attrNameLst>
                                          <p:attrName>ppt_y</p:attrName>
                                        </p:attrNameLst>
                                      </p:cBhvr>
                                      <p:tavLst>
                                        <p:tav tm="0">
                                          <p:val>
                                            <p:strVal val="#ppt_y+#ppt_h*1.125000"/>
                                          </p:val>
                                        </p:tav>
                                        <p:tav tm="100000">
                                          <p:val>
                                            <p:strVal val="#ppt_y"/>
                                          </p:val>
                                        </p:tav>
                                      </p:tavLst>
                                    </p:anim>
                                    <p:animEffect filter="wipe(up)" transition="in">
                                      <p:cBhvr>
                                        <p:cTn dur="500" id="28"/>
                                        <p:tgtEl>
                                          <p:spTgt spid="24"/>
                                        </p:tgtEl>
                                      </p:cBhvr>
                                    </p:animEffect>
                                  </p:childTnLst>
                                </p:cTn>
                              </p:par>
                              <p:par>
                                <p:cTn fill="hold" grpId="0" id="29" nodeType="withEffect" presetClass="entr" presetID="22" presetSubtype="8">
                                  <p:stCondLst>
                                    <p:cond delay="500"/>
                                  </p:stCondLst>
                                  <p:childTnLst>
                                    <p:set>
                                      <p:cBhvr>
                                        <p:cTn dur="1" fill="hold" id="30">
                                          <p:stCondLst>
                                            <p:cond delay="0"/>
                                          </p:stCondLst>
                                        </p:cTn>
                                        <p:tgtEl>
                                          <p:spTgt spid="25"/>
                                        </p:tgtEl>
                                        <p:attrNameLst>
                                          <p:attrName>style.visibility</p:attrName>
                                        </p:attrNameLst>
                                      </p:cBhvr>
                                      <p:to>
                                        <p:strVal val="visible"/>
                                      </p:to>
                                    </p:set>
                                    <p:animEffect filter="wipe(left)" transition="in">
                                      <p:cBhvr>
                                        <p:cTn dur="500" id="31"/>
                                        <p:tgtEl>
                                          <p:spTgt spid="25"/>
                                        </p:tgtEl>
                                      </p:cBhvr>
                                    </p:animEffect>
                                  </p:childTnLst>
                                </p:cTn>
                              </p:par>
                              <p:par>
                                <p:cTn fill="hold" id="32" nodeType="withEffect" presetClass="entr" presetID="10" presetSubtype="0">
                                  <p:stCondLst>
                                    <p:cond delay="750"/>
                                  </p:stCondLst>
                                  <p:childTnLst>
                                    <p:set>
                                      <p:cBhvr>
                                        <p:cTn dur="1" fill="hold" id="33">
                                          <p:stCondLst>
                                            <p:cond delay="0"/>
                                          </p:stCondLst>
                                        </p:cTn>
                                        <p:tgtEl>
                                          <p:spTgt spid="26"/>
                                        </p:tgtEl>
                                        <p:attrNameLst>
                                          <p:attrName>style.visibility</p:attrName>
                                        </p:attrNameLst>
                                      </p:cBhvr>
                                      <p:to>
                                        <p:strVal val="visible"/>
                                      </p:to>
                                    </p:set>
                                    <p:animEffect filter="fade" transition="in">
                                      <p:cBhvr>
                                        <p:cTn dur="200" id="34"/>
                                        <p:tgtEl>
                                          <p:spTgt spid="26"/>
                                        </p:tgtEl>
                                      </p:cBhvr>
                                    </p:animEffect>
                                  </p:childTnLst>
                                </p:cTn>
                              </p:par>
                              <p:par>
                                <p:cTn fill="hold" grpId="0" id="35" nodeType="withEffect" presetClass="entr" presetID="22" presetSubtype="8">
                                  <p:stCondLst>
                                    <p:cond delay="1000"/>
                                  </p:stCondLst>
                                  <p:childTnLst>
                                    <p:set>
                                      <p:cBhvr>
                                        <p:cTn dur="1" fill="hold" id="36">
                                          <p:stCondLst>
                                            <p:cond delay="0"/>
                                          </p:stCondLst>
                                        </p:cTn>
                                        <p:tgtEl>
                                          <p:spTgt spid="30"/>
                                        </p:tgtEl>
                                        <p:attrNameLst>
                                          <p:attrName>style.visibility</p:attrName>
                                        </p:attrNameLst>
                                      </p:cBhvr>
                                      <p:to>
                                        <p:strVal val="visible"/>
                                      </p:to>
                                    </p:set>
                                    <p:animEffect filter="wipe(left)" transition="in">
                                      <p:cBhvr>
                                        <p:cTn dur="200" id="37"/>
                                        <p:tgtEl>
                                          <p:spTgt spid="30"/>
                                        </p:tgtEl>
                                      </p:cBhvr>
                                    </p:animEffect>
                                  </p:childTnLst>
                                </p:cTn>
                              </p:par>
                              <p:par>
                                <p:cTn fill="hold" id="38" nodeType="withEffect" presetClass="entr" presetID="10" presetSubtype="0">
                                  <p:stCondLst>
                                    <p:cond delay="1250"/>
                                  </p:stCondLst>
                                  <p:childTnLst>
                                    <p:set>
                                      <p:cBhvr>
                                        <p:cTn dur="1" fill="hold" id="39">
                                          <p:stCondLst>
                                            <p:cond delay="0"/>
                                          </p:stCondLst>
                                        </p:cTn>
                                        <p:tgtEl>
                                          <p:spTgt spid="27"/>
                                        </p:tgtEl>
                                        <p:attrNameLst>
                                          <p:attrName>style.visibility</p:attrName>
                                        </p:attrNameLst>
                                      </p:cBhvr>
                                      <p:to>
                                        <p:strVal val="visible"/>
                                      </p:to>
                                    </p:set>
                                    <p:animEffect filter="fade" transition="in">
                                      <p:cBhvr>
                                        <p:cTn dur="200" id="40"/>
                                        <p:tgtEl>
                                          <p:spTgt spid="27"/>
                                        </p:tgtEl>
                                      </p:cBhvr>
                                    </p:animEffect>
                                  </p:childTnLst>
                                </p:cTn>
                              </p:par>
                              <p:par>
                                <p:cTn fill="hold" grpId="0" id="41" nodeType="withEffect" presetClass="entr" presetID="22" presetSubtype="8">
                                  <p:stCondLst>
                                    <p:cond delay="1500"/>
                                  </p:stCondLst>
                                  <p:childTnLst>
                                    <p:set>
                                      <p:cBhvr>
                                        <p:cTn dur="1" fill="hold" id="42">
                                          <p:stCondLst>
                                            <p:cond delay="0"/>
                                          </p:stCondLst>
                                        </p:cTn>
                                        <p:tgtEl>
                                          <p:spTgt spid="31"/>
                                        </p:tgtEl>
                                        <p:attrNameLst>
                                          <p:attrName>style.visibility</p:attrName>
                                        </p:attrNameLst>
                                      </p:cBhvr>
                                      <p:to>
                                        <p:strVal val="visible"/>
                                      </p:to>
                                    </p:set>
                                    <p:animEffect filter="wipe(left)" transition="in">
                                      <p:cBhvr>
                                        <p:cTn dur="200" id="43"/>
                                        <p:tgtEl>
                                          <p:spTgt spid="31"/>
                                        </p:tgtEl>
                                      </p:cBhvr>
                                    </p:animEffect>
                                  </p:childTnLst>
                                </p:cTn>
                              </p:par>
                              <p:par>
                                <p:cTn fill="hold" id="44" nodeType="withEffect" presetClass="entr" presetID="10" presetSubtype="0">
                                  <p:stCondLst>
                                    <p:cond delay="1750"/>
                                  </p:stCondLst>
                                  <p:childTnLst>
                                    <p:set>
                                      <p:cBhvr>
                                        <p:cTn dur="1" fill="hold" id="45">
                                          <p:stCondLst>
                                            <p:cond delay="0"/>
                                          </p:stCondLst>
                                        </p:cTn>
                                        <p:tgtEl>
                                          <p:spTgt spid="28"/>
                                        </p:tgtEl>
                                        <p:attrNameLst>
                                          <p:attrName>style.visibility</p:attrName>
                                        </p:attrNameLst>
                                      </p:cBhvr>
                                      <p:to>
                                        <p:strVal val="visible"/>
                                      </p:to>
                                    </p:set>
                                    <p:animEffect filter="fade" transition="in">
                                      <p:cBhvr>
                                        <p:cTn dur="200" id="46"/>
                                        <p:tgtEl>
                                          <p:spTgt spid="28"/>
                                        </p:tgtEl>
                                      </p:cBhvr>
                                    </p:animEffect>
                                  </p:childTnLst>
                                </p:cTn>
                              </p:par>
                              <p:par>
                                <p:cTn fill="hold" grpId="0" id="47" nodeType="withEffect" presetClass="entr" presetID="22" presetSubtype="8">
                                  <p:stCondLst>
                                    <p:cond delay="2000"/>
                                  </p:stCondLst>
                                  <p:childTnLst>
                                    <p:set>
                                      <p:cBhvr>
                                        <p:cTn dur="1" fill="hold" id="48">
                                          <p:stCondLst>
                                            <p:cond delay="0"/>
                                          </p:stCondLst>
                                        </p:cTn>
                                        <p:tgtEl>
                                          <p:spTgt spid="32"/>
                                        </p:tgtEl>
                                        <p:attrNameLst>
                                          <p:attrName>style.visibility</p:attrName>
                                        </p:attrNameLst>
                                      </p:cBhvr>
                                      <p:to>
                                        <p:strVal val="visible"/>
                                      </p:to>
                                    </p:set>
                                    <p:animEffect filter="wipe(left)" transition="in">
                                      <p:cBhvr>
                                        <p:cTn dur="200" id="49"/>
                                        <p:tgtEl>
                                          <p:spTgt spid="32"/>
                                        </p:tgtEl>
                                      </p:cBhvr>
                                    </p:animEffect>
                                  </p:childTnLst>
                                </p:cTn>
                              </p:par>
                              <p:par>
                                <p:cTn fill="hold" id="50" nodeType="withEffect" presetClass="entr" presetID="10" presetSubtype="0">
                                  <p:stCondLst>
                                    <p:cond delay="2250"/>
                                  </p:stCondLst>
                                  <p:childTnLst>
                                    <p:set>
                                      <p:cBhvr>
                                        <p:cTn dur="1" fill="hold" id="51">
                                          <p:stCondLst>
                                            <p:cond delay="0"/>
                                          </p:stCondLst>
                                        </p:cTn>
                                        <p:tgtEl>
                                          <p:spTgt spid="29"/>
                                        </p:tgtEl>
                                        <p:attrNameLst>
                                          <p:attrName>style.visibility</p:attrName>
                                        </p:attrNameLst>
                                      </p:cBhvr>
                                      <p:to>
                                        <p:strVal val="visible"/>
                                      </p:to>
                                    </p:set>
                                    <p:animEffect filter="fade" transition="in">
                                      <p:cBhvr>
                                        <p:cTn dur="200" id="52"/>
                                        <p:tgtEl>
                                          <p:spTgt spid="29"/>
                                        </p:tgtEl>
                                      </p:cBhvr>
                                    </p:animEffect>
                                  </p:childTnLst>
                                </p:cTn>
                              </p:par>
                              <p:par>
                                <p:cTn fill="hold" grpId="0" id="53" nodeType="withEffect" presetClass="entr" presetID="22" presetSubtype="8">
                                  <p:stCondLst>
                                    <p:cond delay="2500"/>
                                  </p:stCondLst>
                                  <p:childTnLst>
                                    <p:set>
                                      <p:cBhvr>
                                        <p:cTn dur="1" fill="hold" id="54">
                                          <p:stCondLst>
                                            <p:cond delay="0"/>
                                          </p:stCondLst>
                                        </p:cTn>
                                        <p:tgtEl>
                                          <p:spTgt spid="33"/>
                                        </p:tgtEl>
                                        <p:attrNameLst>
                                          <p:attrName>style.visibility</p:attrName>
                                        </p:attrNameLst>
                                      </p:cBhvr>
                                      <p:to>
                                        <p:strVal val="visible"/>
                                      </p:to>
                                    </p:set>
                                    <p:animEffect filter="wipe(left)" transition="in">
                                      <p:cBhvr>
                                        <p:cTn dur="200" id="55"/>
                                        <p:tgtEl>
                                          <p:spTgt spid="33"/>
                                        </p:tgtEl>
                                      </p:cBhvr>
                                    </p:animEffect>
                                  </p:childTnLst>
                                </p:cTn>
                              </p:par>
                            </p:childTnLst>
                          </p:cTn>
                        </p:par>
                        <p:par>
                          <p:cTn fill="hold" id="56" nodeType="afterGroup">
                            <p:stCondLst>
                              <p:cond delay="5200"/>
                            </p:stCondLst>
                            <p:childTnLst>
                              <p:par>
                                <p:cTn fill="hold" grpId="0" id="57" nodeType="afterEffect" presetClass="entr" presetID="2" presetSubtype="8">
                                  <p:stCondLst>
                                    <p:cond delay="0"/>
                                  </p:stCondLst>
                                  <p:childTnLst>
                                    <p:set>
                                      <p:cBhvr>
                                        <p:cTn dur="1" fill="hold" id="58">
                                          <p:stCondLst>
                                            <p:cond delay="0"/>
                                          </p:stCondLst>
                                        </p:cTn>
                                        <p:tgtEl>
                                          <p:spTgt spid="23"/>
                                        </p:tgtEl>
                                        <p:attrNameLst>
                                          <p:attrName>style.visibility</p:attrName>
                                        </p:attrNameLst>
                                      </p:cBhvr>
                                      <p:to>
                                        <p:strVal val="visible"/>
                                      </p:to>
                                    </p:set>
                                    <p:anim calcmode="lin" valueType="num">
                                      <p:cBhvr additive="base">
                                        <p:cTn dur="500" fill="hold" id="59"/>
                                        <p:tgtEl>
                                          <p:spTgt spid="23"/>
                                        </p:tgtEl>
                                        <p:attrNameLst>
                                          <p:attrName>ppt_x</p:attrName>
                                        </p:attrNameLst>
                                      </p:cBhvr>
                                      <p:tavLst>
                                        <p:tav tm="0">
                                          <p:val>
                                            <p:strVal val="0-#ppt_w/2"/>
                                          </p:val>
                                        </p:tav>
                                        <p:tav tm="100000">
                                          <p:val>
                                            <p:strVal val="#ppt_x"/>
                                          </p:val>
                                        </p:tav>
                                      </p:tavLst>
                                    </p:anim>
                                    <p:anim calcmode="lin" valueType="num">
                                      <p:cBhvr additive="base">
                                        <p:cTn dur="500" fill="hold" id="60"/>
                                        <p:tgtEl>
                                          <p:spTgt spid="23"/>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0"/>
      <p:bldP grpId="0" spid="19"/>
      <p:bldP grpId="0" spid="20"/>
      <p:bldP grpId="0" spid="21"/>
      <p:bldP grpId="0" spid="22"/>
      <p:bldP grpId="0" spid="25"/>
      <p:bldP grpId="0" spid="30"/>
      <p:bldP grpId="0" spid="31"/>
      <p:bldP grpId="0" spid="32"/>
      <p:bldP grpId="0" spid="33"/>
      <p:bldP grpId="0" spid="24"/>
      <p:bldP grpId="0" spid="23"/>
    </p:bldLst>
  </p:timing>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6" name="标题 5"/>
          <p:cNvSpPr>
            <a:spLocks noGrp="1"/>
          </p:cNvSpPr>
          <p:nvPr>
            <p:ph type="title"/>
          </p:nvPr>
        </p:nvSpPr>
        <p:spPr/>
        <p:txBody>
          <a:bodyPr>
            <a:noAutofit/>
          </a:bodyPr>
          <a:lstStyle/>
          <a:p>
            <a:r>
              <a:rPr altLang="en-US" b="1" lang="zh-CN" sz="1800"/>
              <a:t>本年度工作总结（文字可以编辑）</a:t>
            </a:r>
          </a:p>
        </p:txBody>
      </p:sp>
      <p:sp>
        <p:nvSpPr>
          <p:cNvPr id="3" name="矩形 2"/>
          <p:cNvSpPr/>
          <p:nvPr/>
        </p:nvSpPr>
        <p:spPr>
          <a:xfrm>
            <a:off x="3040904" y="1093863"/>
            <a:ext cx="4771456" cy="1081843"/>
          </a:xfrm>
          <a:prstGeom prst="rect">
            <a:avLst/>
          </a:prstGeom>
          <a:solidFill>
            <a:schemeClr val="accent1">
              <a:alpha val="24000"/>
            </a:schemeClr>
          </a:solidFill>
          <a:ln cmpd="sng" w="12700">
            <a:solidFill>
              <a:schemeClr val="accent1"/>
            </a:solidFill>
            <a:miter lim="800000"/>
          </a:ln>
        </p:spPr>
        <p:txBody>
          <a:bodyPr anchor="ctr"/>
          <a:lstStyle/>
          <a:p>
            <a:pPr algn="ctr"/>
            <a:endParaRPr altLang="en-US" lang="zh-CN" sz="1400">
              <a:solidFill>
                <a:schemeClr val="tx1">
                  <a:lumMod val="85000"/>
                  <a:lumOff val="15000"/>
                </a:schemeClr>
              </a:solidFill>
              <a:latin typeface="+mn-ea"/>
            </a:endParaRPr>
          </a:p>
        </p:txBody>
      </p:sp>
      <p:sp>
        <p:nvSpPr>
          <p:cNvPr id="4" name="矩形 3"/>
          <p:cNvSpPr/>
          <p:nvPr/>
        </p:nvSpPr>
        <p:spPr>
          <a:xfrm>
            <a:off x="3664873" y="933566"/>
            <a:ext cx="3515183" cy="3476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34284" lIns="68567" rIns="68567" rtlCol="0" tIns="34284"/>
          <a:lstStyle/>
          <a:p>
            <a:pPr algn="ctr"/>
            <a:r>
              <a:rPr altLang="en-US" lang="zh-CN">
                <a:latin charset="-122" panose="020b0503020204020204" pitchFamily="34" typeface="微软雅黑"/>
                <a:ea charset="-122" panose="020b0503020204020204" pitchFamily="34" typeface="微软雅黑"/>
              </a:rPr>
              <a:t>点击添加标题</a:t>
            </a:r>
          </a:p>
        </p:txBody>
      </p:sp>
      <p:sp>
        <p:nvSpPr>
          <p:cNvPr id="5" name="六边形 4"/>
          <p:cNvSpPr/>
          <p:nvPr/>
        </p:nvSpPr>
        <p:spPr>
          <a:xfrm>
            <a:off x="1176375" y="2283716"/>
            <a:ext cx="1190447" cy="1026114"/>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34284" lIns="68567" rIns="68567" rtlCol="0" tIns="34284"/>
          <a:lstStyle/>
          <a:p>
            <a:pPr algn="ctr"/>
            <a:r>
              <a:rPr altLang="en-US" lang="zh-CN" sz="2400">
                <a:latin charset="-122" panose="020b0503020204020204" pitchFamily="34" typeface="微软雅黑"/>
                <a:ea charset="-122" panose="020b0503020204020204" pitchFamily="34" typeface="微软雅黑"/>
              </a:rPr>
              <a:t>概述</a:t>
            </a:r>
          </a:p>
        </p:txBody>
      </p:sp>
      <p:cxnSp>
        <p:nvCxnSpPr>
          <p:cNvPr id="7" name="直接箭头连接符 6"/>
          <p:cNvCxnSpPr>
            <a:stCxn id="5" idx="5"/>
          </p:cNvCxnSpPr>
          <p:nvPr/>
        </p:nvCxnSpPr>
        <p:spPr>
          <a:xfrm flipV="1">
            <a:off x="2110260" y="1581639"/>
            <a:ext cx="930645" cy="702078"/>
          </a:xfrm>
          <a:prstGeom prst="straightConnector1">
            <a:avLst/>
          </a:prstGeom>
          <a:ln>
            <a:solidFill>
              <a:srgbClr val="414455"/>
            </a:solidFill>
            <a:tailEnd type="arrow"/>
          </a:ln>
        </p:spPr>
        <p:style>
          <a:lnRef idx="1">
            <a:schemeClr val="accent1"/>
          </a:lnRef>
          <a:fillRef idx="0">
            <a:schemeClr val="accent1"/>
          </a:fillRef>
          <a:effectRef idx="0">
            <a:schemeClr val="accent1"/>
          </a:effectRef>
          <a:fontRef idx="minor">
            <a:schemeClr val="tx1"/>
          </a:fontRef>
        </p:style>
      </p:cxnSp>
      <p:cxnSp>
        <p:nvCxnSpPr>
          <p:cNvPr id="8" name="直接箭头连接符 7"/>
          <p:cNvCxnSpPr>
            <a:stCxn id="5" idx="0"/>
          </p:cNvCxnSpPr>
          <p:nvPr/>
        </p:nvCxnSpPr>
        <p:spPr>
          <a:xfrm>
            <a:off x="2366822" y="2796773"/>
            <a:ext cx="674083" cy="0"/>
          </a:xfrm>
          <a:prstGeom prst="straightConnector1">
            <a:avLst/>
          </a:prstGeom>
          <a:ln>
            <a:solidFill>
              <a:srgbClr val="414455"/>
            </a:solidFill>
            <a:tailEnd type="arrow"/>
          </a:ln>
        </p:spPr>
        <p:style>
          <a:lnRef idx="1">
            <a:schemeClr val="accent1"/>
          </a:lnRef>
          <a:fillRef idx="0">
            <a:schemeClr val="accent1"/>
          </a:fillRef>
          <a:effectRef idx="0">
            <a:schemeClr val="accent1"/>
          </a:effectRef>
          <a:fontRef idx="minor">
            <a:schemeClr val="tx1"/>
          </a:fontRef>
        </p:style>
      </p:cxnSp>
      <p:cxnSp>
        <p:nvCxnSpPr>
          <p:cNvPr id="9" name="直接箭头连接符 8"/>
          <p:cNvCxnSpPr>
            <a:stCxn id="5" idx="1"/>
          </p:cNvCxnSpPr>
          <p:nvPr/>
        </p:nvCxnSpPr>
        <p:spPr>
          <a:xfrm>
            <a:off x="2110260" y="3309830"/>
            <a:ext cx="930645" cy="702078"/>
          </a:xfrm>
          <a:prstGeom prst="straightConnector1">
            <a:avLst/>
          </a:prstGeom>
          <a:ln>
            <a:solidFill>
              <a:srgbClr val="414455"/>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3202943" y="1311609"/>
            <a:ext cx="4537095" cy="781800"/>
          </a:xfrm>
          <a:prstGeom prst="rect">
            <a:avLst/>
          </a:prstGeom>
          <a:noFill/>
        </p:spPr>
        <p:txBody>
          <a:bodyPr bIns="34284" lIns="68567" rIns="68567" rtlCol="0" tIns="34284" wrap="square">
            <a:spAutoFit/>
          </a:bodyPr>
          <a:lstStyle/>
          <a:p>
            <a:pPr>
              <a:lnSpc>
                <a:spcPct val="130000"/>
              </a:lnSpc>
            </a:pPr>
            <a:r>
              <a:rPr altLang="en-US" lang="zh-CN" sz="1200">
                <a:solidFill>
                  <a:sysClr lastClr="000000" val="windowText"/>
                </a:solidFill>
                <a:latin charset="-122" panose="020b0503020204020204" pitchFamily="34" typeface="微软雅黑"/>
                <a:ea charset="-122" panose="020b0503020204020204" pitchFamily="34" typeface="微软雅黑"/>
              </a:rPr>
              <a:t>您的内容打在这里，或者通过复制您的文本后，在此框中选择粘贴，并选择只保留文字。您的内容打在这里，或者通过复制您的文本后，在此框中选择粘贴，并选择只保留文字。</a:t>
            </a:r>
          </a:p>
        </p:txBody>
      </p:sp>
      <p:sp>
        <p:nvSpPr>
          <p:cNvPr id="11" name="矩形 10"/>
          <p:cNvSpPr/>
          <p:nvPr/>
        </p:nvSpPr>
        <p:spPr>
          <a:xfrm>
            <a:off x="3040904" y="2444013"/>
            <a:ext cx="4771456" cy="1081843"/>
          </a:xfrm>
          <a:prstGeom prst="rect">
            <a:avLst/>
          </a:prstGeom>
          <a:solidFill>
            <a:schemeClr val="accent1">
              <a:alpha val="24000"/>
            </a:schemeClr>
          </a:solidFill>
          <a:ln cmpd="sng" w="12700">
            <a:solidFill>
              <a:schemeClr val="accent1"/>
            </a:solidFill>
            <a:miter lim="800000"/>
          </a:ln>
        </p:spPr>
        <p:txBody>
          <a:bodyPr anchor="ctr"/>
          <a:lstStyle/>
          <a:p>
            <a:pPr algn="ctr"/>
            <a:endParaRPr altLang="en-US" lang="zh-CN" sz="1400">
              <a:solidFill>
                <a:schemeClr val="tx1">
                  <a:lumMod val="85000"/>
                  <a:lumOff val="15000"/>
                </a:schemeClr>
              </a:solidFill>
              <a:latin typeface="+mn-ea"/>
            </a:endParaRPr>
          </a:p>
        </p:txBody>
      </p:sp>
      <p:sp>
        <p:nvSpPr>
          <p:cNvPr id="12" name="矩形 11"/>
          <p:cNvSpPr/>
          <p:nvPr/>
        </p:nvSpPr>
        <p:spPr>
          <a:xfrm>
            <a:off x="3664873" y="2283716"/>
            <a:ext cx="3515183" cy="3476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34284" lIns="68567" rIns="68567" rtlCol="0" tIns="34284"/>
          <a:lstStyle/>
          <a:p>
            <a:pPr algn="ctr"/>
            <a:r>
              <a:rPr altLang="en-US" lang="zh-CN">
                <a:latin charset="-122" panose="020b0503020204020204" pitchFamily="34" typeface="微软雅黑"/>
                <a:ea charset="-122" panose="020b0503020204020204" pitchFamily="34" typeface="微软雅黑"/>
              </a:rPr>
              <a:t>点击添加标题</a:t>
            </a:r>
          </a:p>
        </p:txBody>
      </p:sp>
      <p:sp>
        <p:nvSpPr>
          <p:cNvPr id="13" name="TextBox 12"/>
          <p:cNvSpPr txBox="1"/>
          <p:nvPr/>
        </p:nvSpPr>
        <p:spPr>
          <a:xfrm>
            <a:off x="3202943" y="2661759"/>
            <a:ext cx="4537095" cy="781800"/>
          </a:xfrm>
          <a:prstGeom prst="rect">
            <a:avLst/>
          </a:prstGeom>
          <a:noFill/>
        </p:spPr>
        <p:txBody>
          <a:bodyPr bIns="34284" lIns="68567" rIns="68567" rtlCol="0" tIns="34284" wrap="square">
            <a:spAutoFit/>
          </a:bodyPr>
          <a:lstStyle/>
          <a:p>
            <a:pPr>
              <a:lnSpc>
                <a:spcPct val="130000"/>
              </a:lnSpc>
            </a:pPr>
            <a:r>
              <a:rPr altLang="en-US" lang="zh-CN" sz="1200">
                <a:solidFill>
                  <a:sysClr lastClr="000000" val="windowText"/>
                </a:solidFill>
                <a:latin charset="-122" panose="020b0503020204020204" pitchFamily="34" typeface="微软雅黑"/>
                <a:ea charset="-122" panose="020b0503020204020204" pitchFamily="34" typeface="微软雅黑"/>
              </a:rPr>
              <a:t>您的内容打在这里，或者通过复制您的文本后，在此框中选择粘贴，并选择只保留文字。您的内容打在这里，或者通过复制您的文本后，在此框中选择粘贴，并选择只保留文字。</a:t>
            </a:r>
          </a:p>
        </p:txBody>
      </p:sp>
      <p:sp>
        <p:nvSpPr>
          <p:cNvPr id="14" name="矩形 13"/>
          <p:cNvSpPr/>
          <p:nvPr/>
        </p:nvSpPr>
        <p:spPr>
          <a:xfrm>
            <a:off x="3040904" y="3794163"/>
            <a:ext cx="4771456" cy="1081843"/>
          </a:xfrm>
          <a:prstGeom prst="rect">
            <a:avLst/>
          </a:prstGeom>
          <a:solidFill>
            <a:schemeClr val="accent1">
              <a:alpha val="24000"/>
            </a:schemeClr>
          </a:solidFill>
          <a:ln cmpd="sng" w="12700">
            <a:solidFill>
              <a:schemeClr val="accent1"/>
            </a:solidFill>
            <a:miter lim="800000"/>
          </a:ln>
        </p:spPr>
        <p:txBody>
          <a:bodyPr anchor="ctr"/>
          <a:lstStyle/>
          <a:p>
            <a:pPr algn="ctr"/>
            <a:endParaRPr altLang="en-US" lang="zh-CN" sz="1400">
              <a:solidFill>
                <a:schemeClr val="tx1">
                  <a:lumMod val="85000"/>
                  <a:lumOff val="15000"/>
                </a:schemeClr>
              </a:solidFill>
              <a:latin typeface="+mn-ea"/>
            </a:endParaRPr>
          </a:p>
        </p:txBody>
      </p:sp>
      <p:sp>
        <p:nvSpPr>
          <p:cNvPr id="15" name="矩形 14"/>
          <p:cNvSpPr/>
          <p:nvPr/>
        </p:nvSpPr>
        <p:spPr>
          <a:xfrm>
            <a:off x="3664873" y="3633867"/>
            <a:ext cx="3515183" cy="3476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34284" lIns="68567" rIns="68567" rtlCol="0" tIns="34284"/>
          <a:lstStyle/>
          <a:p>
            <a:pPr algn="ctr"/>
            <a:r>
              <a:rPr altLang="en-US" lang="zh-CN">
                <a:latin charset="-122" panose="020b0503020204020204" pitchFamily="34" typeface="微软雅黑"/>
                <a:ea charset="-122" panose="020b0503020204020204" pitchFamily="34" typeface="微软雅黑"/>
              </a:rPr>
              <a:t>点击添加标题</a:t>
            </a:r>
          </a:p>
        </p:txBody>
      </p:sp>
      <p:sp>
        <p:nvSpPr>
          <p:cNvPr id="16" name="TextBox 15"/>
          <p:cNvSpPr txBox="1"/>
          <p:nvPr/>
        </p:nvSpPr>
        <p:spPr>
          <a:xfrm>
            <a:off x="3202943" y="4011909"/>
            <a:ext cx="4537095" cy="781800"/>
          </a:xfrm>
          <a:prstGeom prst="rect">
            <a:avLst/>
          </a:prstGeom>
          <a:noFill/>
        </p:spPr>
        <p:txBody>
          <a:bodyPr bIns="34284" lIns="68567" rIns="68567" rtlCol="0" tIns="34284" wrap="square">
            <a:spAutoFit/>
          </a:bodyPr>
          <a:lstStyle/>
          <a:p>
            <a:pPr>
              <a:lnSpc>
                <a:spcPct val="130000"/>
              </a:lnSpc>
            </a:pPr>
            <a:r>
              <a:rPr altLang="en-US" lang="zh-CN" sz="1200">
                <a:solidFill>
                  <a:sysClr lastClr="000000" val="windowText"/>
                </a:solidFill>
                <a:latin charset="-122" panose="020b0503020204020204" pitchFamily="34" typeface="微软雅黑"/>
                <a:ea charset="-122" panose="020b0503020204020204" pitchFamily="34" typeface="微软雅黑"/>
              </a:rPr>
              <a:t>您的内容打在这里，或者通过复制您的文本后，在此框中选择粘贴，并选择只保留文字。您的内容打在这里，或者通过复制您的文本后，在此框中选择粘贴，并选择只保留文字。</a:t>
            </a:r>
          </a:p>
        </p:txBody>
      </p:sp>
      <p:sp>
        <p:nvSpPr>
          <p:cNvPr id="18" name="TextBox 17"/>
          <p:cNvSpPr txBox="1"/>
          <p:nvPr/>
        </p:nvSpPr>
        <p:spPr>
          <a:xfrm>
            <a:off x="-41955" y="-2540818"/>
            <a:ext cx="868680" cy="365760"/>
          </a:xfrm>
          <a:prstGeom prst="rect">
            <a:avLst/>
          </a:prstGeom>
          <a:noFill/>
        </p:spPr>
        <p:txBody>
          <a:bodyPr rtlCol="0" wrap="none">
            <a:spAutoFit/>
          </a:bodyPr>
          <a:lstStyle/>
          <a:p>
            <a:r>
              <a:rPr altLang="en-US" lang="zh-CN"/>
              <a:t>延迟符</a:t>
            </a:r>
          </a:p>
        </p:txBody>
      </p:sp>
    </p:spTree>
    <p:extLst>
      <p:ext uri="{BB962C8B-B14F-4D97-AF65-F5344CB8AC3E}">
        <p14:creationId val="4027309100"/>
      </p:ext>
    </p:extLst>
  </p:cSld>
  <p:clrMapOvr>
    <a:masterClrMapping/>
  </p:clrMapOvr>
  <mc:AlternateContent>
    <mc:Choice Requires="p14">
      <p:transition p14:dur="700" spd="med">
        <p:fade/>
      </p:transition>
    </mc:Choice>
    <mc:Fallback>
      <p:transition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8">
                                  <p:stCondLst>
                                    <p:cond delay="0"/>
                                  </p:stCondLst>
                                  <p:childTnLst>
                                    <p:set>
                                      <p:cBhvr>
                                        <p:cTn dur="1" fill="hold" id="6">
                                          <p:stCondLst>
                                            <p:cond delay="0"/>
                                          </p:stCondLst>
                                        </p:cTn>
                                        <p:tgtEl>
                                          <p:spTgt spid="6"/>
                                        </p:tgtEl>
                                        <p:attrNameLst>
                                          <p:attrName>style.visibility</p:attrName>
                                        </p:attrNameLst>
                                      </p:cBhvr>
                                      <p:to>
                                        <p:strVal val="visible"/>
                                      </p:to>
                                    </p:set>
                                    <p:animEffect filter="wipe(left)" transition="in">
                                      <p:cBhvr>
                                        <p:cTn dur="500" id="7"/>
                                        <p:tgtEl>
                                          <p:spTgt spid="6"/>
                                        </p:tgtEl>
                                      </p:cBhvr>
                                    </p:animEffect>
                                  </p:childTnLst>
                                </p:cTn>
                              </p:par>
                            </p:childTnLst>
                          </p:cTn>
                        </p:par>
                        <p:par>
                          <p:cTn fill="hold" id="8" nodeType="afterGroup">
                            <p:stCondLst>
                              <p:cond delay="500"/>
                            </p:stCondLst>
                            <p:childTnLst>
                              <p:par>
                                <p:cTn fill="hold" grpId="0" id="9" nodeType="afterEffect" presetClass="entr" presetID="14" presetSubtype="10">
                                  <p:stCondLst>
                                    <p:cond delay="0"/>
                                  </p:stCondLst>
                                  <p:childTnLst>
                                    <p:set>
                                      <p:cBhvr>
                                        <p:cTn dur="1" fill="hold" id="10">
                                          <p:stCondLst>
                                            <p:cond delay="0"/>
                                          </p:stCondLst>
                                        </p:cTn>
                                        <p:tgtEl>
                                          <p:spTgt spid="5"/>
                                        </p:tgtEl>
                                        <p:attrNameLst>
                                          <p:attrName>style.visibility</p:attrName>
                                        </p:attrNameLst>
                                      </p:cBhvr>
                                      <p:to>
                                        <p:strVal val="visible"/>
                                      </p:to>
                                    </p:set>
                                    <p:animEffect filter="randombar(horizontal)" transition="in">
                                      <p:cBhvr>
                                        <p:cTn dur="500" id="11"/>
                                        <p:tgtEl>
                                          <p:spTgt spid="5"/>
                                        </p:tgtEl>
                                      </p:cBhvr>
                                    </p:animEffect>
                                  </p:childTnLst>
                                </p:cTn>
                              </p:par>
                            </p:childTnLst>
                          </p:cTn>
                        </p:par>
                        <p:par>
                          <p:cTn fill="hold" id="12" nodeType="afterGroup">
                            <p:stCondLst>
                              <p:cond delay="1000"/>
                            </p:stCondLst>
                            <p:childTnLst>
                              <p:par>
                                <p:cTn fill="hold" id="13" nodeType="afterEffect" presetClass="entr" presetID="22" presetSubtype="8">
                                  <p:stCondLst>
                                    <p:cond delay="0"/>
                                  </p:stCondLst>
                                  <p:childTnLst>
                                    <p:set>
                                      <p:cBhvr>
                                        <p:cTn dur="1" fill="hold" id="14">
                                          <p:stCondLst>
                                            <p:cond delay="0"/>
                                          </p:stCondLst>
                                        </p:cTn>
                                        <p:tgtEl>
                                          <p:spTgt spid="7"/>
                                        </p:tgtEl>
                                        <p:attrNameLst>
                                          <p:attrName>style.visibility</p:attrName>
                                        </p:attrNameLst>
                                      </p:cBhvr>
                                      <p:to>
                                        <p:strVal val="visible"/>
                                      </p:to>
                                    </p:set>
                                    <p:animEffect filter="wipe(left)" transition="in">
                                      <p:cBhvr>
                                        <p:cTn dur="500" id="15"/>
                                        <p:tgtEl>
                                          <p:spTgt spid="7"/>
                                        </p:tgtEl>
                                      </p:cBhvr>
                                    </p:animEffect>
                                  </p:childTnLst>
                                </p:cTn>
                              </p:par>
                              <p:par>
                                <p:cTn fill="hold" id="16" nodeType="withEffect" presetClass="entr" presetID="22" presetSubtype="8">
                                  <p:stCondLst>
                                    <p:cond delay="0"/>
                                  </p:stCondLst>
                                  <p:childTnLst>
                                    <p:set>
                                      <p:cBhvr>
                                        <p:cTn dur="1" fill="hold" id="17">
                                          <p:stCondLst>
                                            <p:cond delay="0"/>
                                          </p:stCondLst>
                                        </p:cTn>
                                        <p:tgtEl>
                                          <p:spTgt spid="8"/>
                                        </p:tgtEl>
                                        <p:attrNameLst>
                                          <p:attrName>style.visibility</p:attrName>
                                        </p:attrNameLst>
                                      </p:cBhvr>
                                      <p:to>
                                        <p:strVal val="visible"/>
                                      </p:to>
                                    </p:set>
                                    <p:animEffect filter="wipe(left)" transition="in">
                                      <p:cBhvr>
                                        <p:cTn dur="500" id="18"/>
                                        <p:tgtEl>
                                          <p:spTgt spid="8"/>
                                        </p:tgtEl>
                                      </p:cBhvr>
                                    </p:animEffect>
                                  </p:childTnLst>
                                </p:cTn>
                              </p:par>
                              <p:par>
                                <p:cTn fill="hold" id="19" nodeType="withEffect" presetClass="entr" presetID="22" presetSubtype="8">
                                  <p:stCondLst>
                                    <p:cond delay="0"/>
                                  </p:stCondLst>
                                  <p:childTnLst>
                                    <p:set>
                                      <p:cBhvr>
                                        <p:cTn dur="1" fill="hold" id="20">
                                          <p:stCondLst>
                                            <p:cond delay="0"/>
                                          </p:stCondLst>
                                        </p:cTn>
                                        <p:tgtEl>
                                          <p:spTgt spid="9"/>
                                        </p:tgtEl>
                                        <p:attrNameLst>
                                          <p:attrName>style.visibility</p:attrName>
                                        </p:attrNameLst>
                                      </p:cBhvr>
                                      <p:to>
                                        <p:strVal val="visible"/>
                                      </p:to>
                                    </p:set>
                                    <p:animEffect filter="wipe(left)" transition="in">
                                      <p:cBhvr>
                                        <p:cTn dur="500" id="21"/>
                                        <p:tgtEl>
                                          <p:spTgt spid="9"/>
                                        </p:tgtEl>
                                      </p:cBhvr>
                                    </p:animEffect>
                                  </p:childTnLst>
                                </p:cTn>
                              </p:par>
                            </p:childTnLst>
                          </p:cTn>
                        </p:par>
                        <p:par>
                          <p:cTn fill="hold" id="22" nodeType="afterGroup">
                            <p:stCondLst>
                              <p:cond delay="1500"/>
                            </p:stCondLst>
                            <p:childTnLst>
                              <p:par>
                                <p:cTn fill="hold" grpId="0" id="23" nodeType="afterEffect" presetClass="entr" presetID="16" presetSubtype="37">
                                  <p:stCondLst>
                                    <p:cond delay="0"/>
                                  </p:stCondLst>
                                  <p:childTnLst>
                                    <p:set>
                                      <p:cBhvr>
                                        <p:cTn dur="1" fill="hold" id="24">
                                          <p:stCondLst>
                                            <p:cond delay="0"/>
                                          </p:stCondLst>
                                        </p:cTn>
                                        <p:tgtEl>
                                          <p:spTgt spid="4"/>
                                        </p:tgtEl>
                                        <p:attrNameLst>
                                          <p:attrName>style.visibility</p:attrName>
                                        </p:attrNameLst>
                                      </p:cBhvr>
                                      <p:to>
                                        <p:strVal val="visible"/>
                                      </p:to>
                                    </p:set>
                                    <p:animEffect filter="barn(outVertical)" transition="in">
                                      <p:cBhvr>
                                        <p:cTn dur="500" id="25"/>
                                        <p:tgtEl>
                                          <p:spTgt spid="4"/>
                                        </p:tgtEl>
                                      </p:cBhvr>
                                    </p:animEffect>
                                  </p:childTnLst>
                                </p:cTn>
                              </p:par>
                            </p:childTnLst>
                          </p:cTn>
                        </p:par>
                        <p:par>
                          <p:cTn fill="hold" id="26" nodeType="afterGroup">
                            <p:stCondLst>
                              <p:cond delay="2000"/>
                            </p:stCondLst>
                            <p:childTnLst>
                              <p:par>
                                <p:cTn fill="hold" grpId="0" id="27" nodeType="afterEffect" presetClass="entr" presetID="2" presetSubtype="1">
                                  <p:stCondLst>
                                    <p:cond delay="0"/>
                                  </p:stCondLst>
                                  <p:childTnLst>
                                    <p:set>
                                      <p:cBhvr>
                                        <p:cTn dur="1" fill="hold" id="28">
                                          <p:stCondLst>
                                            <p:cond delay="0"/>
                                          </p:stCondLst>
                                        </p:cTn>
                                        <p:tgtEl>
                                          <p:spTgt spid="3"/>
                                        </p:tgtEl>
                                        <p:attrNameLst>
                                          <p:attrName>style.visibility</p:attrName>
                                        </p:attrNameLst>
                                      </p:cBhvr>
                                      <p:to>
                                        <p:strVal val="visible"/>
                                      </p:to>
                                    </p:set>
                                    <p:anim calcmode="lin" valueType="num">
                                      <p:cBhvr additive="base">
                                        <p:cTn dur="500" fill="hold" id="29"/>
                                        <p:tgtEl>
                                          <p:spTgt spid="3"/>
                                        </p:tgtEl>
                                        <p:attrNameLst>
                                          <p:attrName>ppt_x</p:attrName>
                                        </p:attrNameLst>
                                      </p:cBhvr>
                                      <p:tavLst>
                                        <p:tav tm="0">
                                          <p:val>
                                            <p:strVal val="#ppt_x"/>
                                          </p:val>
                                        </p:tav>
                                        <p:tav tm="100000">
                                          <p:val>
                                            <p:strVal val="#ppt_x"/>
                                          </p:val>
                                        </p:tav>
                                      </p:tavLst>
                                    </p:anim>
                                    <p:anim calcmode="lin" valueType="num">
                                      <p:cBhvr additive="base">
                                        <p:cTn dur="500" fill="hold" id="30"/>
                                        <p:tgtEl>
                                          <p:spTgt spid="3"/>
                                        </p:tgtEl>
                                        <p:attrNameLst>
                                          <p:attrName>ppt_y</p:attrName>
                                        </p:attrNameLst>
                                      </p:cBhvr>
                                      <p:tavLst>
                                        <p:tav tm="0">
                                          <p:val>
                                            <p:strVal val="0-#ppt_h/2"/>
                                          </p:val>
                                        </p:tav>
                                        <p:tav tm="100000">
                                          <p:val>
                                            <p:strVal val="#ppt_y"/>
                                          </p:val>
                                        </p:tav>
                                      </p:tavLst>
                                    </p:anim>
                                  </p:childTnLst>
                                </p:cTn>
                              </p:par>
                            </p:childTnLst>
                          </p:cTn>
                        </p:par>
                        <p:par>
                          <p:cTn fill="hold" id="31" nodeType="afterGroup">
                            <p:stCondLst>
                              <p:cond delay="2500"/>
                            </p:stCondLst>
                            <p:childTnLst>
                              <p:par>
                                <p:cTn fill="hold" grpId="0" id="32" nodeType="afterEffect" presetClass="entr" presetID="22" presetSubtype="8">
                                  <p:stCondLst>
                                    <p:cond delay="0"/>
                                  </p:stCondLst>
                                  <p:iterate type="lt">
                                    <p:tmPct val="30000"/>
                                  </p:iterate>
                                  <p:childTnLst>
                                    <p:set>
                                      <p:cBhvr>
                                        <p:cTn dur="1" fill="hold" id="33">
                                          <p:stCondLst>
                                            <p:cond delay="0"/>
                                          </p:stCondLst>
                                        </p:cTn>
                                        <p:tgtEl>
                                          <p:spTgt spid="10"/>
                                        </p:tgtEl>
                                        <p:attrNameLst>
                                          <p:attrName>style.visibility</p:attrName>
                                        </p:attrNameLst>
                                      </p:cBhvr>
                                      <p:to>
                                        <p:strVal val="visible"/>
                                      </p:to>
                                    </p:set>
                                    <p:animEffect filter="wipe(left)" transition="in">
                                      <p:cBhvr>
                                        <p:cTn dur="100" id="34"/>
                                        <p:tgtEl>
                                          <p:spTgt spid="10"/>
                                        </p:tgtEl>
                                      </p:cBhvr>
                                    </p:animEffect>
                                  </p:childTnLst>
                                </p:cTn>
                              </p:par>
                              <p:par>
                                <p:cTn fill="hold" grpId="1" id="35" nodeType="withEffect" presetClass="emph" presetID="36" presetSubtype="0">
                                  <p:stCondLst>
                                    <p:cond delay="0"/>
                                  </p:stCondLst>
                                  <p:iterate type="lt">
                                    <p:tmPct val="30000"/>
                                  </p:iterate>
                                  <p:childTnLst>
                                    <p:animScale>
                                      <p:cBhvr>
                                        <p:cTn autoRev="1" dur="50" fill="hold" id="36">
                                          <p:stCondLst>
                                            <p:cond delay="0"/>
                                          </p:stCondLst>
                                        </p:cTn>
                                        <p:tgtEl>
                                          <p:spTgt spid="10"/>
                                        </p:tgtEl>
                                      </p:cBhvr>
                                      <p:to x="80000" y="100000"/>
                                    </p:animScale>
                                    <p:anim by="(#ppt_w*0.10)" calcmode="lin" valueType="num">
                                      <p:cBhvr>
                                        <p:cTn autoRev="1" dur="50" fill="hold" id="37">
                                          <p:stCondLst>
                                            <p:cond delay="0"/>
                                          </p:stCondLst>
                                        </p:cTn>
                                        <p:tgtEl>
                                          <p:spTgt spid="10"/>
                                        </p:tgtEl>
                                        <p:attrNameLst>
                                          <p:attrName>ppt_x</p:attrName>
                                        </p:attrNameLst>
                                      </p:cBhvr>
                                    </p:anim>
                                    <p:anim by="(-#ppt_w*0.10)" calcmode="lin" valueType="num">
                                      <p:cBhvr>
                                        <p:cTn autoRev="1" dur="50" fill="hold" id="38">
                                          <p:stCondLst>
                                            <p:cond delay="0"/>
                                          </p:stCondLst>
                                        </p:cTn>
                                        <p:tgtEl>
                                          <p:spTgt spid="10"/>
                                        </p:tgtEl>
                                        <p:attrNameLst>
                                          <p:attrName>ppt_y</p:attrName>
                                        </p:attrNameLst>
                                      </p:cBhvr>
                                    </p:anim>
                                    <p:animRot by="-480000">
                                      <p:cBhvr>
                                        <p:cTn autoRev="1" dur="50" fill="hold" id="39">
                                          <p:stCondLst>
                                            <p:cond delay="0"/>
                                          </p:stCondLst>
                                        </p:cTn>
                                        <p:tgtEl>
                                          <p:spTgt spid="10"/>
                                        </p:tgtEl>
                                        <p:attrNameLst>
                                          <p:attrName>r</p:attrName>
                                        </p:attrNameLst>
                                      </p:cBhvr>
                                    </p:animRot>
                                  </p:childTnLst>
                                </p:cTn>
                              </p:par>
                            </p:childTnLst>
                          </p:cTn>
                        </p:par>
                        <p:par>
                          <p:cTn fill="hold" id="40" nodeType="afterGroup">
                            <p:stCondLst>
                              <p:cond delay="2600"/>
                            </p:stCondLst>
                            <p:childTnLst>
                              <p:par>
                                <p:cTn fill="hold" grpId="0" id="41" nodeType="afterEffect" presetClass="entr" presetID="16" presetSubtype="37">
                                  <p:stCondLst>
                                    <p:cond delay="0"/>
                                  </p:stCondLst>
                                  <p:childTnLst>
                                    <p:set>
                                      <p:cBhvr>
                                        <p:cTn dur="1" fill="hold" id="42">
                                          <p:stCondLst>
                                            <p:cond delay="0"/>
                                          </p:stCondLst>
                                        </p:cTn>
                                        <p:tgtEl>
                                          <p:spTgt spid="12"/>
                                        </p:tgtEl>
                                        <p:attrNameLst>
                                          <p:attrName>style.visibility</p:attrName>
                                        </p:attrNameLst>
                                      </p:cBhvr>
                                      <p:to>
                                        <p:strVal val="visible"/>
                                      </p:to>
                                    </p:set>
                                    <p:animEffect filter="barn(outVertical)" transition="in">
                                      <p:cBhvr>
                                        <p:cTn dur="500" id="43"/>
                                        <p:tgtEl>
                                          <p:spTgt spid="12"/>
                                        </p:tgtEl>
                                      </p:cBhvr>
                                    </p:animEffect>
                                  </p:childTnLst>
                                </p:cTn>
                              </p:par>
                            </p:childTnLst>
                          </p:cTn>
                        </p:par>
                        <p:par>
                          <p:cTn fill="hold" id="44" nodeType="afterGroup">
                            <p:stCondLst>
                              <p:cond delay="3100"/>
                            </p:stCondLst>
                            <p:childTnLst>
                              <p:par>
                                <p:cTn fill="hold" grpId="0" id="45" nodeType="afterEffect" presetClass="entr" presetID="2" presetSubtype="1">
                                  <p:stCondLst>
                                    <p:cond delay="0"/>
                                  </p:stCondLst>
                                  <p:childTnLst>
                                    <p:set>
                                      <p:cBhvr>
                                        <p:cTn dur="1" fill="hold" id="46">
                                          <p:stCondLst>
                                            <p:cond delay="0"/>
                                          </p:stCondLst>
                                        </p:cTn>
                                        <p:tgtEl>
                                          <p:spTgt spid="11"/>
                                        </p:tgtEl>
                                        <p:attrNameLst>
                                          <p:attrName>style.visibility</p:attrName>
                                        </p:attrNameLst>
                                      </p:cBhvr>
                                      <p:to>
                                        <p:strVal val="visible"/>
                                      </p:to>
                                    </p:set>
                                    <p:anim calcmode="lin" valueType="num">
                                      <p:cBhvr additive="base">
                                        <p:cTn dur="500" fill="hold" id="47"/>
                                        <p:tgtEl>
                                          <p:spTgt spid="11"/>
                                        </p:tgtEl>
                                        <p:attrNameLst>
                                          <p:attrName>ppt_x</p:attrName>
                                        </p:attrNameLst>
                                      </p:cBhvr>
                                      <p:tavLst>
                                        <p:tav tm="0">
                                          <p:val>
                                            <p:strVal val="#ppt_x"/>
                                          </p:val>
                                        </p:tav>
                                        <p:tav tm="100000">
                                          <p:val>
                                            <p:strVal val="#ppt_x"/>
                                          </p:val>
                                        </p:tav>
                                      </p:tavLst>
                                    </p:anim>
                                    <p:anim calcmode="lin" valueType="num">
                                      <p:cBhvr additive="base">
                                        <p:cTn dur="500" fill="hold" id="48"/>
                                        <p:tgtEl>
                                          <p:spTgt spid="11"/>
                                        </p:tgtEl>
                                        <p:attrNameLst>
                                          <p:attrName>ppt_y</p:attrName>
                                        </p:attrNameLst>
                                      </p:cBhvr>
                                      <p:tavLst>
                                        <p:tav tm="0">
                                          <p:val>
                                            <p:strVal val="0-#ppt_h/2"/>
                                          </p:val>
                                        </p:tav>
                                        <p:tav tm="100000">
                                          <p:val>
                                            <p:strVal val="#ppt_y"/>
                                          </p:val>
                                        </p:tav>
                                      </p:tavLst>
                                    </p:anim>
                                  </p:childTnLst>
                                </p:cTn>
                              </p:par>
                            </p:childTnLst>
                          </p:cTn>
                        </p:par>
                        <p:par>
                          <p:cTn fill="hold" id="49" nodeType="afterGroup">
                            <p:stCondLst>
                              <p:cond delay="3600"/>
                            </p:stCondLst>
                            <p:childTnLst>
                              <p:par>
                                <p:cTn fill="hold" grpId="0" id="50" nodeType="afterEffect" presetClass="entr" presetID="22" presetSubtype="8">
                                  <p:stCondLst>
                                    <p:cond delay="0"/>
                                  </p:stCondLst>
                                  <p:iterate type="lt">
                                    <p:tmPct val="30000"/>
                                  </p:iterate>
                                  <p:childTnLst>
                                    <p:set>
                                      <p:cBhvr>
                                        <p:cTn dur="1" fill="hold" id="51">
                                          <p:stCondLst>
                                            <p:cond delay="0"/>
                                          </p:stCondLst>
                                        </p:cTn>
                                        <p:tgtEl>
                                          <p:spTgt spid="13"/>
                                        </p:tgtEl>
                                        <p:attrNameLst>
                                          <p:attrName>style.visibility</p:attrName>
                                        </p:attrNameLst>
                                      </p:cBhvr>
                                      <p:to>
                                        <p:strVal val="visible"/>
                                      </p:to>
                                    </p:set>
                                    <p:animEffect filter="wipe(left)" transition="in">
                                      <p:cBhvr>
                                        <p:cTn dur="100" id="52"/>
                                        <p:tgtEl>
                                          <p:spTgt spid="13"/>
                                        </p:tgtEl>
                                      </p:cBhvr>
                                    </p:animEffect>
                                  </p:childTnLst>
                                </p:cTn>
                              </p:par>
                              <p:par>
                                <p:cTn fill="hold" grpId="1" id="53" nodeType="withEffect" presetClass="emph" presetID="36" presetSubtype="0">
                                  <p:stCondLst>
                                    <p:cond delay="0"/>
                                  </p:stCondLst>
                                  <p:iterate type="lt">
                                    <p:tmPct val="30000"/>
                                  </p:iterate>
                                  <p:childTnLst>
                                    <p:animScale>
                                      <p:cBhvr>
                                        <p:cTn autoRev="1" dur="50" fill="hold" id="54">
                                          <p:stCondLst>
                                            <p:cond delay="0"/>
                                          </p:stCondLst>
                                        </p:cTn>
                                        <p:tgtEl>
                                          <p:spTgt spid="13"/>
                                        </p:tgtEl>
                                      </p:cBhvr>
                                      <p:to x="80000" y="100000"/>
                                    </p:animScale>
                                    <p:anim by="(#ppt_w*0.10)" calcmode="lin" valueType="num">
                                      <p:cBhvr>
                                        <p:cTn autoRev="1" dur="50" fill="hold" id="55">
                                          <p:stCondLst>
                                            <p:cond delay="0"/>
                                          </p:stCondLst>
                                        </p:cTn>
                                        <p:tgtEl>
                                          <p:spTgt spid="13"/>
                                        </p:tgtEl>
                                        <p:attrNameLst>
                                          <p:attrName>ppt_x</p:attrName>
                                        </p:attrNameLst>
                                      </p:cBhvr>
                                    </p:anim>
                                    <p:anim by="(-#ppt_w*0.10)" calcmode="lin" valueType="num">
                                      <p:cBhvr>
                                        <p:cTn autoRev="1" dur="50" fill="hold" id="56">
                                          <p:stCondLst>
                                            <p:cond delay="0"/>
                                          </p:stCondLst>
                                        </p:cTn>
                                        <p:tgtEl>
                                          <p:spTgt spid="13"/>
                                        </p:tgtEl>
                                        <p:attrNameLst>
                                          <p:attrName>ppt_y</p:attrName>
                                        </p:attrNameLst>
                                      </p:cBhvr>
                                    </p:anim>
                                    <p:animRot by="-480000">
                                      <p:cBhvr>
                                        <p:cTn autoRev="1" dur="50" fill="hold" id="57">
                                          <p:stCondLst>
                                            <p:cond delay="0"/>
                                          </p:stCondLst>
                                        </p:cTn>
                                        <p:tgtEl>
                                          <p:spTgt spid="13"/>
                                        </p:tgtEl>
                                        <p:attrNameLst>
                                          <p:attrName>r</p:attrName>
                                        </p:attrNameLst>
                                      </p:cBhvr>
                                    </p:animRot>
                                  </p:childTnLst>
                                </p:cTn>
                              </p:par>
                            </p:childTnLst>
                          </p:cTn>
                        </p:par>
                        <p:par>
                          <p:cTn fill="hold" id="58" nodeType="afterGroup">
                            <p:stCondLst>
                              <p:cond delay="3700"/>
                            </p:stCondLst>
                            <p:childTnLst>
                              <p:par>
                                <p:cTn fill="hold" grpId="0" id="59" nodeType="afterEffect" presetClass="entr" presetID="16" presetSubtype="37">
                                  <p:stCondLst>
                                    <p:cond delay="0"/>
                                  </p:stCondLst>
                                  <p:childTnLst>
                                    <p:set>
                                      <p:cBhvr>
                                        <p:cTn dur="1" fill="hold" id="60">
                                          <p:stCondLst>
                                            <p:cond delay="0"/>
                                          </p:stCondLst>
                                        </p:cTn>
                                        <p:tgtEl>
                                          <p:spTgt spid="15"/>
                                        </p:tgtEl>
                                        <p:attrNameLst>
                                          <p:attrName>style.visibility</p:attrName>
                                        </p:attrNameLst>
                                      </p:cBhvr>
                                      <p:to>
                                        <p:strVal val="visible"/>
                                      </p:to>
                                    </p:set>
                                    <p:animEffect filter="barn(outVertical)" transition="in">
                                      <p:cBhvr>
                                        <p:cTn dur="500" id="61"/>
                                        <p:tgtEl>
                                          <p:spTgt spid="15"/>
                                        </p:tgtEl>
                                      </p:cBhvr>
                                    </p:animEffect>
                                  </p:childTnLst>
                                </p:cTn>
                              </p:par>
                            </p:childTnLst>
                          </p:cTn>
                        </p:par>
                        <p:par>
                          <p:cTn fill="hold" id="62" nodeType="afterGroup">
                            <p:stCondLst>
                              <p:cond delay="4200"/>
                            </p:stCondLst>
                            <p:childTnLst>
                              <p:par>
                                <p:cTn fill="hold" grpId="0" id="63" nodeType="afterEffect" presetClass="entr" presetID="2" presetSubtype="1">
                                  <p:stCondLst>
                                    <p:cond delay="0"/>
                                  </p:stCondLst>
                                  <p:childTnLst>
                                    <p:set>
                                      <p:cBhvr>
                                        <p:cTn dur="1" fill="hold" id="64">
                                          <p:stCondLst>
                                            <p:cond delay="0"/>
                                          </p:stCondLst>
                                        </p:cTn>
                                        <p:tgtEl>
                                          <p:spTgt spid="14"/>
                                        </p:tgtEl>
                                        <p:attrNameLst>
                                          <p:attrName>style.visibility</p:attrName>
                                        </p:attrNameLst>
                                      </p:cBhvr>
                                      <p:to>
                                        <p:strVal val="visible"/>
                                      </p:to>
                                    </p:set>
                                    <p:anim calcmode="lin" valueType="num">
                                      <p:cBhvr additive="base">
                                        <p:cTn dur="500" fill="hold" id="65"/>
                                        <p:tgtEl>
                                          <p:spTgt spid="14"/>
                                        </p:tgtEl>
                                        <p:attrNameLst>
                                          <p:attrName>ppt_x</p:attrName>
                                        </p:attrNameLst>
                                      </p:cBhvr>
                                      <p:tavLst>
                                        <p:tav tm="0">
                                          <p:val>
                                            <p:strVal val="#ppt_x"/>
                                          </p:val>
                                        </p:tav>
                                        <p:tav tm="100000">
                                          <p:val>
                                            <p:strVal val="#ppt_x"/>
                                          </p:val>
                                        </p:tav>
                                      </p:tavLst>
                                    </p:anim>
                                    <p:anim calcmode="lin" valueType="num">
                                      <p:cBhvr additive="base">
                                        <p:cTn dur="500" fill="hold" id="66"/>
                                        <p:tgtEl>
                                          <p:spTgt spid="14"/>
                                        </p:tgtEl>
                                        <p:attrNameLst>
                                          <p:attrName>ppt_y</p:attrName>
                                        </p:attrNameLst>
                                      </p:cBhvr>
                                      <p:tavLst>
                                        <p:tav tm="0">
                                          <p:val>
                                            <p:strVal val="0-#ppt_h/2"/>
                                          </p:val>
                                        </p:tav>
                                        <p:tav tm="100000">
                                          <p:val>
                                            <p:strVal val="#ppt_y"/>
                                          </p:val>
                                        </p:tav>
                                      </p:tavLst>
                                    </p:anim>
                                  </p:childTnLst>
                                </p:cTn>
                              </p:par>
                            </p:childTnLst>
                          </p:cTn>
                        </p:par>
                        <p:par>
                          <p:cTn fill="hold" id="67" nodeType="afterGroup">
                            <p:stCondLst>
                              <p:cond delay="4700"/>
                            </p:stCondLst>
                            <p:childTnLst>
                              <p:par>
                                <p:cTn fill="hold" grpId="0" id="68" nodeType="afterEffect" presetClass="entr" presetID="22" presetSubtype="8">
                                  <p:stCondLst>
                                    <p:cond delay="0"/>
                                  </p:stCondLst>
                                  <p:iterate type="lt">
                                    <p:tmPct val="30000"/>
                                  </p:iterate>
                                  <p:childTnLst>
                                    <p:set>
                                      <p:cBhvr>
                                        <p:cTn dur="1" fill="hold" id="69">
                                          <p:stCondLst>
                                            <p:cond delay="0"/>
                                          </p:stCondLst>
                                        </p:cTn>
                                        <p:tgtEl>
                                          <p:spTgt spid="16"/>
                                        </p:tgtEl>
                                        <p:attrNameLst>
                                          <p:attrName>style.visibility</p:attrName>
                                        </p:attrNameLst>
                                      </p:cBhvr>
                                      <p:to>
                                        <p:strVal val="visible"/>
                                      </p:to>
                                    </p:set>
                                    <p:animEffect filter="wipe(left)" transition="in">
                                      <p:cBhvr>
                                        <p:cTn dur="100" id="70"/>
                                        <p:tgtEl>
                                          <p:spTgt spid="16"/>
                                        </p:tgtEl>
                                      </p:cBhvr>
                                    </p:animEffect>
                                  </p:childTnLst>
                                </p:cTn>
                              </p:par>
                              <p:par>
                                <p:cTn fill="hold" grpId="1" id="71" nodeType="withEffect" presetClass="emph" presetID="36" presetSubtype="0">
                                  <p:stCondLst>
                                    <p:cond delay="0"/>
                                  </p:stCondLst>
                                  <p:iterate type="lt">
                                    <p:tmPct val="30000"/>
                                  </p:iterate>
                                  <p:childTnLst>
                                    <p:animScale>
                                      <p:cBhvr>
                                        <p:cTn autoRev="1" dur="50" fill="hold" id="72">
                                          <p:stCondLst>
                                            <p:cond delay="0"/>
                                          </p:stCondLst>
                                        </p:cTn>
                                        <p:tgtEl>
                                          <p:spTgt spid="16"/>
                                        </p:tgtEl>
                                      </p:cBhvr>
                                      <p:to x="80000" y="100000"/>
                                    </p:animScale>
                                    <p:anim by="(#ppt_w*0.10)" calcmode="lin" valueType="num">
                                      <p:cBhvr>
                                        <p:cTn autoRev="1" dur="50" fill="hold" id="73">
                                          <p:stCondLst>
                                            <p:cond delay="0"/>
                                          </p:stCondLst>
                                        </p:cTn>
                                        <p:tgtEl>
                                          <p:spTgt spid="16"/>
                                        </p:tgtEl>
                                        <p:attrNameLst>
                                          <p:attrName>ppt_x</p:attrName>
                                        </p:attrNameLst>
                                      </p:cBhvr>
                                    </p:anim>
                                    <p:anim by="(-#ppt_w*0.10)" calcmode="lin" valueType="num">
                                      <p:cBhvr>
                                        <p:cTn autoRev="1" dur="50" fill="hold" id="74">
                                          <p:stCondLst>
                                            <p:cond delay="0"/>
                                          </p:stCondLst>
                                        </p:cTn>
                                        <p:tgtEl>
                                          <p:spTgt spid="16"/>
                                        </p:tgtEl>
                                        <p:attrNameLst>
                                          <p:attrName>ppt_y</p:attrName>
                                        </p:attrNameLst>
                                      </p:cBhvr>
                                    </p:anim>
                                    <p:animRot by="-480000">
                                      <p:cBhvr>
                                        <p:cTn autoRev="1" dur="50" fill="hold" id="75">
                                          <p:stCondLst>
                                            <p:cond delay="0"/>
                                          </p:stCondLst>
                                        </p:cTn>
                                        <p:tgtEl>
                                          <p:spTgt spid="16"/>
                                        </p:tgtEl>
                                        <p:attrNameLst>
                                          <p:attrName>r</p:attrName>
                                        </p:attrNameLst>
                                      </p:cBhvr>
                                    </p:animRot>
                                  </p:childTnLst>
                                </p:cTn>
                              </p:par>
                            </p:childTnLst>
                          </p:cTn>
                        </p:par>
                        <p:par>
                          <p:cTn fill="hold" id="76" nodeType="afterGroup">
                            <p:stCondLst>
                              <p:cond delay="4800"/>
                            </p:stCondLst>
                            <p:childTnLst>
                              <p:par>
                                <p:cTn fill="hold" grpId="0" id="77" nodeType="afterEffect" presetClass="entr" presetID="10" presetSubtype="0">
                                  <p:stCondLst>
                                    <p:cond delay="0"/>
                                  </p:stCondLst>
                                  <p:childTnLst>
                                    <p:set>
                                      <p:cBhvr>
                                        <p:cTn dur="1" fill="hold" id="78">
                                          <p:stCondLst>
                                            <p:cond delay="0"/>
                                          </p:stCondLst>
                                        </p:cTn>
                                        <p:tgtEl>
                                          <p:spTgt spid="18"/>
                                        </p:tgtEl>
                                        <p:attrNameLst>
                                          <p:attrName>style.visibility</p:attrName>
                                        </p:attrNameLst>
                                      </p:cBhvr>
                                      <p:to>
                                        <p:strVal val="visible"/>
                                      </p:to>
                                    </p:set>
                                    <p:animEffect filter="fade" transition="in">
                                      <p:cBhvr>
                                        <p:cTn dur="500" id="79"/>
                                        <p:tgtEl>
                                          <p:spTgt spid="1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
      <p:bldP grpId="0" spid="3"/>
      <p:bldP grpId="0" spid="4"/>
      <p:bldP grpId="0" spid="5"/>
      <p:bldP grpId="0" spid="10"/>
      <p:bldP grpId="1" spid="10"/>
      <p:bldP grpId="0" spid="11"/>
      <p:bldP grpId="0" spid="12"/>
      <p:bldP grpId="0" spid="13"/>
      <p:bldP grpId="1" spid="13"/>
      <p:bldP grpId="0" spid="14"/>
      <p:bldP grpId="0" spid="15"/>
      <p:bldP grpId="0" spid="16"/>
      <p:bldP grpId="1" spid="16"/>
      <p:bldP grpId="0" spid="18"/>
    </p:bldLst>
  </p:timing>
</p:sld>
</file>

<file path=ppt/slides/slide1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6" name="标题 5"/>
          <p:cNvSpPr>
            <a:spLocks noGrp="1"/>
          </p:cNvSpPr>
          <p:nvPr>
            <p:ph type="title"/>
          </p:nvPr>
        </p:nvSpPr>
        <p:spPr/>
        <p:txBody>
          <a:bodyPr>
            <a:noAutofit/>
          </a:bodyPr>
          <a:lstStyle/>
          <a:p>
            <a:r>
              <a:rPr altLang="en-US" b="1" lang="zh-CN" sz="1800"/>
              <a:t>已完成项目概述（文字可以编辑）</a:t>
            </a:r>
          </a:p>
        </p:txBody>
      </p:sp>
      <p:sp>
        <p:nvSpPr>
          <p:cNvPr id="3" name="矩形 2"/>
          <p:cNvSpPr/>
          <p:nvPr/>
        </p:nvSpPr>
        <p:spPr>
          <a:xfrm>
            <a:off x="511002" y="1205497"/>
            <a:ext cx="2725663" cy="1584176"/>
          </a:xfrm>
          <a:prstGeom prst="rect">
            <a:avLst/>
          </a:prstGeom>
          <a:solidFill>
            <a:schemeClr val="accent1"/>
          </a:solidFill>
          <a:ln>
            <a:noFill/>
          </a:ln>
        </p:spPr>
        <p:style>
          <a:lnRef idx="1">
            <a:schemeClr val="accent1"/>
          </a:lnRef>
          <a:fillRef idx="0">
            <a:schemeClr val="accent1"/>
          </a:fillRef>
          <a:effectRef idx="0">
            <a:schemeClr val="accent1"/>
          </a:effectRef>
          <a:fontRef idx="minor">
            <a:schemeClr val="tx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nSpc>
                <a:spcPct val="150000"/>
              </a:lnSpc>
            </a:pPr>
            <a:r>
              <a:rPr altLang="en-US" b="1" lang="zh-CN" sz="2000">
                <a:solidFill>
                  <a:schemeClr val="bg1"/>
                </a:solidFill>
                <a:latin charset="-122" panose="020b0503020204020204" pitchFamily="34" typeface="微软雅黑"/>
                <a:ea charset="-122" panose="020b0503020204020204" pitchFamily="34" typeface="微软雅黑"/>
              </a:rPr>
              <a:t>项目1的标题</a:t>
            </a:r>
          </a:p>
          <a:p>
            <a:pPr>
              <a:lnSpc>
                <a:spcPct val="150000"/>
              </a:lnSpc>
            </a:pPr>
            <a:r>
              <a:rPr altLang="en-US" b="1" lang="zh-CN" sz="2000">
                <a:solidFill>
                  <a:schemeClr val="bg1"/>
                </a:solidFill>
                <a:latin charset="-122" panose="020b0503020204020204" pitchFamily="34" typeface="微软雅黑"/>
                <a:ea charset="-122" panose="020b0503020204020204" pitchFamily="34" typeface="微软雅黑"/>
              </a:rPr>
              <a:t>此处添加项目1的文字说明</a:t>
            </a:r>
          </a:p>
          <a:p>
            <a:pPr>
              <a:lnSpc>
                <a:spcPct val="150000"/>
              </a:lnSpc>
            </a:pPr>
            <a:r>
              <a:rPr altLang="en-US" b="1" lang="zh-CN" sz="2000">
                <a:solidFill>
                  <a:schemeClr val="bg1"/>
                </a:solidFill>
                <a:latin charset="-122" panose="020b0503020204020204" pitchFamily="34" typeface="微软雅黑"/>
                <a:ea charset="-122" panose="020b0503020204020204" pitchFamily="34" typeface="微软雅黑"/>
              </a:rPr>
              <a:t>此处添加项目1的文字说明</a:t>
            </a:r>
          </a:p>
        </p:txBody>
      </p:sp>
      <p:sp>
        <p:nvSpPr>
          <p:cNvPr id="4" name="矩形 3"/>
          <p:cNvSpPr/>
          <p:nvPr/>
        </p:nvSpPr>
        <p:spPr>
          <a:xfrm>
            <a:off x="3227140" y="1208176"/>
            <a:ext cx="2725663" cy="1584176"/>
          </a:xfrm>
          <a:prstGeom prst="rect">
            <a:avLst/>
          </a:prstGeom>
          <a:blipFill>
            <a:blip r:embed="rId3"/>
            <a:stretch>
              <a:fillRect/>
            </a:stretch>
          </a:blipFill>
          <a:ln>
            <a:noFill/>
          </a:ln>
        </p:spPr>
        <p:style>
          <a:lnRef idx="1">
            <a:schemeClr val="accent1"/>
          </a:lnRef>
          <a:fillRef idx="0">
            <a:schemeClr val="accent1"/>
          </a:fillRef>
          <a:effectRef idx="0">
            <a:schemeClr val="accent1"/>
          </a:effectRef>
          <a:fontRef idx="minor">
            <a:schemeClr val="tx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sp>
        <p:nvSpPr>
          <p:cNvPr id="5" name="矩形 4"/>
          <p:cNvSpPr/>
          <p:nvPr/>
        </p:nvSpPr>
        <p:spPr>
          <a:xfrm>
            <a:off x="5943278" y="1205497"/>
            <a:ext cx="2725663" cy="1584176"/>
          </a:xfrm>
          <a:prstGeom prst="rect">
            <a:avLst/>
          </a:prstGeom>
          <a:solidFill>
            <a:schemeClr val="accent1"/>
          </a:solidFill>
          <a:ln>
            <a:noFill/>
          </a:ln>
        </p:spPr>
        <p:style>
          <a:lnRef idx="1">
            <a:schemeClr val="accent1"/>
          </a:lnRef>
          <a:fillRef idx="0">
            <a:schemeClr val="accent1"/>
          </a:fillRef>
          <a:effectRef idx="0">
            <a:schemeClr val="accent1"/>
          </a:effectRef>
          <a:fontRef idx="minor">
            <a:schemeClr val="tx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nSpc>
                <a:spcPct val="150000"/>
              </a:lnSpc>
            </a:pPr>
            <a:r>
              <a:rPr altLang="en-US" b="1" lang="zh-CN" sz="2000">
                <a:solidFill>
                  <a:schemeClr val="bg1"/>
                </a:solidFill>
                <a:latin charset="-122" panose="020b0503020204020204" pitchFamily="34" typeface="微软雅黑"/>
                <a:ea charset="-122" panose="020b0503020204020204" pitchFamily="34" typeface="微软雅黑"/>
              </a:rPr>
              <a:t>项目2的标题</a:t>
            </a:r>
          </a:p>
          <a:p>
            <a:pPr>
              <a:lnSpc>
                <a:spcPct val="150000"/>
              </a:lnSpc>
            </a:pPr>
            <a:r>
              <a:rPr altLang="en-US" b="1" lang="zh-CN" sz="2000">
                <a:solidFill>
                  <a:schemeClr val="bg1"/>
                </a:solidFill>
                <a:latin charset="-122" panose="020b0503020204020204" pitchFamily="34" typeface="微软雅黑"/>
                <a:ea charset="-122" panose="020b0503020204020204" pitchFamily="34" typeface="微软雅黑"/>
              </a:rPr>
              <a:t>此处添加项目2的文字说明</a:t>
            </a:r>
          </a:p>
          <a:p>
            <a:pPr>
              <a:lnSpc>
                <a:spcPct val="150000"/>
              </a:lnSpc>
            </a:pPr>
            <a:r>
              <a:rPr altLang="en-US" b="1" lang="zh-CN" sz="2000">
                <a:solidFill>
                  <a:schemeClr val="bg1"/>
                </a:solidFill>
                <a:latin charset="-122" panose="020b0503020204020204" pitchFamily="34" typeface="微软雅黑"/>
                <a:ea charset="-122" panose="020b0503020204020204" pitchFamily="34" typeface="微软雅黑"/>
              </a:rPr>
              <a:t>此处添加项目2的文字说明</a:t>
            </a:r>
          </a:p>
        </p:txBody>
      </p:sp>
      <p:sp>
        <p:nvSpPr>
          <p:cNvPr id="7" name="矩形 6"/>
          <p:cNvSpPr/>
          <p:nvPr/>
        </p:nvSpPr>
        <p:spPr>
          <a:xfrm>
            <a:off x="511002" y="2782827"/>
            <a:ext cx="2725663" cy="1584176"/>
          </a:xfrm>
          <a:prstGeom prst="rect">
            <a:avLst/>
          </a:prstGeom>
          <a:blipFill>
            <a:blip r:embed="rId4"/>
            <a:stretch>
              <a:fillRect/>
            </a:stretch>
          </a:blipFill>
          <a:ln>
            <a:noFill/>
          </a:ln>
        </p:spPr>
        <p:style>
          <a:lnRef idx="1">
            <a:schemeClr val="accent1"/>
          </a:lnRef>
          <a:fillRef idx="0">
            <a:schemeClr val="accent1"/>
          </a:fillRef>
          <a:effectRef idx="0">
            <a:schemeClr val="accent1"/>
          </a:effectRef>
          <a:fontRef idx="minor">
            <a:schemeClr val="tx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sp>
        <p:nvSpPr>
          <p:cNvPr id="8" name="矩形 7"/>
          <p:cNvSpPr/>
          <p:nvPr/>
        </p:nvSpPr>
        <p:spPr>
          <a:xfrm>
            <a:off x="3227140" y="2785506"/>
            <a:ext cx="2725663" cy="1584176"/>
          </a:xfrm>
          <a:prstGeom prst="rect">
            <a:avLst/>
          </a:prstGeom>
          <a:solidFill>
            <a:schemeClr val="accent1"/>
          </a:solidFill>
          <a:ln>
            <a:noFill/>
          </a:ln>
        </p:spPr>
        <p:style>
          <a:lnRef idx="1">
            <a:schemeClr val="accent1"/>
          </a:lnRef>
          <a:fillRef idx="0">
            <a:schemeClr val="accent1"/>
          </a:fillRef>
          <a:effectRef idx="0">
            <a:schemeClr val="accent1"/>
          </a:effectRef>
          <a:fontRef idx="minor">
            <a:schemeClr val="tx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nSpc>
                <a:spcPct val="150000"/>
              </a:lnSpc>
            </a:pPr>
            <a:r>
              <a:rPr altLang="en-US" b="1" lang="zh-CN" sz="2000">
                <a:solidFill>
                  <a:schemeClr val="bg1"/>
                </a:solidFill>
                <a:latin charset="-122" panose="020b0503020204020204" pitchFamily="34" typeface="微软雅黑"/>
                <a:ea charset="-122" panose="020b0503020204020204" pitchFamily="34" typeface="微软雅黑"/>
              </a:rPr>
              <a:t>项目2的标题</a:t>
            </a:r>
          </a:p>
          <a:p>
            <a:pPr>
              <a:lnSpc>
                <a:spcPct val="150000"/>
              </a:lnSpc>
            </a:pPr>
            <a:r>
              <a:rPr altLang="en-US" b="1" lang="zh-CN" sz="2000">
                <a:solidFill>
                  <a:schemeClr val="bg1"/>
                </a:solidFill>
                <a:latin charset="-122" panose="020b0503020204020204" pitchFamily="34" typeface="微软雅黑"/>
                <a:ea charset="-122" panose="020b0503020204020204" pitchFamily="34" typeface="微软雅黑"/>
              </a:rPr>
              <a:t>此处添加项目2的文字说明</a:t>
            </a:r>
          </a:p>
          <a:p>
            <a:pPr>
              <a:lnSpc>
                <a:spcPct val="150000"/>
              </a:lnSpc>
            </a:pPr>
            <a:r>
              <a:rPr altLang="en-US" b="1" lang="zh-CN" sz="2000">
                <a:solidFill>
                  <a:schemeClr val="bg1"/>
                </a:solidFill>
                <a:latin charset="-122" panose="020b0503020204020204" pitchFamily="34" typeface="微软雅黑"/>
                <a:ea charset="-122" panose="020b0503020204020204" pitchFamily="34" typeface="微软雅黑"/>
              </a:rPr>
              <a:t>此处添加项目2的文字说明</a:t>
            </a:r>
          </a:p>
        </p:txBody>
      </p:sp>
      <p:sp>
        <p:nvSpPr>
          <p:cNvPr id="9" name="矩形 8"/>
          <p:cNvSpPr/>
          <p:nvPr/>
        </p:nvSpPr>
        <p:spPr>
          <a:xfrm>
            <a:off x="5943278" y="2782827"/>
            <a:ext cx="2725663" cy="1584176"/>
          </a:xfrm>
          <a:prstGeom prst="rect">
            <a:avLst/>
          </a:prstGeom>
          <a:blipFill>
            <a:blip r:embed="rId5"/>
            <a:stretch>
              <a:fillRect/>
            </a:stretch>
          </a:blipFill>
          <a:ln>
            <a:noFill/>
          </a:ln>
        </p:spPr>
        <p:style>
          <a:lnRef idx="1">
            <a:schemeClr val="accent1"/>
          </a:lnRef>
          <a:fillRef idx="0">
            <a:schemeClr val="accent1"/>
          </a:fillRef>
          <a:effectRef idx="0">
            <a:schemeClr val="accent1"/>
          </a:effectRef>
          <a:fontRef idx="minor">
            <a:schemeClr val="tx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sp>
        <p:nvSpPr>
          <p:cNvPr id="10" name="矩形 9"/>
          <p:cNvSpPr/>
          <p:nvPr/>
        </p:nvSpPr>
        <p:spPr>
          <a:xfrm>
            <a:off x="518517" y="2785280"/>
            <a:ext cx="2725663" cy="1584176"/>
          </a:xfrm>
          <a:prstGeom prst="rect">
            <a:avLst/>
          </a:prstGeom>
          <a:solidFill>
            <a:schemeClr val="accent1"/>
          </a:solidFill>
          <a:ln>
            <a:noFill/>
          </a:ln>
        </p:spPr>
        <p:style>
          <a:lnRef idx="1">
            <a:schemeClr val="accent1"/>
          </a:lnRef>
          <a:fillRef idx="0">
            <a:schemeClr val="accent1"/>
          </a:fillRef>
          <a:effectRef idx="0">
            <a:schemeClr val="accent1"/>
          </a:effectRef>
          <a:fontRef idx="minor">
            <a:schemeClr val="tx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nSpc>
                <a:spcPct val="150000"/>
              </a:lnSpc>
            </a:pPr>
            <a:r>
              <a:rPr altLang="en-US" b="1" lang="zh-CN" sz="2000">
                <a:solidFill>
                  <a:schemeClr val="bg1"/>
                </a:solidFill>
                <a:latin charset="-122" panose="020b0503020204020204" pitchFamily="34" typeface="微软雅黑"/>
                <a:ea charset="-122" panose="020b0503020204020204" pitchFamily="34" typeface="微软雅黑"/>
              </a:rPr>
              <a:t>项目4的标题</a:t>
            </a:r>
          </a:p>
          <a:p>
            <a:pPr>
              <a:lnSpc>
                <a:spcPct val="150000"/>
              </a:lnSpc>
            </a:pPr>
            <a:r>
              <a:rPr altLang="en-US" b="1" lang="zh-CN" sz="2000">
                <a:solidFill>
                  <a:schemeClr val="bg1"/>
                </a:solidFill>
                <a:latin charset="-122" panose="020b0503020204020204" pitchFamily="34" typeface="微软雅黑"/>
                <a:ea charset="-122" panose="020b0503020204020204" pitchFamily="34" typeface="微软雅黑"/>
              </a:rPr>
              <a:t>此处添加项目4的文字说明</a:t>
            </a:r>
          </a:p>
          <a:p>
            <a:pPr>
              <a:lnSpc>
                <a:spcPct val="150000"/>
              </a:lnSpc>
            </a:pPr>
            <a:r>
              <a:rPr altLang="en-US" b="1" lang="zh-CN" sz="2000">
                <a:solidFill>
                  <a:schemeClr val="bg1"/>
                </a:solidFill>
                <a:latin charset="-122" panose="020b0503020204020204" pitchFamily="34" typeface="微软雅黑"/>
                <a:ea charset="-122" panose="020b0503020204020204" pitchFamily="34" typeface="微软雅黑"/>
              </a:rPr>
              <a:t>此处添加项目4的文字说明</a:t>
            </a:r>
          </a:p>
        </p:txBody>
      </p:sp>
      <p:sp>
        <p:nvSpPr>
          <p:cNvPr id="11" name="矩形 10"/>
          <p:cNvSpPr/>
          <p:nvPr/>
        </p:nvSpPr>
        <p:spPr>
          <a:xfrm>
            <a:off x="3234655" y="2782416"/>
            <a:ext cx="2725663" cy="1584176"/>
          </a:xfrm>
          <a:prstGeom prst="rect">
            <a:avLst/>
          </a:prstGeom>
          <a:blipFill dpi="0" rotWithShape="1">
            <a:blip r:embed="rId6">
              <a:extLst>
                <a:ext uri="{28A0092B-C50C-407E-A947-70E740481C1C}">
                  <a14:useLocalDpi val="0"/>
                </a:ext>
              </a:extLst>
            </a:blip>
            <a:stretch>
              <a:fillRect/>
            </a:stretch>
          </a:blipFill>
          <a:ln>
            <a:noFill/>
          </a:ln>
        </p:spPr>
        <p:style>
          <a:lnRef idx="1">
            <a:schemeClr val="accent1"/>
          </a:lnRef>
          <a:fillRef idx="0">
            <a:schemeClr val="accent1"/>
          </a:fillRef>
          <a:effectRef idx="0">
            <a:schemeClr val="accent1"/>
          </a:effectRef>
          <a:fontRef idx="minor">
            <a:schemeClr val="tx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sp>
        <p:nvSpPr>
          <p:cNvPr id="12" name="矩形 11"/>
          <p:cNvSpPr/>
          <p:nvPr/>
        </p:nvSpPr>
        <p:spPr>
          <a:xfrm>
            <a:off x="5950793" y="2787774"/>
            <a:ext cx="2725663" cy="1584176"/>
          </a:xfrm>
          <a:prstGeom prst="rect">
            <a:avLst/>
          </a:prstGeom>
          <a:solidFill>
            <a:schemeClr val="accent1"/>
          </a:solidFill>
          <a:ln>
            <a:noFill/>
          </a:ln>
        </p:spPr>
        <p:style>
          <a:lnRef idx="1">
            <a:schemeClr val="accent1"/>
          </a:lnRef>
          <a:fillRef idx="0">
            <a:schemeClr val="accent1"/>
          </a:fillRef>
          <a:effectRef idx="0">
            <a:schemeClr val="accent1"/>
          </a:effectRef>
          <a:fontRef idx="minor">
            <a:schemeClr val="tx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nSpc>
                <a:spcPct val="150000"/>
              </a:lnSpc>
            </a:pPr>
            <a:r>
              <a:rPr altLang="en-US" b="1" lang="zh-CN" sz="2000">
                <a:solidFill>
                  <a:schemeClr val="bg1"/>
                </a:solidFill>
                <a:latin charset="-122" panose="020b0503020204020204" pitchFamily="34" typeface="微软雅黑"/>
                <a:ea charset="-122" panose="020b0503020204020204" pitchFamily="34" typeface="微软雅黑"/>
              </a:rPr>
              <a:t>项目6的标题</a:t>
            </a:r>
          </a:p>
          <a:p>
            <a:pPr>
              <a:lnSpc>
                <a:spcPct val="150000"/>
              </a:lnSpc>
            </a:pPr>
            <a:r>
              <a:rPr altLang="en-US" b="1" lang="zh-CN" sz="2000">
                <a:solidFill>
                  <a:schemeClr val="bg1"/>
                </a:solidFill>
                <a:latin charset="-122" panose="020b0503020204020204" pitchFamily="34" typeface="微软雅黑"/>
                <a:ea charset="-122" panose="020b0503020204020204" pitchFamily="34" typeface="微软雅黑"/>
              </a:rPr>
              <a:t>此处添加项目6的文字说明</a:t>
            </a:r>
          </a:p>
          <a:p>
            <a:pPr>
              <a:lnSpc>
                <a:spcPct val="150000"/>
              </a:lnSpc>
            </a:pPr>
            <a:r>
              <a:rPr altLang="en-US" b="1" lang="zh-CN" sz="2000">
                <a:solidFill>
                  <a:schemeClr val="bg1"/>
                </a:solidFill>
                <a:latin charset="-122" panose="020b0503020204020204" pitchFamily="34" typeface="微软雅黑"/>
                <a:ea charset="-122" panose="020b0503020204020204" pitchFamily="34" typeface="微软雅黑"/>
              </a:rPr>
              <a:t>此处添加项目6的文字说明</a:t>
            </a:r>
          </a:p>
        </p:txBody>
      </p:sp>
      <p:sp>
        <p:nvSpPr>
          <p:cNvPr id="13" name="矩形 12"/>
          <p:cNvSpPr/>
          <p:nvPr/>
        </p:nvSpPr>
        <p:spPr>
          <a:xfrm>
            <a:off x="518517" y="1205497"/>
            <a:ext cx="2725663" cy="1584176"/>
          </a:xfrm>
          <a:prstGeom prst="rect">
            <a:avLst/>
          </a:prstGeom>
          <a:blipFill dpi="0" rotWithShape="1">
            <a:blip r:embed="rId7">
              <a:extLst>
                <a:ext uri="{28A0092B-C50C-407E-A947-70E740481C1C}">
                  <a14:useLocalDpi val="0"/>
                </a:ext>
              </a:extLst>
            </a:blip>
            <a:stretch>
              <a:fillRect/>
            </a:stretch>
          </a:blipFill>
          <a:ln>
            <a:noFill/>
          </a:ln>
        </p:spPr>
        <p:style>
          <a:lnRef idx="1">
            <a:schemeClr val="accent1"/>
          </a:lnRef>
          <a:fillRef idx="0">
            <a:schemeClr val="accent1"/>
          </a:fillRef>
          <a:effectRef idx="0">
            <a:schemeClr val="accent1"/>
          </a:effectRef>
          <a:fontRef idx="minor">
            <a:schemeClr val="tx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sp>
        <p:nvSpPr>
          <p:cNvPr id="14" name="矩形 13"/>
          <p:cNvSpPr/>
          <p:nvPr/>
        </p:nvSpPr>
        <p:spPr>
          <a:xfrm>
            <a:off x="3234655" y="1208361"/>
            <a:ext cx="2725663" cy="1584176"/>
          </a:xfrm>
          <a:prstGeom prst="rect">
            <a:avLst/>
          </a:prstGeom>
          <a:solidFill>
            <a:schemeClr val="accent1"/>
          </a:solidFill>
          <a:ln>
            <a:noFill/>
          </a:ln>
        </p:spPr>
        <p:style>
          <a:lnRef idx="1">
            <a:schemeClr val="accent1"/>
          </a:lnRef>
          <a:fillRef idx="0">
            <a:schemeClr val="accent1"/>
          </a:fillRef>
          <a:effectRef idx="0">
            <a:schemeClr val="accent1"/>
          </a:effectRef>
          <a:fontRef idx="minor">
            <a:schemeClr val="tx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nSpc>
                <a:spcPct val="150000"/>
              </a:lnSpc>
            </a:pPr>
            <a:r>
              <a:rPr altLang="en-US" b="1" lang="zh-CN" sz="2000">
                <a:solidFill>
                  <a:schemeClr val="bg1"/>
                </a:solidFill>
                <a:latin charset="-122" panose="020b0503020204020204" pitchFamily="34" typeface="微软雅黑"/>
                <a:ea charset="-122" panose="020b0503020204020204" pitchFamily="34" typeface="微软雅黑"/>
              </a:rPr>
              <a:t>项目5的标题</a:t>
            </a:r>
          </a:p>
          <a:p>
            <a:pPr>
              <a:lnSpc>
                <a:spcPct val="150000"/>
              </a:lnSpc>
            </a:pPr>
            <a:r>
              <a:rPr altLang="en-US" b="1" lang="zh-CN" sz="2000">
                <a:solidFill>
                  <a:schemeClr val="bg1"/>
                </a:solidFill>
                <a:latin charset="-122" panose="020b0503020204020204" pitchFamily="34" typeface="微软雅黑"/>
                <a:ea charset="-122" panose="020b0503020204020204" pitchFamily="34" typeface="微软雅黑"/>
              </a:rPr>
              <a:t>此处添加项目5的文字说明</a:t>
            </a:r>
          </a:p>
          <a:p>
            <a:pPr>
              <a:lnSpc>
                <a:spcPct val="150000"/>
              </a:lnSpc>
            </a:pPr>
            <a:r>
              <a:rPr altLang="en-US" b="1" lang="zh-CN" sz="2000">
                <a:solidFill>
                  <a:schemeClr val="bg1"/>
                </a:solidFill>
                <a:latin charset="-122" panose="020b0503020204020204" pitchFamily="34" typeface="微软雅黑"/>
                <a:ea charset="-122" panose="020b0503020204020204" pitchFamily="34" typeface="微软雅黑"/>
              </a:rPr>
              <a:t>此处添加项目5的文字说明</a:t>
            </a:r>
          </a:p>
        </p:txBody>
      </p:sp>
      <p:sp>
        <p:nvSpPr>
          <p:cNvPr id="15" name="矩形 14"/>
          <p:cNvSpPr/>
          <p:nvPr/>
        </p:nvSpPr>
        <p:spPr>
          <a:xfrm>
            <a:off x="5950793" y="1205497"/>
            <a:ext cx="2725663" cy="1584176"/>
          </a:xfrm>
          <a:prstGeom prst="rect">
            <a:avLst/>
          </a:prstGeom>
          <a:blipFill dpi="0" rotWithShape="1">
            <a:blip r:embed="rId8">
              <a:extLst>
                <a:ext uri="{28A0092B-C50C-407E-A947-70E740481C1C}">
                  <a14:useLocalDpi val="0"/>
                </a:ext>
              </a:extLst>
            </a:blip>
            <a:stretch>
              <a:fillRect/>
            </a:stretch>
          </a:blipFill>
          <a:ln>
            <a:noFill/>
          </a:ln>
        </p:spPr>
        <p:style>
          <a:lnRef idx="1">
            <a:schemeClr val="accent1"/>
          </a:lnRef>
          <a:fillRef idx="0">
            <a:schemeClr val="accent1"/>
          </a:fillRef>
          <a:effectRef idx="0">
            <a:schemeClr val="accent1"/>
          </a:effectRef>
          <a:fontRef idx="minor">
            <a:schemeClr val="tx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sp>
        <p:nvSpPr>
          <p:cNvPr id="16" name="TextBox 15"/>
          <p:cNvSpPr txBox="1"/>
          <p:nvPr/>
        </p:nvSpPr>
        <p:spPr>
          <a:xfrm>
            <a:off x="-41955" y="-2540818"/>
            <a:ext cx="868680" cy="365760"/>
          </a:xfrm>
          <a:prstGeom prst="rect">
            <a:avLst/>
          </a:prstGeom>
          <a:noFill/>
        </p:spPr>
        <p:txBody>
          <a:bodyPr rtlCol="0" wrap="none">
            <a:spAutoFit/>
          </a:bodyPr>
          <a:lstStyle/>
          <a:p>
            <a:r>
              <a:rPr altLang="en-US" lang="zh-CN"/>
              <a:t>延迟符</a:t>
            </a:r>
          </a:p>
        </p:txBody>
      </p:sp>
    </p:spTree>
    <p:extLst>
      <p:ext uri="{BB962C8B-B14F-4D97-AF65-F5344CB8AC3E}">
        <p14:creationId val="1546876247"/>
      </p:ext>
    </p:extLst>
  </p:cSld>
  <p:clrMapOvr>
    <a:masterClrMapping/>
  </p:clrMapOvr>
  <mc:AlternateContent>
    <mc:Choice Requires="p14">
      <p:transition p14:dur="700" spd="med">
        <p:fade/>
      </p:transition>
    </mc:Choice>
    <mc:Fallback>
      <p:transition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8">
                                  <p:stCondLst>
                                    <p:cond delay="0"/>
                                  </p:stCondLst>
                                  <p:childTnLst>
                                    <p:set>
                                      <p:cBhvr>
                                        <p:cTn dur="1" fill="hold" id="6">
                                          <p:stCondLst>
                                            <p:cond delay="0"/>
                                          </p:stCondLst>
                                        </p:cTn>
                                        <p:tgtEl>
                                          <p:spTgt spid="6"/>
                                        </p:tgtEl>
                                        <p:attrNameLst>
                                          <p:attrName>style.visibility</p:attrName>
                                        </p:attrNameLst>
                                      </p:cBhvr>
                                      <p:to>
                                        <p:strVal val="visible"/>
                                      </p:to>
                                    </p:set>
                                    <p:animEffect filter="wipe(left)" transition="in">
                                      <p:cBhvr>
                                        <p:cTn dur="500" id="7"/>
                                        <p:tgtEl>
                                          <p:spTgt spid="6"/>
                                        </p:tgtEl>
                                      </p:cBhvr>
                                    </p:animEffect>
                                  </p:childTnLst>
                                </p:cTn>
                              </p:par>
                            </p:childTnLst>
                          </p:cTn>
                        </p:par>
                        <p:par>
                          <p:cTn fill="hold" id="8" nodeType="afterGroup">
                            <p:stCondLst>
                              <p:cond delay="500"/>
                            </p:stCondLst>
                            <p:childTnLst>
                              <p:par>
                                <p:cTn fill="hold" grpId="0" id="9" nodeType="afterEffect" presetClass="entr" presetID="53" presetSubtype="0">
                                  <p:stCondLst>
                                    <p:cond delay="0"/>
                                  </p:stCondLst>
                                  <p:childTnLst>
                                    <p:set>
                                      <p:cBhvr>
                                        <p:cTn dur="1" fill="hold" id="10">
                                          <p:stCondLst>
                                            <p:cond delay="0"/>
                                          </p:stCondLst>
                                        </p:cTn>
                                        <p:tgtEl>
                                          <p:spTgt spid="3"/>
                                        </p:tgtEl>
                                        <p:attrNameLst>
                                          <p:attrName>style.visibility</p:attrName>
                                        </p:attrNameLst>
                                      </p:cBhvr>
                                      <p:to>
                                        <p:strVal val="visible"/>
                                      </p:to>
                                    </p:set>
                                    <p:anim calcmode="lin" valueType="num">
                                      <p:cBhvr>
                                        <p:cTn dur="1000" fill="hold" id="11"/>
                                        <p:tgtEl>
                                          <p:spTgt spid="3"/>
                                        </p:tgtEl>
                                        <p:attrNameLst>
                                          <p:attrName>ppt_w</p:attrName>
                                        </p:attrNameLst>
                                      </p:cBhvr>
                                      <p:tavLst>
                                        <p:tav tm="0">
                                          <p:val>
                                            <p:fltVal val="0"/>
                                          </p:val>
                                        </p:tav>
                                        <p:tav tm="100000">
                                          <p:val>
                                            <p:strVal val="#ppt_w"/>
                                          </p:val>
                                        </p:tav>
                                      </p:tavLst>
                                    </p:anim>
                                    <p:anim calcmode="lin" valueType="num">
                                      <p:cBhvr>
                                        <p:cTn dur="1000" fill="hold" id="12"/>
                                        <p:tgtEl>
                                          <p:spTgt spid="3"/>
                                        </p:tgtEl>
                                        <p:attrNameLst>
                                          <p:attrName>ppt_h</p:attrName>
                                        </p:attrNameLst>
                                      </p:cBhvr>
                                      <p:tavLst>
                                        <p:tav tm="0">
                                          <p:val>
                                            <p:fltVal val="0"/>
                                          </p:val>
                                        </p:tav>
                                        <p:tav tm="100000">
                                          <p:val>
                                            <p:strVal val="#ppt_h"/>
                                          </p:val>
                                        </p:tav>
                                      </p:tavLst>
                                    </p:anim>
                                    <p:animEffect filter="fade" transition="in">
                                      <p:cBhvr>
                                        <p:cTn dur="1000" id="13"/>
                                        <p:tgtEl>
                                          <p:spTgt spid="3"/>
                                        </p:tgtEl>
                                      </p:cBhvr>
                                    </p:animEffect>
                                  </p:childTnLst>
                                  <p:subTnLst>
                                    <p:audio>
                                      <p:cMediaNode>
                                        <p:cTn display="0" masterRel="sameClick">
                                          <p:stCondLst>
                                            <p:cond delay="0" evt="begin">
                                              <p:tn val="9"/>
                                            </p:cond>
                                          </p:stCondLst>
                                          <p:endCondLst>
                                            <p:cond delay="0" evt="onStopAudio">
                                              <p:tgtEl>
                                                <p:sldTgt/>
                                              </p:tgtEl>
                                            </p:cond>
                                          </p:endCondLst>
                                        </p:cTn>
                                        <p:tgtEl>
                                          <p:sndTgt name="dou.wav" r:embed="rId9"/>
                                        </p:tgtEl>
                                      </p:cMediaNode>
                                    </p:audio>
                                  </p:subTnLst>
                                </p:cTn>
                              </p:par>
                              <p:par>
                                <p:cTn fill="hold" grpId="0" id="14" nodeType="withEffect" presetClass="entr" presetID="53" presetSubtype="0">
                                  <p:stCondLst>
                                    <p:cond delay="0"/>
                                  </p:stCondLst>
                                  <p:childTnLst>
                                    <p:set>
                                      <p:cBhvr>
                                        <p:cTn dur="1" fill="hold" id="15">
                                          <p:stCondLst>
                                            <p:cond delay="0"/>
                                          </p:stCondLst>
                                        </p:cTn>
                                        <p:tgtEl>
                                          <p:spTgt spid="7"/>
                                        </p:tgtEl>
                                        <p:attrNameLst>
                                          <p:attrName>style.visibility</p:attrName>
                                        </p:attrNameLst>
                                      </p:cBhvr>
                                      <p:to>
                                        <p:strVal val="visible"/>
                                      </p:to>
                                    </p:set>
                                    <p:anim calcmode="lin" valueType="num">
                                      <p:cBhvr>
                                        <p:cTn dur="1000" fill="hold" id="16"/>
                                        <p:tgtEl>
                                          <p:spTgt spid="7"/>
                                        </p:tgtEl>
                                        <p:attrNameLst>
                                          <p:attrName>ppt_w</p:attrName>
                                        </p:attrNameLst>
                                      </p:cBhvr>
                                      <p:tavLst>
                                        <p:tav tm="0">
                                          <p:val>
                                            <p:fltVal val="0"/>
                                          </p:val>
                                        </p:tav>
                                        <p:tav tm="100000">
                                          <p:val>
                                            <p:strVal val="#ppt_w"/>
                                          </p:val>
                                        </p:tav>
                                      </p:tavLst>
                                    </p:anim>
                                    <p:anim calcmode="lin" valueType="num">
                                      <p:cBhvr>
                                        <p:cTn dur="1000" fill="hold" id="17"/>
                                        <p:tgtEl>
                                          <p:spTgt spid="7"/>
                                        </p:tgtEl>
                                        <p:attrNameLst>
                                          <p:attrName>ppt_h</p:attrName>
                                        </p:attrNameLst>
                                      </p:cBhvr>
                                      <p:tavLst>
                                        <p:tav tm="0">
                                          <p:val>
                                            <p:fltVal val="0"/>
                                          </p:val>
                                        </p:tav>
                                        <p:tav tm="100000">
                                          <p:val>
                                            <p:strVal val="#ppt_h"/>
                                          </p:val>
                                        </p:tav>
                                      </p:tavLst>
                                    </p:anim>
                                    <p:animEffect filter="fade" transition="in">
                                      <p:cBhvr>
                                        <p:cTn dur="1000" id="18"/>
                                        <p:tgtEl>
                                          <p:spTgt spid="7"/>
                                        </p:tgtEl>
                                      </p:cBhvr>
                                    </p:animEffect>
                                  </p:childTnLst>
                                </p:cTn>
                              </p:par>
                              <p:par>
                                <p:cTn fill="hold" grpId="0" id="19" nodeType="withEffect" presetClass="entr" presetID="53" presetSubtype="0">
                                  <p:stCondLst>
                                    <p:cond delay="0"/>
                                  </p:stCondLst>
                                  <p:childTnLst>
                                    <p:set>
                                      <p:cBhvr>
                                        <p:cTn dur="1" fill="hold" id="20">
                                          <p:stCondLst>
                                            <p:cond delay="0"/>
                                          </p:stCondLst>
                                        </p:cTn>
                                        <p:tgtEl>
                                          <p:spTgt spid="4"/>
                                        </p:tgtEl>
                                        <p:attrNameLst>
                                          <p:attrName>style.visibility</p:attrName>
                                        </p:attrNameLst>
                                      </p:cBhvr>
                                      <p:to>
                                        <p:strVal val="visible"/>
                                      </p:to>
                                    </p:set>
                                    <p:anim calcmode="lin" valueType="num">
                                      <p:cBhvr>
                                        <p:cTn dur="1000" fill="hold" id="21"/>
                                        <p:tgtEl>
                                          <p:spTgt spid="4"/>
                                        </p:tgtEl>
                                        <p:attrNameLst>
                                          <p:attrName>ppt_w</p:attrName>
                                        </p:attrNameLst>
                                      </p:cBhvr>
                                      <p:tavLst>
                                        <p:tav tm="0">
                                          <p:val>
                                            <p:fltVal val="0"/>
                                          </p:val>
                                        </p:tav>
                                        <p:tav tm="100000">
                                          <p:val>
                                            <p:strVal val="#ppt_w"/>
                                          </p:val>
                                        </p:tav>
                                      </p:tavLst>
                                    </p:anim>
                                    <p:anim calcmode="lin" valueType="num">
                                      <p:cBhvr>
                                        <p:cTn dur="1000" fill="hold" id="22"/>
                                        <p:tgtEl>
                                          <p:spTgt spid="4"/>
                                        </p:tgtEl>
                                        <p:attrNameLst>
                                          <p:attrName>ppt_h</p:attrName>
                                        </p:attrNameLst>
                                      </p:cBhvr>
                                      <p:tavLst>
                                        <p:tav tm="0">
                                          <p:val>
                                            <p:fltVal val="0"/>
                                          </p:val>
                                        </p:tav>
                                        <p:tav tm="100000">
                                          <p:val>
                                            <p:strVal val="#ppt_h"/>
                                          </p:val>
                                        </p:tav>
                                      </p:tavLst>
                                    </p:anim>
                                    <p:animEffect filter="fade" transition="in">
                                      <p:cBhvr>
                                        <p:cTn dur="1000" id="23"/>
                                        <p:tgtEl>
                                          <p:spTgt spid="4"/>
                                        </p:tgtEl>
                                      </p:cBhvr>
                                    </p:animEffect>
                                  </p:childTnLst>
                                </p:cTn>
                              </p:par>
                              <p:par>
                                <p:cTn fill="hold" grpId="0" id="24" nodeType="withEffect" presetClass="entr" presetID="53" presetSubtype="0">
                                  <p:stCondLst>
                                    <p:cond delay="0"/>
                                  </p:stCondLst>
                                  <p:childTnLst>
                                    <p:set>
                                      <p:cBhvr>
                                        <p:cTn dur="1" fill="hold" id="25">
                                          <p:stCondLst>
                                            <p:cond delay="0"/>
                                          </p:stCondLst>
                                        </p:cTn>
                                        <p:tgtEl>
                                          <p:spTgt spid="8"/>
                                        </p:tgtEl>
                                        <p:attrNameLst>
                                          <p:attrName>style.visibility</p:attrName>
                                        </p:attrNameLst>
                                      </p:cBhvr>
                                      <p:to>
                                        <p:strVal val="visible"/>
                                      </p:to>
                                    </p:set>
                                    <p:anim calcmode="lin" valueType="num">
                                      <p:cBhvr>
                                        <p:cTn dur="1000" fill="hold" id="26"/>
                                        <p:tgtEl>
                                          <p:spTgt spid="8"/>
                                        </p:tgtEl>
                                        <p:attrNameLst>
                                          <p:attrName>ppt_w</p:attrName>
                                        </p:attrNameLst>
                                      </p:cBhvr>
                                      <p:tavLst>
                                        <p:tav tm="0">
                                          <p:val>
                                            <p:fltVal val="0"/>
                                          </p:val>
                                        </p:tav>
                                        <p:tav tm="100000">
                                          <p:val>
                                            <p:strVal val="#ppt_w"/>
                                          </p:val>
                                        </p:tav>
                                      </p:tavLst>
                                    </p:anim>
                                    <p:anim calcmode="lin" valueType="num">
                                      <p:cBhvr>
                                        <p:cTn dur="1000" fill="hold" id="27"/>
                                        <p:tgtEl>
                                          <p:spTgt spid="8"/>
                                        </p:tgtEl>
                                        <p:attrNameLst>
                                          <p:attrName>ppt_h</p:attrName>
                                        </p:attrNameLst>
                                      </p:cBhvr>
                                      <p:tavLst>
                                        <p:tav tm="0">
                                          <p:val>
                                            <p:fltVal val="0"/>
                                          </p:val>
                                        </p:tav>
                                        <p:tav tm="100000">
                                          <p:val>
                                            <p:strVal val="#ppt_h"/>
                                          </p:val>
                                        </p:tav>
                                      </p:tavLst>
                                    </p:anim>
                                    <p:animEffect filter="fade" transition="in">
                                      <p:cBhvr>
                                        <p:cTn dur="1000" id="28"/>
                                        <p:tgtEl>
                                          <p:spTgt spid="8"/>
                                        </p:tgtEl>
                                      </p:cBhvr>
                                    </p:animEffect>
                                  </p:childTnLst>
                                </p:cTn>
                              </p:par>
                              <p:par>
                                <p:cTn fill="hold" grpId="0" id="29" nodeType="withEffect" presetClass="entr" presetID="53" presetSubtype="0">
                                  <p:stCondLst>
                                    <p:cond delay="0"/>
                                  </p:stCondLst>
                                  <p:childTnLst>
                                    <p:set>
                                      <p:cBhvr>
                                        <p:cTn dur="1" fill="hold" id="30">
                                          <p:stCondLst>
                                            <p:cond delay="0"/>
                                          </p:stCondLst>
                                        </p:cTn>
                                        <p:tgtEl>
                                          <p:spTgt spid="5"/>
                                        </p:tgtEl>
                                        <p:attrNameLst>
                                          <p:attrName>style.visibility</p:attrName>
                                        </p:attrNameLst>
                                      </p:cBhvr>
                                      <p:to>
                                        <p:strVal val="visible"/>
                                      </p:to>
                                    </p:set>
                                    <p:anim calcmode="lin" valueType="num">
                                      <p:cBhvr>
                                        <p:cTn dur="1000" fill="hold" id="31"/>
                                        <p:tgtEl>
                                          <p:spTgt spid="5"/>
                                        </p:tgtEl>
                                        <p:attrNameLst>
                                          <p:attrName>ppt_w</p:attrName>
                                        </p:attrNameLst>
                                      </p:cBhvr>
                                      <p:tavLst>
                                        <p:tav tm="0">
                                          <p:val>
                                            <p:fltVal val="0"/>
                                          </p:val>
                                        </p:tav>
                                        <p:tav tm="100000">
                                          <p:val>
                                            <p:strVal val="#ppt_w"/>
                                          </p:val>
                                        </p:tav>
                                      </p:tavLst>
                                    </p:anim>
                                    <p:anim calcmode="lin" valueType="num">
                                      <p:cBhvr>
                                        <p:cTn dur="1000" fill="hold" id="32"/>
                                        <p:tgtEl>
                                          <p:spTgt spid="5"/>
                                        </p:tgtEl>
                                        <p:attrNameLst>
                                          <p:attrName>ppt_h</p:attrName>
                                        </p:attrNameLst>
                                      </p:cBhvr>
                                      <p:tavLst>
                                        <p:tav tm="0">
                                          <p:val>
                                            <p:fltVal val="0"/>
                                          </p:val>
                                        </p:tav>
                                        <p:tav tm="100000">
                                          <p:val>
                                            <p:strVal val="#ppt_h"/>
                                          </p:val>
                                        </p:tav>
                                      </p:tavLst>
                                    </p:anim>
                                    <p:animEffect filter="fade" transition="in">
                                      <p:cBhvr>
                                        <p:cTn dur="1000" id="33"/>
                                        <p:tgtEl>
                                          <p:spTgt spid="5"/>
                                        </p:tgtEl>
                                      </p:cBhvr>
                                    </p:animEffect>
                                  </p:childTnLst>
                                </p:cTn>
                              </p:par>
                              <p:par>
                                <p:cTn fill="hold" grpId="0" id="34" nodeType="withEffect" presetClass="entr" presetID="53" presetSubtype="0">
                                  <p:stCondLst>
                                    <p:cond delay="0"/>
                                  </p:stCondLst>
                                  <p:childTnLst>
                                    <p:set>
                                      <p:cBhvr>
                                        <p:cTn dur="1" fill="hold" id="35">
                                          <p:stCondLst>
                                            <p:cond delay="0"/>
                                          </p:stCondLst>
                                        </p:cTn>
                                        <p:tgtEl>
                                          <p:spTgt spid="9"/>
                                        </p:tgtEl>
                                        <p:attrNameLst>
                                          <p:attrName>style.visibility</p:attrName>
                                        </p:attrNameLst>
                                      </p:cBhvr>
                                      <p:to>
                                        <p:strVal val="visible"/>
                                      </p:to>
                                    </p:set>
                                    <p:anim calcmode="lin" valueType="num">
                                      <p:cBhvr>
                                        <p:cTn dur="1000" fill="hold" id="36"/>
                                        <p:tgtEl>
                                          <p:spTgt spid="9"/>
                                        </p:tgtEl>
                                        <p:attrNameLst>
                                          <p:attrName>ppt_w</p:attrName>
                                        </p:attrNameLst>
                                      </p:cBhvr>
                                      <p:tavLst>
                                        <p:tav tm="0">
                                          <p:val>
                                            <p:fltVal val="0"/>
                                          </p:val>
                                        </p:tav>
                                        <p:tav tm="100000">
                                          <p:val>
                                            <p:strVal val="#ppt_w"/>
                                          </p:val>
                                        </p:tav>
                                      </p:tavLst>
                                    </p:anim>
                                    <p:anim calcmode="lin" valueType="num">
                                      <p:cBhvr>
                                        <p:cTn dur="1000" fill="hold" id="37"/>
                                        <p:tgtEl>
                                          <p:spTgt spid="9"/>
                                        </p:tgtEl>
                                        <p:attrNameLst>
                                          <p:attrName>ppt_h</p:attrName>
                                        </p:attrNameLst>
                                      </p:cBhvr>
                                      <p:tavLst>
                                        <p:tav tm="0">
                                          <p:val>
                                            <p:fltVal val="0"/>
                                          </p:val>
                                        </p:tav>
                                        <p:tav tm="100000">
                                          <p:val>
                                            <p:strVal val="#ppt_h"/>
                                          </p:val>
                                        </p:tav>
                                      </p:tavLst>
                                    </p:anim>
                                    <p:animEffect filter="fade" transition="in">
                                      <p:cBhvr>
                                        <p:cTn dur="1000" id="38"/>
                                        <p:tgtEl>
                                          <p:spTgt spid="9"/>
                                        </p:tgtEl>
                                      </p:cBhvr>
                                    </p:animEffect>
                                  </p:childTnLst>
                                </p:cTn>
                              </p:par>
                              <p:par>
                                <p:cTn accel="50000" decel="50000" fill="hold" grpId="1" id="39" nodeType="withEffect" presetClass="path" presetID="0" presetSubtype="0">
                                  <p:stCondLst>
                                    <p:cond delay="0"/>
                                  </p:stCondLst>
                                  <p:childTnLst>
                                    <p:animMotion origin="layout" path="M -0.01563 0.73704 C -0.01233 0.53086 -0.03004 0.31914 -0.0073 0.11667 C -0.0066 0.10062 -0.00487 0.08765 -0.00313 0.07222 C -0.00209 0.04846 4.44444E-06 0.02747 4.44444E-06 6.17284E-07" pathEditMode="relative" ptsTypes="fffA" rAng="0">
                                      <p:cBhvr>
                                        <p:cTn dur="1000" fill="hold" id="40"/>
                                        <p:tgtEl>
                                          <p:spTgt spid="3"/>
                                        </p:tgtEl>
                                        <p:attrNameLst>
                                          <p:attrName>ppt_x</p:attrName>
                                          <p:attrName>ppt_y</p:attrName>
                                        </p:attrNameLst>
                                      </p:cBhvr>
                                      <p:rCtr x="52" y="-36852"/>
                                    </p:animMotion>
                                  </p:childTnLst>
                                </p:cTn>
                              </p:par>
                              <p:par>
                                <p:cTn accel="50000" decel="50000" fill="hold" grpId="1" id="41" nodeType="withEffect" presetClass="path" presetID="0" presetSubtype="0">
                                  <p:stCondLst>
                                    <p:cond delay="0"/>
                                  </p:stCondLst>
                                  <p:childTnLst>
                                    <p:animMotion origin="layout" path="M 0.15695 0.55803 C 0.15938 0.54013 0.15296 0.52562 0.15 0.50865 C 0.14341 0.47007 0.13681 0.43025 0.12778 0.3926 C 0.12275 0.34723 0.11285 0.30741 0.10139 0.26667 C 0.09757 0.23334 0.1033 0.27408 0.09584 0.24445 C 0.0948 0.24075 0.09549 0.23581 0.09445 0.2321 C 0.08924 0.21235 0.08108 0.19291 0.07362 0.17531 C 0.07066 0.15957 0.06494 0.14754 0.05834 0.13581 C 0.05591 0.12284 0.05851 0.13334 0.05278 0.12099 C 0.04757 0.10988 0.04462 0.09661 0.03889 0.08642 C 0.03733 0.07562 0.03403 0.06945 0.03195 0.05926 C 0.02761 0.03889 0.02275 0.02562 0.01389 0.00988 C 0.01094 0.00463 0.00504 0.0034 -4.72222E-06 -4.93827E-06" pathEditMode="relative" ptsTypes="ffffffffffffA" rAng="0">
                                      <p:cBhvr>
                                        <p:cTn dur="1000" fill="hold" id="42"/>
                                        <p:tgtEl>
                                          <p:spTgt spid="7"/>
                                        </p:tgtEl>
                                        <p:attrNameLst>
                                          <p:attrName>ppt_x</p:attrName>
                                          <p:attrName>ppt_y</p:attrName>
                                        </p:attrNameLst>
                                      </p:cBhvr>
                                      <p:rCtr x="-7726" y="-27901"/>
                                    </p:animMotion>
                                  </p:childTnLst>
                                </p:cTn>
                              </p:par>
                              <p:par>
                                <p:cTn accel="50000" decel="50000" fill="hold" grpId="1" id="43" nodeType="withEffect" presetClass="path" presetID="0" presetSubtype="0">
                                  <p:stCondLst>
                                    <p:cond delay="0"/>
                                  </p:stCondLst>
                                  <p:childTnLst>
                                    <p:animMotion origin="layout" path="M 0.14306 0.76297 C 0.14149 0.7463 0.13889 0.72871 0.13472 0.71358 C 0.13333 0.69815 0.13177 0.68303 0.12778 0.66914 C 0.12379 0.61945 0.11372 0.57284 0.10417 0.52593 C 0.10017 0.50679 0.10087 0.48364 0.09445 0.46667 C 0.08958 0.43179 0.0842 0.39723 0.07778 0.36297 C 0.07691 0.35834 0.07726 0.35278 0.07639 0.34815 C 0.07222 0.32562 0.07205 0.34136 0.06945 0.31852 C 0.06511 0.28025 0.05625 0.2426 0.04722 0.20741 C 0.0375 0.16976 0.05 0.21297 0.04306 0.18025 C 0.04045 0.1679 0.03663 0.15494 0.03333 0.14321 C 0.02917 0.1284 0.02743 0.11297 0.02222 0.09877 C 0.02066 0.08519 0.01701 0.07655 0.01389 0.0642 C 0.00729 0.03766 0.01458 0.05864 0.00833 0.04198 C 0.0066 0.02994 0.00504 0.01142 -8.33333E-07 -2.96296E-06" pathEditMode="relative" ptsTypes="ffffffffffffffA" rAng="0">
                                      <p:cBhvr>
                                        <p:cTn dur="1000" fill="hold" id="44"/>
                                        <p:tgtEl>
                                          <p:spTgt spid="4"/>
                                        </p:tgtEl>
                                        <p:attrNameLst>
                                          <p:attrName>ppt_x</p:attrName>
                                          <p:attrName>ppt_y</p:attrName>
                                        </p:attrNameLst>
                                      </p:cBhvr>
                                      <p:rCtr x="-7153" y="-38148"/>
                                    </p:animMotion>
                                  </p:childTnLst>
                                </p:cTn>
                              </p:par>
                              <p:par>
                                <p:cTn accel="50000" decel="50000" fill="hold" grpId="1" id="45" nodeType="withEffect" presetClass="path" presetID="0" presetSubtype="0">
                                  <p:stCondLst>
                                    <p:cond delay="0"/>
                                  </p:stCondLst>
                                  <p:childTnLst>
                                    <p:animMotion origin="layout" path="M 0.02917 0.59506 C 0.02621 0.57932 0.02587 0.56204 0.02361 0.54568 C 0.02257 0.47562 0.02101 0.43981 0.01528 0.37778 C 0.01406 0.33889 0.01233 0.30031 0.00972 0.26173 C 0.0092 0.25432 0.00885 0.24691 0.00833 0.23951 C 0.00712 0.22377 0.00417 0.19259 0.00417 0.1929 C 0.00243 0.12932 1.38889E-06 0.06574 1.38889E-06 3.7037E-07" pathEditMode="relative" ptsTypes="ffffffA" rAng="0">
                                      <p:cBhvr>
                                        <p:cTn dur="1000" fill="hold" id="46"/>
                                        <p:tgtEl>
                                          <p:spTgt spid="8"/>
                                        </p:tgtEl>
                                        <p:attrNameLst>
                                          <p:attrName>ppt_x</p:attrName>
                                          <p:attrName>ppt_y</p:attrName>
                                        </p:attrNameLst>
                                      </p:cBhvr>
                                      <p:rCtr x="-1458" y="-29753"/>
                                    </p:animMotion>
                                  </p:childTnLst>
                                </p:cTn>
                              </p:par>
                              <p:par>
                                <p:cTn accel="50000" decel="50000" fill="hold" grpId="1" id="47" nodeType="withEffect" presetClass="path" presetID="0" presetSubtype="0">
                                  <p:stCondLst>
                                    <p:cond delay="0"/>
                                  </p:stCondLst>
                                  <p:childTnLst>
                                    <p:animMotion origin="layout" path="M 0.39028 0.64198 C 0.38837 0.62809 0.38282 0.62037 0.37917 0.60741 C 0.3724 0.58303 0.36094 0.55772 0.35 0.53828 C 0.34532 0.52994 0.33802 0.52439 0.33334 0.51605 C 0.31997 0.49229 0.32726 0.50371 0.31112 0.48149 C 0.3033 0.47068 0.29688 0.45247 0.2875 0.44692 C 0.27761 0.42346 0.29011 0.45062 0.27639 0.42963 C 0.27223 0.42315 0.26875 0.41358 0.26389 0.40741 C 0.26216 0.40525 0.2599 0.40494 0.25834 0.40247 C 0.23368 0.36605 0.25556 0.3926 0.24306 0.37778 C 0.23733 0.36235 0.2441 0.3784 0.23334 0.36297 C 0.22657 0.3534 0.22049 0.34105 0.21389 0.33087 C 0.2099 0.3247 0.20504 0.32007 0.20139 0.31358 C 0.18733 0.28858 0.17362 0.26297 0.15834 0.23951 C 0.15278 0.23118 0.14636 0.22223 0.14167 0.21235 C 0.13612 0.20062 0.13212 0.18766 0.12362 0.18272 C 0.12136 0.17932 0.11875 0.17655 0.11667 0.17284 C 0.11546 0.17068 0.11511 0.16729 0.11389 0.16544 C 0.10955 0.15834 0.10469 0.15216 0.1 0.14568 C 0.09775 0.14229 0.09462 0.14013 0.09306 0.13581 C 0.09219 0.13334 0.0915 0.13025 0.09028 0.1284 C 0.08872 0.12593 0.08646 0.12531 0.08473 0.12346 C 0.08282 0.1213 0.08091 0.11883 0.07917 0.11605 C 0.07032 0.10247 0.07917 0.11482 0.07223 0.10124 C 0.06702 0.09105 0.06112 0.08149 0.05556 0.07161 C 0.05226 0.06574 0.05052 0.05772 0.04723 0.05186 C 0.04289 0.04414 0.03039 0.02932 0.025 0.0247 C 0.01875 0.01914 0.01684 0.0105 0.00973 0.00741 C 0.00434 0.00093 0.00712 0.0034 -3.88889E-06 -3.95062E-06" pathEditMode="relative" ptsTypes="ffffffffffffffffffffffffffffA" rAng="0">
                                      <p:cBhvr>
                                        <p:cTn dur="1000" fill="hold" id="48"/>
                                        <p:tgtEl>
                                          <p:spTgt spid="5"/>
                                        </p:tgtEl>
                                        <p:attrNameLst>
                                          <p:attrName>ppt_x</p:attrName>
                                          <p:attrName>ppt_y</p:attrName>
                                        </p:attrNameLst>
                                      </p:cBhvr>
                                      <p:rCtr x="-19514" y="-32099"/>
                                    </p:animMotion>
                                  </p:childTnLst>
                                </p:cTn>
                              </p:par>
                              <p:par>
                                <p:cTn accel="50000" decel="50000" fill="hold" grpId="1" id="49" nodeType="withEffect" presetClass="path" presetID="0" presetSubtype="0">
                                  <p:stCondLst>
                                    <p:cond delay="0"/>
                                  </p:stCondLst>
                                  <p:childTnLst>
                                    <p:animMotion origin="layout" path="M 0.29028 0.56791 C 0.2842 0.5355 0.26701 0.51976 0.25695 0.49136 C 0.24809 0.46636 0.23837 0.44198 0.22917 0.41729 C 0.22483 0.40556 0.22049 0.39044 0.21389 0.38272 C 0.21233 0.37717 0.21181 0.37038 0.20972 0.36544 C 0.20729 0.35988 0.20399 0.35587 0.20139 0.35062 C 0.19497 0.33797 0.18906 0.32161 0.18333 0.30865 C 0.17813 0.29661 0.17135 0.28735 0.16528 0.27655 C 0.16042 0.26791 0.15747 0.25371 0.15278 0.24445 C 0.14705 0.23303 0.1408 0.22315 0.13472 0.21235 C 0.12674 0.19815 0.11962 0.17717 0.10833 0.17038 C 0.1033 0.1571 0.09618 0.14568 0.09028 0.13334 C 0.0849 0.12223 0.08195 0.11204 0.075 0.10371 C 0.0658 0.07902 0.05035 0.05834 0.0375 0.03951 C 0.02969 0.02778 0.03733 0.04167 0.02778 0.02963 C 0.01181 0.00957 0.03715 0.03612 0.01806 0.01482 C 0.01285 0.00896 0.00677 0.00741 -5.55556E-07 -4.93827E-06" pathEditMode="relative" ptsTypes="ffffffffffffffffA" rAng="0">
                                      <p:cBhvr>
                                        <p:cTn dur="1000" fill="hold" id="50"/>
                                        <p:tgtEl>
                                          <p:spTgt spid="9"/>
                                        </p:tgtEl>
                                        <p:attrNameLst>
                                          <p:attrName>ppt_x</p:attrName>
                                          <p:attrName>ppt_y</p:attrName>
                                        </p:attrNameLst>
                                      </p:cBhvr>
                                      <p:rCtr x="-14514" y="-28395"/>
                                    </p:animMotion>
                                  </p:childTnLst>
                                </p:cTn>
                              </p:par>
                              <p:par>
                                <p:cTn fill="hold" grpId="2" id="51" nodeType="withEffect" presetClass="emph" presetID="8" presetSubtype="0">
                                  <p:stCondLst>
                                    <p:cond delay="0"/>
                                  </p:stCondLst>
                                  <p:childTnLst>
                                    <p:animRot by="-21600000">
                                      <p:cBhvr>
                                        <p:cTn dur="1000" fill="hold" id="52"/>
                                        <p:tgtEl>
                                          <p:spTgt spid="3"/>
                                        </p:tgtEl>
                                        <p:attrNameLst>
                                          <p:attrName>r</p:attrName>
                                        </p:attrNameLst>
                                      </p:cBhvr>
                                    </p:animRot>
                                  </p:childTnLst>
                                </p:cTn>
                              </p:par>
                              <p:par>
                                <p:cTn fill="hold" grpId="2" id="53" nodeType="withEffect" presetClass="emph" presetID="8" presetSubtype="0">
                                  <p:stCondLst>
                                    <p:cond delay="0"/>
                                  </p:stCondLst>
                                  <p:childTnLst>
                                    <p:animRot by="21600000">
                                      <p:cBhvr>
                                        <p:cTn dur="1000" fill="hold" id="54"/>
                                        <p:tgtEl>
                                          <p:spTgt spid="7"/>
                                        </p:tgtEl>
                                        <p:attrNameLst>
                                          <p:attrName>r</p:attrName>
                                        </p:attrNameLst>
                                      </p:cBhvr>
                                    </p:animRot>
                                  </p:childTnLst>
                                </p:cTn>
                              </p:par>
                              <p:par>
                                <p:cTn fill="hold" grpId="2" id="55" nodeType="withEffect" presetClass="emph" presetID="8" presetSubtype="0">
                                  <p:stCondLst>
                                    <p:cond delay="0"/>
                                  </p:stCondLst>
                                  <p:childTnLst>
                                    <p:animRot by="-21600000">
                                      <p:cBhvr>
                                        <p:cTn dur="1000" fill="hold" id="56"/>
                                        <p:tgtEl>
                                          <p:spTgt spid="4"/>
                                        </p:tgtEl>
                                        <p:attrNameLst>
                                          <p:attrName>r</p:attrName>
                                        </p:attrNameLst>
                                      </p:cBhvr>
                                    </p:animRot>
                                  </p:childTnLst>
                                </p:cTn>
                              </p:par>
                              <p:par>
                                <p:cTn fill="hold" grpId="2" id="57" nodeType="withEffect" presetClass="emph" presetID="8" presetSubtype="0">
                                  <p:stCondLst>
                                    <p:cond delay="0"/>
                                  </p:stCondLst>
                                  <p:childTnLst>
                                    <p:animRot by="21600000">
                                      <p:cBhvr>
                                        <p:cTn dur="1000" fill="hold" id="58"/>
                                        <p:tgtEl>
                                          <p:spTgt spid="8"/>
                                        </p:tgtEl>
                                        <p:attrNameLst>
                                          <p:attrName>r</p:attrName>
                                        </p:attrNameLst>
                                      </p:cBhvr>
                                    </p:animRot>
                                  </p:childTnLst>
                                </p:cTn>
                              </p:par>
                              <p:par>
                                <p:cTn fill="hold" grpId="2" id="59" nodeType="withEffect" presetClass="emph" presetID="8" presetSubtype="0">
                                  <p:stCondLst>
                                    <p:cond delay="0"/>
                                  </p:stCondLst>
                                  <p:childTnLst>
                                    <p:animRot by="-21600000">
                                      <p:cBhvr>
                                        <p:cTn dur="1000" fill="hold" id="60"/>
                                        <p:tgtEl>
                                          <p:spTgt spid="5"/>
                                        </p:tgtEl>
                                        <p:attrNameLst>
                                          <p:attrName>r</p:attrName>
                                        </p:attrNameLst>
                                      </p:cBhvr>
                                    </p:animRot>
                                  </p:childTnLst>
                                </p:cTn>
                              </p:par>
                              <p:par>
                                <p:cTn fill="hold" grpId="2" id="61" nodeType="withEffect" presetClass="emph" presetID="8" presetSubtype="0">
                                  <p:stCondLst>
                                    <p:cond delay="0"/>
                                  </p:stCondLst>
                                  <p:childTnLst>
                                    <p:animRot by="21600000">
                                      <p:cBhvr>
                                        <p:cTn dur="1000" fill="hold" id="62"/>
                                        <p:tgtEl>
                                          <p:spTgt spid="9"/>
                                        </p:tgtEl>
                                        <p:attrNameLst>
                                          <p:attrName>r</p:attrName>
                                        </p:attrNameLst>
                                      </p:cBhvr>
                                    </p:animRot>
                                  </p:childTnLst>
                                </p:cTn>
                              </p:par>
                              <p:par>
                                <p:cTn fill="hold" grpId="0" id="63" nodeType="withEffect" presetClass="entr" presetID="14" presetSubtype="10">
                                  <p:stCondLst>
                                    <p:cond delay="1000"/>
                                  </p:stCondLst>
                                  <p:childTnLst>
                                    <p:set>
                                      <p:cBhvr>
                                        <p:cTn dur="1" fill="hold" id="64">
                                          <p:stCondLst>
                                            <p:cond delay="0"/>
                                          </p:stCondLst>
                                        </p:cTn>
                                        <p:tgtEl>
                                          <p:spTgt spid="13"/>
                                        </p:tgtEl>
                                        <p:attrNameLst>
                                          <p:attrName>style.visibility</p:attrName>
                                        </p:attrNameLst>
                                      </p:cBhvr>
                                      <p:to>
                                        <p:strVal val="visible"/>
                                      </p:to>
                                    </p:set>
                                    <p:animEffect filter="randombar(horizontal)" transition="in">
                                      <p:cBhvr>
                                        <p:cTn dur="1000" id="65"/>
                                        <p:tgtEl>
                                          <p:spTgt spid="13"/>
                                        </p:tgtEl>
                                      </p:cBhvr>
                                    </p:animEffect>
                                  </p:childTnLst>
                                  <p:subTnLst>
                                    <p:audio>
                                      <p:cMediaNode>
                                        <p:cTn display="0" masterRel="sameClick">
                                          <p:stCondLst>
                                            <p:cond delay="0" evt="begin">
                                              <p:tn val="63"/>
                                            </p:cond>
                                          </p:stCondLst>
                                          <p:endCondLst>
                                            <p:cond delay="0" evt="onStopAudio">
                                              <p:tgtEl>
                                                <p:sldTgt/>
                                              </p:tgtEl>
                                            </p:cond>
                                          </p:endCondLst>
                                        </p:cTn>
                                        <p:tgtEl>
                                          <p:sndTgt name="dou.wav" r:embed="rId9"/>
                                        </p:tgtEl>
                                      </p:cMediaNode>
                                    </p:audio>
                                  </p:subTnLst>
                                </p:cTn>
                              </p:par>
                              <p:par>
                                <p:cTn fill="hold" grpId="0" id="66" nodeType="withEffect" presetClass="entr" presetID="14" presetSubtype="10">
                                  <p:stCondLst>
                                    <p:cond delay="1400"/>
                                  </p:stCondLst>
                                  <p:childTnLst>
                                    <p:set>
                                      <p:cBhvr>
                                        <p:cTn dur="1" fill="hold" id="67">
                                          <p:stCondLst>
                                            <p:cond delay="0"/>
                                          </p:stCondLst>
                                        </p:cTn>
                                        <p:tgtEl>
                                          <p:spTgt spid="10"/>
                                        </p:tgtEl>
                                        <p:attrNameLst>
                                          <p:attrName>style.visibility</p:attrName>
                                        </p:attrNameLst>
                                      </p:cBhvr>
                                      <p:to>
                                        <p:strVal val="visible"/>
                                      </p:to>
                                    </p:set>
                                    <p:animEffect filter="randombar(horizontal)" transition="in">
                                      <p:cBhvr>
                                        <p:cTn dur="1000" id="68"/>
                                        <p:tgtEl>
                                          <p:spTgt spid="10"/>
                                        </p:tgtEl>
                                      </p:cBhvr>
                                    </p:animEffect>
                                  </p:childTnLst>
                                </p:cTn>
                              </p:par>
                              <p:par>
                                <p:cTn fill="hold" grpId="0" id="69" nodeType="withEffect" presetClass="entr" presetID="14" presetSubtype="10">
                                  <p:stCondLst>
                                    <p:cond delay="1800"/>
                                  </p:stCondLst>
                                  <p:childTnLst>
                                    <p:set>
                                      <p:cBhvr>
                                        <p:cTn dur="1" fill="hold" id="70">
                                          <p:stCondLst>
                                            <p:cond delay="0"/>
                                          </p:stCondLst>
                                        </p:cTn>
                                        <p:tgtEl>
                                          <p:spTgt spid="14"/>
                                        </p:tgtEl>
                                        <p:attrNameLst>
                                          <p:attrName>style.visibility</p:attrName>
                                        </p:attrNameLst>
                                      </p:cBhvr>
                                      <p:to>
                                        <p:strVal val="visible"/>
                                      </p:to>
                                    </p:set>
                                    <p:animEffect filter="randombar(horizontal)" transition="in">
                                      <p:cBhvr>
                                        <p:cTn dur="1000" id="71"/>
                                        <p:tgtEl>
                                          <p:spTgt spid="14"/>
                                        </p:tgtEl>
                                      </p:cBhvr>
                                    </p:animEffect>
                                  </p:childTnLst>
                                </p:cTn>
                              </p:par>
                              <p:par>
                                <p:cTn fill="hold" grpId="0" id="72" nodeType="withEffect" presetClass="entr" presetID="14" presetSubtype="10">
                                  <p:stCondLst>
                                    <p:cond delay="2200"/>
                                  </p:stCondLst>
                                  <p:childTnLst>
                                    <p:set>
                                      <p:cBhvr>
                                        <p:cTn dur="1" fill="hold" id="73">
                                          <p:stCondLst>
                                            <p:cond delay="0"/>
                                          </p:stCondLst>
                                        </p:cTn>
                                        <p:tgtEl>
                                          <p:spTgt spid="11"/>
                                        </p:tgtEl>
                                        <p:attrNameLst>
                                          <p:attrName>style.visibility</p:attrName>
                                        </p:attrNameLst>
                                      </p:cBhvr>
                                      <p:to>
                                        <p:strVal val="visible"/>
                                      </p:to>
                                    </p:set>
                                    <p:animEffect filter="randombar(horizontal)" transition="in">
                                      <p:cBhvr>
                                        <p:cTn dur="1000" id="74"/>
                                        <p:tgtEl>
                                          <p:spTgt spid="11"/>
                                        </p:tgtEl>
                                      </p:cBhvr>
                                    </p:animEffect>
                                  </p:childTnLst>
                                </p:cTn>
                              </p:par>
                              <p:par>
                                <p:cTn fill="hold" grpId="0" id="75" nodeType="withEffect" presetClass="entr" presetID="14" presetSubtype="10">
                                  <p:stCondLst>
                                    <p:cond delay="2500"/>
                                  </p:stCondLst>
                                  <p:childTnLst>
                                    <p:set>
                                      <p:cBhvr>
                                        <p:cTn dur="1" fill="hold" id="76">
                                          <p:stCondLst>
                                            <p:cond delay="0"/>
                                          </p:stCondLst>
                                        </p:cTn>
                                        <p:tgtEl>
                                          <p:spTgt spid="15"/>
                                        </p:tgtEl>
                                        <p:attrNameLst>
                                          <p:attrName>style.visibility</p:attrName>
                                        </p:attrNameLst>
                                      </p:cBhvr>
                                      <p:to>
                                        <p:strVal val="visible"/>
                                      </p:to>
                                    </p:set>
                                    <p:animEffect filter="randombar(horizontal)" transition="in">
                                      <p:cBhvr>
                                        <p:cTn dur="1000" id="77"/>
                                        <p:tgtEl>
                                          <p:spTgt spid="15"/>
                                        </p:tgtEl>
                                      </p:cBhvr>
                                    </p:animEffect>
                                  </p:childTnLst>
                                </p:cTn>
                              </p:par>
                              <p:par>
                                <p:cTn fill="hold" grpId="0" id="78" nodeType="withEffect" presetClass="entr" presetID="14" presetSubtype="10">
                                  <p:stCondLst>
                                    <p:cond delay="2900"/>
                                  </p:stCondLst>
                                  <p:childTnLst>
                                    <p:set>
                                      <p:cBhvr>
                                        <p:cTn dur="1" fill="hold" id="79">
                                          <p:stCondLst>
                                            <p:cond delay="0"/>
                                          </p:stCondLst>
                                        </p:cTn>
                                        <p:tgtEl>
                                          <p:spTgt spid="12"/>
                                        </p:tgtEl>
                                        <p:attrNameLst>
                                          <p:attrName>style.visibility</p:attrName>
                                        </p:attrNameLst>
                                      </p:cBhvr>
                                      <p:to>
                                        <p:strVal val="visible"/>
                                      </p:to>
                                    </p:set>
                                    <p:animEffect filter="randombar(horizontal)" transition="in">
                                      <p:cBhvr>
                                        <p:cTn dur="1000" id="80"/>
                                        <p:tgtEl>
                                          <p:spTgt spid="12"/>
                                        </p:tgtEl>
                                      </p:cBhvr>
                                    </p:animEffect>
                                  </p:childTnLst>
                                </p:cTn>
                              </p:par>
                            </p:childTnLst>
                          </p:cTn>
                        </p:par>
                        <p:par>
                          <p:cTn fill="hold" id="81" nodeType="afterGroup">
                            <p:stCondLst>
                              <p:cond delay="4400"/>
                            </p:stCondLst>
                            <p:childTnLst>
                              <p:par>
                                <p:cTn fill="hold" grpId="0" id="82" nodeType="afterEffect" presetClass="entr" presetID="10" presetSubtype="0">
                                  <p:stCondLst>
                                    <p:cond delay="0"/>
                                  </p:stCondLst>
                                  <p:childTnLst>
                                    <p:set>
                                      <p:cBhvr>
                                        <p:cTn dur="1" fill="hold" id="83">
                                          <p:stCondLst>
                                            <p:cond delay="0"/>
                                          </p:stCondLst>
                                        </p:cTn>
                                        <p:tgtEl>
                                          <p:spTgt spid="16"/>
                                        </p:tgtEl>
                                        <p:attrNameLst>
                                          <p:attrName>style.visibility</p:attrName>
                                        </p:attrNameLst>
                                      </p:cBhvr>
                                      <p:to>
                                        <p:strVal val="visible"/>
                                      </p:to>
                                    </p:set>
                                    <p:animEffect filter="fade" transition="in">
                                      <p:cBhvr>
                                        <p:cTn dur="500" id="84"/>
                                        <p:tgtEl>
                                          <p:spTgt spid="1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
      <p:bldP grpId="0" spid="3"/>
      <p:bldP grpId="1" spid="3"/>
      <p:bldP grpId="2" spid="3"/>
      <p:bldP grpId="0" spid="4"/>
      <p:bldP grpId="1" spid="4"/>
      <p:bldP grpId="2" spid="4"/>
      <p:bldP grpId="0" spid="5"/>
      <p:bldP grpId="1" spid="5"/>
      <p:bldP grpId="2" spid="5"/>
      <p:bldP grpId="0" spid="7"/>
      <p:bldP grpId="1" spid="7"/>
      <p:bldP grpId="2" spid="7"/>
      <p:bldP grpId="0" spid="8"/>
      <p:bldP grpId="1" spid="8"/>
      <p:bldP grpId="2" spid="8"/>
      <p:bldP grpId="0" spid="9"/>
      <p:bldP grpId="1" spid="9"/>
      <p:bldP grpId="2" spid="9"/>
      <p:bldP grpId="0" spid="10"/>
      <p:bldP grpId="0" spid="11"/>
      <p:bldP grpId="0" spid="12"/>
      <p:bldP grpId="0" spid="13"/>
      <p:bldP grpId="0" spid="14"/>
      <p:bldP grpId="0" spid="15"/>
      <p:bldP grpId="0" spid="16"/>
    </p:bldLst>
  </p:timing>
</p:sld>
</file>

<file path=ppt/slides/slide1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6" name="标题 5"/>
          <p:cNvSpPr>
            <a:spLocks noGrp="1"/>
          </p:cNvSpPr>
          <p:nvPr>
            <p:ph type="title"/>
          </p:nvPr>
        </p:nvSpPr>
        <p:spPr/>
        <p:txBody>
          <a:bodyPr>
            <a:noAutofit/>
          </a:bodyPr>
          <a:lstStyle/>
          <a:p>
            <a:r>
              <a:rPr altLang="en-US" b="1" lang="zh-CN" sz="1800"/>
              <a:t>已完成项目概述（文字可以编辑）</a:t>
            </a:r>
          </a:p>
        </p:txBody>
      </p:sp>
      <p:pic>
        <p:nvPicPr>
          <p:cNvPr id="3" name="图片 2"/>
          <p:cNvPicPr>
            <a:picLocks noChangeAspect="1"/>
          </p:cNvPicPr>
          <p:nvPr/>
        </p:nvPicPr>
        <p:blipFill>
          <a:blip r:embed="rId3">
            <a:extLst>
              <a:ext uri="{28A0092B-C50C-407E-A947-70E740481C1C}">
                <a14:useLocalDpi val="0"/>
              </a:ext>
            </a:extLst>
          </a:blip>
          <a:stretch>
            <a:fillRect/>
          </a:stretch>
        </p:blipFill>
        <p:spPr>
          <a:xfrm>
            <a:off x="2335448" y="1936121"/>
            <a:ext cx="1777879" cy="1229902"/>
          </a:xfrm>
          <a:prstGeom prst="rect">
            <a:avLst/>
          </a:prstGeom>
        </p:spPr>
      </p:pic>
      <p:pic>
        <p:nvPicPr>
          <p:cNvPr id="4" name="Picture 2"/>
          <p:cNvPicPr>
            <a:picLocks noChangeArrowheads="1" noChangeAspect="1"/>
          </p:cNvPicPr>
          <p:nvPr/>
        </p:nvPicPr>
        <p:blipFill>
          <a:blip r:embed="rId4">
            <a:extLst>
              <a:ext uri="{28A0092B-C50C-407E-A947-70E740481C1C}">
                <a14:useLocalDpi val="0"/>
              </a:ext>
            </a:extLst>
          </a:blip>
          <a:stretch>
            <a:fillRect/>
          </a:stretch>
        </p:blipFill>
        <p:spPr bwMode="auto">
          <a:xfrm>
            <a:off x="4212204" y="3236429"/>
            <a:ext cx="1732008" cy="1207527"/>
          </a:xfrm>
          <a:prstGeom prst="rect">
            <a:avLst/>
          </a:prstGeom>
          <a:noFill/>
          <a:extLst>
            <a:ext uri="{909E8E84-426E-40DD-AFC4-6F175D3DCCD1}">
              <a14:hiddenFill>
                <a:solidFill>
                  <a:srgbClr val="FFFFFF"/>
                </a:solidFill>
              </a14:hiddenFill>
            </a:ext>
          </a:extLst>
        </p:spPr>
      </p:pic>
      <p:pic>
        <p:nvPicPr>
          <p:cNvPr id="5" name="Picture 2"/>
          <p:cNvPicPr>
            <a:picLocks noChangeArrowheads="1" noChangeAspect="1"/>
          </p:cNvPicPr>
          <p:nvPr/>
        </p:nvPicPr>
        <p:blipFill>
          <a:blip r:embed="rId5">
            <a:extLst>
              <a:ext uri="{28A0092B-C50C-407E-A947-70E740481C1C}">
                <a14:useLocalDpi val="0"/>
              </a:ext>
            </a:extLst>
          </a:blip>
          <a:stretch>
            <a:fillRect/>
          </a:stretch>
        </p:blipFill>
        <p:spPr bwMode="auto">
          <a:xfrm>
            <a:off x="494075" y="3257358"/>
            <a:ext cx="1751556" cy="1165669"/>
          </a:xfrm>
          <a:prstGeom prst="rect">
            <a:avLst/>
          </a:prstGeom>
          <a:noFill/>
          <a:ln>
            <a:noFill/>
          </a:ln>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Lst>
        </p:spPr>
      </p:pic>
      <p:grpSp>
        <p:nvGrpSpPr>
          <p:cNvPr id="7" name="组合 6"/>
          <p:cNvGrpSpPr/>
          <p:nvPr/>
        </p:nvGrpSpPr>
        <p:grpSpPr>
          <a:xfrm>
            <a:off x="4211960" y="1936004"/>
            <a:ext cx="1732496" cy="1222040"/>
            <a:chOff x="3946913" y="1827911"/>
            <a:chExt cx="1958168" cy="1283142"/>
          </a:xfrm>
        </p:grpSpPr>
        <p:sp>
          <p:nvSpPr>
            <p:cNvPr id="8" name="矩形 7"/>
            <p:cNvSpPr/>
            <p:nvPr/>
          </p:nvSpPr>
          <p:spPr>
            <a:xfrm>
              <a:off x="3946913" y="1827911"/>
              <a:ext cx="1958168" cy="1283142"/>
            </a:xfrm>
            <a:prstGeom prst="rect">
              <a:avLst/>
            </a:prstGeom>
            <a:solidFill>
              <a:schemeClr val="accent1"/>
            </a:solidFill>
            <a:ln algn="ctr" cap="flat" cmpd="sng" w="25400">
              <a:noFill/>
              <a:prstDash val="solid"/>
            </a:ln>
            <a:effectLst/>
          </p:spPr>
          <p:txBody>
            <a:bodyPr anchor="ctr" rtlCol="0"/>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defTabSz="863717">
                <a:defRPr/>
              </a:pPr>
              <a:endParaRPr altLang="en-US" lang="zh-CN" sz="1300">
                <a:solidFill>
                  <a:schemeClr val="bg1"/>
                </a:solidFill>
                <a:latin typeface="+mj-ea"/>
                <a:ea typeface="+mj-ea"/>
              </a:endParaRPr>
            </a:p>
          </p:txBody>
        </p:sp>
        <p:sp>
          <p:nvSpPr>
            <p:cNvPr id="9" name="TextBox 17"/>
            <p:cNvSpPr txBox="1">
              <a:spLocks noChangeArrowheads="1"/>
            </p:cNvSpPr>
            <p:nvPr/>
          </p:nvSpPr>
          <p:spPr bwMode="auto">
            <a:xfrm flipH="1">
              <a:off x="4238883" y="2259958"/>
              <a:ext cx="1661334" cy="416052"/>
            </a:xfrm>
            <a:prstGeom prst="rect">
              <a:avLst/>
            </a:prstGeom>
            <a:noFill/>
            <a:ln>
              <a:noFill/>
            </a:ln>
            <a:extLst/>
          </p:spPr>
          <p:txBody>
            <a:bodyPr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defTabSz="863717">
                <a:defRPr/>
              </a:pPr>
              <a:r>
                <a:rPr altLang="en-US" b="1" kern="0" lang="zh-CN" sz="2000">
                  <a:solidFill>
                    <a:schemeClr val="bg1"/>
                  </a:solidFill>
                  <a:latin typeface="+mj-ea"/>
                  <a:ea typeface="+mj-ea"/>
                </a:rPr>
                <a:t>填加文字</a:t>
              </a:r>
            </a:p>
          </p:txBody>
        </p:sp>
      </p:grpSp>
      <p:grpSp>
        <p:nvGrpSpPr>
          <p:cNvPr id="10" name="组合 9"/>
          <p:cNvGrpSpPr/>
          <p:nvPr/>
        </p:nvGrpSpPr>
        <p:grpSpPr>
          <a:xfrm>
            <a:off x="494076" y="1936004"/>
            <a:ext cx="1751556" cy="1222040"/>
            <a:chOff x="0" y="2095862"/>
            <a:chExt cx="1979711" cy="1283142"/>
          </a:xfrm>
        </p:grpSpPr>
        <p:sp>
          <p:nvSpPr>
            <p:cNvPr id="11" name="矩形 10"/>
            <p:cNvSpPr/>
            <p:nvPr/>
          </p:nvSpPr>
          <p:spPr>
            <a:xfrm>
              <a:off x="0" y="2095862"/>
              <a:ext cx="1979711" cy="12831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mj-ea"/>
                <a:ea typeface="+mj-ea"/>
              </a:endParaRPr>
            </a:p>
          </p:txBody>
        </p:sp>
        <p:sp>
          <p:nvSpPr>
            <p:cNvPr id="12" name="TextBox 18"/>
            <p:cNvSpPr txBox="1">
              <a:spLocks noChangeArrowheads="1"/>
            </p:cNvSpPr>
            <p:nvPr/>
          </p:nvSpPr>
          <p:spPr bwMode="auto">
            <a:xfrm flipH="1">
              <a:off x="295563" y="2527909"/>
              <a:ext cx="1612743" cy="416052"/>
            </a:xfrm>
            <a:prstGeom prst="rect">
              <a:avLst/>
            </a:prstGeom>
            <a:noFill/>
            <a:ln>
              <a:noFill/>
            </a:ln>
            <a:extLst/>
          </p:spPr>
          <p:txBody>
            <a:bodyPr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lvl="0">
                <a:defRPr/>
              </a:pPr>
              <a:r>
                <a:rPr altLang="en-US" b="1" kern="0" lang="zh-CN" sz="2000">
                  <a:solidFill>
                    <a:sysClr lastClr="FFFFFF" val="window">
                      <a:lumMod val="95000"/>
                    </a:sysClr>
                  </a:solidFill>
                  <a:latin typeface="+mj-ea"/>
                </a:rPr>
                <a:t>填加文字</a:t>
              </a:r>
            </a:p>
          </p:txBody>
        </p:sp>
      </p:grpSp>
      <p:grpSp>
        <p:nvGrpSpPr>
          <p:cNvPr id="13" name="组合 12"/>
          <p:cNvGrpSpPr/>
          <p:nvPr/>
        </p:nvGrpSpPr>
        <p:grpSpPr>
          <a:xfrm>
            <a:off x="2335448" y="3236430"/>
            <a:ext cx="1777879" cy="1207528"/>
            <a:chOff x="2072433" y="511758"/>
            <a:chExt cx="2009463" cy="1267904"/>
          </a:xfrm>
        </p:grpSpPr>
        <p:sp>
          <p:nvSpPr>
            <p:cNvPr id="14" name="矩形 13"/>
            <p:cNvSpPr/>
            <p:nvPr/>
          </p:nvSpPr>
          <p:spPr>
            <a:xfrm>
              <a:off x="2072433" y="511758"/>
              <a:ext cx="2009463" cy="1267904"/>
            </a:xfrm>
            <a:prstGeom prst="rect">
              <a:avLst/>
            </a:prstGeom>
            <a:solidFill>
              <a:schemeClr val="accent1"/>
            </a:solidFill>
            <a:ln algn="ctr" cap="flat" cmpd="sng" w="25400">
              <a:noFill/>
              <a:prstDash val="solid"/>
            </a:ln>
            <a:effectLst/>
          </p:spPr>
          <p:txBody>
            <a:bodyPr anchor="ctr" rtlCol="0"/>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defTabSz="863717">
                <a:defRPr/>
              </a:pPr>
              <a:endParaRPr altLang="en-US" lang="zh-CN" sz="1300">
                <a:solidFill>
                  <a:sysClr lastClr="FFFFFF" val="window"/>
                </a:solidFill>
                <a:latin typeface="+mj-ea"/>
                <a:ea typeface="+mj-ea"/>
              </a:endParaRPr>
            </a:p>
          </p:txBody>
        </p:sp>
        <p:sp>
          <p:nvSpPr>
            <p:cNvPr id="15" name="TextBox 18"/>
            <p:cNvSpPr txBox="1">
              <a:spLocks noChangeArrowheads="1"/>
            </p:cNvSpPr>
            <p:nvPr/>
          </p:nvSpPr>
          <p:spPr bwMode="auto">
            <a:xfrm flipH="1">
              <a:off x="2402848" y="941132"/>
              <a:ext cx="1464978" cy="416052"/>
            </a:xfrm>
            <a:prstGeom prst="rect">
              <a:avLst/>
            </a:prstGeom>
            <a:noFill/>
            <a:ln>
              <a:noFill/>
            </a:ln>
            <a:extLst/>
          </p:spPr>
          <p:txBody>
            <a:bodyPr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lvl="0">
                <a:defRPr/>
              </a:pPr>
              <a:r>
                <a:rPr altLang="en-US" b="1" kern="0" lang="zh-CN" sz="2000">
                  <a:solidFill>
                    <a:sysClr lastClr="FFFFFF" val="window">
                      <a:lumMod val="95000"/>
                    </a:sysClr>
                  </a:solidFill>
                  <a:latin typeface="+mj-ea"/>
                </a:rPr>
                <a:t>填加文字</a:t>
              </a:r>
            </a:p>
          </p:txBody>
        </p:sp>
      </p:grpSp>
      <p:sp>
        <p:nvSpPr>
          <p:cNvPr id="16" name="TextBox 15"/>
          <p:cNvSpPr txBox="1"/>
          <p:nvPr/>
        </p:nvSpPr>
        <p:spPr>
          <a:xfrm>
            <a:off x="440595" y="1203598"/>
            <a:ext cx="5643573" cy="589292"/>
          </a:xfrm>
          <a:prstGeom prst="rect">
            <a:avLst/>
          </a:prstGeom>
          <a:noFill/>
        </p:spPr>
        <p:txBody>
          <a:bodyPr bIns="43186" lIns="86371" rIns="86371" rtlCol="0" tIns="43186" wrap="square">
            <a:spAutoFit/>
          </a:bodyPr>
          <a:lstStyle/>
          <a:p>
            <a:pPr>
              <a:lnSpc>
                <a:spcPct val="150000"/>
              </a:lnSpc>
            </a:pPr>
            <a:r>
              <a:rPr altLang="en-US" lang="zh-CN" sz="1100">
                <a:solidFill>
                  <a:schemeClr val="tx1">
                    <a:lumMod val="85000"/>
                    <a:lumOff val="15000"/>
                  </a:schemeClr>
                </a:solidFill>
                <a:latin typeface="+mn-ea"/>
              </a:rPr>
              <a:t>单击此处添加文本单击此处添加文本 单击此处添加文本单击此处添加文本单击此处添加文本单击此处添加文本单击此处添加文本单击此处添加文本</a:t>
            </a:r>
          </a:p>
        </p:txBody>
      </p:sp>
      <p:pic>
        <p:nvPicPr>
          <p:cNvPr descr="Vista-desktop-12.png" id="17" name="图片 16"/>
          <p:cNvPicPr>
            <a:picLocks noChangeAspect="1"/>
          </p:cNvPicPr>
          <p:nvPr/>
        </p:nvPicPr>
        <p:blipFill>
          <a:blip r:embed="rId6"/>
          <a:srcRect r="22062"/>
          <a:stretch>
            <a:fillRect/>
          </a:stretch>
        </p:blipFill>
        <p:spPr>
          <a:xfrm>
            <a:off x="6084168" y="1059581"/>
            <a:ext cx="3059832" cy="3925957"/>
          </a:xfrm>
          <a:prstGeom prst="rect">
            <a:avLst/>
          </a:prstGeom>
        </p:spPr>
      </p:pic>
      <p:sp>
        <p:nvSpPr>
          <p:cNvPr id="18" name="TextBox 17"/>
          <p:cNvSpPr txBox="1"/>
          <p:nvPr/>
        </p:nvSpPr>
        <p:spPr>
          <a:xfrm>
            <a:off x="-41955" y="-2540818"/>
            <a:ext cx="868680" cy="365760"/>
          </a:xfrm>
          <a:prstGeom prst="rect">
            <a:avLst/>
          </a:prstGeom>
          <a:noFill/>
        </p:spPr>
        <p:txBody>
          <a:bodyPr rtlCol="0" wrap="none">
            <a:spAutoFit/>
          </a:bodyPr>
          <a:lstStyle/>
          <a:p>
            <a:r>
              <a:rPr altLang="en-US" lang="zh-CN"/>
              <a:t>延迟符</a:t>
            </a:r>
          </a:p>
        </p:txBody>
      </p:sp>
    </p:spTree>
    <p:extLst>
      <p:ext uri="{BB962C8B-B14F-4D97-AF65-F5344CB8AC3E}">
        <p14:creationId val="3723058691"/>
      </p:ext>
    </p:extLst>
  </p:cSld>
  <p:clrMapOvr>
    <a:masterClrMapping/>
  </p:clrMapOvr>
  <mc:AlternateContent>
    <mc:Choice Requires="p14">
      <p:transition p14:dur="700" spd="med">
        <p:fade/>
      </p:transition>
    </mc:Choice>
    <mc:Fallback>
      <p:transition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8">
                                  <p:stCondLst>
                                    <p:cond delay="0"/>
                                  </p:stCondLst>
                                  <p:childTnLst>
                                    <p:set>
                                      <p:cBhvr>
                                        <p:cTn dur="1" fill="hold" id="6">
                                          <p:stCondLst>
                                            <p:cond delay="0"/>
                                          </p:stCondLst>
                                        </p:cTn>
                                        <p:tgtEl>
                                          <p:spTgt spid="6"/>
                                        </p:tgtEl>
                                        <p:attrNameLst>
                                          <p:attrName>style.visibility</p:attrName>
                                        </p:attrNameLst>
                                      </p:cBhvr>
                                      <p:to>
                                        <p:strVal val="visible"/>
                                      </p:to>
                                    </p:set>
                                    <p:animEffect filter="wipe(left)" transition="in">
                                      <p:cBhvr>
                                        <p:cTn dur="500" id="7"/>
                                        <p:tgtEl>
                                          <p:spTgt spid="6"/>
                                        </p:tgtEl>
                                      </p:cBhvr>
                                    </p:animEffect>
                                  </p:childTnLst>
                                </p:cTn>
                              </p:par>
                            </p:childTnLst>
                          </p:cTn>
                        </p:par>
                        <p:par>
                          <p:cTn fill="hold" id="8" nodeType="afterGroup">
                            <p:stCondLst>
                              <p:cond delay="500"/>
                            </p:stCondLst>
                            <p:childTnLst>
                              <p:par>
                                <p:cTn fill="hold" grpId="0" id="9" nodeType="afterEffect" presetClass="entr" presetID="22" presetSubtype="8">
                                  <p:stCondLst>
                                    <p:cond delay="0"/>
                                  </p:stCondLst>
                                  <p:childTnLst>
                                    <p:set>
                                      <p:cBhvr>
                                        <p:cTn dur="1" fill="hold" id="10">
                                          <p:stCondLst>
                                            <p:cond delay="0"/>
                                          </p:stCondLst>
                                        </p:cTn>
                                        <p:tgtEl>
                                          <p:spTgt spid="16"/>
                                        </p:tgtEl>
                                        <p:attrNameLst>
                                          <p:attrName>style.visibility</p:attrName>
                                        </p:attrNameLst>
                                      </p:cBhvr>
                                      <p:to>
                                        <p:strVal val="visible"/>
                                      </p:to>
                                    </p:set>
                                    <p:animEffect filter="wipe(left)" transition="in">
                                      <p:cBhvr>
                                        <p:cTn dur="750" id="11"/>
                                        <p:tgtEl>
                                          <p:spTgt spid="16"/>
                                        </p:tgtEl>
                                      </p:cBhvr>
                                    </p:animEffect>
                                  </p:childTnLst>
                                </p:cTn>
                              </p:par>
                            </p:childTnLst>
                          </p:cTn>
                        </p:par>
                        <p:par>
                          <p:cTn fill="hold" id="12" nodeType="afterGroup">
                            <p:stCondLst>
                              <p:cond delay="1250"/>
                            </p:stCondLst>
                            <p:childTnLst>
                              <p:par>
                                <p:cTn fill="hold" id="13" nodeType="afterEffect" presetClass="entr" presetID="23" presetSubtype="528">
                                  <p:stCondLst>
                                    <p:cond delay="0"/>
                                  </p:stCondLst>
                                  <p:childTnLst>
                                    <p:set>
                                      <p:cBhvr>
                                        <p:cTn dur="1" fill="hold" id="14">
                                          <p:stCondLst>
                                            <p:cond delay="0"/>
                                          </p:stCondLst>
                                        </p:cTn>
                                        <p:tgtEl>
                                          <p:spTgt spid="10"/>
                                        </p:tgtEl>
                                        <p:attrNameLst>
                                          <p:attrName>style.visibility</p:attrName>
                                        </p:attrNameLst>
                                      </p:cBhvr>
                                      <p:to>
                                        <p:strVal val="visible"/>
                                      </p:to>
                                    </p:set>
                                    <p:anim calcmode="lin" valueType="num">
                                      <p:cBhvr>
                                        <p:cTn dur="500" fill="hold" id="15"/>
                                        <p:tgtEl>
                                          <p:spTgt spid="10"/>
                                        </p:tgtEl>
                                        <p:attrNameLst>
                                          <p:attrName>ppt_w</p:attrName>
                                        </p:attrNameLst>
                                      </p:cBhvr>
                                      <p:tavLst>
                                        <p:tav tm="0">
                                          <p:val>
                                            <p:fltVal val="0"/>
                                          </p:val>
                                        </p:tav>
                                        <p:tav tm="100000">
                                          <p:val>
                                            <p:strVal val="#ppt_w"/>
                                          </p:val>
                                        </p:tav>
                                      </p:tavLst>
                                    </p:anim>
                                    <p:anim calcmode="lin" valueType="num">
                                      <p:cBhvr>
                                        <p:cTn dur="500" fill="hold" id="16"/>
                                        <p:tgtEl>
                                          <p:spTgt spid="10"/>
                                        </p:tgtEl>
                                        <p:attrNameLst>
                                          <p:attrName>ppt_h</p:attrName>
                                        </p:attrNameLst>
                                      </p:cBhvr>
                                      <p:tavLst>
                                        <p:tav tm="0">
                                          <p:val>
                                            <p:fltVal val="0"/>
                                          </p:val>
                                        </p:tav>
                                        <p:tav tm="100000">
                                          <p:val>
                                            <p:strVal val="#ppt_h"/>
                                          </p:val>
                                        </p:tav>
                                      </p:tavLst>
                                    </p:anim>
                                    <p:anim calcmode="lin" valueType="num">
                                      <p:cBhvr>
                                        <p:cTn dur="500" fill="hold" id="17"/>
                                        <p:tgtEl>
                                          <p:spTgt spid="10"/>
                                        </p:tgtEl>
                                        <p:attrNameLst>
                                          <p:attrName>ppt_x</p:attrName>
                                        </p:attrNameLst>
                                      </p:cBhvr>
                                      <p:tavLst>
                                        <p:tav tm="0">
                                          <p:val>
                                            <p:fltVal val="0.5"/>
                                          </p:val>
                                        </p:tav>
                                        <p:tav tm="100000">
                                          <p:val>
                                            <p:strVal val="#ppt_x"/>
                                          </p:val>
                                        </p:tav>
                                      </p:tavLst>
                                    </p:anim>
                                    <p:anim calcmode="lin" valueType="num">
                                      <p:cBhvr>
                                        <p:cTn dur="500" fill="hold" id="18"/>
                                        <p:tgtEl>
                                          <p:spTgt spid="10"/>
                                        </p:tgtEl>
                                        <p:attrNameLst>
                                          <p:attrName>ppt_y</p:attrName>
                                        </p:attrNameLst>
                                      </p:cBhvr>
                                      <p:tavLst>
                                        <p:tav tm="0">
                                          <p:val>
                                            <p:fltVal val="0.5"/>
                                          </p:val>
                                        </p:tav>
                                        <p:tav tm="100000">
                                          <p:val>
                                            <p:strVal val="#ppt_y"/>
                                          </p:val>
                                        </p:tav>
                                      </p:tavLst>
                                    </p:anim>
                                  </p:childTnLst>
                                </p:cTn>
                              </p:par>
                              <p:par>
                                <p:cTn fill="hold" id="19" nodeType="withEffect" presetClass="entr" presetID="23" presetSubtype="528">
                                  <p:stCondLst>
                                    <p:cond delay="250"/>
                                  </p:stCondLst>
                                  <p:childTnLst>
                                    <p:set>
                                      <p:cBhvr>
                                        <p:cTn dur="1" fill="hold" id="20">
                                          <p:stCondLst>
                                            <p:cond delay="0"/>
                                          </p:stCondLst>
                                        </p:cTn>
                                        <p:tgtEl>
                                          <p:spTgt spid="5"/>
                                        </p:tgtEl>
                                        <p:attrNameLst>
                                          <p:attrName>style.visibility</p:attrName>
                                        </p:attrNameLst>
                                      </p:cBhvr>
                                      <p:to>
                                        <p:strVal val="visible"/>
                                      </p:to>
                                    </p:set>
                                    <p:anim calcmode="lin" valueType="num">
                                      <p:cBhvr>
                                        <p:cTn dur="500" fill="hold" id="21"/>
                                        <p:tgtEl>
                                          <p:spTgt spid="5"/>
                                        </p:tgtEl>
                                        <p:attrNameLst>
                                          <p:attrName>ppt_w</p:attrName>
                                        </p:attrNameLst>
                                      </p:cBhvr>
                                      <p:tavLst>
                                        <p:tav tm="0">
                                          <p:val>
                                            <p:fltVal val="0"/>
                                          </p:val>
                                        </p:tav>
                                        <p:tav tm="100000">
                                          <p:val>
                                            <p:strVal val="#ppt_w"/>
                                          </p:val>
                                        </p:tav>
                                      </p:tavLst>
                                    </p:anim>
                                    <p:anim calcmode="lin" valueType="num">
                                      <p:cBhvr>
                                        <p:cTn dur="500" fill="hold" id="22"/>
                                        <p:tgtEl>
                                          <p:spTgt spid="5"/>
                                        </p:tgtEl>
                                        <p:attrNameLst>
                                          <p:attrName>ppt_h</p:attrName>
                                        </p:attrNameLst>
                                      </p:cBhvr>
                                      <p:tavLst>
                                        <p:tav tm="0">
                                          <p:val>
                                            <p:fltVal val="0"/>
                                          </p:val>
                                        </p:tav>
                                        <p:tav tm="100000">
                                          <p:val>
                                            <p:strVal val="#ppt_h"/>
                                          </p:val>
                                        </p:tav>
                                      </p:tavLst>
                                    </p:anim>
                                    <p:anim calcmode="lin" valueType="num">
                                      <p:cBhvr>
                                        <p:cTn dur="500" fill="hold" id="23"/>
                                        <p:tgtEl>
                                          <p:spTgt spid="5"/>
                                        </p:tgtEl>
                                        <p:attrNameLst>
                                          <p:attrName>ppt_x</p:attrName>
                                        </p:attrNameLst>
                                      </p:cBhvr>
                                      <p:tavLst>
                                        <p:tav tm="0">
                                          <p:val>
                                            <p:fltVal val="0.5"/>
                                          </p:val>
                                        </p:tav>
                                        <p:tav tm="100000">
                                          <p:val>
                                            <p:strVal val="#ppt_x"/>
                                          </p:val>
                                        </p:tav>
                                      </p:tavLst>
                                    </p:anim>
                                    <p:anim calcmode="lin" valueType="num">
                                      <p:cBhvr>
                                        <p:cTn dur="500" fill="hold" id="24"/>
                                        <p:tgtEl>
                                          <p:spTgt spid="5"/>
                                        </p:tgtEl>
                                        <p:attrNameLst>
                                          <p:attrName>ppt_y</p:attrName>
                                        </p:attrNameLst>
                                      </p:cBhvr>
                                      <p:tavLst>
                                        <p:tav tm="0">
                                          <p:val>
                                            <p:fltVal val="0.5"/>
                                          </p:val>
                                        </p:tav>
                                        <p:tav tm="100000">
                                          <p:val>
                                            <p:strVal val="#ppt_y"/>
                                          </p:val>
                                        </p:tav>
                                      </p:tavLst>
                                    </p:anim>
                                  </p:childTnLst>
                                </p:cTn>
                              </p:par>
                              <p:par>
                                <p:cTn fill="hold" id="25" nodeType="withEffect" presetClass="entr" presetID="23" presetSubtype="528">
                                  <p:stCondLst>
                                    <p:cond delay="500"/>
                                  </p:stCondLst>
                                  <p:childTnLst>
                                    <p:set>
                                      <p:cBhvr>
                                        <p:cTn dur="1" fill="hold" id="26">
                                          <p:stCondLst>
                                            <p:cond delay="0"/>
                                          </p:stCondLst>
                                        </p:cTn>
                                        <p:tgtEl>
                                          <p:spTgt spid="3"/>
                                        </p:tgtEl>
                                        <p:attrNameLst>
                                          <p:attrName>style.visibility</p:attrName>
                                        </p:attrNameLst>
                                      </p:cBhvr>
                                      <p:to>
                                        <p:strVal val="visible"/>
                                      </p:to>
                                    </p:set>
                                    <p:anim calcmode="lin" valueType="num">
                                      <p:cBhvr>
                                        <p:cTn dur="500" fill="hold" id="27"/>
                                        <p:tgtEl>
                                          <p:spTgt spid="3"/>
                                        </p:tgtEl>
                                        <p:attrNameLst>
                                          <p:attrName>ppt_w</p:attrName>
                                        </p:attrNameLst>
                                      </p:cBhvr>
                                      <p:tavLst>
                                        <p:tav tm="0">
                                          <p:val>
                                            <p:fltVal val="0"/>
                                          </p:val>
                                        </p:tav>
                                        <p:tav tm="100000">
                                          <p:val>
                                            <p:strVal val="#ppt_w"/>
                                          </p:val>
                                        </p:tav>
                                      </p:tavLst>
                                    </p:anim>
                                    <p:anim calcmode="lin" valueType="num">
                                      <p:cBhvr>
                                        <p:cTn dur="500" fill="hold" id="28"/>
                                        <p:tgtEl>
                                          <p:spTgt spid="3"/>
                                        </p:tgtEl>
                                        <p:attrNameLst>
                                          <p:attrName>ppt_h</p:attrName>
                                        </p:attrNameLst>
                                      </p:cBhvr>
                                      <p:tavLst>
                                        <p:tav tm="0">
                                          <p:val>
                                            <p:fltVal val="0"/>
                                          </p:val>
                                        </p:tav>
                                        <p:tav tm="100000">
                                          <p:val>
                                            <p:strVal val="#ppt_h"/>
                                          </p:val>
                                        </p:tav>
                                      </p:tavLst>
                                    </p:anim>
                                    <p:anim calcmode="lin" valueType="num">
                                      <p:cBhvr>
                                        <p:cTn dur="500" fill="hold" id="29"/>
                                        <p:tgtEl>
                                          <p:spTgt spid="3"/>
                                        </p:tgtEl>
                                        <p:attrNameLst>
                                          <p:attrName>ppt_x</p:attrName>
                                        </p:attrNameLst>
                                      </p:cBhvr>
                                      <p:tavLst>
                                        <p:tav tm="0">
                                          <p:val>
                                            <p:fltVal val="0.5"/>
                                          </p:val>
                                        </p:tav>
                                        <p:tav tm="100000">
                                          <p:val>
                                            <p:strVal val="#ppt_x"/>
                                          </p:val>
                                        </p:tav>
                                      </p:tavLst>
                                    </p:anim>
                                    <p:anim calcmode="lin" valueType="num">
                                      <p:cBhvr>
                                        <p:cTn dur="500" fill="hold" id="30"/>
                                        <p:tgtEl>
                                          <p:spTgt spid="3"/>
                                        </p:tgtEl>
                                        <p:attrNameLst>
                                          <p:attrName>ppt_y</p:attrName>
                                        </p:attrNameLst>
                                      </p:cBhvr>
                                      <p:tavLst>
                                        <p:tav tm="0">
                                          <p:val>
                                            <p:fltVal val="0.5"/>
                                          </p:val>
                                        </p:tav>
                                        <p:tav tm="100000">
                                          <p:val>
                                            <p:strVal val="#ppt_y"/>
                                          </p:val>
                                        </p:tav>
                                      </p:tavLst>
                                    </p:anim>
                                  </p:childTnLst>
                                </p:cTn>
                              </p:par>
                              <p:par>
                                <p:cTn fill="hold" id="31" nodeType="withEffect" presetClass="entr" presetID="23" presetSubtype="528">
                                  <p:stCondLst>
                                    <p:cond delay="750"/>
                                  </p:stCondLst>
                                  <p:childTnLst>
                                    <p:set>
                                      <p:cBhvr>
                                        <p:cTn dur="1" fill="hold" id="32">
                                          <p:stCondLst>
                                            <p:cond delay="0"/>
                                          </p:stCondLst>
                                        </p:cTn>
                                        <p:tgtEl>
                                          <p:spTgt spid="13"/>
                                        </p:tgtEl>
                                        <p:attrNameLst>
                                          <p:attrName>style.visibility</p:attrName>
                                        </p:attrNameLst>
                                      </p:cBhvr>
                                      <p:to>
                                        <p:strVal val="visible"/>
                                      </p:to>
                                    </p:set>
                                    <p:anim calcmode="lin" valueType="num">
                                      <p:cBhvr>
                                        <p:cTn dur="500" fill="hold" id="33"/>
                                        <p:tgtEl>
                                          <p:spTgt spid="13"/>
                                        </p:tgtEl>
                                        <p:attrNameLst>
                                          <p:attrName>ppt_w</p:attrName>
                                        </p:attrNameLst>
                                      </p:cBhvr>
                                      <p:tavLst>
                                        <p:tav tm="0">
                                          <p:val>
                                            <p:fltVal val="0"/>
                                          </p:val>
                                        </p:tav>
                                        <p:tav tm="100000">
                                          <p:val>
                                            <p:strVal val="#ppt_w"/>
                                          </p:val>
                                        </p:tav>
                                      </p:tavLst>
                                    </p:anim>
                                    <p:anim calcmode="lin" valueType="num">
                                      <p:cBhvr>
                                        <p:cTn dur="500" fill="hold" id="34"/>
                                        <p:tgtEl>
                                          <p:spTgt spid="13"/>
                                        </p:tgtEl>
                                        <p:attrNameLst>
                                          <p:attrName>ppt_h</p:attrName>
                                        </p:attrNameLst>
                                      </p:cBhvr>
                                      <p:tavLst>
                                        <p:tav tm="0">
                                          <p:val>
                                            <p:fltVal val="0"/>
                                          </p:val>
                                        </p:tav>
                                        <p:tav tm="100000">
                                          <p:val>
                                            <p:strVal val="#ppt_h"/>
                                          </p:val>
                                        </p:tav>
                                      </p:tavLst>
                                    </p:anim>
                                    <p:anim calcmode="lin" valueType="num">
                                      <p:cBhvr>
                                        <p:cTn dur="500" fill="hold" id="35"/>
                                        <p:tgtEl>
                                          <p:spTgt spid="13"/>
                                        </p:tgtEl>
                                        <p:attrNameLst>
                                          <p:attrName>ppt_x</p:attrName>
                                        </p:attrNameLst>
                                      </p:cBhvr>
                                      <p:tavLst>
                                        <p:tav tm="0">
                                          <p:val>
                                            <p:fltVal val="0.5"/>
                                          </p:val>
                                        </p:tav>
                                        <p:tav tm="100000">
                                          <p:val>
                                            <p:strVal val="#ppt_x"/>
                                          </p:val>
                                        </p:tav>
                                      </p:tavLst>
                                    </p:anim>
                                    <p:anim calcmode="lin" valueType="num">
                                      <p:cBhvr>
                                        <p:cTn dur="500" fill="hold" id="36"/>
                                        <p:tgtEl>
                                          <p:spTgt spid="13"/>
                                        </p:tgtEl>
                                        <p:attrNameLst>
                                          <p:attrName>ppt_y</p:attrName>
                                        </p:attrNameLst>
                                      </p:cBhvr>
                                      <p:tavLst>
                                        <p:tav tm="0">
                                          <p:val>
                                            <p:fltVal val="0.5"/>
                                          </p:val>
                                        </p:tav>
                                        <p:tav tm="100000">
                                          <p:val>
                                            <p:strVal val="#ppt_y"/>
                                          </p:val>
                                        </p:tav>
                                      </p:tavLst>
                                    </p:anim>
                                  </p:childTnLst>
                                </p:cTn>
                              </p:par>
                              <p:par>
                                <p:cTn fill="hold" id="37" nodeType="withEffect" presetClass="entr" presetID="23" presetSubtype="528">
                                  <p:stCondLst>
                                    <p:cond delay="1000"/>
                                  </p:stCondLst>
                                  <p:childTnLst>
                                    <p:set>
                                      <p:cBhvr>
                                        <p:cTn dur="1" fill="hold" id="38">
                                          <p:stCondLst>
                                            <p:cond delay="0"/>
                                          </p:stCondLst>
                                        </p:cTn>
                                        <p:tgtEl>
                                          <p:spTgt spid="7"/>
                                        </p:tgtEl>
                                        <p:attrNameLst>
                                          <p:attrName>style.visibility</p:attrName>
                                        </p:attrNameLst>
                                      </p:cBhvr>
                                      <p:to>
                                        <p:strVal val="visible"/>
                                      </p:to>
                                    </p:set>
                                    <p:anim calcmode="lin" valueType="num">
                                      <p:cBhvr>
                                        <p:cTn dur="500" fill="hold" id="39"/>
                                        <p:tgtEl>
                                          <p:spTgt spid="7"/>
                                        </p:tgtEl>
                                        <p:attrNameLst>
                                          <p:attrName>ppt_w</p:attrName>
                                        </p:attrNameLst>
                                      </p:cBhvr>
                                      <p:tavLst>
                                        <p:tav tm="0">
                                          <p:val>
                                            <p:fltVal val="0"/>
                                          </p:val>
                                        </p:tav>
                                        <p:tav tm="100000">
                                          <p:val>
                                            <p:strVal val="#ppt_w"/>
                                          </p:val>
                                        </p:tav>
                                      </p:tavLst>
                                    </p:anim>
                                    <p:anim calcmode="lin" valueType="num">
                                      <p:cBhvr>
                                        <p:cTn dur="500" fill="hold" id="40"/>
                                        <p:tgtEl>
                                          <p:spTgt spid="7"/>
                                        </p:tgtEl>
                                        <p:attrNameLst>
                                          <p:attrName>ppt_h</p:attrName>
                                        </p:attrNameLst>
                                      </p:cBhvr>
                                      <p:tavLst>
                                        <p:tav tm="0">
                                          <p:val>
                                            <p:fltVal val="0"/>
                                          </p:val>
                                        </p:tav>
                                        <p:tav tm="100000">
                                          <p:val>
                                            <p:strVal val="#ppt_h"/>
                                          </p:val>
                                        </p:tav>
                                      </p:tavLst>
                                    </p:anim>
                                    <p:anim calcmode="lin" valueType="num">
                                      <p:cBhvr>
                                        <p:cTn dur="500" fill="hold" id="41"/>
                                        <p:tgtEl>
                                          <p:spTgt spid="7"/>
                                        </p:tgtEl>
                                        <p:attrNameLst>
                                          <p:attrName>ppt_x</p:attrName>
                                        </p:attrNameLst>
                                      </p:cBhvr>
                                      <p:tavLst>
                                        <p:tav tm="0">
                                          <p:val>
                                            <p:fltVal val="0.5"/>
                                          </p:val>
                                        </p:tav>
                                        <p:tav tm="100000">
                                          <p:val>
                                            <p:strVal val="#ppt_x"/>
                                          </p:val>
                                        </p:tav>
                                      </p:tavLst>
                                    </p:anim>
                                    <p:anim calcmode="lin" valueType="num">
                                      <p:cBhvr>
                                        <p:cTn dur="500" fill="hold" id="42"/>
                                        <p:tgtEl>
                                          <p:spTgt spid="7"/>
                                        </p:tgtEl>
                                        <p:attrNameLst>
                                          <p:attrName>ppt_y</p:attrName>
                                        </p:attrNameLst>
                                      </p:cBhvr>
                                      <p:tavLst>
                                        <p:tav tm="0">
                                          <p:val>
                                            <p:fltVal val="0.5"/>
                                          </p:val>
                                        </p:tav>
                                        <p:tav tm="100000">
                                          <p:val>
                                            <p:strVal val="#ppt_y"/>
                                          </p:val>
                                        </p:tav>
                                      </p:tavLst>
                                    </p:anim>
                                  </p:childTnLst>
                                </p:cTn>
                              </p:par>
                              <p:par>
                                <p:cTn fill="hold" id="43" nodeType="withEffect" presetClass="entr" presetID="23" presetSubtype="528">
                                  <p:stCondLst>
                                    <p:cond delay="1250"/>
                                  </p:stCondLst>
                                  <p:childTnLst>
                                    <p:set>
                                      <p:cBhvr>
                                        <p:cTn dur="1" fill="hold" id="44">
                                          <p:stCondLst>
                                            <p:cond delay="0"/>
                                          </p:stCondLst>
                                        </p:cTn>
                                        <p:tgtEl>
                                          <p:spTgt spid="4"/>
                                        </p:tgtEl>
                                        <p:attrNameLst>
                                          <p:attrName>style.visibility</p:attrName>
                                        </p:attrNameLst>
                                      </p:cBhvr>
                                      <p:to>
                                        <p:strVal val="visible"/>
                                      </p:to>
                                    </p:set>
                                    <p:anim calcmode="lin" valueType="num">
                                      <p:cBhvr>
                                        <p:cTn dur="500" fill="hold" id="45"/>
                                        <p:tgtEl>
                                          <p:spTgt spid="4"/>
                                        </p:tgtEl>
                                        <p:attrNameLst>
                                          <p:attrName>ppt_w</p:attrName>
                                        </p:attrNameLst>
                                      </p:cBhvr>
                                      <p:tavLst>
                                        <p:tav tm="0">
                                          <p:val>
                                            <p:fltVal val="0"/>
                                          </p:val>
                                        </p:tav>
                                        <p:tav tm="100000">
                                          <p:val>
                                            <p:strVal val="#ppt_w"/>
                                          </p:val>
                                        </p:tav>
                                      </p:tavLst>
                                    </p:anim>
                                    <p:anim calcmode="lin" valueType="num">
                                      <p:cBhvr>
                                        <p:cTn dur="500" fill="hold" id="46"/>
                                        <p:tgtEl>
                                          <p:spTgt spid="4"/>
                                        </p:tgtEl>
                                        <p:attrNameLst>
                                          <p:attrName>ppt_h</p:attrName>
                                        </p:attrNameLst>
                                      </p:cBhvr>
                                      <p:tavLst>
                                        <p:tav tm="0">
                                          <p:val>
                                            <p:fltVal val="0"/>
                                          </p:val>
                                        </p:tav>
                                        <p:tav tm="100000">
                                          <p:val>
                                            <p:strVal val="#ppt_h"/>
                                          </p:val>
                                        </p:tav>
                                      </p:tavLst>
                                    </p:anim>
                                    <p:anim calcmode="lin" valueType="num">
                                      <p:cBhvr>
                                        <p:cTn dur="500" fill="hold" id="47"/>
                                        <p:tgtEl>
                                          <p:spTgt spid="4"/>
                                        </p:tgtEl>
                                        <p:attrNameLst>
                                          <p:attrName>ppt_x</p:attrName>
                                        </p:attrNameLst>
                                      </p:cBhvr>
                                      <p:tavLst>
                                        <p:tav tm="0">
                                          <p:val>
                                            <p:fltVal val="0.5"/>
                                          </p:val>
                                        </p:tav>
                                        <p:tav tm="100000">
                                          <p:val>
                                            <p:strVal val="#ppt_x"/>
                                          </p:val>
                                        </p:tav>
                                      </p:tavLst>
                                    </p:anim>
                                    <p:anim calcmode="lin" valueType="num">
                                      <p:cBhvr>
                                        <p:cTn dur="500" fill="hold" id="48"/>
                                        <p:tgtEl>
                                          <p:spTgt spid="4"/>
                                        </p:tgtEl>
                                        <p:attrNameLst>
                                          <p:attrName>ppt_y</p:attrName>
                                        </p:attrNameLst>
                                      </p:cBhvr>
                                      <p:tavLst>
                                        <p:tav tm="0">
                                          <p:val>
                                            <p:fltVal val="0.5"/>
                                          </p:val>
                                        </p:tav>
                                        <p:tav tm="100000">
                                          <p:val>
                                            <p:strVal val="#ppt_y"/>
                                          </p:val>
                                        </p:tav>
                                      </p:tavLst>
                                    </p:anim>
                                  </p:childTnLst>
                                </p:cTn>
                              </p:par>
                            </p:childTnLst>
                          </p:cTn>
                        </p:par>
                        <p:par>
                          <p:cTn fill="hold" id="49" nodeType="afterGroup">
                            <p:stCondLst>
                              <p:cond delay="3000"/>
                            </p:stCondLst>
                            <p:childTnLst>
                              <p:par>
                                <p:cTn fill="hold" id="50" nodeType="afterEffect" presetClass="entr" presetID="42" presetSubtype="0">
                                  <p:stCondLst>
                                    <p:cond delay="0"/>
                                  </p:stCondLst>
                                  <p:childTnLst>
                                    <p:set>
                                      <p:cBhvr>
                                        <p:cTn dur="1" fill="hold" id="51">
                                          <p:stCondLst>
                                            <p:cond delay="0"/>
                                          </p:stCondLst>
                                        </p:cTn>
                                        <p:tgtEl>
                                          <p:spTgt spid="17"/>
                                        </p:tgtEl>
                                        <p:attrNameLst>
                                          <p:attrName>style.visibility</p:attrName>
                                        </p:attrNameLst>
                                      </p:cBhvr>
                                      <p:to>
                                        <p:strVal val="visible"/>
                                      </p:to>
                                    </p:set>
                                    <p:animEffect filter="fade" transition="in">
                                      <p:cBhvr>
                                        <p:cTn dur="1000" id="52"/>
                                        <p:tgtEl>
                                          <p:spTgt spid="17"/>
                                        </p:tgtEl>
                                      </p:cBhvr>
                                    </p:animEffect>
                                    <p:anim calcmode="lin" valueType="num">
                                      <p:cBhvr>
                                        <p:cTn dur="1000" fill="hold" id="53"/>
                                        <p:tgtEl>
                                          <p:spTgt spid="17"/>
                                        </p:tgtEl>
                                        <p:attrNameLst>
                                          <p:attrName>ppt_x</p:attrName>
                                        </p:attrNameLst>
                                      </p:cBhvr>
                                      <p:tavLst>
                                        <p:tav tm="0">
                                          <p:val>
                                            <p:strVal val="#ppt_x"/>
                                          </p:val>
                                        </p:tav>
                                        <p:tav tm="100000">
                                          <p:val>
                                            <p:strVal val="#ppt_x"/>
                                          </p:val>
                                        </p:tav>
                                      </p:tavLst>
                                    </p:anim>
                                    <p:anim calcmode="lin" valueType="num">
                                      <p:cBhvr>
                                        <p:cTn dur="1000" fill="hold" id="54"/>
                                        <p:tgtEl>
                                          <p:spTgt spid="17"/>
                                        </p:tgtEl>
                                        <p:attrNameLst>
                                          <p:attrName>ppt_y</p:attrName>
                                        </p:attrNameLst>
                                      </p:cBhvr>
                                      <p:tavLst>
                                        <p:tav tm="0">
                                          <p:val>
                                            <p:strVal val="#ppt_y+.1"/>
                                          </p:val>
                                        </p:tav>
                                        <p:tav tm="100000">
                                          <p:val>
                                            <p:strVal val="#ppt_y"/>
                                          </p:val>
                                        </p:tav>
                                      </p:tavLst>
                                    </p:anim>
                                  </p:childTnLst>
                                </p:cTn>
                              </p:par>
                            </p:childTnLst>
                          </p:cTn>
                        </p:par>
                        <p:par>
                          <p:cTn fill="hold" id="55" nodeType="afterGroup">
                            <p:stCondLst>
                              <p:cond delay="4000"/>
                            </p:stCondLst>
                            <p:childTnLst>
                              <p:par>
                                <p:cTn fill="hold" grpId="0" id="56" nodeType="afterEffect" presetClass="entr" presetID="10" presetSubtype="0">
                                  <p:stCondLst>
                                    <p:cond delay="0"/>
                                  </p:stCondLst>
                                  <p:childTnLst>
                                    <p:set>
                                      <p:cBhvr>
                                        <p:cTn dur="1" fill="hold" id="57">
                                          <p:stCondLst>
                                            <p:cond delay="0"/>
                                          </p:stCondLst>
                                        </p:cTn>
                                        <p:tgtEl>
                                          <p:spTgt spid="18"/>
                                        </p:tgtEl>
                                        <p:attrNameLst>
                                          <p:attrName>style.visibility</p:attrName>
                                        </p:attrNameLst>
                                      </p:cBhvr>
                                      <p:to>
                                        <p:strVal val="visible"/>
                                      </p:to>
                                    </p:set>
                                    <p:animEffect filter="fade" transition="in">
                                      <p:cBhvr>
                                        <p:cTn dur="500" id="58"/>
                                        <p:tgtEl>
                                          <p:spTgt spid="1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
      <p:bldP grpId="0" spid="16"/>
      <p:bldP grpId="0" spid="18"/>
    </p:bldLst>
  </p:timing>
</p:sld>
</file>

<file path=ppt/slides/slide1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6" name="标题 5"/>
          <p:cNvSpPr>
            <a:spLocks noGrp="1"/>
          </p:cNvSpPr>
          <p:nvPr>
            <p:ph type="title"/>
          </p:nvPr>
        </p:nvSpPr>
        <p:spPr/>
        <p:txBody>
          <a:bodyPr>
            <a:noAutofit/>
          </a:bodyPr>
          <a:lstStyle/>
          <a:p>
            <a:r>
              <a:rPr altLang="en-US" b="1" lang="zh-CN" sz="1800"/>
              <a:t>已完成项目概述（文字可以编辑）</a:t>
            </a:r>
          </a:p>
        </p:txBody>
      </p:sp>
      <p:grpSp>
        <p:nvGrpSpPr>
          <p:cNvPr id="3" name="组合 2"/>
          <p:cNvGrpSpPr/>
          <p:nvPr/>
        </p:nvGrpSpPr>
        <p:grpSpPr>
          <a:xfrm>
            <a:off x="6062891" y="1131590"/>
            <a:ext cx="2901597" cy="1828550"/>
            <a:chOff x="6084167" y="1925354"/>
            <a:chExt cx="3070586" cy="1935163"/>
          </a:xfrm>
        </p:grpSpPr>
        <p:sp>
          <p:nvSpPr>
            <p:cNvPr id="4" name="KMA1D1FEAF"/>
            <p:cNvSpPr>
              <a:spLocks noChangeArrowheads="1"/>
            </p:cNvSpPr>
            <p:nvPr/>
          </p:nvSpPr>
          <p:spPr bwMode="ltGray">
            <a:xfrm>
              <a:off x="6084167" y="1925354"/>
              <a:ext cx="2756794" cy="1935163"/>
            </a:xfrm>
            <a:prstGeom prst="rect">
              <a:avLst/>
            </a:prstGeom>
            <a:solidFill>
              <a:schemeClr val="accent1"/>
            </a:solidFill>
            <a:ln w="19050">
              <a:noFill/>
              <a:miter lim="800000"/>
            </a:ln>
            <a:effectLst/>
          </p:spPr>
          <p:txBody>
            <a:bodyPr bIns="97200" lIns="97200" rIns="98082" tIns="97200" wrap="none"/>
            <a:lstStyle/>
            <a:p>
              <a:pPr>
                <a:buSzPct val="80000"/>
                <a:buFont charset="2" pitchFamily="2" typeface="Marlett"/>
                <a:buChar char="i"/>
                <a:defRPr/>
              </a:pPr>
              <a:endParaRPr altLang="ko-KR" b="1" lang="ko-KR">
                <a:solidFill>
                  <a:schemeClr val="bg1"/>
                </a:solidFill>
                <a:latin charset="0" pitchFamily="34" typeface="Arial"/>
                <a:ea charset="-127" pitchFamily="50" typeface="굴림"/>
                <a:cs charset="0" pitchFamily="34" typeface="Arial"/>
              </a:endParaRPr>
            </a:p>
          </p:txBody>
        </p:sp>
        <p:grpSp>
          <p:nvGrpSpPr>
            <p:cNvPr id="5" name="그룹 21"/>
            <p:cNvGrpSpPr/>
            <p:nvPr/>
          </p:nvGrpSpPr>
          <p:grpSpPr>
            <a:xfrm>
              <a:off x="6586312" y="2132856"/>
              <a:ext cx="2568441" cy="1488921"/>
              <a:chOff x="6794460" y="2050996"/>
              <a:chExt cx="2314044" cy="1488921"/>
            </a:xfrm>
          </p:grpSpPr>
          <p:sp>
            <p:nvSpPr>
              <p:cNvPr id="7" name="Text Box 5"/>
              <p:cNvSpPr txBox="1">
                <a:spLocks noChangeArrowheads="1"/>
              </p:cNvSpPr>
              <p:nvPr/>
            </p:nvSpPr>
            <p:spPr bwMode="auto">
              <a:xfrm>
                <a:off x="6794460" y="2708920"/>
                <a:ext cx="2314044" cy="822557"/>
              </a:xfrm>
              <a:prstGeom prst="rect">
                <a:avLst/>
              </a:prstGeom>
              <a:noFill/>
              <a:ln w="9525">
                <a:noFill/>
                <a:miter lim="800000"/>
              </a:ln>
            </p:spPr>
            <p:txBody>
              <a:bodyPr>
                <a:spAutoFit/>
              </a:bodyPr>
              <a:lstStyle/>
              <a:p>
                <a:pPr indent="-126002" marL="126002">
                  <a:buFont charset="0" pitchFamily="34" typeface="Arial"/>
                  <a:buChar char="•"/>
                  <a:defRPr/>
                </a:pPr>
                <a:r>
                  <a:rPr altLang="en-US" lang="zh-CN" sz="1500">
                    <a:solidFill>
                      <a:schemeClr val="bg1"/>
                    </a:solidFill>
                    <a:latin typeface="Arial"/>
                    <a:cs typeface="Arial"/>
                  </a:rPr>
                  <a:t>单击此处添加文本</a:t>
                </a:r>
              </a:p>
              <a:p>
                <a:pPr indent="-126002" marL="126002">
                  <a:buFont charset="0" pitchFamily="34" typeface="Arial"/>
                  <a:buChar char="•"/>
                  <a:defRPr/>
                </a:pPr>
                <a:r>
                  <a:rPr altLang="en-US" lang="zh-CN" sz="1500">
                    <a:solidFill>
                      <a:schemeClr val="bg1"/>
                    </a:solidFill>
                    <a:latin typeface="Arial"/>
                    <a:cs typeface="Arial"/>
                  </a:rPr>
                  <a:t>单击此处添加文本</a:t>
                </a:r>
              </a:p>
              <a:p>
                <a:pPr indent="-126002" marL="126002">
                  <a:buFont charset="0" pitchFamily="34" typeface="Arial"/>
                  <a:buChar char="•"/>
                  <a:defRPr/>
                </a:pPr>
                <a:r>
                  <a:rPr altLang="en-US" lang="zh-CN" sz="1500">
                    <a:solidFill>
                      <a:schemeClr val="bg1"/>
                    </a:solidFill>
                    <a:latin typeface="Arial"/>
                    <a:cs typeface="Arial"/>
                  </a:rPr>
                  <a:t>单击此处添加文本</a:t>
                </a:r>
              </a:p>
            </p:txBody>
          </p:sp>
          <p:sp>
            <p:nvSpPr>
              <p:cNvPr id="8" name="Text Box 5"/>
              <p:cNvSpPr txBox="1">
                <a:spLocks noChangeArrowheads="1"/>
              </p:cNvSpPr>
              <p:nvPr/>
            </p:nvSpPr>
            <p:spPr bwMode="auto">
              <a:xfrm>
                <a:off x="6794460" y="2050996"/>
                <a:ext cx="2314044" cy="580628"/>
              </a:xfrm>
              <a:prstGeom prst="rect">
                <a:avLst/>
              </a:prstGeom>
              <a:noFill/>
              <a:ln w="9525">
                <a:noFill/>
                <a:miter lim="800000"/>
              </a:ln>
            </p:spPr>
            <p:txBody>
              <a:bodyPr>
                <a:spAutoFit/>
              </a:bodyPr>
              <a:lstStyle/>
              <a:p>
                <a:pPr indent="-126002" marL="126002">
                  <a:defRPr/>
                </a:pPr>
                <a:r>
                  <a:rPr altLang="en-US" b="1" lang="zh-CN" sz="3000">
                    <a:solidFill>
                      <a:schemeClr val="bg1"/>
                    </a:solidFill>
                    <a:latin typeface="Arial"/>
                    <a:cs typeface="Arial"/>
                  </a:rPr>
                  <a:t>主题三</a:t>
                </a:r>
              </a:p>
            </p:txBody>
          </p:sp>
        </p:grpSp>
      </p:grpSp>
      <p:grpSp>
        <p:nvGrpSpPr>
          <p:cNvPr id="9" name="组合 8"/>
          <p:cNvGrpSpPr/>
          <p:nvPr/>
        </p:nvGrpSpPr>
        <p:grpSpPr>
          <a:xfrm>
            <a:off x="3301852" y="1131590"/>
            <a:ext cx="3060574" cy="1828550"/>
            <a:chOff x="3162325" y="1925354"/>
            <a:chExt cx="3238821" cy="1935163"/>
          </a:xfrm>
        </p:grpSpPr>
        <p:sp>
          <p:nvSpPr>
            <p:cNvPr id="10" name="KMA1D1FEAF"/>
            <p:cNvSpPr>
              <a:spLocks noChangeArrowheads="1"/>
            </p:cNvSpPr>
            <p:nvPr/>
          </p:nvSpPr>
          <p:spPr bwMode="ltGray">
            <a:xfrm>
              <a:off x="3162325" y="1925354"/>
              <a:ext cx="3238821" cy="1935163"/>
            </a:xfrm>
            <a:prstGeom prst="rightArrowCallout">
              <a:avLst>
                <a:gd fmla="val 23031" name="adj1"/>
                <a:gd fmla="val 25000" name="adj2"/>
                <a:gd fmla="val 12695" name="adj3"/>
                <a:gd fmla="val 84741" name="adj4"/>
              </a:avLst>
            </a:prstGeom>
            <a:solidFill>
              <a:schemeClr val="accent1"/>
            </a:solidFill>
            <a:ln w="19050">
              <a:noFill/>
              <a:miter lim="800000"/>
            </a:ln>
            <a:effectLst/>
          </p:spPr>
          <p:txBody>
            <a:bodyPr bIns="97200" lIns="97200" rIns="98082" tIns="97200" wrap="none"/>
            <a:lstStyle/>
            <a:p>
              <a:pPr>
                <a:buSzPct val="80000"/>
                <a:buFont charset="2" pitchFamily="2" typeface="Marlett"/>
                <a:buChar char="i"/>
                <a:defRPr/>
              </a:pPr>
              <a:endParaRPr altLang="ko-KR" b="1" lang="ko-KR">
                <a:solidFill>
                  <a:schemeClr val="bg1"/>
                </a:solidFill>
                <a:latin charset="0" pitchFamily="34" typeface="Arial"/>
                <a:ea charset="-127" pitchFamily="50" typeface="굴림"/>
                <a:cs charset="0" pitchFamily="34" typeface="Arial"/>
              </a:endParaRPr>
            </a:p>
          </p:txBody>
        </p:sp>
        <p:grpSp>
          <p:nvGrpSpPr>
            <p:cNvPr id="11" name="그룹 21"/>
            <p:cNvGrpSpPr/>
            <p:nvPr/>
          </p:nvGrpSpPr>
          <p:grpSpPr>
            <a:xfrm>
              <a:off x="3552615" y="2060848"/>
              <a:ext cx="2568441" cy="1560929"/>
              <a:chOff x="6794460" y="1978988"/>
              <a:chExt cx="2314044" cy="1560929"/>
            </a:xfrm>
          </p:grpSpPr>
          <p:sp>
            <p:nvSpPr>
              <p:cNvPr id="12" name="Text Box 5"/>
              <p:cNvSpPr txBox="1">
                <a:spLocks noChangeArrowheads="1"/>
              </p:cNvSpPr>
              <p:nvPr/>
            </p:nvSpPr>
            <p:spPr bwMode="auto">
              <a:xfrm>
                <a:off x="6794460" y="2708920"/>
                <a:ext cx="2314044" cy="822557"/>
              </a:xfrm>
              <a:prstGeom prst="rect">
                <a:avLst/>
              </a:prstGeom>
              <a:noFill/>
              <a:ln w="9525">
                <a:noFill/>
                <a:miter lim="800000"/>
              </a:ln>
            </p:spPr>
            <p:txBody>
              <a:bodyPr>
                <a:spAutoFit/>
              </a:bodyPr>
              <a:lstStyle/>
              <a:p>
                <a:pPr indent="-126002" marL="126002">
                  <a:buFont charset="0" pitchFamily="34" typeface="Arial"/>
                  <a:buChar char="•"/>
                  <a:defRPr/>
                </a:pPr>
                <a:r>
                  <a:rPr altLang="en-US" lang="zh-CN" sz="1500">
                    <a:solidFill>
                      <a:schemeClr val="bg1"/>
                    </a:solidFill>
                    <a:latin typeface="Arial"/>
                    <a:cs typeface="Arial"/>
                  </a:rPr>
                  <a:t>单击此处添加文本</a:t>
                </a:r>
              </a:p>
              <a:p>
                <a:pPr indent="-126002" marL="126002">
                  <a:buFont charset="0" pitchFamily="34" typeface="Arial"/>
                  <a:buChar char="•"/>
                  <a:defRPr/>
                </a:pPr>
                <a:r>
                  <a:rPr altLang="en-US" lang="zh-CN" sz="1500">
                    <a:solidFill>
                      <a:schemeClr val="bg1"/>
                    </a:solidFill>
                    <a:latin typeface="Arial"/>
                    <a:cs typeface="Arial"/>
                  </a:rPr>
                  <a:t>单击此处添加文本</a:t>
                </a:r>
              </a:p>
              <a:p>
                <a:pPr indent="-126002" marL="126002">
                  <a:buFont charset="0" pitchFamily="34" typeface="Arial"/>
                  <a:buChar char="•"/>
                  <a:defRPr/>
                </a:pPr>
                <a:r>
                  <a:rPr altLang="en-US" lang="zh-CN" sz="1500">
                    <a:solidFill>
                      <a:schemeClr val="bg1"/>
                    </a:solidFill>
                    <a:latin typeface="Arial"/>
                    <a:cs typeface="Arial"/>
                  </a:rPr>
                  <a:t>单击此处添加文本</a:t>
                </a:r>
              </a:p>
            </p:txBody>
          </p:sp>
          <p:sp>
            <p:nvSpPr>
              <p:cNvPr id="13" name="Text Box 5"/>
              <p:cNvSpPr txBox="1">
                <a:spLocks noChangeArrowheads="1"/>
              </p:cNvSpPr>
              <p:nvPr/>
            </p:nvSpPr>
            <p:spPr bwMode="auto">
              <a:xfrm>
                <a:off x="6794460" y="1978988"/>
                <a:ext cx="2314044" cy="580628"/>
              </a:xfrm>
              <a:prstGeom prst="rect">
                <a:avLst/>
              </a:prstGeom>
              <a:noFill/>
              <a:ln w="9525">
                <a:noFill/>
                <a:miter lim="800000"/>
              </a:ln>
            </p:spPr>
            <p:txBody>
              <a:bodyPr>
                <a:spAutoFit/>
              </a:bodyPr>
              <a:lstStyle/>
              <a:p>
                <a:pPr indent="-126002" marL="126002">
                  <a:defRPr/>
                </a:pPr>
                <a:r>
                  <a:rPr altLang="en-US" b="1" lang="zh-CN" sz="3000">
                    <a:solidFill>
                      <a:schemeClr val="bg1"/>
                    </a:solidFill>
                    <a:latin typeface="Arial"/>
                    <a:cs typeface="Arial"/>
                  </a:rPr>
                  <a:t>主题二</a:t>
                </a:r>
              </a:p>
            </p:txBody>
          </p:sp>
        </p:grpSp>
      </p:grpSp>
      <p:grpSp>
        <p:nvGrpSpPr>
          <p:cNvPr id="14" name="组合 13"/>
          <p:cNvGrpSpPr/>
          <p:nvPr/>
        </p:nvGrpSpPr>
        <p:grpSpPr>
          <a:xfrm>
            <a:off x="551242" y="1131590"/>
            <a:ext cx="3060574" cy="1828550"/>
            <a:chOff x="251520" y="1925354"/>
            <a:chExt cx="3238821" cy="1935163"/>
          </a:xfrm>
        </p:grpSpPr>
        <p:sp>
          <p:nvSpPr>
            <p:cNvPr id="15" name="KMA1D1FEAF"/>
            <p:cNvSpPr>
              <a:spLocks noChangeArrowheads="1"/>
            </p:cNvSpPr>
            <p:nvPr/>
          </p:nvSpPr>
          <p:spPr bwMode="ltGray">
            <a:xfrm>
              <a:off x="251520" y="1925354"/>
              <a:ext cx="3238821" cy="1935163"/>
            </a:xfrm>
            <a:prstGeom prst="rightArrowCallout">
              <a:avLst>
                <a:gd fmla="val 23031" name="adj1"/>
                <a:gd fmla="val 25000" name="adj2"/>
                <a:gd fmla="val 12695" name="adj3"/>
                <a:gd fmla="val 84741" name="adj4"/>
              </a:avLst>
            </a:prstGeom>
            <a:solidFill>
              <a:schemeClr val="accent1"/>
            </a:solidFill>
            <a:ln w="19050">
              <a:noFill/>
              <a:miter lim="800000"/>
            </a:ln>
            <a:effectLst/>
          </p:spPr>
          <p:txBody>
            <a:bodyPr bIns="97200" lIns="97200" rIns="98082" tIns="97200" wrap="none"/>
            <a:lstStyle/>
            <a:p>
              <a:pPr>
                <a:buSzPct val="80000"/>
                <a:buFont charset="2" pitchFamily="2" typeface="Marlett"/>
                <a:buChar char="i"/>
                <a:defRPr/>
              </a:pPr>
              <a:endParaRPr altLang="ko-KR" b="1" lang="ko-KR">
                <a:solidFill>
                  <a:schemeClr val="bg1"/>
                </a:solidFill>
                <a:latin charset="0" pitchFamily="34" typeface="Arial"/>
                <a:ea charset="-127" pitchFamily="50" typeface="굴림"/>
                <a:cs charset="0" pitchFamily="34" typeface="Arial"/>
              </a:endParaRPr>
            </a:p>
          </p:txBody>
        </p:sp>
        <p:grpSp>
          <p:nvGrpSpPr>
            <p:cNvPr id="16" name="그룹 21"/>
            <p:cNvGrpSpPr/>
            <p:nvPr/>
          </p:nvGrpSpPr>
          <p:grpSpPr>
            <a:xfrm>
              <a:off x="369777" y="2132856"/>
              <a:ext cx="2568441" cy="1488921"/>
              <a:chOff x="6794460" y="2050996"/>
              <a:chExt cx="2314044" cy="1488921"/>
            </a:xfrm>
          </p:grpSpPr>
          <p:sp>
            <p:nvSpPr>
              <p:cNvPr id="17" name="Text Box 5"/>
              <p:cNvSpPr txBox="1">
                <a:spLocks noChangeArrowheads="1"/>
              </p:cNvSpPr>
              <p:nvPr/>
            </p:nvSpPr>
            <p:spPr bwMode="auto">
              <a:xfrm>
                <a:off x="6794460" y="2708920"/>
                <a:ext cx="2314044" cy="822557"/>
              </a:xfrm>
              <a:prstGeom prst="rect">
                <a:avLst/>
              </a:prstGeom>
              <a:noFill/>
              <a:ln w="9525">
                <a:noFill/>
                <a:miter lim="800000"/>
              </a:ln>
            </p:spPr>
            <p:txBody>
              <a:bodyPr>
                <a:spAutoFit/>
              </a:bodyPr>
              <a:lstStyle/>
              <a:p>
                <a:pPr indent="-126002" marL="126002">
                  <a:buFont charset="0" pitchFamily="34" typeface="Arial"/>
                  <a:buChar char="•"/>
                  <a:defRPr/>
                </a:pPr>
                <a:r>
                  <a:rPr altLang="en-US" lang="zh-CN" sz="1500">
                    <a:solidFill>
                      <a:schemeClr val="bg1"/>
                    </a:solidFill>
                    <a:latin typeface="Arial"/>
                    <a:cs typeface="Arial"/>
                  </a:rPr>
                  <a:t>单击此处添加文本</a:t>
                </a:r>
              </a:p>
              <a:p>
                <a:pPr indent="-126002" marL="126002">
                  <a:buFont charset="0" pitchFamily="34" typeface="Arial"/>
                  <a:buChar char="•"/>
                  <a:defRPr/>
                </a:pPr>
                <a:r>
                  <a:rPr altLang="en-US" lang="zh-CN" sz="1500">
                    <a:solidFill>
                      <a:schemeClr val="bg1"/>
                    </a:solidFill>
                    <a:latin typeface="Arial"/>
                    <a:cs typeface="Arial"/>
                  </a:rPr>
                  <a:t>单击此处添加文本</a:t>
                </a:r>
              </a:p>
              <a:p>
                <a:pPr indent="-126002" marL="126002">
                  <a:buFont charset="0" pitchFamily="34" typeface="Arial"/>
                  <a:buChar char="•"/>
                  <a:defRPr/>
                </a:pPr>
                <a:r>
                  <a:rPr altLang="en-US" lang="zh-CN" sz="1500">
                    <a:solidFill>
                      <a:schemeClr val="bg1"/>
                    </a:solidFill>
                    <a:latin typeface="Arial"/>
                    <a:cs typeface="Arial"/>
                  </a:rPr>
                  <a:t>单击此处添加文本</a:t>
                </a:r>
              </a:p>
            </p:txBody>
          </p:sp>
          <p:sp>
            <p:nvSpPr>
              <p:cNvPr id="18" name="Text Box 5"/>
              <p:cNvSpPr txBox="1">
                <a:spLocks noChangeArrowheads="1"/>
              </p:cNvSpPr>
              <p:nvPr/>
            </p:nvSpPr>
            <p:spPr bwMode="auto">
              <a:xfrm>
                <a:off x="6794460" y="2050996"/>
                <a:ext cx="2314044" cy="580628"/>
              </a:xfrm>
              <a:prstGeom prst="rect">
                <a:avLst/>
              </a:prstGeom>
              <a:noFill/>
              <a:ln w="9525">
                <a:noFill/>
                <a:miter lim="800000"/>
              </a:ln>
            </p:spPr>
            <p:txBody>
              <a:bodyPr>
                <a:spAutoFit/>
              </a:bodyPr>
              <a:lstStyle/>
              <a:p>
                <a:pPr indent="-126002" marL="126002">
                  <a:defRPr/>
                </a:pPr>
                <a:r>
                  <a:rPr altLang="en-US" b="1" lang="zh-CN" sz="3000">
                    <a:solidFill>
                      <a:schemeClr val="bg1"/>
                    </a:solidFill>
                    <a:latin typeface="Arial"/>
                    <a:cs typeface="Arial"/>
                  </a:rPr>
                  <a:t>主题一</a:t>
                </a:r>
              </a:p>
            </p:txBody>
          </p:sp>
        </p:grpSp>
      </p:grpSp>
      <p:sp>
        <p:nvSpPr>
          <p:cNvPr id="19" name="矩形 18"/>
          <p:cNvSpPr/>
          <p:nvPr/>
        </p:nvSpPr>
        <p:spPr>
          <a:xfrm>
            <a:off x="551242" y="3172816"/>
            <a:ext cx="2580597" cy="1428859"/>
          </a:xfrm>
          <a:prstGeom prst="rect">
            <a:avLst/>
          </a:prstGeom>
          <a:solidFill>
            <a:schemeClr val="accent1">
              <a:alpha val="24000"/>
            </a:schemeClr>
          </a:solidFill>
          <a:ln cmpd="sng" w="12700">
            <a:solidFill>
              <a:schemeClr val="accent1"/>
            </a:solidFill>
            <a:miter lim="800000"/>
          </a:ln>
        </p:spPr>
        <p:txBody>
          <a:bodyPr anchor="ctr"/>
          <a:lstStyle/>
          <a:p>
            <a:pPr algn="ctr"/>
            <a:r>
              <a:rPr altLang="en-US" lang="zh-CN" sz="1400">
                <a:solidFill>
                  <a:schemeClr val="tx1">
                    <a:lumMod val="85000"/>
                    <a:lumOff val="15000"/>
                  </a:schemeClr>
                </a:solidFill>
                <a:latin typeface="+mn-ea"/>
              </a:rPr>
              <a:t>单击此处添加文本</a:t>
            </a:r>
          </a:p>
          <a:p>
            <a:pPr algn="ctr"/>
            <a:r>
              <a:rPr altLang="en-US" lang="zh-CN" sz="1400">
                <a:solidFill>
                  <a:schemeClr val="tx1">
                    <a:lumMod val="85000"/>
                    <a:lumOff val="15000"/>
                  </a:schemeClr>
                </a:solidFill>
                <a:latin typeface="+mn-ea"/>
              </a:rPr>
              <a:t>单击此处添加文本</a:t>
            </a:r>
          </a:p>
          <a:p>
            <a:pPr algn="ctr"/>
            <a:r>
              <a:rPr altLang="en-US" lang="zh-CN" sz="1400">
                <a:solidFill>
                  <a:schemeClr val="tx1">
                    <a:lumMod val="85000"/>
                    <a:lumOff val="15000"/>
                  </a:schemeClr>
                </a:solidFill>
                <a:latin typeface="+mn-ea"/>
              </a:rPr>
              <a:t>单击此处添加文本</a:t>
            </a:r>
          </a:p>
        </p:txBody>
      </p:sp>
      <p:sp>
        <p:nvSpPr>
          <p:cNvPr id="20" name="矩形 19"/>
          <p:cNvSpPr/>
          <p:nvPr/>
        </p:nvSpPr>
        <p:spPr>
          <a:xfrm>
            <a:off x="3301852" y="3161635"/>
            <a:ext cx="2602156" cy="1428859"/>
          </a:xfrm>
          <a:prstGeom prst="rect">
            <a:avLst/>
          </a:prstGeom>
          <a:solidFill>
            <a:schemeClr val="accent1">
              <a:alpha val="24000"/>
            </a:schemeClr>
          </a:solidFill>
          <a:ln cmpd="sng" w="12700">
            <a:solidFill>
              <a:schemeClr val="accent1"/>
            </a:solidFill>
            <a:miter lim="800000"/>
          </a:ln>
        </p:spPr>
        <p:txBody>
          <a:bodyPr anchor="ctr"/>
          <a:lstStyle/>
          <a:p>
            <a:pPr algn="ctr"/>
            <a:r>
              <a:rPr altLang="en-US" lang="zh-CN" sz="1400">
                <a:solidFill>
                  <a:schemeClr val="tx1">
                    <a:lumMod val="85000"/>
                    <a:lumOff val="15000"/>
                  </a:schemeClr>
                </a:solidFill>
                <a:latin typeface="+mn-ea"/>
              </a:rPr>
              <a:t>单击此处添加文本</a:t>
            </a:r>
          </a:p>
          <a:p>
            <a:pPr algn="ctr"/>
            <a:r>
              <a:rPr altLang="en-US" lang="zh-CN" sz="1400">
                <a:solidFill>
                  <a:schemeClr val="tx1">
                    <a:lumMod val="85000"/>
                    <a:lumOff val="15000"/>
                  </a:schemeClr>
                </a:solidFill>
                <a:latin typeface="+mn-ea"/>
              </a:rPr>
              <a:t>单击此处添加文本</a:t>
            </a:r>
          </a:p>
          <a:p>
            <a:pPr algn="ctr"/>
            <a:r>
              <a:rPr altLang="en-US" lang="zh-CN" sz="1400">
                <a:solidFill>
                  <a:schemeClr val="tx1">
                    <a:lumMod val="85000"/>
                    <a:lumOff val="15000"/>
                  </a:schemeClr>
                </a:solidFill>
                <a:latin typeface="+mn-ea"/>
              </a:rPr>
              <a:t>单击此处添加文本</a:t>
            </a:r>
          </a:p>
        </p:txBody>
      </p:sp>
      <p:sp>
        <p:nvSpPr>
          <p:cNvPr id="21" name="矩形 20"/>
          <p:cNvSpPr/>
          <p:nvPr/>
        </p:nvSpPr>
        <p:spPr>
          <a:xfrm>
            <a:off x="6062891" y="3161636"/>
            <a:ext cx="2605075" cy="1428859"/>
          </a:xfrm>
          <a:prstGeom prst="rect">
            <a:avLst/>
          </a:prstGeom>
          <a:solidFill>
            <a:schemeClr val="accent1">
              <a:alpha val="24000"/>
            </a:schemeClr>
          </a:solidFill>
          <a:ln cmpd="sng" w="12700">
            <a:solidFill>
              <a:schemeClr val="accent1"/>
            </a:solidFill>
            <a:miter lim="800000"/>
          </a:ln>
        </p:spPr>
        <p:txBody>
          <a:bodyPr anchor="ctr"/>
          <a:lstStyle/>
          <a:p>
            <a:pPr algn="ctr"/>
            <a:r>
              <a:rPr altLang="en-US" lang="zh-CN" sz="1400">
                <a:solidFill>
                  <a:schemeClr val="tx1">
                    <a:lumMod val="85000"/>
                    <a:lumOff val="15000"/>
                  </a:schemeClr>
                </a:solidFill>
                <a:latin typeface="+mn-ea"/>
              </a:rPr>
              <a:t>单击此处添加文本</a:t>
            </a:r>
          </a:p>
          <a:p>
            <a:pPr algn="ctr"/>
            <a:r>
              <a:rPr altLang="en-US" lang="zh-CN" sz="1400">
                <a:solidFill>
                  <a:schemeClr val="tx1">
                    <a:lumMod val="85000"/>
                    <a:lumOff val="15000"/>
                  </a:schemeClr>
                </a:solidFill>
                <a:latin typeface="+mn-ea"/>
              </a:rPr>
              <a:t>单击此处添加文本</a:t>
            </a:r>
          </a:p>
          <a:p>
            <a:pPr algn="ctr"/>
            <a:r>
              <a:rPr altLang="en-US" lang="zh-CN" sz="1400">
                <a:solidFill>
                  <a:schemeClr val="tx1">
                    <a:lumMod val="85000"/>
                    <a:lumOff val="15000"/>
                  </a:schemeClr>
                </a:solidFill>
                <a:latin typeface="+mn-ea"/>
              </a:rPr>
              <a:t>单击此处添加文本</a:t>
            </a:r>
          </a:p>
        </p:txBody>
      </p:sp>
      <p:sp>
        <p:nvSpPr>
          <p:cNvPr id="23" name="TextBox 22"/>
          <p:cNvSpPr txBox="1"/>
          <p:nvPr/>
        </p:nvSpPr>
        <p:spPr>
          <a:xfrm>
            <a:off x="-41955" y="-2540818"/>
            <a:ext cx="868680" cy="365760"/>
          </a:xfrm>
          <a:prstGeom prst="rect">
            <a:avLst/>
          </a:prstGeom>
          <a:noFill/>
        </p:spPr>
        <p:txBody>
          <a:bodyPr rtlCol="0" wrap="none">
            <a:spAutoFit/>
          </a:bodyPr>
          <a:lstStyle/>
          <a:p>
            <a:r>
              <a:rPr altLang="en-US" lang="zh-CN"/>
              <a:t>延迟符</a:t>
            </a:r>
          </a:p>
        </p:txBody>
      </p:sp>
    </p:spTree>
    <p:extLst>
      <p:ext uri="{BB962C8B-B14F-4D97-AF65-F5344CB8AC3E}">
        <p14:creationId val="3723058691"/>
      </p:ext>
    </p:extLst>
  </p:cSld>
  <p:clrMapOvr>
    <a:masterClrMapping/>
  </p:clrMapOvr>
  <mc:AlternateContent>
    <mc:Choice Requires="p14">
      <p:transition p14:dur="700" spd="med">
        <p:fade/>
      </p:transition>
    </mc:Choice>
    <mc:Fallback>
      <p:transition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8">
                                  <p:stCondLst>
                                    <p:cond delay="0"/>
                                  </p:stCondLst>
                                  <p:childTnLst>
                                    <p:set>
                                      <p:cBhvr>
                                        <p:cTn dur="1" fill="hold" id="6">
                                          <p:stCondLst>
                                            <p:cond delay="0"/>
                                          </p:stCondLst>
                                        </p:cTn>
                                        <p:tgtEl>
                                          <p:spTgt spid="6"/>
                                        </p:tgtEl>
                                        <p:attrNameLst>
                                          <p:attrName>style.visibility</p:attrName>
                                        </p:attrNameLst>
                                      </p:cBhvr>
                                      <p:to>
                                        <p:strVal val="visible"/>
                                      </p:to>
                                    </p:set>
                                    <p:animEffect filter="wipe(left)" transition="in">
                                      <p:cBhvr>
                                        <p:cTn dur="500" id="7"/>
                                        <p:tgtEl>
                                          <p:spTgt spid="6"/>
                                        </p:tgtEl>
                                      </p:cBhvr>
                                    </p:animEffect>
                                  </p:childTnLst>
                                </p:cTn>
                              </p:par>
                            </p:childTnLst>
                          </p:cTn>
                        </p:par>
                        <p:par>
                          <p:cTn fill="hold" id="8" nodeType="afterGroup">
                            <p:stCondLst>
                              <p:cond delay="500"/>
                            </p:stCondLst>
                            <p:childTnLst>
                              <p:par>
                                <p:cTn fill="hold" id="9" nodeType="afterEffect" presetClass="entr" presetID="12" presetSubtype="8">
                                  <p:stCondLst>
                                    <p:cond delay="0"/>
                                  </p:stCondLst>
                                  <p:childTnLst>
                                    <p:set>
                                      <p:cBhvr>
                                        <p:cTn dur="1" fill="hold" id="10">
                                          <p:stCondLst>
                                            <p:cond delay="0"/>
                                          </p:stCondLst>
                                        </p:cTn>
                                        <p:tgtEl>
                                          <p:spTgt spid="14"/>
                                        </p:tgtEl>
                                        <p:attrNameLst>
                                          <p:attrName>style.visibility</p:attrName>
                                        </p:attrNameLst>
                                      </p:cBhvr>
                                      <p:to>
                                        <p:strVal val="visible"/>
                                      </p:to>
                                    </p:set>
                                    <p:anim calcmode="lin" valueType="num">
                                      <p:cBhvr additive="base">
                                        <p:cTn dur="500" id="11"/>
                                        <p:tgtEl>
                                          <p:spTgt spid="14"/>
                                        </p:tgtEl>
                                        <p:attrNameLst>
                                          <p:attrName>ppt_x</p:attrName>
                                        </p:attrNameLst>
                                      </p:cBhvr>
                                      <p:tavLst>
                                        <p:tav tm="0">
                                          <p:val>
                                            <p:strVal val="#ppt_x-#ppt_w*1.125000"/>
                                          </p:val>
                                        </p:tav>
                                        <p:tav tm="100000">
                                          <p:val>
                                            <p:strVal val="#ppt_x"/>
                                          </p:val>
                                        </p:tav>
                                      </p:tavLst>
                                    </p:anim>
                                    <p:animEffect filter="wipe(right)" transition="in">
                                      <p:cBhvr>
                                        <p:cTn dur="500" id="12"/>
                                        <p:tgtEl>
                                          <p:spTgt spid="14"/>
                                        </p:tgtEl>
                                      </p:cBhvr>
                                    </p:animEffect>
                                  </p:childTnLst>
                                </p:cTn>
                              </p:par>
                              <p:par>
                                <p:cTn fill="hold" grpId="0" id="13" nodeType="withEffect" presetClass="entr" presetID="22" presetSubtype="1">
                                  <p:stCondLst>
                                    <p:cond delay="300"/>
                                  </p:stCondLst>
                                  <p:childTnLst>
                                    <p:set>
                                      <p:cBhvr>
                                        <p:cTn dur="1" fill="hold" id="14">
                                          <p:stCondLst>
                                            <p:cond delay="0"/>
                                          </p:stCondLst>
                                        </p:cTn>
                                        <p:tgtEl>
                                          <p:spTgt spid="19"/>
                                        </p:tgtEl>
                                        <p:attrNameLst>
                                          <p:attrName>style.visibility</p:attrName>
                                        </p:attrNameLst>
                                      </p:cBhvr>
                                      <p:to>
                                        <p:strVal val="visible"/>
                                      </p:to>
                                    </p:set>
                                    <p:animEffect filter="wipe(up)" transition="in">
                                      <p:cBhvr>
                                        <p:cTn dur="500" id="15"/>
                                        <p:tgtEl>
                                          <p:spTgt spid="19"/>
                                        </p:tgtEl>
                                      </p:cBhvr>
                                    </p:animEffect>
                                  </p:childTnLst>
                                </p:cTn>
                              </p:par>
                              <p:par>
                                <p:cTn fill="hold" id="16" nodeType="withEffect" presetClass="entr" presetID="12" presetSubtype="8">
                                  <p:stCondLst>
                                    <p:cond delay="300"/>
                                  </p:stCondLst>
                                  <p:childTnLst>
                                    <p:set>
                                      <p:cBhvr>
                                        <p:cTn dur="1" fill="hold" id="17">
                                          <p:stCondLst>
                                            <p:cond delay="0"/>
                                          </p:stCondLst>
                                        </p:cTn>
                                        <p:tgtEl>
                                          <p:spTgt spid="9"/>
                                        </p:tgtEl>
                                        <p:attrNameLst>
                                          <p:attrName>style.visibility</p:attrName>
                                        </p:attrNameLst>
                                      </p:cBhvr>
                                      <p:to>
                                        <p:strVal val="visible"/>
                                      </p:to>
                                    </p:set>
                                    <p:anim calcmode="lin" valueType="num">
                                      <p:cBhvr additive="base">
                                        <p:cTn dur="500" id="18"/>
                                        <p:tgtEl>
                                          <p:spTgt spid="9"/>
                                        </p:tgtEl>
                                        <p:attrNameLst>
                                          <p:attrName>ppt_x</p:attrName>
                                        </p:attrNameLst>
                                      </p:cBhvr>
                                      <p:tavLst>
                                        <p:tav tm="0">
                                          <p:val>
                                            <p:strVal val="#ppt_x-#ppt_w*1.125000"/>
                                          </p:val>
                                        </p:tav>
                                        <p:tav tm="100000">
                                          <p:val>
                                            <p:strVal val="#ppt_x"/>
                                          </p:val>
                                        </p:tav>
                                      </p:tavLst>
                                    </p:anim>
                                    <p:animEffect filter="wipe(right)" transition="in">
                                      <p:cBhvr>
                                        <p:cTn dur="500" id="19"/>
                                        <p:tgtEl>
                                          <p:spTgt spid="9"/>
                                        </p:tgtEl>
                                      </p:cBhvr>
                                    </p:animEffect>
                                  </p:childTnLst>
                                </p:cTn>
                              </p:par>
                              <p:par>
                                <p:cTn fill="hold" grpId="0" id="20" nodeType="withEffect" presetClass="entr" presetID="22" presetSubtype="1">
                                  <p:stCondLst>
                                    <p:cond delay="600"/>
                                  </p:stCondLst>
                                  <p:childTnLst>
                                    <p:set>
                                      <p:cBhvr>
                                        <p:cTn dur="1" fill="hold" id="21">
                                          <p:stCondLst>
                                            <p:cond delay="0"/>
                                          </p:stCondLst>
                                        </p:cTn>
                                        <p:tgtEl>
                                          <p:spTgt spid="20"/>
                                        </p:tgtEl>
                                        <p:attrNameLst>
                                          <p:attrName>style.visibility</p:attrName>
                                        </p:attrNameLst>
                                      </p:cBhvr>
                                      <p:to>
                                        <p:strVal val="visible"/>
                                      </p:to>
                                    </p:set>
                                    <p:animEffect filter="wipe(up)" transition="in">
                                      <p:cBhvr>
                                        <p:cTn dur="500" id="22"/>
                                        <p:tgtEl>
                                          <p:spTgt spid="20"/>
                                        </p:tgtEl>
                                      </p:cBhvr>
                                    </p:animEffect>
                                  </p:childTnLst>
                                </p:cTn>
                              </p:par>
                              <p:par>
                                <p:cTn fill="hold" id="23" nodeType="withEffect" presetClass="entr" presetID="12" presetSubtype="8">
                                  <p:stCondLst>
                                    <p:cond delay="600"/>
                                  </p:stCondLst>
                                  <p:childTnLst>
                                    <p:set>
                                      <p:cBhvr>
                                        <p:cTn dur="1" fill="hold" id="24">
                                          <p:stCondLst>
                                            <p:cond delay="0"/>
                                          </p:stCondLst>
                                        </p:cTn>
                                        <p:tgtEl>
                                          <p:spTgt spid="3"/>
                                        </p:tgtEl>
                                        <p:attrNameLst>
                                          <p:attrName>style.visibility</p:attrName>
                                        </p:attrNameLst>
                                      </p:cBhvr>
                                      <p:to>
                                        <p:strVal val="visible"/>
                                      </p:to>
                                    </p:set>
                                    <p:anim calcmode="lin" valueType="num">
                                      <p:cBhvr additive="base">
                                        <p:cTn dur="500" id="25"/>
                                        <p:tgtEl>
                                          <p:spTgt spid="3"/>
                                        </p:tgtEl>
                                        <p:attrNameLst>
                                          <p:attrName>ppt_x</p:attrName>
                                        </p:attrNameLst>
                                      </p:cBhvr>
                                      <p:tavLst>
                                        <p:tav tm="0">
                                          <p:val>
                                            <p:strVal val="#ppt_x-#ppt_w*1.125000"/>
                                          </p:val>
                                        </p:tav>
                                        <p:tav tm="100000">
                                          <p:val>
                                            <p:strVal val="#ppt_x"/>
                                          </p:val>
                                        </p:tav>
                                      </p:tavLst>
                                    </p:anim>
                                    <p:animEffect filter="wipe(right)" transition="in">
                                      <p:cBhvr>
                                        <p:cTn dur="500" id="26"/>
                                        <p:tgtEl>
                                          <p:spTgt spid="3"/>
                                        </p:tgtEl>
                                      </p:cBhvr>
                                    </p:animEffect>
                                  </p:childTnLst>
                                </p:cTn>
                              </p:par>
                              <p:par>
                                <p:cTn fill="hold" grpId="0" id="27" nodeType="withEffect" presetClass="entr" presetID="22" presetSubtype="1">
                                  <p:stCondLst>
                                    <p:cond delay="1000"/>
                                  </p:stCondLst>
                                  <p:childTnLst>
                                    <p:set>
                                      <p:cBhvr>
                                        <p:cTn dur="1" fill="hold" id="28">
                                          <p:stCondLst>
                                            <p:cond delay="0"/>
                                          </p:stCondLst>
                                        </p:cTn>
                                        <p:tgtEl>
                                          <p:spTgt spid="21"/>
                                        </p:tgtEl>
                                        <p:attrNameLst>
                                          <p:attrName>style.visibility</p:attrName>
                                        </p:attrNameLst>
                                      </p:cBhvr>
                                      <p:to>
                                        <p:strVal val="visible"/>
                                      </p:to>
                                    </p:set>
                                    <p:animEffect filter="wipe(up)" transition="in">
                                      <p:cBhvr>
                                        <p:cTn dur="500" id="29"/>
                                        <p:tgtEl>
                                          <p:spTgt spid="21"/>
                                        </p:tgtEl>
                                      </p:cBhvr>
                                    </p:animEffect>
                                  </p:childTnLst>
                                </p:cTn>
                              </p:par>
                            </p:childTnLst>
                          </p:cTn>
                        </p:par>
                        <p:par>
                          <p:cTn fill="hold" id="30" nodeType="afterGroup">
                            <p:stCondLst>
                              <p:cond delay="2000"/>
                            </p:stCondLst>
                            <p:childTnLst>
                              <p:par>
                                <p:cTn fill="hold" grpId="0" id="31" nodeType="afterEffect" presetClass="entr" presetID="10" presetSubtype="0">
                                  <p:stCondLst>
                                    <p:cond delay="0"/>
                                  </p:stCondLst>
                                  <p:childTnLst>
                                    <p:set>
                                      <p:cBhvr>
                                        <p:cTn dur="1" fill="hold" id="32">
                                          <p:stCondLst>
                                            <p:cond delay="0"/>
                                          </p:stCondLst>
                                        </p:cTn>
                                        <p:tgtEl>
                                          <p:spTgt spid="23"/>
                                        </p:tgtEl>
                                        <p:attrNameLst>
                                          <p:attrName>style.visibility</p:attrName>
                                        </p:attrNameLst>
                                      </p:cBhvr>
                                      <p:to>
                                        <p:strVal val="visible"/>
                                      </p:to>
                                    </p:set>
                                    <p:animEffect filter="fade" transition="in">
                                      <p:cBhvr>
                                        <p:cTn dur="500" id="33"/>
                                        <p:tgtEl>
                                          <p:spTgt spid="2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
      <p:bldP grpId="0" spid="19"/>
      <p:bldP grpId="0" spid="20"/>
      <p:bldP grpId="0" spid="21"/>
      <p:bldP grpId="0" spid="23"/>
    </p:bldLst>
  </p:timing>
</p:sld>
</file>

<file path=ppt/slides/slide1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6" name="标题 5"/>
          <p:cNvSpPr>
            <a:spLocks noGrp="1"/>
          </p:cNvSpPr>
          <p:nvPr>
            <p:ph type="title"/>
          </p:nvPr>
        </p:nvSpPr>
        <p:spPr/>
        <p:txBody>
          <a:bodyPr>
            <a:noAutofit/>
          </a:bodyPr>
          <a:lstStyle/>
          <a:p>
            <a:r>
              <a:rPr altLang="en-US" b="1" lang="zh-CN" sz="1800"/>
              <a:t>已完成项目概述（文字可以编辑）</a:t>
            </a:r>
          </a:p>
        </p:txBody>
      </p:sp>
      <p:sp>
        <p:nvSpPr>
          <p:cNvPr id="3" name="矩形 14"/>
          <p:cNvSpPr/>
          <p:nvPr/>
        </p:nvSpPr>
        <p:spPr>
          <a:xfrm flipV="1">
            <a:off x="0" y="2771382"/>
            <a:ext cx="3082967" cy="184291"/>
          </a:xfrm>
          <a:custGeom>
            <a:rect b="b" l="l" r="r" t="t"/>
            <a:pathLst>
              <a:path h="242218" w="4571707">
                <a:moveTo>
                  <a:pt x="0" y="242218"/>
                </a:moveTo>
                <a:lnTo>
                  <a:pt x="4571707" y="242218"/>
                </a:lnTo>
                <a:lnTo>
                  <a:pt x="4571707" y="0"/>
                </a:lnTo>
                <a:lnTo>
                  <a:pt x="0" y="0"/>
                </a:lnTo>
                <a:close/>
              </a:path>
            </a:pathLst>
          </a:custGeom>
          <a:solidFill>
            <a:schemeClr val="accent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bIns="34290" lIns="68580" rIns="68580" rtlCol="0" tIns="34290"/>
          <a:lstStyle/>
          <a:p>
            <a:pPr algn="ctr"/>
            <a:endParaRPr lang="en-US">
              <a:solidFill>
                <a:schemeClr val="lt1"/>
              </a:solidFill>
            </a:endParaRPr>
          </a:p>
        </p:txBody>
      </p:sp>
      <p:grpSp>
        <p:nvGrpSpPr>
          <p:cNvPr id="4" name="组合 3"/>
          <p:cNvGrpSpPr/>
          <p:nvPr/>
        </p:nvGrpSpPr>
        <p:grpSpPr>
          <a:xfrm>
            <a:off x="2419544" y="2772454"/>
            <a:ext cx="1314418" cy="1311464"/>
            <a:chOff x="3225639" y="4543564"/>
            <a:chExt cx="1752329" cy="1748619"/>
          </a:xfrm>
        </p:grpSpPr>
        <p:sp>
          <p:nvSpPr>
            <p:cNvPr id="5" name="椭圆 4"/>
            <p:cNvSpPr/>
            <p:nvPr/>
          </p:nvSpPr>
          <p:spPr>
            <a:xfrm flipV="1">
              <a:off x="3225639" y="4543565"/>
              <a:ext cx="1735762" cy="1734334"/>
            </a:xfrm>
            <a:prstGeom prst="ellipse">
              <a:avLst/>
            </a:prstGeom>
            <a:solidFill>
              <a:schemeClr val="accent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rtlCol="0"/>
            <a:lstStyle/>
            <a:p>
              <a:pPr algn="ctr"/>
              <a:endParaRPr lang="en-US">
                <a:solidFill>
                  <a:schemeClr val="tx1">
                    <a:lumMod val="85000"/>
                    <a:lumOff val="15000"/>
                  </a:schemeClr>
                </a:solidFill>
              </a:endParaRPr>
            </a:p>
          </p:txBody>
        </p:sp>
        <p:sp>
          <p:nvSpPr>
            <p:cNvPr id="7" name="椭圆 6"/>
            <p:cNvSpPr/>
            <p:nvPr/>
          </p:nvSpPr>
          <p:spPr>
            <a:xfrm flipV="1" rot="10800000">
              <a:off x="3467830" y="4786206"/>
              <a:ext cx="1284515" cy="1284516"/>
            </a:xfrm>
            <a:prstGeom prst="ellipse">
              <a:avLst/>
            </a:prstGeom>
            <a:solidFill>
              <a:sysClr lastClr="FFFFFF" val="window"/>
            </a:solidFill>
            <a:ln algn="ctr" cap="flat" cmpd="sng" w="25400">
              <a:noFill/>
              <a:prstDash val="solid"/>
            </a:ln>
            <a:effectLst/>
          </p:spPr>
          <p:txBody>
            <a:bodyPr anchor="ctr" anchorCtr="1" tIns="36000"/>
            <a:lstStyle/>
            <a:p>
              <a:pPr algn="ctr" lvl="0">
                <a:defRPr/>
              </a:pPr>
              <a:r>
                <a:rPr altLang="zh-CN" b="1" kern="0" lang="en-US" sz="3000">
                  <a:solidFill>
                    <a:schemeClr val="tx1">
                      <a:lumMod val="85000"/>
                      <a:lumOff val="15000"/>
                    </a:schemeClr>
                  </a:solidFill>
                  <a:latin charset="0" pitchFamily="2" typeface="Bebas"/>
                  <a:ea charset="-122" panose="020b0503020204020204" pitchFamily="34" typeface="微软雅黑"/>
                </a:rPr>
                <a:t>02</a:t>
              </a:r>
            </a:p>
          </p:txBody>
        </p:sp>
        <p:sp>
          <p:nvSpPr>
            <p:cNvPr id="8" name="椭圆 7"/>
            <p:cNvSpPr/>
            <p:nvPr/>
          </p:nvSpPr>
          <p:spPr>
            <a:xfrm flipV="1">
              <a:off x="3225639" y="4543564"/>
              <a:ext cx="1752329" cy="1748619"/>
            </a:xfrm>
            <a:custGeom>
              <a:rect b="b" l="l" r="r" t="t"/>
              <a:pathLst>
                <a:path h="1912832" w="1912832">
                  <a:moveTo>
                    <a:pt x="935980" y="1911800"/>
                  </a:moveTo>
                  <a:lnTo>
                    <a:pt x="976853" y="1911800"/>
                  </a:lnTo>
                  <a:cubicBezTo>
                    <a:pt x="970069" y="1912760"/>
                    <a:pt x="963251" y="1912832"/>
                    <a:pt x="956416" y="1912832"/>
                  </a:cubicBezTo>
                  <a:close/>
                  <a:moveTo>
                    <a:pt x="956416" y="0"/>
                  </a:moveTo>
                  <a:cubicBezTo>
                    <a:pt x="1484630" y="0"/>
                    <a:pt x="1912832" y="428202"/>
                    <a:pt x="1912832" y="956416"/>
                  </a:cubicBezTo>
                  <a:cubicBezTo>
                    <a:pt x="1912832" y="1170689"/>
                    <a:pt x="1842369" y="1368505"/>
                    <a:pt x="1720739" y="1526006"/>
                  </a:cubicBezTo>
                  <a:lnTo>
                    <a:pt x="1349730" y="1526006"/>
                  </a:lnTo>
                  <a:cubicBezTo>
                    <a:pt x="1540498" y="1399457"/>
                    <a:pt x="1666032" y="1182682"/>
                    <a:pt x="1666032" y="936587"/>
                  </a:cubicBezTo>
                  <a:cubicBezTo>
                    <a:pt x="1666032" y="545494"/>
                    <a:pt x="1348988" y="228450"/>
                    <a:pt x="957895" y="228450"/>
                  </a:cubicBezTo>
                  <a:cubicBezTo>
                    <a:pt x="566802" y="228450"/>
                    <a:pt x="249758" y="545494"/>
                    <a:pt x="249758" y="936587"/>
                  </a:cubicBezTo>
                  <a:cubicBezTo>
                    <a:pt x="249758" y="1182682"/>
                    <a:pt x="375293" y="1399457"/>
                    <a:pt x="566061" y="1526006"/>
                  </a:cubicBezTo>
                  <a:lnTo>
                    <a:pt x="192094" y="1526006"/>
                  </a:lnTo>
                  <a:cubicBezTo>
                    <a:pt x="70464" y="1368505"/>
                    <a:pt x="0" y="1170689"/>
                    <a:pt x="0" y="956416"/>
                  </a:cubicBezTo>
                  <a:cubicBezTo>
                    <a:pt x="0" y="428202"/>
                    <a:pt x="428202" y="0"/>
                    <a:pt x="956416" y="0"/>
                  </a:cubicBezTo>
                  <a:close/>
                </a:path>
              </a:pathLst>
            </a:custGeom>
            <a:solidFill>
              <a:schemeClr val="accent1">
                <a:lumMod val="60000"/>
                <a:lumOff val="40000"/>
              </a:schemeClr>
            </a:solidFill>
            <a:ln>
              <a:noFill/>
            </a:ln>
          </p:spPr>
          <p:style>
            <a:lnRef idx="2">
              <a:schemeClr val="dk1">
                <a:shade val="50000"/>
              </a:schemeClr>
            </a:lnRef>
            <a:fillRef idx="1">
              <a:schemeClr val="dk1"/>
            </a:fillRef>
            <a:effectRef idx="0">
              <a:schemeClr val="dk1"/>
            </a:effectRef>
            <a:fontRef idx="minor">
              <a:schemeClr val="lt1"/>
            </a:fontRef>
          </p:style>
          <p:txBody>
            <a:bodyPr anchor="ctr" rtlCol="0"/>
            <a:lstStyle/>
            <a:p>
              <a:pPr algn="ctr"/>
              <a:endParaRPr lang="en-US">
                <a:solidFill>
                  <a:schemeClr val="tx1">
                    <a:lumMod val="85000"/>
                    <a:lumOff val="15000"/>
                  </a:schemeClr>
                </a:solidFill>
              </a:endParaRPr>
            </a:p>
          </p:txBody>
        </p:sp>
      </p:grpSp>
      <p:sp>
        <p:nvSpPr>
          <p:cNvPr id="9" name="矩形 14"/>
          <p:cNvSpPr/>
          <p:nvPr/>
        </p:nvSpPr>
        <p:spPr>
          <a:xfrm>
            <a:off x="0" y="2368578"/>
            <a:ext cx="5328182" cy="184291"/>
          </a:xfrm>
          <a:custGeom>
            <a:rect b="b" l="l" r="r" t="t"/>
            <a:pathLst>
              <a:path h="242218" w="4571707">
                <a:moveTo>
                  <a:pt x="0" y="0"/>
                </a:moveTo>
                <a:lnTo>
                  <a:pt x="4571707" y="0"/>
                </a:lnTo>
                <a:lnTo>
                  <a:pt x="4571707" y="242218"/>
                </a:lnTo>
                <a:lnTo>
                  <a:pt x="0" y="242218"/>
                </a:lnTo>
                <a:close/>
              </a:path>
            </a:pathLst>
          </a:custGeom>
          <a:solidFill>
            <a:schemeClr val="accent1"/>
          </a:solidFill>
          <a:ln>
            <a:noFill/>
          </a:ln>
        </p:spPr>
        <p:style>
          <a:lnRef idx="2">
            <a:schemeClr val="accent6">
              <a:shade val="50000"/>
            </a:schemeClr>
          </a:lnRef>
          <a:fillRef idx="1">
            <a:schemeClr val="accent6"/>
          </a:fillRef>
          <a:effectRef idx="0">
            <a:schemeClr val="accent6"/>
          </a:effectRef>
          <a:fontRef idx="minor">
            <a:schemeClr val="lt1"/>
          </a:fontRef>
        </p:style>
        <p:txBody>
          <a:bodyPr anchor="ctr" bIns="34290" lIns="68580" rIns="68580" rtlCol="0" tIns="34290"/>
          <a:lstStyle/>
          <a:p>
            <a:pPr algn="ctr"/>
            <a:endParaRPr lang="en-US">
              <a:solidFill>
                <a:schemeClr val="lt1"/>
              </a:solidFill>
            </a:endParaRPr>
          </a:p>
        </p:txBody>
      </p:sp>
      <p:grpSp>
        <p:nvGrpSpPr>
          <p:cNvPr id="10" name="组合 9"/>
          <p:cNvGrpSpPr/>
          <p:nvPr/>
        </p:nvGrpSpPr>
        <p:grpSpPr>
          <a:xfrm>
            <a:off x="4598861" y="1260690"/>
            <a:ext cx="1301991" cy="1303965"/>
            <a:chOff x="6131016" y="674750"/>
            <a:chExt cx="1735762" cy="1738620"/>
          </a:xfrm>
        </p:grpSpPr>
        <p:sp>
          <p:nvSpPr>
            <p:cNvPr id="11" name="椭圆 10"/>
            <p:cNvSpPr/>
            <p:nvPr/>
          </p:nvSpPr>
          <p:spPr>
            <a:xfrm>
              <a:off x="6131016" y="674750"/>
              <a:ext cx="1735762" cy="1735763"/>
            </a:xfrm>
            <a:prstGeom prst="ellipse">
              <a:avLst/>
            </a:prstGeom>
            <a:solidFill>
              <a:schemeClr val="accent1"/>
            </a:solidFill>
            <a:ln>
              <a:noFill/>
            </a:ln>
          </p:spPr>
          <p:style>
            <a:lnRef idx="2">
              <a:schemeClr val="accent6">
                <a:shade val="50000"/>
              </a:schemeClr>
            </a:lnRef>
            <a:fillRef idx="1">
              <a:schemeClr val="accent6"/>
            </a:fillRef>
            <a:effectRef idx="0">
              <a:schemeClr val="accent6"/>
            </a:effectRef>
            <a:fontRef idx="minor">
              <a:schemeClr val="lt1"/>
            </a:fontRef>
          </p:style>
          <p:txBody>
            <a:bodyPr anchor="ctr" rtlCol="0"/>
            <a:lstStyle/>
            <a:p>
              <a:pPr algn="ctr"/>
              <a:endParaRPr lang="en-US">
                <a:solidFill>
                  <a:schemeClr val="tx1">
                    <a:lumMod val="85000"/>
                    <a:lumOff val="15000"/>
                  </a:schemeClr>
                </a:solidFill>
              </a:endParaRPr>
            </a:p>
          </p:txBody>
        </p:sp>
        <p:sp>
          <p:nvSpPr>
            <p:cNvPr id="12" name="椭圆 11"/>
            <p:cNvSpPr/>
            <p:nvPr/>
          </p:nvSpPr>
          <p:spPr>
            <a:xfrm>
              <a:off x="6373207" y="882392"/>
              <a:ext cx="1284515" cy="1284516"/>
            </a:xfrm>
            <a:prstGeom prst="ellipse">
              <a:avLst/>
            </a:prstGeom>
            <a:solidFill>
              <a:sysClr lastClr="FFFFFF" val="window"/>
            </a:solidFill>
            <a:ln algn="ctr" cap="flat" cmpd="sng" w="25400">
              <a:noFill/>
              <a:prstDash val="solid"/>
            </a:ln>
            <a:effectLst/>
          </p:spPr>
          <p:txBody>
            <a:bodyPr anchor="ctr" tIns="36000"/>
            <a:lstStyle/>
            <a:p>
              <a:pPr algn="ctr" lvl="0">
                <a:defRPr/>
              </a:pPr>
              <a:r>
                <a:rPr altLang="zh-CN" b="1" kern="0" lang="en-US" sz="3000">
                  <a:solidFill>
                    <a:schemeClr val="tx1">
                      <a:lumMod val="85000"/>
                      <a:lumOff val="15000"/>
                    </a:schemeClr>
                  </a:solidFill>
                  <a:latin charset="0" pitchFamily="2" typeface="Bebas"/>
                  <a:ea charset="-122" panose="020b0503020204020204" pitchFamily="34" typeface="微软雅黑"/>
                </a:rPr>
                <a:t>01</a:t>
              </a:r>
            </a:p>
          </p:txBody>
        </p:sp>
        <p:sp>
          <p:nvSpPr>
            <p:cNvPr id="13" name="椭圆 7"/>
            <p:cNvSpPr/>
            <p:nvPr/>
          </p:nvSpPr>
          <p:spPr>
            <a:xfrm>
              <a:off x="6131016" y="677607"/>
              <a:ext cx="1735762" cy="1735763"/>
            </a:xfrm>
            <a:custGeom>
              <a:rect b="b" l="l" r="r" t="t"/>
              <a:pathLst>
                <a:path h="1912832" w="1912832">
                  <a:moveTo>
                    <a:pt x="935980" y="1911800"/>
                  </a:moveTo>
                  <a:lnTo>
                    <a:pt x="976853" y="1911800"/>
                  </a:lnTo>
                  <a:cubicBezTo>
                    <a:pt x="970069" y="1912760"/>
                    <a:pt x="963251" y="1912832"/>
                    <a:pt x="956416" y="1912832"/>
                  </a:cubicBezTo>
                  <a:close/>
                  <a:moveTo>
                    <a:pt x="956416" y="0"/>
                  </a:moveTo>
                  <a:cubicBezTo>
                    <a:pt x="1484630" y="0"/>
                    <a:pt x="1912832" y="428202"/>
                    <a:pt x="1912832" y="956416"/>
                  </a:cubicBezTo>
                  <a:cubicBezTo>
                    <a:pt x="1912832" y="1170689"/>
                    <a:pt x="1842369" y="1368505"/>
                    <a:pt x="1720739" y="1526006"/>
                  </a:cubicBezTo>
                  <a:lnTo>
                    <a:pt x="1349730" y="1526006"/>
                  </a:lnTo>
                  <a:cubicBezTo>
                    <a:pt x="1540498" y="1399457"/>
                    <a:pt x="1666032" y="1182682"/>
                    <a:pt x="1666032" y="936587"/>
                  </a:cubicBezTo>
                  <a:cubicBezTo>
                    <a:pt x="1666032" y="545494"/>
                    <a:pt x="1348988" y="228450"/>
                    <a:pt x="957895" y="228450"/>
                  </a:cubicBezTo>
                  <a:cubicBezTo>
                    <a:pt x="566802" y="228450"/>
                    <a:pt x="249758" y="545494"/>
                    <a:pt x="249758" y="936587"/>
                  </a:cubicBezTo>
                  <a:cubicBezTo>
                    <a:pt x="249758" y="1182682"/>
                    <a:pt x="375293" y="1399457"/>
                    <a:pt x="566061" y="1526006"/>
                  </a:cubicBezTo>
                  <a:lnTo>
                    <a:pt x="192094" y="1526006"/>
                  </a:lnTo>
                  <a:cubicBezTo>
                    <a:pt x="70464" y="1368505"/>
                    <a:pt x="0" y="1170689"/>
                    <a:pt x="0" y="956416"/>
                  </a:cubicBezTo>
                  <a:cubicBezTo>
                    <a:pt x="0" y="428202"/>
                    <a:pt x="428202" y="0"/>
                    <a:pt x="956416" y="0"/>
                  </a:cubicBezTo>
                  <a:close/>
                </a:path>
              </a:pathLst>
            </a:custGeom>
            <a:solidFill>
              <a:schemeClr val="accent1">
                <a:lumMod val="60000"/>
                <a:lumOff val="40000"/>
              </a:schemeClr>
            </a:solidFill>
            <a:ln>
              <a:noFill/>
            </a:ln>
          </p:spPr>
          <p:style>
            <a:lnRef idx="2">
              <a:schemeClr val="dk1">
                <a:shade val="50000"/>
              </a:schemeClr>
            </a:lnRef>
            <a:fillRef idx="1">
              <a:schemeClr val="dk1"/>
            </a:fillRef>
            <a:effectRef idx="0">
              <a:schemeClr val="dk1"/>
            </a:effectRef>
            <a:fontRef idx="minor">
              <a:schemeClr val="lt1"/>
            </a:fontRef>
          </p:style>
          <p:txBody>
            <a:bodyPr anchor="ctr" rtlCol="0"/>
            <a:lstStyle/>
            <a:p>
              <a:pPr algn="ctr"/>
              <a:endParaRPr lang="en-US">
                <a:solidFill>
                  <a:schemeClr val="tx1">
                    <a:lumMod val="85000"/>
                    <a:lumOff val="15000"/>
                  </a:schemeClr>
                </a:solidFill>
              </a:endParaRPr>
            </a:p>
          </p:txBody>
        </p:sp>
      </p:grpSp>
      <p:sp>
        <p:nvSpPr>
          <p:cNvPr id="14" name="矩形 14"/>
          <p:cNvSpPr/>
          <p:nvPr/>
        </p:nvSpPr>
        <p:spPr>
          <a:xfrm flipV="1">
            <a:off x="4572001" y="2771382"/>
            <a:ext cx="4573315" cy="184291"/>
          </a:xfrm>
          <a:custGeom>
            <a:rect b="b" l="l" r="r" t="t"/>
            <a:pathLst>
              <a:path h="242218" w="4571707">
                <a:moveTo>
                  <a:pt x="0" y="242218"/>
                </a:moveTo>
                <a:lnTo>
                  <a:pt x="4571707" y="242218"/>
                </a:lnTo>
                <a:lnTo>
                  <a:pt x="4571707" y="0"/>
                </a:lnTo>
                <a:lnTo>
                  <a:pt x="0" y="0"/>
                </a:lnTo>
                <a:close/>
              </a:path>
            </a:pathLst>
          </a:custGeom>
          <a:solidFill>
            <a:schemeClr val="accent1"/>
          </a:solidFill>
          <a:ln>
            <a:noFill/>
          </a:ln>
        </p:spPr>
        <p:style>
          <a:lnRef idx="2">
            <a:schemeClr val="dk1">
              <a:shade val="50000"/>
            </a:schemeClr>
          </a:lnRef>
          <a:fillRef idx="1">
            <a:schemeClr val="dk1"/>
          </a:fillRef>
          <a:effectRef idx="0">
            <a:schemeClr val="dk1"/>
          </a:effectRef>
          <a:fontRef idx="minor">
            <a:schemeClr val="lt1"/>
          </a:fontRef>
        </p:style>
        <p:txBody>
          <a:bodyPr anchor="ctr" bIns="34290" lIns="68580" rIns="68580" rtlCol="0" tIns="34290"/>
          <a:lstStyle/>
          <a:p>
            <a:pPr algn="ctr"/>
            <a:endParaRPr lang="en-US">
              <a:solidFill>
                <a:schemeClr val="lt1"/>
              </a:solidFill>
            </a:endParaRPr>
          </a:p>
        </p:txBody>
      </p:sp>
      <p:grpSp>
        <p:nvGrpSpPr>
          <p:cNvPr id="15" name="组合 14"/>
          <p:cNvGrpSpPr/>
          <p:nvPr/>
        </p:nvGrpSpPr>
        <p:grpSpPr>
          <a:xfrm>
            <a:off x="3921004" y="2771383"/>
            <a:ext cx="1301991" cy="1301822"/>
            <a:chOff x="5227325" y="4542136"/>
            <a:chExt cx="1735762" cy="1735763"/>
          </a:xfrm>
        </p:grpSpPr>
        <p:sp>
          <p:nvSpPr>
            <p:cNvPr id="16" name="椭圆 15"/>
            <p:cNvSpPr/>
            <p:nvPr/>
          </p:nvSpPr>
          <p:spPr>
            <a:xfrm flipV="1">
              <a:off x="5227325" y="4543565"/>
              <a:ext cx="1735762" cy="1734334"/>
            </a:xfrm>
            <a:prstGeom prst="ellipse">
              <a:avLst/>
            </a:prstGeom>
            <a:solidFill>
              <a:schemeClr val="accent1">
                <a:lumMod val="60000"/>
                <a:lumOff val="40000"/>
              </a:schemeClr>
            </a:solidFill>
            <a:ln>
              <a:noFill/>
            </a:ln>
          </p:spPr>
          <p:style>
            <a:lnRef idx="2">
              <a:schemeClr val="dk1">
                <a:shade val="50000"/>
              </a:schemeClr>
            </a:lnRef>
            <a:fillRef idx="1">
              <a:schemeClr val="dk1"/>
            </a:fillRef>
            <a:effectRef idx="0">
              <a:schemeClr val="dk1"/>
            </a:effectRef>
            <a:fontRef idx="minor">
              <a:schemeClr val="lt1"/>
            </a:fontRef>
          </p:style>
          <p:txBody>
            <a:bodyPr anchor="ctr" rtlCol="0"/>
            <a:lstStyle/>
            <a:p>
              <a:pPr algn="ctr"/>
              <a:endParaRPr lang="en-US">
                <a:solidFill>
                  <a:schemeClr val="tx1">
                    <a:lumMod val="85000"/>
                    <a:lumOff val="15000"/>
                  </a:schemeClr>
                </a:solidFill>
              </a:endParaRPr>
            </a:p>
          </p:txBody>
        </p:sp>
        <p:sp>
          <p:nvSpPr>
            <p:cNvPr id="17" name="椭圆 16"/>
            <p:cNvSpPr/>
            <p:nvPr/>
          </p:nvSpPr>
          <p:spPr>
            <a:xfrm flipV="1" rot="10800000">
              <a:off x="5469516" y="4786206"/>
              <a:ext cx="1284515" cy="1284516"/>
            </a:xfrm>
            <a:prstGeom prst="ellipse">
              <a:avLst/>
            </a:prstGeom>
            <a:solidFill>
              <a:sysClr lastClr="FFFFFF" val="window"/>
            </a:solidFill>
            <a:ln algn="ctr" cap="flat" cmpd="sng" w="25400">
              <a:noFill/>
              <a:prstDash val="solid"/>
            </a:ln>
            <a:effectLst/>
          </p:spPr>
          <p:txBody>
            <a:bodyPr anchor="ctr" tIns="36000"/>
            <a:lstStyle/>
            <a:p>
              <a:pPr algn="ctr" lvl="0">
                <a:defRPr/>
              </a:pPr>
              <a:r>
                <a:rPr altLang="zh-CN" b="1" kern="0" lang="en-US" sz="3000">
                  <a:solidFill>
                    <a:schemeClr val="tx1">
                      <a:lumMod val="85000"/>
                      <a:lumOff val="15000"/>
                    </a:schemeClr>
                  </a:solidFill>
                  <a:latin charset="0" pitchFamily="2" typeface="Bebas"/>
                  <a:ea charset="-122" panose="020b0503020204020204" pitchFamily="34" typeface="微软雅黑"/>
                </a:rPr>
                <a:t>03</a:t>
              </a:r>
            </a:p>
          </p:txBody>
        </p:sp>
        <p:sp>
          <p:nvSpPr>
            <p:cNvPr id="18" name="椭圆 7"/>
            <p:cNvSpPr/>
            <p:nvPr/>
          </p:nvSpPr>
          <p:spPr>
            <a:xfrm flipV="1">
              <a:off x="5227325" y="4542136"/>
              <a:ext cx="1735762" cy="1735763"/>
            </a:xfrm>
            <a:custGeom>
              <a:rect b="b" l="l" r="r" t="t"/>
              <a:pathLst>
                <a:path h="1912832" w="1912832">
                  <a:moveTo>
                    <a:pt x="935980" y="1911800"/>
                  </a:moveTo>
                  <a:lnTo>
                    <a:pt x="976853" y="1911800"/>
                  </a:lnTo>
                  <a:cubicBezTo>
                    <a:pt x="970069" y="1912760"/>
                    <a:pt x="963251" y="1912832"/>
                    <a:pt x="956416" y="1912832"/>
                  </a:cubicBezTo>
                  <a:close/>
                  <a:moveTo>
                    <a:pt x="956416" y="0"/>
                  </a:moveTo>
                  <a:cubicBezTo>
                    <a:pt x="1484630" y="0"/>
                    <a:pt x="1912832" y="428202"/>
                    <a:pt x="1912832" y="956416"/>
                  </a:cubicBezTo>
                  <a:cubicBezTo>
                    <a:pt x="1912832" y="1170689"/>
                    <a:pt x="1842369" y="1368505"/>
                    <a:pt x="1720739" y="1526006"/>
                  </a:cubicBezTo>
                  <a:lnTo>
                    <a:pt x="1349730" y="1526006"/>
                  </a:lnTo>
                  <a:cubicBezTo>
                    <a:pt x="1540498" y="1399457"/>
                    <a:pt x="1666032" y="1182682"/>
                    <a:pt x="1666032" y="936587"/>
                  </a:cubicBezTo>
                  <a:cubicBezTo>
                    <a:pt x="1666032" y="545494"/>
                    <a:pt x="1348988" y="228450"/>
                    <a:pt x="957895" y="228450"/>
                  </a:cubicBezTo>
                  <a:cubicBezTo>
                    <a:pt x="566802" y="228450"/>
                    <a:pt x="249758" y="545494"/>
                    <a:pt x="249758" y="936587"/>
                  </a:cubicBezTo>
                  <a:cubicBezTo>
                    <a:pt x="249758" y="1182682"/>
                    <a:pt x="375293" y="1399457"/>
                    <a:pt x="566061" y="1526006"/>
                  </a:cubicBezTo>
                  <a:lnTo>
                    <a:pt x="192094" y="1526006"/>
                  </a:lnTo>
                  <a:cubicBezTo>
                    <a:pt x="70464" y="1368505"/>
                    <a:pt x="0" y="1170689"/>
                    <a:pt x="0" y="956416"/>
                  </a:cubicBezTo>
                  <a:cubicBezTo>
                    <a:pt x="0" y="428202"/>
                    <a:pt x="428202" y="0"/>
                    <a:pt x="956416" y="0"/>
                  </a:cubicBezTo>
                  <a:close/>
                </a:path>
              </a:pathLst>
            </a:custGeom>
            <a:solidFill>
              <a:schemeClr val="accent1"/>
            </a:solidFill>
            <a:ln>
              <a:noFill/>
            </a:ln>
          </p:spPr>
          <p:style>
            <a:lnRef idx="2">
              <a:schemeClr val="accent6">
                <a:shade val="50000"/>
              </a:schemeClr>
            </a:lnRef>
            <a:fillRef idx="1">
              <a:schemeClr val="accent6"/>
            </a:fillRef>
            <a:effectRef idx="0">
              <a:schemeClr val="accent6"/>
            </a:effectRef>
            <a:fontRef idx="minor">
              <a:schemeClr val="lt1"/>
            </a:fontRef>
          </p:style>
          <p:txBody>
            <a:bodyPr anchor="ctr" rtlCol="0"/>
            <a:lstStyle/>
            <a:p>
              <a:pPr algn="ctr"/>
              <a:endParaRPr lang="en-US">
                <a:solidFill>
                  <a:schemeClr val="tx1">
                    <a:lumMod val="85000"/>
                    <a:lumOff val="15000"/>
                  </a:schemeClr>
                </a:solidFill>
              </a:endParaRPr>
            </a:p>
          </p:txBody>
        </p:sp>
      </p:grpSp>
      <p:sp>
        <p:nvSpPr>
          <p:cNvPr id="19" name="TextBox 18"/>
          <p:cNvSpPr txBox="1"/>
          <p:nvPr/>
        </p:nvSpPr>
        <p:spPr>
          <a:xfrm>
            <a:off x="1433642" y="1571314"/>
            <a:ext cx="2895306" cy="504444"/>
          </a:xfrm>
          <a:prstGeom prst="rect">
            <a:avLst/>
          </a:prstGeom>
          <a:noFill/>
        </p:spPr>
        <p:txBody>
          <a:bodyPr bIns="34290" lIns="68580" rIns="68580" rtlCol="0" tIns="34290" wrap="square">
            <a:spAutoFit/>
          </a:bodyPr>
          <a:lstStyle/>
          <a:p>
            <a:pPr>
              <a:lnSpc>
                <a:spcPct val="130000"/>
              </a:lnSpc>
            </a:pPr>
            <a:r>
              <a:rPr altLang="en-US" lang="zh-CN" sz="1100">
                <a:solidFill>
                  <a:schemeClr val="tx1">
                    <a:lumMod val="85000"/>
                    <a:lumOff val="15000"/>
                  </a:schemeClr>
                </a:solidFill>
                <a:latin charset="-122" panose="020b0503020204020204" pitchFamily="34" typeface="微软雅黑"/>
                <a:ea charset="-122" panose="020b0503020204020204" pitchFamily="34" typeface="微软雅黑"/>
              </a:rPr>
              <a:t>您的内容打在这里，或者通过复制您的文本后，在此框中选择粘贴，并选择只保留文字。</a:t>
            </a:r>
          </a:p>
        </p:txBody>
      </p:sp>
      <p:sp>
        <p:nvSpPr>
          <p:cNvPr id="20" name="TextBox 19"/>
          <p:cNvSpPr txBox="1"/>
          <p:nvPr/>
        </p:nvSpPr>
        <p:spPr>
          <a:xfrm>
            <a:off x="1439244" y="1271230"/>
            <a:ext cx="899160" cy="297180"/>
          </a:xfrm>
          <a:prstGeom prst="rect">
            <a:avLst/>
          </a:prstGeom>
          <a:noFill/>
        </p:spPr>
        <p:txBody>
          <a:bodyPr bIns="34290" lIns="68580" rIns="68580" rtlCol="0" tIns="34290" wrap="none">
            <a:spAutoFit/>
          </a:bodyPr>
          <a:lstStyle/>
          <a:p>
            <a:r>
              <a:rPr altLang="en-US" lang="zh-CN" sz="1500">
                <a:solidFill>
                  <a:schemeClr val="tx1">
                    <a:lumMod val="85000"/>
                    <a:lumOff val="15000"/>
                  </a:schemeClr>
                </a:solidFill>
                <a:latin charset="-122" panose="020b0503020204020204" pitchFamily="34" typeface="微软雅黑"/>
                <a:ea charset="-122" panose="020b0503020204020204" pitchFamily="34" typeface="微软雅黑"/>
              </a:rPr>
              <a:t>添加标题</a:t>
            </a:r>
          </a:p>
        </p:txBody>
      </p:sp>
      <p:sp>
        <p:nvSpPr>
          <p:cNvPr id="21" name="TextBox 20"/>
          <p:cNvSpPr txBox="1"/>
          <p:nvPr/>
        </p:nvSpPr>
        <p:spPr>
          <a:xfrm>
            <a:off x="445621" y="3449202"/>
            <a:ext cx="1901683" cy="504444"/>
          </a:xfrm>
          <a:prstGeom prst="rect">
            <a:avLst/>
          </a:prstGeom>
          <a:noFill/>
        </p:spPr>
        <p:txBody>
          <a:bodyPr bIns="34290" lIns="68580" rIns="68580" rtlCol="0" tIns="34290" wrap="square">
            <a:spAutoFit/>
          </a:bodyPr>
          <a:lstStyle/>
          <a:p>
            <a:pPr>
              <a:lnSpc>
                <a:spcPct val="130000"/>
              </a:lnSpc>
            </a:pPr>
            <a:r>
              <a:rPr altLang="en-US" lang="zh-CN" sz="1100">
                <a:solidFill>
                  <a:schemeClr val="tx1">
                    <a:lumMod val="85000"/>
                    <a:lumOff val="15000"/>
                  </a:schemeClr>
                </a:solidFill>
                <a:latin charset="-122" panose="020b0503020204020204" pitchFamily="34" typeface="微软雅黑"/>
                <a:ea charset="-122" panose="020b0503020204020204" pitchFamily="34" typeface="微软雅黑"/>
              </a:rPr>
              <a:t>您的内容打在这里，或者通过复制您的文本后，在此框</a:t>
            </a:r>
          </a:p>
        </p:txBody>
      </p:sp>
      <p:sp>
        <p:nvSpPr>
          <p:cNvPr id="22" name="TextBox 21"/>
          <p:cNvSpPr txBox="1"/>
          <p:nvPr/>
        </p:nvSpPr>
        <p:spPr>
          <a:xfrm>
            <a:off x="451222" y="3149119"/>
            <a:ext cx="899160" cy="297180"/>
          </a:xfrm>
          <a:prstGeom prst="rect">
            <a:avLst/>
          </a:prstGeom>
          <a:noFill/>
        </p:spPr>
        <p:txBody>
          <a:bodyPr bIns="34290" lIns="68580" rIns="68580" rtlCol="0" tIns="34290" wrap="none">
            <a:spAutoFit/>
          </a:bodyPr>
          <a:lstStyle/>
          <a:p>
            <a:r>
              <a:rPr altLang="en-US" lang="zh-CN" sz="1500">
                <a:solidFill>
                  <a:schemeClr val="tx1">
                    <a:lumMod val="85000"/>
                    <a:lumOff val="15000"/>
                  </a:schemeClr>
                </a:solidFill>
                <a:latin charset="-122" panose="020b0503020204020204" pitchFamily="34" typeface="微软雅黑"/>
                <a:ea charset="-122" panose="020b0503020204020204" pitchFamily="34" typeface="微软雅黑"/>
              </a:rPr>
              <a:t>添加标题</a:t>
            </a:r>
          </a:p>
        </p:txBody>
      </p:sp>
      <p:sp>
        <p:nvSpPr>
          <p:cNvPr id="23" name="TextBox 22"/>
          <p:cNvSpPr txBox="1"/>
          <p:nvPr/>
        </p:nvSpPr>
        <p:spPr>
          <a:xfrm>
            <a:off x="5411004" y="3457402"/>
            <a:ext cx="2895306" cy="504444"/>
          </a:xfrm>
          <a:prstGeom prst="rect">
            <a:avLst/>
          </a:prstGeom>
          <a:noFill/>
        </p:spPr>
        <p:txBody>
          <a:bodyPr bIns="34290" lIns="68580" rIns="68580" rtlCol="0" tIns="34290" wrap="square">
            <a:spAutoFit/>
          </a:bodyPr>
          <a:lstStyle/>
          <a:p>
            <a:pPr>
              <a:lnSpc>
                <a:spcPct val="130000"/>
              </a:lnSpc>
            </a:pPr>
            <a:r>
              <a:rPr altLang="en-US" lang="zh-CN" sz="1100">
                <a:solidFill>
                  <a:schemeClr val="tx1">
                    <a:lumMod val="85000"/>
                    <a:lumOff val="15000"/>
                  </a:schemeClr>
                </a:solidFill>
                <a:latin charset="-122" panose="020b0503020204020204" pitchFamily="34" typeface="微软雅黑"/>
                <a:ea charset="-122" panose="020b0503020204020204" pitchFamily="34" typeface="微软雅黑"/>
              </a:rPr>
              <a:t>您的内容打在这里，或者通过复制您的文本后，在此框中选择粘贴，并选择只保留文字。</a:t>
            </a:r>
          </a:p>
        </p:txBody>
      </p:sp>
      <p:sp>
        <p:nvSpPr>
          <p:cNvPr id="24" name="TextBox 23"/>
          <p:cNvSpPr txBox="1"/>
          <p:nvPr/>
        </p:nvSpPr>
        <p:spPr>
          <a:xfrm>
            <a:off x="5416607" y="3157318"/>
            <a:ext cx="899160" cy="297180"/>
          </a:xfrm>
          <a:prstGeom prst="rect">
            <a:avLst/>
          </a:prstGeom>
          <a:noFill/>
        </p:spPr>
        <p:txBody>
          <a:bodyPr bIns="34290" lIns="68580" rIns="68580" rtlCol="0" tIns="34290" wrap="none">
            <a:spAutoFit/>
          </a:bodyPr>
          <a:lstStyle/>
          <a:p>
            <a:r>
              <a:rPr altLang="en-US" lang="zh-CN" sz="1500">
                <a:solidFill>
                  <a:schemeClr val="tx1">
                    <a:lumMod val="85000"/>
                    <a:lumOff val="15000"/>
                  </a:schemeClr>
                </a:solidFill>
                <a:latin charset="-122" panose="020b0503020204020204" pitchFamily="34" typeface="微软雅黑"/>
                <a:ea charset="-122" panose="020b0503020204020204" pitchFamily="34" typeface="微软雅黑"/>
              </a:rPr>
              <a:t>添加标题</a:t>
            </a:r>
          </a:p>
        </p:txBody>
      </p:sp>
      <p:sp>
        <p:nvSpPr>
          <p:cNvPr id="25" name="TextBox 24"/>
          <p:cNvSpPr txBox="1"/>
          <p:nvPr/>
        </p:nvSpPr>
        <p:spPr>
          <a:xfrm>
            <a:off x="-41955" y="-2540818"/>
            <a:ext cx="868680" cy="365760"/>
          </a:xfrm>
          <a:prstGeom prst="rect">
            <a:avLst/>
          </a:prstGeom>
          <a:noFill/>
        </p:spPr>
        <p:txBody>
          <a:bodyPr rtlCol="0" wrap="none">
            <a:spAutoFit/>
          </a:bodyPr>
          <a:lstStyle/>
          <a:p>
            <a:r>
              <a:rPr altLang="en-US" lang="zh-CN"/>
              <a:t>延迟符</a:t>
            </a:r>
          </a:p>
        </p:txBody>
      </p:sp>
    </p:spTree>
    <p:extLst>
      <p:ext uri="{BB962C8B-B14F-4D97-AF65-F5344CB8AC3E}">
        <p14:creationId val="3723058691"/>
      </p:ext>
    </p:extLst>
  </p:cSld>
  <p:clrMapOvr>
    <a:masterClrMapping/>
  </p:clrMapOvr>
  <mc:AlternateContent>
    <mc:Choice Requires="p14">
      <p:transition p14:dur="700" spd="med">
        <p:fade/>
      </p:transition>
    </mc:Choice>
    <mc:Fallback>
      <p:transition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8">
                                  <p:stCondLst>
                                    <p:cond delay="0"/>
                                  </p:stCondLst>
                                  <p:childTnLst>
                                    <p:set>
                                      <p:cBhvr>
                                        <p:cTn dur="1" fill="hold" id="6">
                                          <p:stCondLst>
                                            <p:cond delay="0"/>
                                          </p:stCondLst>
                                        </p:cTn>
                                        <p:tgtEl>
                                          <p:spTgt spid="6"/>
                                        </p:tgtEl>
                                        <p:attrNameLst>
                                          <p:attrName>style.visibility</p:attrName>
                                        </p:attrNameLst>
                                      </p:cBhvr>
                                      <p:to>
                                        <p:strVal val="visible"/>
                                      </p:to>
                                    </p:set>
                                    <p:animEffect filter="wipe(left)" transition="in">
                                      <p:cBhvr>
                                        <p:cTn dur="500" id="7"/>
                                        <p:tgtEl>
                                          <p:spTgt spid="6"/>
                                        </p:tgtEl>
                                      </p:cBhvr>
                                    </p:animEffect>
                                  </p:childTnLst>
                                </p:cTn>
                              </p:par>
                            </p:childTnLst>
                          </p:cTn>
                        </p:par>
                        <p:par>
                          <p:cTn fill="hold" id="8" nodeType="afterGroup">
                            <p:stCondLst>
                              <p:cond delay="500"/>
                            </p:stCondLst>
                            <p:childTnLst>
                              <p:par>
                                <p:cTn fill="hold" grpId="0" id="9" nodeType="afterEffect" presetClass="entr" presetID="22" presetSubtype="8">
                                  <p:stCondLst>
                                    <p:cond delay="0"/>
                                  </p:stCondLst>
                                  <p:childTnLst>
                                    <p:set>
                                      <p:cBhvr>
                                        <p:cTn dur="1" fill="hold" id="10">
                                          <p:stCondLst>
                                            <p:cond delay="0"/>
                                          </p:stCondLst>
                                        </p:cTn>
                                        <p:tgtEl>
                                          <p:spTgt spid="9"/>
                                        </p:tgtEl>
                                        <p:attrNameLst>
                                          <p:attrName>style.visibility</p:attrName>
                                        </p:attrNameLst>
                                      </p:cBhvr>
                                      <p:to>
                                        <p:strVal val="visible"/>
                                      </p:to>
                                    </p:set>
                                    <p:animEffect filter="wipe(left)" transition="in">
                                      <p:cBhvr>
                                        <p:cTn dur="500" id="11"/>
                                        <p:tgtEl>
                                          <p:spTgt spid="9"/>
                                        </p:tgtEl>
                                      </p:cBhvr>
                                    </p:animEffect>
                                  </p:childTnLst>
                                </p:cTn>
                              </p:par>
                            </p:childTnLst>
                          </p:cTn>
                        </p:par>
                        <p:par>
                          <p:cTn fill="hold" id="12" nodeType="afterGroup">
                            <p:stCondLst>
                              <p:cond delay="1000"/>
                            </p:stCondLst>
                            <p:childTnLst>
                              <p:par>
                                <p:cTn fill="hold" id="13" nodeType="afterEffect" presetClass="entr" presetID="22" presetSubtype="4">
                                  <p:stCondLst>
                                    <p:cond delay="0"/>
                                  </p:stCondLst>
                                  <p:childTnLst>
                                    <p:set>
                                      <p:cBhvr>
                                        <p:cTn dur="1" fill="hold" id="14">
                                          <p:stCondLst>
                                            <p:cond delay="0"/>
                                          </p:stCondLst>
                                        </p:cTn>
                                        <p:tgtEl>
                                          <p:spTgt spid="10"/>
                                        </p:tgtEl>
                                        <p:attrNameLst>
                                          <p:attrName>style.visibility</p:attrName>
                                        </p:attrNameLst>
                                      </p:cBhvr>
                                      <p:to>
                                        <p:strVal val="visible"/>
                                      </p:to>
                                    </p:set>
                                    <p:animEffect filter="wipe(down)" transition="in">
                                      <p:cBhvr>
                                        <p:cTn dur="500" id="15"/>
                                        <p:tgtEl>
                                          <p:spTgt spid="10"/>
                                        </p:tgtEl>
                                      </p:cBhvr>
                                    </p:animEffect>
                                  </p:childTnLst>
                                </p:cTn>
                              </p:par>
                            </p:childTnLst>
                          </p:cTn>
                        </p:par>
                        <p:par>
                          <p:cTn fill="hold" id="16" nodeType="afterGroup">
                            <p:stCondLst>
                              <p:cond delay="1500"/>
                            </p:stCondLst>
                            <p:childTnLst>
                              <p:par>
                                <p:cTn fill="hold" grpId="0" id="17" nodeType="afterEffect" presetClass="entr" presetID="22" presetSubtype="8">
                                  <p:stCondLst>
                                    <p:cond delay="0"/>
                                  </p:stCondLst>
                                  <p:childTnLst>
                                    <p:set>
                                      <p:cBhvr>
                                        <p:cTn dur="1" fill="hold" id="18">
                                          <p:stCondLst>
                                            <p:cond delay="0"/>
                                          </p:stCondLst>
                                        </p:cTn>
                                        <p:tgtEl>
                                          <p:spTgt spid="3"/>
                                        </p:tgtEl>
                                        <p:attrNameLst>
                                          <p:attrName>style.visibility</p:attrName>
                                        </p:attrNameLst>
                                      </p:cBhvr>
                                      <p:to>
                                        <p:strVal val="visible"/>
                                      </p:to>
                                    </p:set>
                                    <p:animEffect filter="wipe(left)" transition="in">
                                      <p:cBhvr>
                                        <p:cTn dur="500" id="19"/>
                                        <p:tgtEl>
                                          <p:spTgt spid="3"/>
                                        </p:tgtEl>
                                      </p:cBhvr>
                                    </p:animEffect>
                                  </p:childTnLst>
                                </p:cTn>
                              </p:par>
                            </p:childTnLst>
                          </p:cTn>
                        </p:par>
                        <p:par>
                          <p:cTn fill="hold" id="20" nodeType="afterGroup">
                            <p:stCondLst>
                              <p:cond delay="2000"/>
                            </p:stCondLst>
                            <p:childTnLst>
                              <p:par>
                                <p:cTn fill="hold" id="21" nodeType="afterEffect" presetClass="entr" presetID="22" presetSubtype="1">
                                  <p:stCondLst>
                                    <p:cond delay="0"/>
                                  </p:stCondLst>
                                  <p:childTnLst>
                                    <p:set>
                                      <p:cBhvr>
                                        <p:cTn dur="1" fill="hold" id="22">
                                          <p:stCondLst>
                                            <p:cond delay="0"/>
                                          </p:stCondLst>
                                        </p:cTn>
                                        <p:tgtEl>
                                          <p:spTgt spid="4"/>
                                        </p:tgtEl>
                                        <p:attrNameLst>
                                          <p:attrName>style.visibility</p:attrName>
                                        </p:attrNameLst>
                                      </p:cBhvr>
                                      <p:to>
                                        <p:strVal val="visible"/>
                                      </p:to>
                                    </p:set>
                                    <p:animEffect filter="wipe(up)" transition="in">
                                      <p:cBhvr>
                                        <p:cTn dur="500" id="23"/>
                                        <p:tgtEl>
                                          <p:spTgt spid="4"/>
                                        </p:tgtEl>
                                      </p:cBhvr>
                                    </p:animEffect>
                                  </p:childTnLst>
                                </p:cTn>
                              </p:par>
                            </p:childTnLst>
                          </p:cTn>
                        </p:par>
                        <p:par>
                          <p:cTn fill="hold" id="24" nodeType="afterGroup">
                            <p:stCondLst>
                              <p:cond delay="2500"/>
                            </p:stCondLst>
                            <p:childTnLst>
                              <p:par>
                                <p:cTn fill="hold" grpId="0" id="25" nodeType="afterEffect" presetClass="entr" presetID="22" presetSubtype="2">
                                  <p:stCondLst>
                                    <p:cond delay="0"/>
                                  </p:stCondLst>
                                  <p:childTnLst>
                                    <p:set>
                                      <p:cBhvr>
                                        <p:cTn dur="1" fill="hold" id="26">
                                          <p:stCondLst>
                                            <p:cond delay="0"/>
                                          </p:stCondLst>
                                        </p:cTn>
                                        <p:tgtEl>
                                          <p:spTgt spid="14"/>
                                        </p:tgtEl>
                                        <p:attrNameLst>
                                          <p:attrName>style.visibility</p:attrName>
                                        </p:attrNameLst>
                                      </p:cBhvr>
                                      <p:to>
                                        <p:strVal val="visible"/>
                                      </p:to>
                                    </p:set>
                                    <p:animEffect filter="wipe(right)" transition="in">
                                      <p:cBhvr>
                                        <p:cTn dur="500" id="27"/>
                                        <p:tgtEl>
                                          <p:spTgt spid="14"/>
                                        </p:tgtEl>
                                      </p:cBhvr>
                                    </p:animEffect>
                                  </p:childTnLst>
                                </p:cTn>
                              </p:par>
                            </p:childTnLst>
                          </p:cTn>
                        </p:par>
                        <p:par>
                          <p:cTn fill="hold" id="28" nodeType="afterGroup">
                            <p:stCondLst>
                              <p:cond delay="3000"/>
                            </p:stCondLst>
                            <p:childTnLst>
                              <p:par>
                                <p:cTn fill="hold" id="29" nodeType="afterEffect" presetClass="entr" presetID="22" presetSubtype="1">
                                  <p:stCondLst>
                                    <p:cond delay="0"/>
                                  </p:stCondLst>
                                  <p:childTnLst>
                                    <p:set>
                                      <p:cBhvr>
                                        <p:cTn dur="1" fill="hold" id="30">
                                          <p:stCondLst>
                                            <p:cond delay="0"/>
                                          </p:stCondLst>
                                        </p:cTn>
                                        <p:tgtEl>
                                          <p:spTgt spid="15"/>
                                        </p:tgtEl>
                                        <p:attrNameLst>
                                          <p:attrName>style.visibility</p:attrName>
                                        </p:attrNameLst>
                                      </p:cBhvr>
                                      <p:to>
                                        <p:strVal val="visible"/>
                                      </p:to>
                                    </p:set>
                                    <p:animEffect filter="wipe(up)" transition="in">
                                      <p:cBhvr>
                                        <p:cTn dur="500" id="31"/>
                                        <p:tgtEl>
                                          <p:spTgt spid="15"/>
                                        </p:tgtEl>
                                      </p:cBhvr>
                                    </p:animEffect>
                                  </p:childTnLst>
                                </p:cTn>
                              </p:par>
                            </p:childTnLst>
                          </p:cTn>
                        </p:par>
                        <p:par>
                          <p:cTn fill="hold" id="32" nodeType="afterGroup">
                            <p:stCondLst>
                              <p:cond delay="3500"/>
                            </p:stCondLst>
                            <p:childTnLst>
                              <p:par>
                                <p:cTn fill="hold" grpId="0" id="33" nodeType="afterEffect" presetClass="entr" presetID="17" presetSubtype="1">
                                  <p:stCondLst>
                                    <p:cond delay="0"/>
                                  </p:stCondLst>
                                  <p:iterate type="lt">
                                    <p:tmPct val="40000"/>
                                  </p:iterate>
                                  <p:childTnLst>
                                    <p:set>
                                      <p:cBhvr>
                                        <p:cTn dur="1" fill="hold" id="34">
                                          <p:stCondLst>
                                            <p:cond delay="0"/>
                                          </p:stCondLst>
                                        </p:cTn>
                                        <p:tgtEl>
                                          <p:spTgt spid="20"/>
                                        </p:tgtEl>
                                        <p:attrNameLst>
                                          <p:attrName>style.visibility</p:attrName>
                                        </p:attrNameLst>
                                      </p:cBhvr>
                                      <p:to>
                                        <p:strVal val="visible"/>
                                      </p:to>
                                    </p:set>
                                    <p:anim calcmode="lin" valueType="num">
                                      <p:cBhvr>
                                        <p:cTn dur="250" fill="hold" id="35"/>
                                        <p:tgtEl>
                                          <p:spTgt spid="20"/>
                                        </p:tgtEl>
                                        <p:attrNameLst>
                                          <p:attrName>ppt_x</p:attrName>
                                        </p:attrNameLst>
                                      </p:cBhvr>
                                      <p:tavLst>
                                        <p:tav tm="0">
                                          <p:val>
                                            <p:strVal val="#ppt_x"/>
                                          </p:val>
                                        </p:tav>
                                        <p:tav tm="100000">
                                          <p:val>
                                            <p:strVal val="#ppt_x"/>
                                          </p:val>
                                        </p:tav>
                                      </p:tavLst>
                                    </p:anim>
                                    <p:anim calcmode="lin" valueType="num">
                                      <p:cBhvr>
                                        <p:cTn dur="250" fill="hold" id="36"/>
                                        <p:tgtEl>
                                          <p:spTgt spid="20"/>
                                        </p:tgtEl>
                                        <p:attrNameLst>
                                          <p:attrName>ppt_y</p:attrName>
                                        </p:attrNameLst>
                                      </p:cBhvr>
                                      <p:tavLst>
                                        <p:tav tm="0">
                                          <p:val>
                                            <p:strVal val="#ppt_y-#ppt_h/2"/>
                                          </p:val>
                                        </p:tav>
                                        <p:tav tm="100000">
                                          <p:val>
                                            <p:strVal val="#ppt_y"/>
                                          </p:val>
                                        </p:tav>
                                      </p:tavLst>
                                    </p:anim>
                                    <p:anim calcmode="lin" valueType="num">
                                      <p:cBhvr>
                                        <p:cTn dur="250" fill="hold" id="37"/>
                                        <p:tgtEl>
                                          <p:spTgt spid="20"/>
                                        </p:tgtEl>
                                        <p:attrNameLst>
                                          <p:attrName>ppt_w</p:attrName>
                                        </p:attrNameLst>
                                      </p:cBhvr>
                                      <p:tavLst>
                                        <p:tav tm="0">
                                          <p:val>
                                            <p:strVal val="#ppt_w"/>
                                          </p:val>
                                        </p:tav>
                                        <p:tav tm="100000">
                                          <p:val>
                                            <p:strVal val="#ppt_w"/>
                                          </p:val>
                                        </p:tav>
                                      </p:tavLst>
                                    </p:anim>
                                    <p:anim calcmode="lin" valueType="num">
                                      <p:cBhvr>
                                        <p:cTn dur="250" fill="hold" id="38"/>
                                        <p:tgtEl>
                                          <p:spTgt spid="20"/>
                                        </p:tgtEl>
                                        <p:attrNameLst>
                                          <p:attrName>ppt_h</p:attrName>
                                        </p:attrNameLst>
                                      </p:cBhvr>
                                      <p:tavLst>
                                        <p:tav tm="0">
                                          <p:val>
                                            <p:fltVal val="0"/>
                                          </p:val>
                                        </p:tav>
                                        <p:tav tm="100000">
                                          <p:val>
                                            <p:strVal val="#ppt_h"/>
                                          </p:val>
                                        </p:tav>
                                      </p:tavLst>
                                    </p:anim>
                                  </p:childTnLst>
                                </p:cTn>
                              </p:par>
                            </p:childTnLst>
                          </p:cTn>
                        </p:par>
                        <p:par>
                          <p:cTn fill="hold" id="39" nodeType="afterGroup">
                            <p:stCondLst>
                              <p:cond delay="3750"/>
                            </p:stCondLst>
                            <p:childTnLst>
                              <p:par>
                                <p:cTn fill="hold" grpId="0" id="40" nodeType="afterEffect" presetClass="entr" presetID="22" presetSubtype="8">
                                  <p:stCondLst>
                                    <p:cond delay="0"/>
                                  </p:stCondLst>
                                  <p:childTnLst>
                                    <p:set>
                                      <p:cBhvr>
                                        <p:cTn dur="1" fill="hold" id="41">
                                          <p:stCondLst>
                                            <p:cond delay="0"/>
                                          </p:stCondLst>
                                        </p:cTn>
                                        <p:tgtEl>
                                          <p:spTgt spid="19"/>
                                        </p:tgtEl>
                                        <p:attrNameLst>
                                          <p:attrName>style.visibility</p:attrName>
                                        </p:attrNameLst>
                                      </p:cBhvr>
                                      <p:to>
                                        <p:strVal val="visible"/>
                                      </p:to>
                                    </p:set>
                                    <p:animEffect filter="wipe(left)" transition="in">
                                      <p:cBhvr>
                                        <p:cTn dur="500" id="42"/>
                                        <p:tgtEl>
                                          <p:spTgt spid="19"/>
                                        </p:tgtEl>
                                      </p:cBhvr>
                                    </p:animEffect>
                                  </p:childTnLst>
                                </p:cTn>
                              </p:par>
                            </p:childTnLst>
                          </p:cTn>
                        </p:par>
                        <p:par>
                          <p:cTn fill="hold" id="43" nodeType="afterGroup">
                            <p:stCondLst>
                              <p:cond delay="4250"/>
                            </p:stCondLst>
                            <p:childTnLst>
                              <p:par>
                                <p:cTn fill="hold" grpId="0" id="44" nodeType="afterEffect" presetClass="entr" presetID="17" presetSubtype="1">
                                  <p:stCondLst>
                                    <p:cond delay="0"/>
                                  </p:stCondLst>
                                  <p:iterate type="lt">
                                    <p:tmPct val="40000"/>
                                  </p:iterate>
                                  <p:childTnLst>
                                    <p:set>
                                      <p:cBhvr>
                                        <p:cTn dur="1" fill="hold" id="45">
                                          <p:stCondLst>
                                            <p:cond delay="0"/>
                                          </p:stCondLst>
                                        </p:cTn>
                                        <p:tgtEl>
                                          <p:spTgt spid="22"/>
                                        </p:tgtEl>
                                        <p:attrNameLst>
                                          <p:attrName>style.visibility</p:attrName>
                                        </p:attrNameLst>
                                      </p:cBhvr>
                                      <p:to>
                                        <p:strVal val="visible"/>
                                      </p:to>
                                    </p:set>
                                    <p:anim calcmode="lin" valueType="num">
                                      <p:cBhvr>
                                        <p:cTn dur="250" fill="hold" id="46"/>
                                        <p:tgtEl>
                                          <p:spTgt spid="22"/>
                                        </p:tgtEl>
                                        <p:attrNameLst>
                                          <p:attrName>ppt_x</p:attrName>
                                        </p:attrNameLst>
                                      </p:cBhvr>
                                      <p:tavLst>
                                        <p:tav tm="0">
                                          <p:val>
                                            <p:strVal val="#ppt_x"/>
                                          </p:val>
                                        </p:tav>
                                        <p:tav tm="100000">
                                          <p:val>
                                            <p:strVal val="#ppt_x"/>
                                          </p:val>
                                        </p:tav>
                                      </p:tavLst>
                                    </p:anim>
                                    <p:anim calcmode="lin" valueType="num">
                                      <p:cBhvr>
                                        <p:cTn dur="250" fill="hold" id="47"/>
                                        <p:tgtEl>
                                          <p:spTgt spid="22"/>
                                        </p:tgtEl>
                                        <p:attrNameLst>
                                          <p:attrName>ppt_y</p:attrName>
                                        </p:attrNameLst>
                                      </p:cBhvr>
                                      <p:tavLst>
                                        <p:tav tm="0">
                                          <p:val>
                                            <p:strVal val="#ppt_y-#ppt_h/2"/>
                                          </p:val>
                                        </p:tav>
                                        <p:tav tm="100000">
                                          <p:val>
                                            <p:strVal val="#ppt_y"/>
                                          </p:val>
                                        </p:tav>
                                      </p:tavLst>
                                    </p:anim>
                                    <p:anim calcmode="lin" valueType="num">
                                      <p:cBhvr>
                                        <p:cTn dur="250" fill="hold" id="48"/>
                                        <p:tgtEl>
                                          <p:spTgt spid="22"/>
                                        </p:tgtEl>
                                        <p:attrNameLst>
                                          <p:attrName>ppt_w</p:attrName>
                                        </p:attrNameLst>
                                      </p:cBhvr>
                                      <p:tavLst>
                                        <p:tav tm="0">
                                          <p:val>
                                            <p:strVal val="#ppt_w"/>
                                          </p:val>
                                        </p:tav>
                                        <p:tav tm="100000">
                                          <p:val>
                                            <p:strVal val="#ppt_w"/>
                                          </p:val>
                                        </p:tav>
                                      </p:tavLst>
                                    </p:anim>
                                    <p:anim calcmode="lin" valueType="num">
                                      <p:cBhvr>
                                        <p:cTn dur="250" fill="hold" id="49"/>
                                        <p:tgtEl>
                                          <p:spTgt spid="22"/>
                                        </p:tgtEl>
                                        <p:attrNameLst>
                                          <p:attrName>ppt_h</p:attrName>
                                        </p:attrNameLst>
                                      </p:cBhvr>
                                      <p:tavLst>
                                        <p:tav tm="0">
                                          <p:val>
                                            <p:fltVal val="0"/>
                                          </p:val>
                                        </p:tav>
                                        <p:tav tm="100000">
                                          <p:val>
                                            <p:strVal val="#ppt_h"/>
                                          </p:val>
                                        </p:tav>
                                      </p:tavLst>
                                    </p:anim>
                                  </p:childTnLst>
                                </p:cTn>
                              </p:par>
                            </p:childTnLst>
                          </p:cTn>
                        </p:par>
                        <p:par>
                          <p:cTn fill="hold" id="50" nodeType="afterGroup">
                            <p:stCondLst>
                              <p:cond delay="4500"/>
                            </p:stCondLst>
                            <p:childTnLst>
                              <p:par>
                                <p:cTn fill="hold" grpId="0" id="51" nodeType="afterEffect" presetClass="entr" presetID="22" presetSubtype="8">
                                  <p:stCondLst>
                                    <p:cond delay="0"/>
                                  </p:stCondLst>
                                  <p:childTnLst>
                                    <p:set>
                                      <p:cBhvr>
                                        <p:cTn dur="1" fill="hold" id="52">
                                          <p:stCondLst>
                                            <p:cond delay="0"/>
                                          </p:stCondLst>
                                        </p:cTn>
                                        <p:tgtEl>
                                          <p:spTgt spid="21"/>
                                        </p:tgtEl>
                                        <p:attrNameLst>
                                          <p:attrName>style.visibility</p:attrName>
                                        </p:attrNameLst>
                                      </p:cBhvr>
                                      <p:to>
                                        <p:strVal val="visible"/>
                                      </p:to>
                                    </p:set>
                                    <p:animEffect filter="wipe(left)" transition="in">
                                      <p:cBhvr>
                                        <p:cTn dur="500" id="53"/>
                                        <p:tgtEl>
                                          <p:spTgt spid="21"/>
                                        </p:tgtEl>
                                      </p:cBhvr>
                                    </p:animEffect>
                                  </p:childTnLst>
                                </p:cTn>
                              </p:par>
                            </p:childTnLst>
                          </p:cTn>
                        </p:par>
                        <p:par>
                          <p:cTn fill="hold" id="54" nodeType="afterGroup">
                            <p:stCondLst>
                              <p:cond delay="5000"/>
                            </p:stCondLst>
                            <p:childTnLst>
                              <p:par>
                                <p:cTn fill="hold" grpId="0" id="55" nodeType="afterEffect" presetClass="entr" presetID="17" presetSubtype="1">
                                  <p:stCondLst>
                                    <p:cond delay="0"/>
                                  </p:stCondLst>
                                  <p:iterate type="lt">
                                    <p:tmPct val="40000"/>
                                  </p:iterate>
                                  <p:childTnLst>
                                    <p:set>
                                      <p:cBhvr>
                                        <p:cTn dur="1" fill="hold" id="56">
                                          <p:stCondLst>
                                            <p:cond delay="0"/>
                                          </p:stCondLst>
                                        </p:cTn>
                                        <p:tgtEl>
                                          <p:spTgt spid="24"/>
                                        </p:tgtEl>
                                        <p:attrNameLst>
                                          <p:attrName>style.visibility</p:attrName>
                                        </p:attrNameLst>
                                      </p:cBhvr>
                                      <p:to>
                                        <p:strVal val="visible"/>
                                      </p:to>
                                    </p:set>
                                    <p:anim calcmode="lin" valueType="num">
                                      <p:cBhvr>
                                        <p:cTn dur="250" fill="hold" id="57"/>
                                        <p:tgtEl>
                                          <p:spTgt spid="24"/>
                                        </p:tgtEl>
                                        <p:attrNameLst>
                                          <p:attrName>ppt_x</p:attrName>
                                        </p:attrNameLst>
                                      </p:cBhvr>
                                      <p:tavLst>
                                        <p:tav tm="0">
                                          <p:val>
                                            <p:strVal val="#ppt_x"/>
                                          </p:val>
                                        </p:tav>
                                        <p:tav tm="100000">
                                          <p:val>
                                            <p:strVal val="#ppt_x"/>
                                          </p:val>
                                        </p:tav>
                                      </p:tavLst>
                                    </p:anim>
                                    <p:anim calcmode="lin" valueType="num">
                                      <p:cBhvr>
                                        <p:cTn dur="250" fill="hold" id="58"/>
                                        <p:tgtEl>
                                          <p:spTgt spid="24"/>
                                        </p:tgtEl>
                                        <p:attrNameLst>
                                          <p:attrName>ppt_y</p:attrName>
                                        </p:attrNameLst>
                                      </p:cBhvr>
                                      <p:tavLst>
                                        <p:tav tm="0">
                                          <p:val>
                                            <p:strVal val="#ppt_y-#ppt_h/2"/>
                                          </p:val>
                                        </p:tav>
                                        <p:tav tm="100000">
                                          <p:val>
                                            <p:strVal val="#ppt_y"/>
                                          </p:val>
                                        </p:tav>
                                      </p:tavLst>
                                    </p:anim>
                                    <p:anim calcmode="lin" valueType="num">
                                      <p:cBhvr>
                                        <p:cTn dur="250" fill="hold" id="59"/>
                                        <p:tgtEl>
                                          <p:spTgt spid="24"/>
                                        </p:tgtEl>
                                        <p:attrNameLst>
                                          <p:attrName>ppt_w</p:attrName>
                                        </p:attrNameLst>
                                      </p:cBhvr>
                                      <p:tavLst>
                                        <p:tav tm="0">
                                          <p:val>
                                            <p:strVal val="#ppt_w"/>
                                          </p:val>
                                        </p:tav>
                                        <p:tav tm="100000">
                                          <p:val>
                                            <p:strVal val="#ppt_w"/>
                                          </p:val>
                                        </p:tav>
                                      </p:tavLst>
                                    </p:anim>
                                    <p:anim calcmode="lin" valueType="num">
                                      <p:cBhvr>
                                        <p:cTn dur="250" fill="hold" id="60"/>
                                        <p:tgtEl>
                                          <p:spTgt spid="24"/>
                                        </p:tgtEl>
                                        <p:attrNameLst>
                                          <p:attrName>ppt_h</p:attrName>
                                        </p:attrNameLst>
                                      </p:cBhvr>
                                      <p:tavLst>
                                        <p:tav tm="0">
                                          <p:val>
                                            <p:fltVal val="0"/>
                                          </p:val>
                                        </p:tav>
                                        <p:tav tm="100000">
                                          <p:val>
                                            <p:strVal val="#ppt_h"/>
                                          </p:val>
                                        </p:tav>
                                      </p:tavLst>
                                    </p:anim>
                                  </p:childTnLst>
                                </p:cTn>
                              </p:par>
                            </p:childTnLst>
                          </p:cTn>
                        </p:par>
                        <p:par>
                          <p:cTn fill="hold" id="61" nodeType="afterGroup">
                            <p:stCondLst>
                              <p:cond delay="5250"/>
                            </p:stCondLst>
                            <p:childTnLst>
                              <p:par>
                                <p:cTn fill="hold" grpId="0" id="62" nodeType="afterEffect" presetClass="entr" presetID="22" presetSubtype="8">
                                  <p:stCondLst>
                                    <p:cond delay="0"/>
                                  </p:stCondLst>
                                  <p:childTnLst>
                                    <p:set>
                                      <p:cBhvr>
                                        <p:cTn dur="1" fill="hold" id="63">
                                          <p:stCondLst>
                                            <p:cond delay="0"/>
                                          </p:stCondLst>
                                        </p:cTn>
                                        <p:tgtEl>
                                          <p:spTgt spid="23"/>
                                        </p:tgtEl>
                                        <p:attrNameLst>
                                          <p:attrName>style.visibility</p:attrName>
                                        </p:attrNameLst>
                                      </p:cBhvr>
                                      <p:to>
                                        <p:strVal val="visible"/>
                                      </p:to>
                                    </p:set>
                                    <p:animEffect filter="wipe(left)" transition="in">
                                      <p:cBhvr>
                                        <p:cTn dur="500" id="64"/>
                                        <p:tgtEl>
                                          <p:spTgt spid="23"/>
                                        </p:tgtEl>
                                      </p:cBhvr>
                                    </p:animEffect>
                                  </p:childTnLst>
                                </p:cTn>
                              </p:par>
                            </p:childTnLst>
                          </p:cTn>
                        </p:par>
                        <p:par>
                          <p:cTn fill="hold" id="65" nodeType="afterGroup">
                            <p:stCondLst>
                              <p:cond delay="5750"/>
                            </p:stCondLst>
                            <p:childTnLst>
                              <p:par>
                                <p:cTn fill="hold" grpId="0" id="66" nodeType="afterEffect" presetClass="entr" presetID="10" presetSubtype="0">
                                  <p:stCondLst>
                                    <p:cond delay="0"/>
                                  </p:stCondLst>
                                  <p:childTnLst>
                                    <p:set>
                                      <p:cBhvr>
                                        <p:cTn dur="1" fill="hold" id="67">
                                          <p:stCondLst>
                                            <p:cond delay="0"/>
                                          </p:stCondLst>
                                        </p:cTn>
                                        <p:tgtEl>
                                          <p:spTgt spid="25"/>
                                        </p:tgtEl>
                                        <p:attrNameLst>
                                          <p:attrName>style.visibility</p:attrName>
                                        </p:attrNameLst>
                                      </p:cBhvr>
                                      <p:to>
                                        <p:strVal val="visible"/>
                                      </p:to>
                                    </p:set>
                                    <p:animEffect filter="fade" transition="in">
                                      <p:cBhvr>
                                        <p:cTn dur="500" id="68"/>
                                        <p:tgtEl>
                                          <p:spTgt spid="2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
      <p:bldP grpId="0" spid="3"/>
      <p:bldP grpId="0" spid="9"/>
      <p:bldP grpId="0" spid="14"/>
      <p:bldP grpId="0" spid="19"/>
      <p:bldP grpId="0" spid="20"/>
      <p:bldP grpId="0" spid="21"/>
      <p:bldP grpId="0" spid="22"/>
      <p:bldP grpId="0" spid="23"/>
      <p:bldP grpId="0" spid="24"/>
      <p:bldP grpId="0" spid="25"/>
    </p:bldLst>
  </p:timing>
</p:sld>
</file>

<file path=ppt/slides/slide1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6" name="标题 5"/>
          <p:cNvSpPr>
            <a:spLocks noGrp="1"/>
          </p:cNvSpPr>
          <p:nvPr>
            <p:ph type="title"/>
          </p:nvPr>
        </p:nvSpPr>
        <p:spPr/>
        <p:txBody>
          <a:bodyPr>
            <a:noAutofit/>
          </a:bodyPr>
          <a:lstStyle/>
          <a:p>
            <a:r>
              <a:rPr altLang="en-US" b="1" lang="zh-CN" sz="1800"/>
              <a:t>已完成项目概述（文字可以编辑）</a:t>
            </a:r>
          </a:p>
        </p:txBody>
      </p:sp>
      <p:sp>
        <p:nvSpPr>
          <p:cNvPr id="3" name="Rectangle 74"/>
          <p:cNvSpPr/>
          <p:nvPr/>
        </p:nvSpPr>
        <p:spPr>
          <a:xfrm>
            <a:off x="1331640" y="2190669"/>
            <a:ext cx="1510531" cy="1971369"/>
          </a:xfrm>
          <a:prstGeom prst="rect">
            <a:avLst/>
          </a:prstGeom>
          <a:solidFill>
            <a:schemeClr val="accent1">
              <a:alpha val="24000"/>
            </a:schemeClr>
          </a:solidFill>
          <a:ln cmpd="sng" w="12700">
            <a:solidFill>
              <a:schemeClr val="accent1"/>
            </a:solidFill>
            <a:miter lim="800000"/>
          </a:ln>
        </p:spPr>
        <p:txBody>
          <a:bodyPr anchor="ctr"/>
          <a:lstStyle/>
          <a:p>
            <a:pPr algn="ctr"/>
            <a:endParaRPr lang="en-US" sz="1400">
              <a:solidFill>
                <a:schemeClr val="tx1">
                  <a:lumMod val="85000"/>
                  <a:lumOff val="15000"/>
                </a:schemeClr>
              </a:solidFill>
              <a:latin typeface="+mn-ea"/>
            </a:endParaRPr>
          </a:p>
        </p:txBody>
      </p:sp>
      <p:cxnSp>
        <p:nvCxnSpPr>
          <p:cNvPr id="4" name="Straight Connector 7"/>
          <p:cNvCxnSpPr/>
          <p:nvPr/>
        </p:nvCxnSpPr>
        <p:spPr>
          <a:xfrm>
            <a:off x="1331640" y="2580834"/>
            <a:ext cx="1510531" cy="0"/>
          </a:xfrm>
          <a:prstGeom prst="line">
            <a:avLst/>
          </a:prstGeom>
          <a:ln cmpd="sng" w="381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5" name="TextBox 4"/>
          <p:cNvSpPr txBox="1"/>
          <p:nvPr/>
        </p:nvSpPr>
        <p:spPr>
          <a:xfrm>
            <a:off x="1331641" y="2277578"/>
            <a:ext cx="1510530" cy="213360"/>
          </a:xfrm>
          <a:prstGeom prst="rect">
            <a:avLst/>
          </a:prstGeom>
          <a:noFill/>
        </p:spPr>
        <p:txBody>
          <a:bodyPr bIns="0" lIns="0" rIns="91420" rtlCol="0" tIns="0" wrap="square">
            <a:spAutoFit/>
          </a:bodyPr>
          <a:lstStyle/>
          <a:p>
            <a:pPr algn="ctr"/>
            <a:r>
              <a:rPr altLang="en-US" b="1" lang="zh-CN" sz="1400">
                <a:solidFill>
                  <a:schemeClr val="tx1">
                    <a:lumMod val="85000"/>
                    <a:lumOff val="15000"/>
                  </a:schemeClr>
                </a:solidFill>
                <a:latin typeface="+mn-ea"/>
                <a:cs typeface="Helvetica Neue"/>
              </a:rPr>
              <a:t>填加标题</a:t>
            </a:r>
          </a:p>
        </p:txBody>
      </p:sp>
      <p:sp>
        <p:nvSpPr>
          <p:cNvPr id="7" name="TextBox 6"/>
          <p:cNvSpPr txBox="1"/>
          <p:nvPr/>
        </p:nvSpPr>
        <p:spPr>
          <a:xfrm>
            <a:off x="1331641" y="2811488"/>
            <a:ext cx="1510530" cy="1069848"/>
          </a:xfrm>
          <a:prstGeom prst="rect">
            <a:avLst/>
          </a:prstGeom>
          <a:noFill/>
        </p:spPr>
        <p:txBody>
          <a:bodyPr bIns="0" lIns="91440" rIns="91420" rtlCol="0" tIns="0" wrap="square">
            <a:spAutoFit/>
          </a:bodyPr>
          <a:lstStyle/>
          <a:p>
            <a:pPr algn="ctr">
              <a:lnSpc>
                <a:spcPct val="130000"/>
              </a:lnSpc>
            </a:pPr>
            <a:r>
              <a:rPr altLang="en-US" lang="zh-CN" sz="900">
                <a:solidFill>
                  <a:schemeClr val="tx1">
                    <a:lumMod val="85000"/>
                    <a:lumOff val="15000"/>
                  </a:schemeClr>
                </a:solidFill>
                <a:latin charset="-122" panose="020b0503020204020204" pitchFamily="34" typeface="微软雅黑"/>
              </a:rPr>
              <a:t>单击此处文本单击添加文本单击此处文本单击添加文本单击此处文本单击单击此处文本单击添加文本单击此处文本单击添加文本单击此处文本单击添加</a:t>
            </a:r>
          </a:p>
        </p:txBody>
      </p:sp>
      <p:sp>
        <p:nvSpPr>
          <p:cNvPr id="8" name="Rectangle 90"/>
          <p:cNvSpPr/>
          <p:nvPr/>
        </p:nvSpPr>
        <p:spPr>
          <a:xfrm>
            <a:off x="3031696" y="2190669"/>
            <a:ext cx="1510531" cy="1971369"/>
          </a:xfrm>
          <a:prstGeom prst="rect">
            <a:avLst/>
          </a:prstGeom>
          <a:solidFill>
            <a:schemeClr val="accent1">
              <a:alpha val="24000"/>
            </a:schemeClr>
          </a:solidFill>
          <a:ln cmpd="sng" w="12700">
            <a:solidFill>
              <a:schemeClr val="accent1"/>
            </a:solidFill>
            <a:miter lim="800000"/>
          </a:ln>
        </p:spPr>
        <p:txBody>
          <a:bodyPr anchor="ctr"/>
          <a:lstStyle/>
          <a:p>
            <a:pPr algn="ctr"/>
            <a:endParaRPr lang="en-US" sz="1400">
              <a:solidFill>
                <a:schemeClr val="tx1">
                  <a:lumMod val="85000"/>
                  <a:lumOff val="15000"/>
                </a:schemeClr>
              </a:solidFill>
              <a:latin typeface="+mn-ea"/>
            </a:endParaRPr>
          </a:p>
        </p:txBody>
      </p:sp>
      <p:cxnSp>
        <p:nvCxnSpPr>
          <p:cNvPr id="9" name="Straight Connector 97"/>
          <p:cNvCxnSpPr/>
          <p:nvPr/>
        </p:nvCxnSpPr>
        <p:spPr>
          <a:xfrm>
            <a:off x="3031696" y="2580834"/>
            <a:ext cx="1510531" cy="0"/>
          </a:xfrm>
          <a:prstGeom prst="line">
            <a:avLst/>
          </a:prstGeom>
          <a:ln cmpd="sng" w="381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3031697" y="2277578"/>
            <a:ext cx="1510530" cy="213360"/>
          </a:xfrm>
          <a:prstGeom prst="rect">
            <a:avLst/>
          </a:prstGeom>
          <a:noFill/>
        </p:spPr>
        <p:txBody>
          <a:bodyPr bIns="0" lIns="0" rIns="91420" rtlCol="0" tIns="0" wrap="square">
            <a:spAutoFit/>
          </a:bodyPr>
          <a:lstStyle/>
          <a:p>
            <a:pPr algn="ctr"/>
            <a:r>
              <a:rPr altLang="en-US" b="1" lang="zh-CN" sz="1400">
                <a:solidFill>
                  <a:schemeClr val="tx1">
                    <a:lumMod val="85000"/>
                    <a:lumOff val="15000"/>
                  </a:schemeClr>
                </a:solidFill>
                <a:latin typeface="+mn-ea"/>
                <a:cs typeface="Helvetica Neue"/>
              </a:rPr>
              <a:t>填加标题</a:t>
            </a:r>
          </a:p>
        </p:txBody>
      </p:sp>
      <p:sp>
        <p:nvSpPr>
          <p:cNvPr id="11" name="TextBox 10"/>
          <p:cNvSpPr txBox="1"/>
          <p:nvPr/>
        </p:nvSpPr>
        <p:spPr>
          <a:xfrm>
            <a:off x="3031697" y="2811488"/>
            <a:ext cx="1510530" cy="1069848"/>
          </a:xfrm>
          <a:prstGeom prst="rect">
            <a:avLst/>
          </a:prstGeom>
          <a:noFill/>
        </p:spPr>
        <p:txBody>
          <a:bodyPr bIns="0" lIns="91440" rIns="91420" rtlCol="0" tIns="0" wrap="square">
            <a:spAutoFit/>
          </a:bodyPr>
          <a:lstStyle/>
          <a:p>
            <a:pPr algn="ctr">
              <a:lnSpc>
                <a:spcPct val="130000"/>
              </a:lnSpc>
            </a:pPr>
            <a:r>
              <a:rPr altLang="en-US" lang="zh-CN" sz="900">
                <a:solidFill>
                  <a:schemeClr val="tx1">
                    <a:lumMod val="85000"/>
                    <a:lumOff val="15000"/>
                  </a:schemeClr>
                </a:solidFill>
                <a:latin charset="-122" panose="020b0503020204020204" pitchFamily="34" typeface="微软雅黑"/>
              </a:rPr>
              <a:t>单击此处文本单击添加文本单击此处文本单击添加文本单击此处文本单击单击此处文本单击添加文本单击此处文本单击添加文本单击此处文本单击添加</a:t>
            </a:r>
          </a:p>
        </p:txBody>
      </p:sp>
      <p:sp>
        <p:nvSpPr>
          <p:cNvPr id="12" name="Rectangle 127"/>
          <p:cNvSpPr/>
          <p:nvPr/>
        </p:nvSpPr>
        <p:spPr>
          <a:xfrm>
            <a:off x="4743327" y="2184986"/>
            <a:ext cx="1510531" cy="1971369"/>
          </a:xfrm>
          <a:prstGeom prst="rect">
            <a:avLst/>
          </a:prstGeom>
          <a:solidFill>
            <a:schemeClr val="accent1">
              <a:alpha val="24000"/>
            </a:schemeClr>
          </a:solidFill>
          <a:ln cmpd="sng" w="12700">
            <a:solidFill>
              <a:schemeClr val="accent1"/>
            </a:solidFill>
            <a:miter lim="800000"/>
          </a:ln>
        </p:spPr>
        <p:txBody>
          <a:bodyPr anchor="ctr"/>
          <a:lstStyle/>
          <a:p>
            <a:pPr algn="ctr"/>
            <a:endParaRPr lang="en-US" sz="1400">
              <a:solidFill>
                <a:schemeClr val="tx1">
                  <a:lumMod val="85000"/>
                  <a:lumOff val="15000"/>
                </a:schemeClr>
              </a:solidFill>
              <a:latin typeface="+mn-ea"/>
            </a:endParaRPr>
          </a:p>
        </p:txBody>
      </p:sp>
      <p:cxnSp>
        <p:nvCxnSpPr>
          <p:cNvPr id="13" name="Straight Connector 130"/>
          <p:cNvCxnSpPr/>
          <p:nvPr/>
        </p:nvCxnSpPr>
        <p:spPr>
          <a:xfrm>
            <a:off x="4743327" y="2575151"/>
            <a:ext cx="1510531" cy="0"/>
          </a:xfrm>
          <a:prstGeom prst="line">
            <a:avLst/>
          </a:prstGeom>
          <a:ln cmpd="sng" w="381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4743328" y="2271895"/>
            <a:ext cx="1510530" cy="213360"/>
          </a:xfrm>
          <a:prstGeom prst="rect">
            <a:avLst/>
          </a:prstGeom>
          <a:noFill/>
        </p:spPr>
        <p:txBody>
          <a:bodyPr bIns="0" lIns="0" rIns="91420" rtlCol="0" tIns="0" wrap="square">
            <a:spAutoFit/>
          </a:bodyPr>
          <a:lstStyle/>
          <a:p>
            <a:pPr algn="ctr"/>
            <a:r>
              <a:rPr altLang="en-US" b="1" lang="zh-CN" sz="1400">
                <a:solidFill>
                  <a:schemeClr val="tx1">
                    <a:lumMod val="85000"/>
                    <a:lumOff val="15000"/>
                  </a:schemeClr>
                </a:solidFill>
                <a:latin typeface="+mn-ea"/>
                <a:cs typeface="Helvetica Neue"/>
              </a:rPr>
              <a:t>填加标题</a:t>
            </a:r>
          </a:p>
        </p:txBody>
      </p:sp>
      <p:sp>
        <p:nvSpPr>
          <p:cNvPr id="15" name="TextBox 14"/>
          <p:cNvSpPr txBox="1"/>
          <p:nvPr/>
        </p:nvSpPr>
        <p:spPr>
          <a:xfrm>
            <a:off x="4743328" y="2805805"/>
            <a:ext cx="1510530" cy="1069848"/>
          </a:xfrm>
          <a:prstGeom prst="rect">
            <a:avLst/>
          </a:prstGeom>
          <a:noFill/>
        </p:spPr>
        <p:txBody>
          <a:bodyPr bIns="0" lIns="91440" rIns="91420" rtlCol="0" tIns="0" wrap="square">
            <a:spAutoFit/>
          </a:bodyPr>
          <a:lstStyle/>
          <a:p>
            <a:pPr algn="ctr">
              <a:lnSpc>
                <a:spcPct val="130000"/>
              </a:lnSpc>
            </a:pPr>
            <a:r>
              <a:rPr altLang="en-US" lang="zh-CN" sz="900">
                <a:solidFill>
                  <a:schemeClr val="tx1">
                    <a:lumMod val="85000"/>
                    <a:lumOff val="15000"/>
                  </a:schemeClr>
                </a:solidFill>
                <a:latin charset="-122" panose="020b0503020204020204" pitchFamily="34" typeface="微软雅黑"/>
              </a:rPr>
              <a:t>单击此处文本单击添加文本单击此处文本单击添加文本单击此处文本单击单击此处文本单击添加文本单击此处文本单击添加文本单击此处文本单击添加</a:t>
            </a:r>
          </a:p>
        </p:txBody>
      </p:sp>
      <p:sp>
        <p:nvSpPr>
          <p:cNvPr id="16" name="Rectangle 138"/>
          <p:cNvSpPr/>
          <p:nvPr/>
        </p:nvSpPr>
        <p:spPr>
          <a:xfrm>
            <a:off x="6445845" y="2179461"/>
            <a:ext cx="1510531" cy="1971369"/>
          </a:xfrm>
          <a:prstGeom prst="rect">
            <a:avLst/>
          </a:prstGeom>
          <a:solidFill>
            <a:schemeClr val="accent1">
              <a:alpha val="24000"/>
            </a:schemeClr>
          </a:solidFill>
          <a:ln cmpd="sng" w="12700">
            <a:solidFill>
              <a:schemeClr val="accent1"/>
            </a:solidFill>
            <a:miter lim="800000"/>
          </a:ln>
        </p:spPr>
        <p:txBody>
          <a:bodyPr anchor="ctr"/>
          <a:lstStyle/>
          <a:p>
            <a:pPr algn="ctr"/>
            <a:endParaRPr lang="en-US" sz="1400">
              <a:solidFill>
                <a:schemeClr val="tx1">
                  <a:lumMod val="85000"/>
                  <a:lumOff val="15000"/>
                </a:schemeClr>
              </a:solidFill>
              <a:latin typeface="+mn-ea"/>
            </a:endParaRPr>
          </a:p>
        </p:txBody>
      </p:sp>
      <p:cxnSp>
        <p:nvCxnSpPr>
          <p:cNvPr id="17" name="Straight Connector 140"/>
          <p:cNvCxnSpPr/>
          <p:nvPr/>
        </p:nvCxnSpPr>
        <p:spPr>
          <a:xfrm>
            <a:off x="6445845" y="2569626"/>
            <a:ext cx="1510531" cy="0"/>
          </a:xfrm>
          <a:prstGeom prst="line">
            <a:avLst/>
          </a:prstGeom>
          <a:ln cmpd="sng" w="381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8" name="TextBox 17"/>
          <p:cNvSpPr txBox="1"/>
          <p:nvPr/>
        </p:nvSpPr>
        <p:spPr>
          <a:xfrm>
            <a:off x="6445845" y="2266370"/>
            <a:ext cx="1510530" cy="213360"/>
          </a:xfrm>
          <a:prstGeom prst="rect">
            <a:avLst/>
          </a:prstGeom>
          <a:noFill/>
        </p:spPr>
        <p:txBody>
          <a:bodyPr bIns="0" lIns="0" rIns="91420" rtlCol="0" tIns="0" wrap="square">
            <a:spAutoFit/>
          </a:bodyPr>
          <a:lstStyle/>
          <a:p>
            <a:pPr algn="ctr"/>
            <a:r>
              <a:rPr altLang="en-US" b="1" lang="zh-CN" sz="1400">
                <a:solidFill>
                  <a:schemeClr val="tx1">
                    <a:lumMod val="85000"/>
                    <a:lumOff val="15000"/>
                  </a:schemeClr>
                </a:solidFill>
                <a:latin typeface="+mn-ea"/>
                <a:cs typeface="Helvetica Neue"/>
              </a:rPr>
              <a:t>填加标题</a:t>
            </a:r>
          </a:p>
        </p:txBody>
      </p:sp>
      <p:sp>
        <p:nvSpPr>
          <p:cNvPr id="19" name="TextBox 18"/>
          <p:cNvSpPr txBox="1"/>
          <p:nvPr/>
        </p:nvSpPr>
        <p:spPr>
          <a:xfrm>
            <a:off x="6445845" y="2800280"/>
            <a:ext cx="1510530" cy="1069848"/>
          </a:xfrm>
          <a:prstGeom prst="rect">
            <a:avLst/>
          </a:prstGeom>
          <a:noFill/>
        </p:spPr>
        <p:txBody>
          <a:bodyPr bIns="0" lIns="91440" rIns="91420" rtlCol="0" tIns="0" wrap="square">
            <a:spAutoFit/>
          </a:bodyPr>
          <a:lstStyle/>
          <a:p>
            <a:pPr algn="ctr">
              <a:lnSpc>
                <a:spcPct val="130000"/>
              </a:lnSpc>
            </a:pPr>
            <a:r>
              <a:rPr altLang="en-US" lang="zh-CN" sz="900">
                <a:solidFill>
                  <a:schemeClr val="tx1">
                    <a:lumMod val="85000"/>
                    <a:lumOff val="15000"/>
                  </a:schemeClr>
                </a:solidFill>
                <a:latin charset="-122" panose="020b0503020204020204" pitchFamily="34" typeface="微软雅黑"/>
              </a:rPr>
              <a:t>单击此处文本单击添加文本单击此处文本单击添加文本单击此处文本单击单击此处文本单击添加文本单击此处文本单击添加文本单击此处文本单击添加</a:t>
            </a:r>
          </a:p>
        </p:txBody>
      </p:sp>
      <p:grpSp>
        <p:nvGrpSpPr>
          <p:cNvPr id="20" name="组合 19"/>
          <p:cNvGrpSpPr/>
          <p:nvPr/>
        </p:nvGrpSpPr>
        <p:grpSpPr>
          <a:xfrm>
            <a:off x="6935279" y="1378570"/>
            <a:ext cx="509588" cy="452438"/>
            <a:chOff x="4676776" y="3021013"/>
            <a:chExt cx="509588" cy="452438"/>
          </a:xfrm>
          <a:solidFill>
            <a:schemeClr val="accent1"/>
          </a:solidFill>
        </p:grpSpPr>
        <p:sp>
          <p:nvSpPr>
            <p:cNvPr id="21" name="Freeform 404"/>
            <p:cNvSpPr>
              <a:spLocks noEditPoints="1"/>
            </p:cNvSpPr>
            <p:nvPr/>
          </p:nvSpPr>
          <p:spPr bwMode="auto">
            <a:xfrm>
              <a:off x="4676776" y="3021013"/>
              <a:ext cx="509588" cy="452438"/>
            </a:xfrm>
            <a:custGeom>
              <a:gdLst>
                <a:gd fmla="*/ 225 w 232" name="T0"/>
                <a:gd fmla="*/ 0 h 206" name="T1"/>
                <a:gd fmla="*/ 8 w 232" name="T2"/>
                <a:gd fmla="*/ 0 h 206" name="T3"/>
                <a:gd fmla="*/ 0 w 232" name="T4"/>
                <a:gd fmla="*/ 7 h 206" name="T5"/>
                <a:gd fmla="*/ 0 w 232" name="T6"/>
                <a:gd fmla="*/ 199 h 206" name="T7"/>
                <a:gd fmla="*/ 8 w 232" name="T8"/>
                <a:gd fmla="*/ 206 h 206" name="T9"/>
                <a:gd fmla="*/ 225 w 232" name="T10"/>
                <a:gd fmla="*/ 206 h 206" name="T11"/>
                <a:gd fmla="*/ 232 w 232" name="T12"/>
                <a:gd fmla="*/ 199 h 206" name="T13"/>
                <a:gd fmla="*/ 232 w 232" name="T14"/>
                <a:gd fmla="*/ 7 h 206" name="T15"/>
                <a:gd fmla="*/ 225 w 232" name="T16"/>
                <a:gd fmla="*/ 0 h 206" name="T17"/>
                <a:gd fmla="*/ 218 w 232" name="T18"/>
                <a:gd fmla="*/ 185 h 206" name="T19"/>
                <a:gd fmla="*/ 65 w 232" name="T20"/>
                <a:gd fmla="*/ 185 h 206" name="T21"/>
                <a:gd fmla="*/ 54 w 232" name="T22"/>
                <a:gd fmla="*/ 192 h 206" name="T23"/>
                <a:gd fmla="*/ 43 w 232" name="T24"/>
                <a:gd fmla="*/ 185 h 206" name="T25"/>
                <a:gd fmla="*/ 15 w 232" name="T26"/>
                <a:gd fmla="*/ 185 h 206" name="T27"/>
                <a:gd fmla="*/ 15 w 232" name="T28"/>
                <a:gd fmla="*/ 176 h 206" name="T29"/>
                <a:gd fmla="*/ 43 w 232" name="T30"/>
                <a:gd fmla="*/ 176 h 206" name="T31"/>
                <a:gd fmla="*/ 54 w 232" name="T32"/>
                <a:gd fmla="*/ 169 h 206" name="T33"/>
                <a:gd fmla="*/ 65 w 232" name="T34"/>
                <a:gd fmla="*/ 176 h 206" name="T35"/>
                <a:gd fmla="*/ 218 w 232" name="T36"/>
                <a:gd fmla="*/ 176 h 206" name="T37"/>
                <a:gd fmla="*/ 218 w 232" name="T38"/>
                <a:gd fmla="*/ 185 h 206" name="T39"/>
                <a:gd fmla="*/ 218 w 232" name="T40"/>
                <a:gd fmla="*/ 155 h 206" name="T41"/>
                <a:gd fmla="*/ 15 w 232" name="T42"/>
                <a:gd fmla="*/ 155 h 206" name="T43"/>
                <a:gd fmla="*/ 15 w 232" name="T44"/>
                <a:gd fmla="*/ 15 h 206" name="T45"/>
                <a:gd fmla="*/ 218 w 232" name="T46"/>
                <a:gd fmla="*/ 15 h 206" name="T47"/>
                <a:gd fmla="*/ 218 w 232" name="T48"/>
                <a:gd fmla="*/ 155 h 206"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206" w="231">
                  <a:moveTo>
                    <a:pt x="225" y="0"/>
                  </a:moveTo>
                  <a:cubicBezTo>
                    <a:pt x="8" y="0"/>
                    <a:pt x="8" y="0"/>
                    <a:pt x="8" y="0"/>
                  </a:cubicBezTo>
                  <a:cubicBezTo>
                    <a:pt x="3" y="0"/>
                    <a:pt x="0" y="3"/>
                    <a:pt x="0" y="7"/>
                  </a:cubicBezTo>
                  <a:cubicBezTo>
                    <a:pt x="0" y="199"/>
                    <a:pt x="0" y="199"/>
                    <a:pt x="0" y="199"/>
                  </a:cubicBezTo>
                  <a:cubicBezTo>
                    <a:pt x="0" y="203"/>
                    <a:pt x="3" y="206"/>
                    <a:pt x="8" y="206"/>
                  </a:cubicBezTo>
                  <a:cubicBezTo>
                    <a:pt x="225" y="206"/>
                    <a:pt x="225" y="206"/>
                    <a:pt x="225" y="206"/>
                  </a:cubicBezTo>
                  <a:cubicBezTo>
                    <a:pt x="229" y="206"/>
                    <a:pt x="232" y="203"/>
                    <a:pt x="232" y="199"/>
                  </a:cubicBezTo>
                  <a:cubicBezTo>
                    <a:pt x="232" y="7"/>
                    <a:pt x="232" y="7"/>
                    <a:pt x="232" y="7"/>
                  </a:cubicBezTo>
                  <a:cubicBezTo>
                    <a:pt x="232" y="3"/>
                    <a:pt x="229" y="0"/>
                    <a:pt x="225" y="0"/>
                  </a:cubicBezTo>
                  <a:close/>
                  <a:moveTo>
                    <a:pt x="218" y="185"/>
                  </a:moveTo>
                  <a:cubicBezTo>
                    <a:pt x="65" y="185"/>
                    <a:pt x="65" y="185"/>
                    <a:pt x="65" y="185"/>
                  </a:cubicBezTo>
                  <a:cubicBezTo>
                    <a:pt x="63" y="189"/>
                    <a:pt x="59" y="192"/>
                    <a:pt x="54" y="192"/>
                  </a:cubicBezTo>
                  <a:cubicBezTo>
                    <a:pt x="49" y="192"/>
                    <a:pt x="44" y="189"/>
                    <a:pt x="43" y="185"/>
                  </a:cubicBezTo>
                  <a:cubicBezTo>
                    <a:pt x="15" y="185"/>
                    <a:pt x="15" y="185"/>
                    <a:pt x="15" y="185"/>
                  </a:cubicBezTo>
                  <a:cubicBezTo>
                    <a:pt x="15" y="176"/>
                    <a:pt x="15" y="176"/>
                    <a:pt x="15" y="176"/>
                  </a:cubicBezTo>
                  <a:cubicBezTo>
                    <a:pt x="43" y="176"/>
                    <a:pt x="43" y="176"/>
                    <a:pt x="43" y="176"/>
                  </a:cubicBezTo>
                  <a:cubicBezTo>
                    <a:pt x="44" y="172"/>
                    <a:pt x="49" y="169"/>
                    <a:pt x="54" y="169"/>
                  </a:cubicBezTo>
                  <a:cubicBezTo>
                    <a:pt x="59" y="169"/>
                    <a:pt x="63" y="172"/>
                    <a:pt x="65" y="176"/>
                  </a:cubicBezTo>
                  <a:cubicBezTo>
                    <a:pt x="218" y="176"/>
                    <a:pt x="218" y="176"/>
                    <a:pt x="218" y="176"/>
                  </a:cubicBezTo>
                  <a:lnTo>
                    <a:pt x="218" y="185"/>
                  </a:lnTo>
                  <a:close/>
                  <a:moveTo>
                    <a:pt x="218" y="155"/>
                  </a:moveTo>
                  <a:cubicBezTo>
                    <a:pt x="15" y="155"/>
                    <a:pt x="15" y="155"/>
                    <a:pt x="15" y="155"/>
                  </a:cubicBezTo>
                  <a:cubicBezTo>
                    <a:pt x="15" y="15"/>
                    <a:pt x="15" y="15"/>
                    <a:pt x="15" y="15"/>
                  </a:cubicBezTo>
                  <a:cubicBezTo>
                    <a:pt x="218" y="15"/>
                    <a:pt x="218" y="15"/>
                    <a:pt x="218" y="15"/>
                  </a:cubicBezTo>
                  <a:lnTo>
                    <a:pt x="218" y="155"/>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latin typeface="+mn-ea"/>
              </a:endParaRPr>
            </a:p>
          </p:txBody>
        </p:sp>
        <p:sp>
          <p:nvSpPr>
            <p:cNvPr id="22" name="Freeform 405"/>
            <p:cNvSpPr/>
            <p:nvPr/>
          </p:nvSpPr>
          <p:spPr bwMode="auto">
            <a:xfrm>
              <a:off x="4867276" y="3124200"/>
              <a:ext cx="142875" cy="166688"/>
            </a:xfrm>
            <a:custGeom>
              <a:gdLst>
                <a:gd fmla="*/ 61 w 65" name="T0"/>
                <a:gd fmla="*/ 34 h 76" name="T1"/>
                <a:gd fmla="*/ 61 w 65" name="T2"/>
                <a:gd fmla="*/ 42 h 76" name="T3"/>
                <a:gd fmla="*/ 6 w 65" name="T4"/>
                <a:gd fmla="*/ 74 h 76" name="T5"/>
                <a:gd fmla="*/ 0 w 65" name="T6"/>
                <a:gd fmla="*/ 70 h 76" name="T7"/>
                <a:gd fmla="*/ 0 w 65" name="T8"/>
                <a:gd fmla="*/ 7 h 76" name="T9"/>
                <a:gd fmla="*/ 6 w 65" name="T10"/>
                <a:gd fmla="*/ 3 h 76" name="T11"/>
                <a:gd fmla="*/ 61 w 65" name="T12"/>
                <a:gd fmla="*/ 34 h 76" name="T13"/>
              </a:gdLst>
              <a:cxnLst>
                <a:cxn ang="0">
                  <a:pos x="T0" y="T1"/>
                </a:cxn>
                <a:cxn ang="0">
                  <a:pos x="T2" y="T3"/>
                </a:cxn>
                <a:cxn ang="0">
                  <a:pos x="T4" y="T5"/>
                </a:cxn>
                <a:cxn ang="0">
                  <a:pos x="T6" y="T7"/>
                </a:cxn>
                <a:cxn ang="0">
                  <a:pos x="T8" y="T9"/>
                </a:cxn>
                <a:cxn ang="0">
                  <a:pos x="T10" y="T11"/>
                </a:cxn>
                <a:cxn ang="0">
                  <a:pos x="T12" y="T13"/>
                </a:cxn>
              </a:cxnLst>
              <a:rect b="b" l="0" r="r" t="0"/>
              <a:pathLst>
                <a:path h="76" w="65">
                  <a:moveTo>
                    <a:pt x="61" y="34"/>
                  </a:moveTo>
                  <a:cubicBezTo>
                    <a:pt x="65" y="37"/>
                    <a:pt x="65" y="40"/>
                    <a:pt x="61" y="42"/>
                  </a:cubicBezTo>
                  <a:cubicBezTo>
                    <a:pt x="6" y="74"/>
                    <a:pt x="6" y="74"/>
                    <a:pt x="6" y="74"/>
                  </a:cubicBezTo>
                  <a:cubicBezTo>
                    <a:pt x="3" y="76"/>
                    <a:pt x="0" y="74"/>
                    <a:pt x="0" y="70"/>
                  </a:cubicBezTo>
                  <a:cubicBezTo>
                    <a:pt x="0" y="7"/>
                    <a:pt x="0" y="7"/>
                    <a:pt x="0" y="7"/>
                  </a:cubicBezTo>
                  <a:cubicBezTo>
                    <a:pt x="0" y="2"/>
                    <a:pt x="3" y="0"/>
                    <a:pt x="6" y="3"/>
                  </a:cubicBezTo>
                  <a:lnTo>
                    <a:pt x="61" y="34"/>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latin typeface="+mn-ea"/>
              </a:endParaRPr>
            </a:p>
          </p:txBody>
        </p:sp>
      </p:grpSp>
      <p:grpSp>
        <p:nvGrpSpPr>
          <p:cNvPr id="23" name="组合 22"/>
          <p:cNvGrpSpPr/>
          <p:nvPr/>
        </p:nvGrpSpPr>
        <p:grpSpPr>
          <a:xfrm>
            <a:off x="3533495" y="1377777"/>
            <a:ext cx="509588" cy="454025"/>
            <a:chOff x="3332164" y="207963"/>
            <a:chExt cx="509588" cy="454025"/>
          </a:xfrm>
          <a:solidFill>
            <a:schemeClr val="accent1"/>
          </a:solidFill>
        </p:grpSpPr>
        <p:sp>
          <p:nvSpPr>
            <p:cNvPr id="24" name="Freeform 41"/>
            <p:cNvSpPr>
              <a:spLocks noEditPoints="1"/>
            </p:cNvSpPr>
            <p:nvPr/>
          </p:nvSpPr>
          <p:spPr bwMode="auto">
            <a:xfrm>
              <a:off x="3332164" y="207963"/>
              <a:ext cx="509588" cy="454025"/>
            </a:xfrm>
            <a:custGeom>
              <a:gdLst>
                <a:gd fmla="*/ 229 w 236" name="T0"/>
                <a:gd fmla="*/ 0 h 210" name="T1"/>
                <a:gd fmla="*/ 7 w 236" name="T2"/>
                <a:gd fmla="*/ 0 h 210" name="T3"/>
                <a:gd fmla="*/ 0 w 236" name="T4"/>
                <a:gd fmla="*/ 7 h 210" name="T5"/>
                <a:gd fmla="*/ 0 w 236" name="T6"/>
                <a:gd fmla="*/ 202 h 210" name="T7"/>
                <a:gd fmla="*/ 7 w 236" name="T8"/>
                <a:gd fmla="*/ 210 h 210" name="T9"/>
                <a:gd fmla="*/ 229 w 236" name="T10"/>
                <a:gd fmla="*/ 210 h 210" name="T11"/>
                <a:gd fmla="*/ 236 w 236" name="T12"/>
                <a:gd fmla="*/ 202 h 210" name="T13"/>
                <a:gd fmla="*/ 236 w 236" name="T14"/>
                <a:gd fmla="*/ 7 h 210" name="T15"/>
                <a:gd fmla="*/ 229 w 236" name="T16"/>
                <a:gd fmla="*/ 0 h 210" name="T17"/>
                <a:gd fmla="*/ 182 w 236" name="T18"/>
                <a:gd fmla="*/ 16 h 210" name="T19"/>
                <a:gd fmla="*/ 192 w 236" name="T20"/>
                <a:gd fmla="*/ 26 h 210" name="T21"/>
                <a:gd fmla="*/ 182 w 236" name="T22"/>
                <a:gd fmla="*/ 36 h 210" name="T23"/>
                <a:gd fmla="*/ 172 w 236" name="T24"/>
                <a:gd fmla="*/ 26 h 210" name="T25"/>
                <a:gd fmla="*/ 182 w 236" name="T26"/>
                <a:gd fmla="*/ 16 h 210" name="T27"/>
                <a:gd fmla="*/ 153 w 236" name="T28"/>
                <a:gd fmla="*/ 16 h 210" name="T29"/>
                <a:gd fmla="*/ 163 w 236" name="T30"/>
                <a:gd fmla="*/ 26 h 210" name="T31"/>
                <a:gd fmla="*/ 153 w 236" name="T32"/>
                <a:gd fmla="*/ 36 h 210" name="T33"/>
                <a:gd fmla="*/ 143 w 236" name="T34"/>
                <a:gd fmla="*/ 26 h 210" name="T35"/>
                <a:gd fmla="*/ 153 w 236" name="T36"/>
                <a:gd fmla="*/ 16 h 210" name="T37"/>
                <a:gd fmla="*/ 221 w 236" name="T38"/>
                <a:gd fmla="*/ 195 h 210" name="T39"/>
                <a:gd fmla="*/ 15 w 236" name="T40"/>
                <a:gd fmla="*/ 195 h 210" name="T41"/>
                <a:gd fmla="*/ 15 w 236" name="T42"/>
                <a:gd fmla="*/ 52 h 210" name="T43"/>
                <a:gd fmla="*/ 221 w 236" name="T44"/>
                <a:gd fmla="*/ 52 h 210" name="T45"/>
                <a:gd fmla="*/ 221 w 236" name="T46"/>
                <a:gd fmla="*/ 195 h 210" name="T47"/>
                <a:gd fmla="*/ 211 w 236" name="T48"/>
                <a:gd fmla="*/ 36 h 210" name="T49"/>
                <a:gd fmla="*/ 201 w 236" name="T50"/>
                <a:gd fmla="*/ 26 h 210" name="T51"/>
                <a:gd fmla="*/ 211 w 236" name="T52"/>
                <a:gd fmla="*/ 16 h 210" name="T53"/>
                <a:gd fmla="*/ 221 w 236" name="T54"/>
                <a:gd fmla="*/ 26 h 210" name="T55"/>
                <a:gd fmla="*/ 211 w 236" name="T56"/>
                <a:gd fmla="*/ 36 h 210" name="T5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b="b" l="0" r="r" t="0"/>
              <a:pathLst>
                <a:path h="210" w="236">
                  <a:moveTo>
                    <a:pt x="229" y="0"/>
                  </a:moveTo>
                  <a:cubicBezTo>
                    <a:pt x="7" y="0"/>
                    <a:pt x="7" y="0"/>
                    <a:pt x="7" y="0"/>
                  </a:cubicBezTo>
                  <a:cubicBezTo>
                    <a:pt x="3" y="0"/>
                    <a:pt x="0" y="3"/>
                    <a:pt x="0" y="7"/>
                  </a:cubicBezTo>
                  <a:cubicBezTo>
                    <a:pt x="0" y="202"/>
                    <a:pt x="0" y="202"/>
                    <a:pt x="0" y="202"/>
                  </a:cubicBezTo>
                  <a:cubicBezTo>
                    <a:pt x="0" y="206"/>
                    <a:pt x="3" y="210"/>
                    <a:pt x="7" y="210"/>
                  </a:cubicBezTo>
                  <a:cubicBezTo>
                    <a:pt x="229" y="210"/>
                    <a:pt x="229" y="210"/>
                    <a:pt x="229" y="210"/>
                  </a:cubicBezTo>
                  <a:cubicBezTo>
                    <a:pt x="233" y="210"/>
                    <a:pt x="236" y="206"/>
                    <a:pt x="236" y="202"/>
                  </a:cubicBezTo>
                  <a:cubicBezTo>
                    <a:pt x="236" y="7"/>
                    <a:pt x="236" y="7"/>
                    <a:pt x="236" y="7"/>
                  </a:cubicBezTo>
                  <a:cubicBezTo>
                    <a:pt x="236" y="3"/>
                    <a:pt x="233" y="0"/>
                    <a:pt x="229" y="0"/>
                  </a:cubicBezTo>
                  <a:close/>
                  <a:moveTo>
                    <a:pt x="182" y="16"/>
                  </a:moveTo>
                  <a:cubicBezTo>
                    <a:pt x="187" y="16"/>
                    <a:pt x="192" y="21"/>
                    <a:pt x="192" y="26"/>
                  </a:cubicBezTo>
                  <a:cubicBezTo>
                    <a:pt x="192" y="32"/>
                    <a:pt x="187" y="36"/>
                    <a:pt x="182" y="36"/>
                  </a:cubicBezTo>
                  <a:cubicBezTo>
                    <a:pt x="176" y="36"/>
                    <a:pt x="172" y="32"/>
                    <a:pt x="172" y="26"/>
                  </a:cubicBezTo>
                  <a:cubicBezTo>
                    <a:pt x="172" y="21"/>
                    <a:pt x="176" y="16"/>
                    <a:pt x="182" y="16"/>
                  </a:cubicBezTo>
                  <a:close/>
                  <a:moveTo>
                    <a:pt x="153" y="16"/>
                  </a:moveTo>
                  <a:cubicBezTo>
                    <a:pt x="158" y="16"/>
                    <a:pt x="163" y="21"/>
                    <a:pt x="163" y="26"/>
                  </a:cubicBezTo>
                  <a:cubicBezTo>
                    <a:pt x="163" y="32"/>
                    <a:pt x="158" y="36"/>
                    <a:pt x="153" y="36"/>
                  </a:cubicBezTo>
                  <a:cubicBezTo>
                    <a:pt x="147" y="36"/>
                    <a:pt x="143" y="32"/>
                    <a:pt x="143" y="26"/>
                  </a:cubicBezTo>
                  <a:cubicBezTo>
                    <a:pt x="143" y="21"/>
                    <a:pt x="147" y="16"/>
                    <a:pt x="153" y="16"/>
                  </a:cubicBezTo>
                  <a:close/>
                  <a:moveTo>
                    <a:pt x="221" y="195"/>
                  </a:moveTo>
                  <a:cubicBezTo>
                    <a:pt x="15" y="195"/>
                    <a:pt x="15" y="195"/>
                    <a:pt x="15" y="195"/>
                  </a:cubicBezTo>
                  <a:cubicBezTo>
                    <a:pt x="15" y="52"/>
                    <a:pt x="15" y="52"/>
                    <a:pt x="15" y="52"/>
                  </a:cubicBezTo>
                  <a:cubicBezTo>
                    <a:pt x="221" y="52"/>
                    <a:pt x="221" y="52"/>
                    <a:pt x="221" y="52"/>
                  </a:cubicBezTo>
                  <a:lnTo>
                    <a:pt x="221" y="195"/>
                  </a:lnTo>
                  <a:close/>
                  <a:moveTo>
                    <a:pt x="211" y="36"/>
                  </a:moveTo>
                  <a:cubicBezTo>
                    <a:pt x="206" y="36"/>
                    <a:pt x="201" y="32"/>
                    <a:pt x="201" y="26"/>
                  </a:cubicBezTo>
                  <a:cubicBezTo>
                    <a:pt x="201" y="21"/>
                    <a:pt x="206" y="16"/>
                    <a:pt x="211" y="16"/>
                  </a:cubicBezTo>
                  <a:cubicBezTo>
                    <a:pt x="217" y="16"/>
                    <a:pt x="221" y="21"/>
                    <a:pt x="221" y="26"/>
                  </a:cubicBezTo>
                  <a:cubicBezTo>
                    <a:pt x="221" y="32"/>
                    <a:pt x="217" y="36"/>
                    <a:pt x="211" y="36"/>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latin typeface="+mn-ea"/>
              </a:endParaRPr>
            </a:p>
          </p:txBody>
        </p:sp>
        <p:sp>
          <p:nvSpPr>
            <p:cNvPr id="25" name="Freeform 42"/>
            <p:cNvSpPr/>
            <p:nvPr/>
          </p:nvSpPr>
          <p:spPr bwMode="auto">
            <a:xfrm>
              <a:off x="3405189" y="400051"/>
              <a:ext cx="120650" cy="153988"/>
            </a:xfrm>
            <a:custGeom>
              <a:gdLst>
                <a:gd fmla="*/ 47 w 56" name="T0"/>
                <a:gd fmla="*/ 71 h 71" name="T1"/>
                <a:gd fmla="*/ 42 w 56" name="T2"/>
                <a:gd fmla="*/ 70 h 71" name="T3"/>
                <a:gd fmla="*/ 4 w 56" name="T4"/>
                <a:gd fmla="*/ 43 h 71" name="T5"/>
                <a:gd fmla="*/ 0 w 56" name="T6"/>
                <a:gd fmla="*/ 36 h 71" name="T7"/>
                <a:gd fmla="*/ 4 w 56" name="T8"/>
                <a:gd fmla="*/ 29 h 71" name="T9"/>
                <a:gd fmla="*/ 42 w 56" name="T10"/>
                <a:gd fmla="*/ 2 h 71" name="T11"/>
                <a:gd fmla="*/ 54 w 56" name="T12"/>
                <a:gd fmla="*/ 4 h 71" name="T13"/>
                <a:gd fmla="*/ 51 w 56" name="T14"/>
                <a:gd fmla="*/ 16 h 71" name="T15"/>
                <a:gd fmla="*/ 23 w 56" name="T16"/>
                <a:gd fmla="*/ 36 h 71" name="T17"/>
                <a:gd fmla="*/ 51 w 56" name="T18"/>
                <a:gd fmla="*/ 56 h 71" name="T19"/>
                <a:gd fmla="*/ 54 w 56" name="T20"/>
                <a:gd fmla="*/ 67 h 71" name="T21"/>
                <a:gd fmla="*/ 47 w 56" name="T22"/>
                <a:gd fmla="*/ 71 h 71"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71" w="56">
                  <a:moveTo>
                    <a:pt x="47" y="71"/>
                  </a:moveTo>
                  <a:cubicBezTo>
                    <a:pt x="45" y="71"/>
                    <a:pt x="43" y="71"/>
                    <a:pt x="42" y="70"/>
                  </a:cubicBezTo>
                  <a:cubicBezTo>
                    <a:pt x="4" y="43"/>
                    <a:pt x="4" y="43"/>
                    <a:pt x="4" y="43"/>
                  </a:cubicBezTo>
                  <a:cubicBezTo>
                    <a:pt x="1" y="41"/>
                    <a:pt x="0" y="39"/>
                    <a:pt x="0" y="36"/>
                  </a:cubicBezTo>
                  <a:cubicBezTo>
                    <a:pt x="0" y="33"/>
                    <a:pt x="1" y="31"/>
                    <a:pt x="4" y="29"/>
                  </a:cubicBezTo>
                  <a:cubicBezTo>
                    <a:pt x="42" y="2"/>
                    <a:pt x="42" y="2"/>
                    <a:pt x="42" y="2"/>
                  </a:cubicBezTo>
                  <a:cubicBezTo>
                    <a:pt x="45" y="0"/>
                    <a:pt x="51" y="1"/>
                    <a:pt x="54" y="4"/>
                  </a:cubicBezTo>
                  <a:cubicBezTo>
                    <a:pt x="56" y="8"/>
                    <a:pt x="55" y="14"/>
                    <a:pt x="51" y="16"/>
                  </a:cubicBezTo>
                  <a:cubicBezTo>
                    <a:pt x="23" y="36"/>
                    <a:pt x="23" y="36"/>
                    <a:pt x="23" y="36"/>
                  </a:cubicBezTo>
                  <a:cubicBezTo>
                    <a:pt x="51" y="56"/>
                    <a:pt x="51" y="56"/>
                    <a:pt x="51" y="56"/>
                  </a:cubicBezTo>
                  <a:cubicBezTo>
                    <a:pt x="55" y="58"/>
                    <a:pt x="56" y="64"/>
                    <a:pt x="54" y="67"/>
                  </a:cubicBezTo>
                  <a:cubicBezTo>
                    <a:pt x="52" y="70"/>
                    <a:pt x="49" y="71"/>
                    <a:pt x="47" y="71"/>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latin typeface="+mn-ea"/>
              </a:endParaRPr>
            </a:p>
          </p:txBody>
        </p:sp>
        <p:sp>
          <p:nvSpPr>
            <p:cNvPr id="26" name="Freeform 43"/>
            <p:cNvSpPr/>
            <p:nvPr/>
          </p:nvSpPr>
          <p:spPr bwMode="auto">
            <a:xfrm>
              <a:off x="3646489" y="400051"/>
              <a:ext cx="122238" cy="153988"/>
            </a:xfrm>
            <a:custGeom>
              <a:gdLst>
                <a:gd fmla="*/ 9 w 56" name="T0"/>
                <a:gd fmla="*/ 71 h 71" name="T1"/>
                <a:gd fmla="*/ 2 w 56" name="T2"/>
                <a:gd fmla="*/ 67 h 71" name="T3"/>
                <a:gd fmla="*/ 4 w 56" name="T4"/>
                <a:gd fmla="*/ 56 h 71" name="T5"/>
                <a:gd fmla="*/ 33 w 56" name="T6"/>
                <a:gd fmla="*/ 36 h 71" name="T7"/>
                <a:gd fmla="*/ 4 w 56" name="T8"/>
                <a:gd fmla="*/ 16 h 71" name="T9"/>
                <a:gd fmla="*/ 2 w 56" name="T10"/>
                <a:gd fmla="*/ 4 h 71" name="T11"/>
                <a:gd fmla="*/ 14 w 56" name="T12"/>
                <a:gd fmla="*/ 2 h 71" name="T13"/>
                <a:gd fmla="*/ 52 w 56" name="T14"/>
                <a:gd fmla="*/ 29 h 71" name="T15"/>
                <a:gd fmla="*/ 56 w 56" name="T16"/>
                <a:gd fmla="*/ 36 h 71" name="T17"/>
                <a:gd fmla="*/ 52 w 56" name="T18"/>
                <a:gd fmla="*/ 43 h 71" name="T19"/>
                <a:gd fmla="*/ 14 w 56" name="T20"/>
                <a:gd fmla="*/ 70 h 71" name="T21"/>
                <a:gd fmla="*/ 9 w 56" name="T22"/>
                <a:gd fmla="*/ 71 h 71"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71" w="56">
                  <a:moveTo>
                    <a:pt x="9" y="71"/>
                  </a:moveTo>
                  <a:cubicBezTo>
                    <a:pt x="7" y="71"/>
                    <a:pt x="4" y="70"/>
                    <a:pt x="2" y="67"/>
                  </a:cubicBezTo>
                  <a:cubicBezTo>
                    <a:pt x="0" y="64"/>
                    <a:pt x="1" y="58"/>
                    <a:pt x="4" y="56"/>
                  </a:cubicBezTo>
                  <a:cubicBezTo>
                    <a:pt x="33" y="36"/>
                    <a:pt x="33" y="36"/>
                    <a:pt x="33" y="36"/>
                  </a:cubicBezTo>
                  <a:cubicBezTo>
                    <a:pt x="4" y="16"/>
                    <a:pt x="4" y="16"/>
                    <a:pt x="4" y="16"/>
                  </a:cubicBezTo>
                  <a:cubicBezTo>
                    <a:pt x="1" y="14"/>
                    <a:pt x="0" y="8"/>
                    <a:pt x="2" y="4"/>
                  </a:cubicBezTo>
                  <a:cubicBezTo>
                    <a:pt x="5" y="1"/>
                    <a:pt x="10" y="0"/>
                    <a:pt x="14" y="2"/>
                  </a:cubicBezTo>
                  <a:cubicBezTo>
                    <a:pt x="52" y="29"/>
                    <a:pt x="52" y="29"/>
                    <a:pt x="52" y="29"/>
                  </a:cubicBezTo>
                  <a:cubicBezTo>
                    <a:pt x="55" y="31"/>
                    <a:pt x="56" y="33"/>
                    <a:pt x="56" y="36"/>
                  </a:cubicBezTo>
                  <a:cubicBezTo>
                    <a:pt x="56" y="39"/>
                    <a:pt x="55" y="41"/>
                    <a:pt x="52" y="43"/>
                  </a:cubicBezTo>
                  <a:cubicBezTo>
                    <a:pt x="14" y="70"/>
                    <a:pt x="14" y="70"/>
                    <a:pt x="14" y="70"/>
                  </a:cubicBezTo>
                  <a:cubicBezTo>
                    <a:pt x="13" y="71"/>
                    <a:pt x="11" y="71"/>
                    <a:pt x="9" y="71"/>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latin typeface="+mn-ea"/>
              </a:endParaRPr>
            </a:p>
          </p:txBody>
        </p:sp>
        <p:sp>
          <p:nvSpPr>
            <p:cNvPr id="27" name="Freeform 44"/>
            <p:cNvSpPr/>
            <p:nvPr/>
          </p:nvSpPr>
          <p:spPr bwMode="auto">
            <a:xfrm>
              <a:off x="3536951" y="384176"/>
              <a:ext cx="100013" cy="184150"/>
            </a:xfrm>
            <a:custGeom>
              <a:gdLst>
                <a:gd fmla="*/ 9 w 46" name="T0"/>
                <a:gd fmla="*/ 85 h 85" name="T1"/>
                <a:gd fmla="*/ 6 w 46" name="T2"/>
                <a:gd fmla="*/ 84 h 85" name="T3"/>
                <a:gd fmla="*/ 1 w 46" name="T4"/>
                <a:gd fmla="*/ 73 h 85" name="T5"/>
                <a:gd fmla="*/ 29 w 46" name="T6"/>
                <a:gd fmla="*/ 7 h 85" name="T7"/>
                <a:gd fmla="*/ 40 w 46" name="T8"/>
                <a:gd fmla="*/ 2 h 85" name="T9"/>
                <a:gd fmla="*/ 44 w 46" name="T10"/>
                <a:gd fmla="*/ 13 h 85" name="T11"/>
                <a:gd fmla="*/ 17 w 46" name="T12"/>
                <a:gd fmla="*/ 79 h 85" name="T13"/>
                <a:gd fmla="*/ 9 w 46" name="T14"/>
                <a:gd fmla="*/ 85 h 85"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85" w="46">
                  <a:moveTo>
                    <a:pt x="9" y="85"/>
                  </a:moveTo>
                  <a:cubicBezTo>
                    <a:pt x="8" y="85"/>
                    <a:pt x="7" y="84"/>
                    <a:pt x="6" y="84"/>
                  </a:cubicBezTo>
                  <a:cubicBezTo>
                    <a:pt x="2" y="82"/>
                    <a:pt x="0" y="77"/>
                    <a:pt x="1" y="73"/>
                  </a:cubicBezTo>
                  <a:cubicBezTo>
                    <a:pt x="29" y="7"/>
                    <a:pt x="29" y="7"/>
                    <a:pt x="29" y="7"/>
                  </a:cubicBezTo>
                  <a:cubicBezTo>
                    <a:pt x="30" y="2"/>
                    <a:pt x="35" y="0"/>
                    <a:pt x="40" y="2"/>
                  </a:cubicBezTo>
                  <a:cubicBezTo>
                    <a:pt x="44" y="4"/>
                    <a:pt x="46" y="9"/>
                    <a:pt x="44" y="13"/>
                  </a:cubicBezTo>
                  <a:cubicBezTo>
                    <a:pt x="17" y="79"/>
                    <a:pt x="17" y="79"/>
                    <a:pt x="17" y="79"/>
                  </a:cubicBezTo>
                  <a:cubicBezTo>
                    <a:pt x="16" y="83"/>
                    <a:pt x="13" y="85"/>
                    <a:pt x="9" y="85"/>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latin typeface="+mn-ea"/>
              </a:endParaRPr>
            </a:p>
          </p:txBody>
        </p:sp>
      </p:grpSp>
      <p:grpSp>
        <p:nvGrpSpPr>
          <p:cNvPr id="28" name="组合 27"/>
          <p:cNvGrpSpPr/>
          <p:nvPr/>
        </p:nvGrpSpPr>
        <p:grpSpPr>
          <a:xfrm>
            <a:off x="1801583" y="1347614"/>
            <a:ext cx="566738" cy="514350"/>
            <a:chOff x="8356601" y="152401"/>
            <a:chExt cx="566738" cy="514350"/>
          </a:xfrm>
          <a:solidFill>
            <a:schemeClr val="accent1"/>
          </a:solidFill>
        </p:grpSpPr>
        <p:sp>
          <p:nvSpPr>
            <p:cNvPr id="29" name="Rectangle 541"/>
            <p:cNvSpPr>
              <a:spLocks noChangeArrowheads="1"/>
            </p:cNvSpPr>
            <p:nvPr/>
          </p:nvSpPr>
          <p:spPr bwMode="auto">
            <a:xfrm>
              <a:off x="8564564" y="614363"/>
              <a:ext cx="149225" cy="33338"/>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lang="en-US">
                <a:latin typeface="+mn-ea"/>
              </a:endParaRPr>
            </a:p>
          </p:txBody>
        </p:sp>
        <p:sp>
          <p:nvSpPr>
            <p:cNvPr id="30" name="Freeform 542"/>
            <p:cNvSpPr/>
            <p:nvPr/>
          </p:nvSpPr>
          <p:spPr bwMode="auto">
            <a:xfrm>
              <a:off x="8520114" y="654051"/>
              <a:ext cx="241300" cy="12700"/>
            </a:xfrm>
            <a:custGeom>
              <a:gdLst>
                <a:gd fmla="*/ 107 w 112" name="T0"/>
                <a:gd fmla="*/ 0 h 6" name="T1"/>
                <a:gd fmla="*/ 4 w 112" name="T2"/>
                <a:gd fmla="*/ 0 h 6" name="T3"/>
                <a:gd fmla="*/ 0 w 112" name="T4"/>
                <a:gd fmla="*/ 5 h 6" name="T5"/>
                <a:gd fmla="*/ 0 w 112" name="T6"/>
                <a:gd fmla="*/ 6 h 6" name="T7"/>
                <a:gd fmla="*/ 112 w 112" name="T8"/>
                <a:gd fmla="*/ 6 h 6" name="T9"/>
                <a:gd fmla="*/ 112 w 112" name="T10"/>
                <a:gd fmla="*/ 5 h 6" name="T11"/>
                <a:gd fmla="*/ 107 w 112" name="T12"/>
                <a:gd fmla="*/ 0 h 6" name="T13"/>
              </a:gdLst>
              <a:cxnLst>
                <a:cxn ang="0">
                  <a:pos x="T0" y="T1"/>
                </a:cxn>
                <a:cxn ang="0">
                  <a:pos x="T2" y="T3"/>
                </a:cxn>
                <a:cxn ang="0">
                  <a:pos x="T4" y="T5"/>
                </a:cxn>
                <a:cxn ang="0">
                  <a:pos x="T6" y="T7"/>
                </a:cxn>
                <a:cxn ang="0">
                  <a:pos x="T8" y="T9"/>
                </a:cxn>
                <a:cxn ang="0">
                  <a:pos x="T10" y="T11"/>
                </a:cxn>
                <a:cxn ang="0">
                  <a:pos x="T12" y="T13"/>
                </a:cxn>
              </a:cxnLst>
              <a:rect b="b" l="0" r="r" t="0"/>
              <a:pathLst>
                <a:path h="6" w="112">
                  <a:moveTo>
                    <a:pt x="107" y="0"/>
                  </a:moveTo>
                  <a:cubicBezTo>
                    <a:pt x="4" y="0"/>
                    <a:pt x="4" y="0"/>
                    <a:pt x="4" y="0"/>
                  </a:cubicBezTo>
                  <a:cubicBezTo>
                    <a:pt x="2" y="0"/>
                    <a:pt x="0" y="2"/>
                    <a:pt x="0" y="5"/>
                  </a:cubicBezTo>
                  <a:cubicBezTo>
                    <a:pt x="0" y="6"/>
                    <a:pt x="0" y="6"/>
                    <a:pt x="0" y="6"/>
                  </a:cubicBezTo>
                  <a:cubicBezTo>
                    <a:pt x="112" y="6"/>
                    <a:pt x="112" y="6"/>
                    <a:pt x="112" y="6"/>
                  </a:cubicBezTo>
                  <a:cubicBezTo>
                    <a:pt x="112" y="5"/>
                    <a:pt x="112" y="5"/>
                    <a:pt x="112" y="5"/>
                  </a:cubicBezTo>
                  <a:cubicBezTo>
                    <a:pt x="112" y="2"/>
                    <a:pt x="110" y="0"/>
                    <a:pt x="107"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latin typeface="+mn-ea"/>
              </a:endParaRPr>
            </a:p>
          </p:txBody>
        </p:sp>
        <p:sp>
          <p:nvSpPr>
            <p:cNvPr id="31" name="Freeform 543"/>
            <p:cNvSpPr/>
            <p:nvPr/>
          </p:nvSpPr>
          <p:spPr bwMode="auto">
            <a:xfrm>
              <a:off x="8356601" y="193676"/>
              <a:ext cx="566738" cy="412750"/>
            </a:xfrm>
            <a:custGeom>
              <a:gdLst>
                <a:gd fmla="*/ 257 w 263" name="T0"/>
                <a:gd fmla="*/ 0 h 191" name="T1"/>
                <a:gd fmla="*/ 232 w 263" name="T2"/>
                <a:gd fmla="*/ 0 h 191" name="T3"/>
                <a:gd fmla="*/ 224 w 263" name="T4"/>
                <a:gd fmla="*/ 10 h 191" name="T5"/>
                <a:gd fmla="*/ 219 w 263" name="T6"/>
                <a:gd fmla="*/ 16 h 191" name="T7"/>
                <a:gd fmla="*/ 247 w 263" name="T8"/>
                <a:gd fmla="*/ 16 h 191" name="T9"/>
                <a:gd fmla="*/ 247 w 263" name="T10"/>
                <a:gd fmla="*/ 150 h 191" name="T11"/>
                <a:gd fmla="*/ 16 w 263" name="T12"/>
                <a:gd fmla="*/ 150 h 191" name="T13"/>
                <a:gd fmla="*/ 16 w 263" name="T14"/>
                <a:gd fmla="*/ 16 h 191" name="T15"/>
                <a:gd fmla="*/ 158 w 263" name="T16"/>
                <a:gd fmla="*/ 16 h 191" name="T17"/>
                <a:gd fmla="*/ 181 w 263" name="T18"/>
                <a:gd fmla="*/ 0 h 191" name="T19"/>
                <a:gd fmla="*/ 7 w 263" name="T20"/>
                <a:gd fmla="*/ 0 h 191" name="T21"/>
                <a:gd fmla="*/ 0 w 263" name="T22"/>
                <a:gd fmla="*/ 7 h 191" name="T23"/>
                <a:gd fmla="*/ 0 w 263" name="T24"/>
                <a:gd fmla="*/ 185 h 191" name="T25"/>
                <a:gd fmla="*/ 7 w 263" name="T26"/>
                <a:gd fmla="*/ 191 h 191" name="T27"/>
                <a:gd fmla="*/ 257 w 263" name="T28"/>
                <a:gd fmla="*/ 191 h 191" name="T29"/>
                <a:gd fmla="*/ 263 w 263" name="T30"/>
                <a:gd fmla="*/ 185 h 191" name="T31"/>
                <a:gd fmla="*/ 263 w 263" name="T32"/>
                <a:gd fmla="*/ 7 h 191" name="T33"/>
                <a:gd fmla="*/ 257 w 263" name="T34"/>
                <a:gd fmla="*/ 0 h 191"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191" w="263">
                  <a:moveTo>
                    <a:pt x="257" y="0"/>
                  </a:moveTo>
                  <a:cubicBezTo>
                    <a:pt x="232" y="0"/>
                    <a:pt x="232" y="0"/>
                    <a:pt x="232" y="0"/>
                  </a:cubicBezTo>
                  <a:cubicBezTo>
                    <a:pt x="230" y="3"/>
                    <a:pt x="227" y="6"/>
                    <a:pt x="224" y="10"/>
                  </a:cubicBezTo>
                  <a:cubicBezTo>
                    <a:pt x="219" y="16"/>
                    <a:pt x="219" y="16"/>
                    <a:pt x="219" y="16"/>
                  </a:cubicBezTo>
                  <a:cubicBezTo>
                    <a:pt x="247" y="16"/>
                    <a:pt x="247" y="16"/>
                    <a:pt x="247" y="16"/>
                  </a:cubicBezTo>
                  <a:cubicBezTo>
                    <a:pt x="247" y="150"/>
                    <a:pt x="247" y="150"/>
                    <a:pt x="247" y="150"/>
                  </a:cubicBezTo>
                  <a:cubicBezTo>
                    <a:pt x="16" y="150"/>
                    <a:pt x="16" y="150"/>
                    <a:pt x="16" y="150"/>
                  </a:cubicBezTo>
                  <a:cubicBezTo>
                    <a:pt x="16" y="16"/>
                    <a:pt x="16" y="16"/>
                    <a:pt x="16" y="16"/>
                  </a:cubicBezTo>
                  <a:cubicBezTo>
                    <a:pt x="158" y="16"/>
                    <a:pt x="158" y="16"/>
                    <a:pt x="158" y="16"/>
                  </a:cubicBezTo>
                  <a:cubicBezTo>
                    <a:pt x="181" y="0"/>
                    <a:pt x="181" y="0"/>
                    <a:pt x="181" y="0"/>
                  </a:cubicBezTo>
                  <a:cubicBezTo>
                    <a:pt x="7" y="0"/>
                    <a:pt x="7" y="0"/>
                    <a:pt x="7" y="0"/>
                  </a:cubicBezTo>
                  <a:cubicBezTo>
                    <a:pt x="3" y="0"/>
                    <a:pt x="0" y="3"/>
                    <a:pt x="0" y="7"/>
                  </a:cubicBezTo>
                  <a:cubicBezTo>
                    <a:pt x="0" y="185"/>
                    <a:pt x="0" y="185"/>
                    <a:pt x="0" y="185"/>
                  </a:cubicBezTo>
                  <a:cubicBezTo>
                    <a:pt x="0" y="188"/>
                    <a:pt x="3" y="191"/>
                    <a:pt x="7" y="191"/>
                  </a:cubicBezTo>
                  <a:cubicBezTo>
                    <a:pt x="257" y="191"/>
                    <a:pt x="257" y="191"/>
                    <a:pt x="257" y="191"/>
                  </a:cubicBezTo>
                  <a:cubicBezTo>
                    <a:pt x="260" y="191"/>
                    <a:pt x="263" y="188"/>
                    <a:pt x="263" y="185"/>
                  </a:cubicBezTo>
                  <a:cubicBezTo>
                    <a:pt x="263" y="7"/>
                    <a:pt x="263" y="7"/>
                    <a:pt x="263" y="7"/>
                  </a:cubicBezTo>
                  <a:cubicBezTo>
                    <a:pt x="263" y="3"/>
                    <a:pt x="260" y="0"/>
                    <a:pt x="257"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latin typeface="+mn-ea"/>
              </a:endParaRPr>
            </a:p>
          </p:txBody>
        </p:sp>
        <p:sp>
          <p:nvSpPr>
            <p:cNvPr id="32" name="Freeform 544"/>
            <p:cNvSpPr/>
            <p:nvPr/>
          </p:nvSpPr>
          <p:spPr bwMode="auto">
            <a:xfrm>
              <a:off x="8472489" y="384176"/>
              <a:ext cx="125413" cy="103188"/>
            </a:xfrm>
            <a:custGeom>
              <a:gdLst>
                <a:gd fmla="*/ 18 w 58" name="T0"/>
                <a:gd fmla="*/ 12 h 48" name="T1"/>
                <a:gd fmla="*/ 0 w 58" name="T2"/>
                <a:gd fmla="*/ 44 h 48" name="T3"/>
                <a:gd fmla="*/ 6 w 58" name="T4"/>
                <a:gd fmla="*/ 46 h 48" name="T5"/>
                <a:gd fmla="*/ 19 w 58" name="T6"/>
                <a:gd fmla="*/ 35 h 48" name="T7"/>
                <a:gd fmla="*/ 16 w 58" name="T8"/>
                <a:gd fmla="*/ 47 h 48" name="T9"/>
                <a:gd fmla="*/ 41 w 58" name="T10"/>
                <a:gd fmla="*/ 40 h 48" name="T11"/>
                <a:gd fmla="*/ 58 w 58" name="T12"/>
                <a:gd fmla="*/ 18 h 48" name="T13"/>
                <a:gd fmla="*/ 42 w 58" name="T14"/>
                <a:gd fmla="*/ 0 h 48" name="T15"/>
                <a:gd fmla="*/ 18 w 58" name="T16"/>
                <a:gd fmla="*/ 12 h 48"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8" w="57">
                  <a:moveTo>
                    <a:pt x="18" y="12"/>
                  </a:moveTo>
                  <a:cubicBezTo>
                    <a:pt x="8" y="27"/>
                    <a:pt x="17" y="43"/>
                    <a:pt x="0" y="44"/>
                  </a:cubicBezTo>
                  <a:cubicBezTo>
                    <a:pt x="0" y="44"/>
                    <a:pt x="2" y="45"/>
                    <a:pt x="6" y="46"/>
                  </a:cubicBezTo>
                  <a:cubicBezTo>
                    <a:pt x="13" y="47"/>
                    <a:pt x="18" y="44"/>
                    <a:pt x="19" y="35"/>
                  </a:cubicBezTo>
                  <a:cubicBezTo>
                    <a:pt x="19" y="35"/>
                    <a:pt x="21" y="40"/>
                    <a:pt x="16" y="47"/>
                  </a:cubicBezTo>
                  <a:cubicBezTo>
                    <a:pt x="23" y="48"/>
                    <a:pt x="35" y="45"/>
                    <a:pt x="41" y="40"/>
                  </a:cubicBezTo>
                  <a:cubicBezTo>
                    <a:pt x="55" y="29"/>
                    <a:pt x="58" y="18"/>
                    <a:pt x="58" y="18"/>
                  </a:cubicBezTo>
                  <a:cubicBezTo>
                    <a:pt x="42" y="0"/>
                    <a:pt x="42" y="0"/>
                    <a:pt x="42" y="0"/>
                  </a:cubicBezTo>
                  <a:cubicBezTo>
                    <a:pt x="42" y="0"/>
                    <a:pt x="25" y="2"/>
                    <a:pt x="18" y="12"/>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latin typeface="+mn-ea"/>
              </a:endParaRPr>
            </a:p>
          </p:txBody>
        </p:sp>
        <p:sp>
          <p:nvSpPr>
            <p:cNvPr id="33" name="Freeform 545"/>
            <p:cNvSpPr/>
            <p:nvPr/>
          </p:nvSpPr>
          <p:spPr bwMode="auto">
            <a:xfrm>
              <a:off x="8585201" y="152401"/>
              <a:ext cx="271463" cy="250825"/>
            </a:xfrm>
            <a:custGeom>
              <a:gdLst>
                <a:gd fmla="*/ 103 w 126" name="T0"/>
                <a:gd fmla="*/ 14 h 116" name="T1"/>
                <a:gd fmla="*/ 32 w 126" name="T2"/>
                <a:gd fmla="*/ 63 h 116" name="T3"/>
                <a:gd fmla="*/ 3 w 126" name="T4"/>
                <a:gd fmla="*/ 95 h 116" name="T5"/>
                <a:gd fmla="*/ 18 w 126" name="T6"/>
                <a:gd fmla="*/ 111 h 116" name="T7"/>
                <a:gd fmla="*/ 53 w 126" name="T8"/>
                <a:gd fmla="*/ 87 h 116" name="T9"/>
                <a:gd fmla="*/ 110 w 126" name="T10"/>
                <a:gd fmla="*/ 22 h 116" name="T11"/>
                <a:gd fmla="*/ 103 w 126" name="T12"/>
                <a:gd fmla="*/ 14 h 116" name="T13"/>
              </a:gdLst>
              <a:cxnLst>
                <a:cxn ang="0">
                  <a:pos x="T0" y="T1"/>
                </a:cxn>
                <a:cxn ang="0">
                  <a:pos x="T2" y="T3"/>
                </a:cxn>
                <a:cxn ang="0">
                  <a:pos x="T4" y="T5"/>
                </a:cxn>
                <a:cxn ang="0">
                  <a:pos x="T6" y="T7"/>
                </a:cxn>
                <a:cxn ang="0">
                  <a:pos x="T8" y="T9"/>
                </a:cxn>
                <a:cxn ang="0">
                  <a:pos x="T10" y="T11"/>
                </a:cxn>
                <a:cxn ang="0">
                  <a:pos x="T12" y="T13"/>
                </a:cxn>
              </a:cxnLst>
              <a:rect b="b" l="0" r="r" t="0"/>
              <a:pathLst>
                <a:path h="115" w="125">
                  <a:moveTo>
                    <a:pt x="103" y="14"/>
                  </a:moveTo>
                  <a:cubicBezTo>
                    <a:pt x="83" y="27"/>
                    <a:pt x="51" y="49"/>
                    <a:pt x="32" y="63"/>
                  </a:cubicBezTo>
                  <a:cubicBezTo>
                    <a:pt x="12" y="76"/>
                    <a:pt x="0" y="91"/>
                    <a:pt x="3" y="95"/>
                  </a:cubicBezTo>
                  <a:cubicBezTo>
                    <a:pt x="7" y="100"/>
                    <a:pt x="14" y="107"/>
                    <a:pt x="18" y="111"/>
                  </a:cubicBezTo>
                  <a:cubicBezTo>
                    <a:pt x="22" y="116"/>
                    <a:pt x="38" y="105"/>
                    <a:pt x="53" y="87"/>
                  </a:cubicBezTo>
                  <a:cubicBezTo>
                    <a:pt x="69" y="69"/>
                    <a:pt x="94" y="40"/>
                    <a:pt x="110" y="22"/>
                  </a:cubicBezTo>
                  <a:cubicBezTo>
                    <a:pt x="126" y="4"/>
                    <a:pt x="122" y="0"/>
                    <a:pt x="103" y="14"/>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latin typeface="+mn-ea"/>
              </a:endParaRPr>
            </a:p>
          </p:txBody>
        </p:sp>
        <p:sp>
          <p:nvSpPr>
            <p:cNvPr id="34" name="Freeform 546"/>
            <p:cNvSpPr/>
            <p:nvPr/>
          </p:nvSpPr>
          <p:spPr bwMode="auto">
            <a:xfrm>
              <a:off x="8564564" y="358776"/>
              <a:ext cx="58738" cy="60325"/>
            </a:xfrm>
            <a:custGeom>
              <a:gdLst>
                <a:gd fmla="*/ 9 w 27" name="T0"/>
                <a:gd fmla="*/ 1 h 28" name="T1"/>
                <a:gd fmla="*/ 4 w 27" name="T2"/>
                <a:gd fmla="*/ 1 h 28" name="T3"/>
                <a:gd fmla="*/ 3 w 27" name="T4"/>
                <a:gd fmla="*/ 5 h 28" name="T5"/>
                <a:gd fmla="*/ 2 w 27" name="T6"/>
                <a:gd fmla="*/ 6 h 28" name="T7"/>
                <a:gd fmla="*/ 1 w 27" name="T8"/>
                <a:gd fmla="*/ 10 h 28" name="T9"/>
                <a:gd fmla="*/ 16 w 27" name="T10"/>
                <a:gd fmla="*/ 26 h 28" name="T11"/>
                <a:gd fmla="*/ 20 w 27" name="T12"/>
                <a:gd fmla="*/ 26 h 28" name="T13"/>
                <a:gd fmla="*/ 21 w 27" name="T14"/>
                <a:gd fmla="*/ 26 h 28" name="T15"/>
                <a:gd fmla="*/ 25 w 27" name="T16"/>
                <a:gd fmla="*/ 24 h 28" name="T17"/>
                <a:gd fmla="*/ 26 w 27" name="T18"/>
                <a:gd fmla="*/ 19 h 28" name="T19"/>
                <a:gd fmla="*/ 9 w 27" name="T20"/>
                <a:gd fmla="*/ 1 h 28"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28" w="27">
                  <a:moveTo>
                    <a:pt x="9" y="1"/>
                  </a:moveTo>
                  <a:cubicBezTo>
                    <a:pt x="8" y="0"/>
                    <a:pt x="6" y="0"/>
                    <a:pt x="4" y="1"/>
                  </a:cubicBezTo>
                  <a:cubicBezTo>
                    <a:pt x="3" y="2"/>
                    <a:pt x="2" y="4"/>
                    <a:pt x="3" y="5"/>
                  </a:cubicBezTo>
                  <a:cubicBezTo>
                    <a:pt x="2" y="5"/>
                    <a:pt x="2" y="5"/>
                    <a:pt x="2" y="6"/>
                  </a:cubicBezTo>
                  <a:cubicBezTo>
                    <a:pt x="0" y="7"/>
                    <a:pt x="0" y="9"/>
                    <a:pt x="1" y="10"/>
                  </a:cubicBezTo>
                  <a:cubicBezTo>
                    <a:pt x="16" y="26"/>
                    <a:pt x="16" y="26"/>
                    <a:pt x="16" y="26"/>
                  </a:cubicBezTo>
                  <a:cubicBezTo>
                    <a:pt x="17" y="28"/>
                    <a:pt x="19" y="28"/>
                    <a:pt x="20" y="26"/>
                  </a:cubicBezTo>
                  <a:cubicBezTo>
                    <a:pt x="21" y="26"/>
                    <a:pt x="21" y="26"/>
                    <a:pt x="21" y="26"/>
                  </a:cubicBezTo>
                  <a:cubicBezTo>
                    <a:pt x="22" y="26"/>
                    <a:pt x="24" y="26"/>
                    <a:pt x="25" y="24"/>
                  </a:cubicBezTo>
                  <a:cubicBezTo>
                    <a:pt x="26" y="23"/>
                    <a:pt x="27" y="21"/>
                    <a:pt x="26" y="19"/>
                  </a:cubicBezTo>
                  <a:lnTo>
                    <a:pt x="9" y="1"/>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latin typeface="+mn-ea"/>
              </a:endParaRPr>
            </a:p>
          </p:txBody>
        </p:sp>
      </p:grpSp>
      <p:sp>
        <p:nvSpPr>
          <p:cNvPr id="35" name="Freeform 25"/>
          <p:cNvSpPr>
            <a:spLocks noEditPoints="1"/>
          </p:cNvSpPr>
          <p:nvPr/>
        </p:nvSpPr>
        <p:spPr bwMode="auto">
          <a:xfrm>
            <a:off x="5203953" y="1374693"/>
            <a:ext cx="611550" cy="460192"/>
          </a:xfrm>
          <a:custGeom>
            <a:gdLst>
              <a:gd fmla="*/ 679 w 778" name="T0"/>
              <a:gd fmla="*/ 367 h 584" name="T1"/>
              <a:gd fmla="*/ 535 w 778" name="T2"/>
              <a:gd fmla="*/ 146 h 584" name="T3"/>
              <a:gd fmla="*/ 439 w 778" name="T4"/>
              <a:gd fmla="*/ 269 h 584" name="T5"/>
              <a:gd fmla="*/ 391 w 778" name="T6"/>
              <a:gd fmla="*/ 219 h 584" name="T7"/>
              <a:gd fmla="*/ 245 w 778" name="T8"/>
              <a:gd fmla="*/ 389 h 584" name="T9"/>
              <a:gd fmla="*/ 195 w 778" name="T10"/>
              <a:gd fmla="*/ 341 h 584" name="T11"/>
              <a:gd fmla="*/ 97 w 778" name="T12"/>
              <a:gd fmla="*/ 487 h 584" name="T13"/>
              <a:gd fmla="*/ 679 w 778" name="T14"/>
              <a:gd fmla="*/ 487 h 584" name="T15"/>
              <a:gd fmla="*/ 679 w 778" name="T16"/>
              <a:gd fmla="*/ 367 h 584" name="T17"/>
              <a:gd fmla="*/ 730 w 778" name="T18"/>
              <a:gd fmla="*/ 0 h 584" name="T19"/>
              <a:gd fmla="*/ 49 w 778" name="T20"/>
              <a:gd fmla="*/ 0 h 584" name="T21"/>
              <a:gd fmla="*/ 0 w 778" name="T22"/>
              <a:gd fmla="*/ 49 h 584" name="T23"/>
              <a:gd fmla="*/ 0 w 778" name="T24"/>
              <a:gd fmla="*/ 535 h 584" name="T25"/>
              <a:gd fmla="*/ 49 w 778" name="T26"/>
              <a:gd fmla="*/ 584 h 584" name="T27"/>
              <a:gd fmla="*/ 730 w 778" name="T28"/>
              <a:gd fmla="*/ 584 h 584" name="T29"/>
              <a:gd fmla="*/ 778 w 778" name="T30"/>
              <a:gd fmla="*/ 535 h 584" name="T31"/>
              <a:gd fmla="*/ 778 w 778" name="T32"/>
              <a:gd fmla="*/ 49 h 584" name="T33"/>
              <a:gd fmla="*/ 730 w 778" name="T34"/>
              <a:gd fmla="*/ 0 h 584" name="T35"/>
              <a:gd fmla="*/ 706 w 778" name="T36"/>
              <a:gd fmla="*/ 511 h 584" name="T37"/>
              <a:gd fmla="*/ 72 w 778" name="T38"/>
              <a:gd fmla="*/ 511 h 584" name="T39"/>
              <a:gd fmla="*/ 72 w 778" name="T40"/>
              <a:gd fmla="*/ 73 h 584" name="T41"/>
              <a:gd fmla="*/ 706 w 778" name="T42"/>
              <a:gd fmla="*/ 73 h 584" name="T43"/>
              <a:gd fmla="*/ 706 w 778" name="T44"/>
              <a:gd fmla="*/ 511 h 584" name="T45"/>
              <a:gd fmla="*/ 218 w 778" name="T46"/>
              <a:gd fmla="*/ 267 h 584" name="T47"/>
              <a:gd fmla="*/ 291 w 778" name="T48"/>
              <a:gd fmla="*/ 195 h 584" name="T49"/>
              <a:gd fmla="*/ 218 w 778" name="T50"/>
              <a:gd fmla="*/ 122 h 584" name="T51"/>
              <a:gd fmla="*/ 147 w 778" name="T52"/>
              <a:gd fmla="*/ 195 h 584" name="T53"/>
              <a:gd fmla="*/ 218 w 778" name="T54"/>
              <a:gd fmla="*/ 267 h 584" name="T5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b="b" l="0" r="r" t="0"/>
            <a:pathLst>
              <a:path h="584" w="778">
                <a:moveTo>
                  <a:pt x="679" y="367"/>
                </a:moveTo>
                <a:cubicBezTo>
                  <a:pt x="535" y="146"/>
                  <a:pt x="535" y="146"/>
                  <a:pt x="535" y="146"/>
                </a:cubicBezTo>
                <a:cubicBezTo>
                  <a:pt x="439" y="269"/>
                  <a:pt x="439" y="269"/>
                  <a:pt x="439" y="269"/>
                </a:cubicBezTo>
                <a:cubicBezTo>
                  <a:pt x="391" y="219"/>
                  <a:pt x="391" y="219"/>
                  <a:pt x="391" y="219"/>
                </a:cubicBezTo>
                <a:cubicBezTo>
                  <a:pt x="245" y="389"/>
                  <a:pt x="245" y="389"/>
                  <a:pt x="245" y="389"/>
                </a:cubicBezTo>
                <a:cubicBezTo>
                  <a:pt x="195" y="341"/>
                  <a:pt x="195" y="341"/>
                  <a:pt x="195" y="341"/>
                </a:cubicBezTo>
                <a:cubicBezTo>
                  <a:pt x="97" y="487"/>
                  <a:pt x="97" y="487"/>
                  <a:pt x="97" y="487"/>
                </a:cubicBezTo>
                <a:cubicBezTo>
                  <a:pt x="679" y="487"/>
                  <a:pt x="679" y="487"/>
                  <a:pt x="679" y="487"/>
                </a:cubicBezTo>
                <a:lnTo>
                  <a:pt x="679" y="367"/>
                </a:lnTo>
                <a:close/>
                <a:moveTo>
                  <a:pt x="730" y="0"/>
                </a:moveTo>
                <a:cubicBezTo>
                  <a:pt x="49" y="0"/>
                  <a:pt x="49" y="0"/>
                  <a:pt x="49" y="0"/>
                </a:cubicBezTo>
                <a:cubicBezTo>
                  <a:pt x="19" y="0"/>
                  <a:pt x="0" y="19"/>
                  <a:pt x="0" y="49"/>
                </a:cubicBezTo>
                <a:cubicBezTo>
                  <a:pt x="0" y="535"/>
                  <a:pt x="0" y="535"/>
                  <a:pt x="0" y="535"/>
                </a:cubicBezTo>
                <a:cubicBezTo>
                  <a:pt x="0" y="560"/>
                  <a:pt x="24" y="584"/>
                  <a:pt x="49" y="584"/>
                </a:cubicBezTo>
                <a:cubicBezTo>
                  <a:pt x="730" y="584"/>
                  <a:pt x="730" y="584"/>
                  <a:pt x="730" y="584"/>
                </a:cubicBezTo>
                <a:cubicBezTo>
                  <a:pt x="754" y="584"/>
                  <a:pt x="778" y="558"/>
                  <a:pt x="778" y="535"/>
                </a:cubicBezTo>
                <a:cubicBezTo>
                  <a:pt x="778" y="49"/>
                  <a:pt x="778" y="49"/>
                  <a:pt x="778" y="49"/>
                </a:cubicBezTo>
                <a:cubicBezTo>
                  <a:pt x="778" y="24"/>
                  <a:pt x="753" y="0"/>
                  <a:pt x="730" y="0"/>
                </a:cubicBezTo>
                <a:close/>
                <a:moveTo>
                  <a:pt x="706" y="511"/>
                </a:moveTo>
                <a:cubicBezTo>
                  <a:pt x="72" y="511"/>
                  <a:pt x="72" y="511"/>
                  <a:pt x="72" y="511"/>
                </a:cubicBezTo>
                <a:cubicBezTo>
                  <a:pt x="72" y="73"/>
                  <a:pt x="72" y="73"/>
                  <a:pt x="72" y="73"/>
                </a:cubicBezTo>
                <a:cubicBezTo>
                  <a:pt x="706" y="73"/>
                  <a:pt x="706" y="73"/>
                  <a:pt x="706" y="73"/>
                </a:cubicBezTo>
                <a:lnTo>
                  <a:pt x="706" y="511"/>
                </a:lnTo>
                <a:close/>
                <a:moveTo>
                  <a:pt x="218" y="267"/>
                </a:moveTo>
                <a:cubicBezTo>
                  <a:pt x="258" y="267"/>
                  <a:pt x="291" y="235"/>
                  <a:pt x="291" y="195"/>
                </a:cubicBezTo>
                <a:cubicBezTo>
                  <a:pt x="291" y="156"/>
                  <a:pt x="258" y="122"/>
                  <a:pt x="218" y="122"/>
                </a:cubicBezTo>
                <a:cubicBezTo>
                  <a:pt x="179" y="122"/>
                  <a:pt x="147" y="156"/>
                  <a:pt x="147" y="195"/>
                </a:cubicBezTo>
                <a:cubicBezTo>
                  <a:pt x="147" y="235"/>
                  <a:pt x="179" y="267"/>
                  <a:pt x="218" y="267"/>
                </a:cubicBezTo>
                <a:close/>
              </a:path>
            </a:pathLst>
          </a:custGeom>
          <a:solidFill>
            <a:schemeClr val="accent1"/>
          </a:solidFill>
          <a:ln>
            <a:noFill/>
          </a:ln>
          <a:extLst/>
        </p:spPr>
        <p:txBody>
          <a:bodyPr anchor="t" anchorCtr="0" bIns="45720" compatLnSpc="1" lIns="91440" numCol="1" rIns="91440" tIns="45720" vert="horz" wrap="square">
            <a:prstTxWarp prst="textNoShape">
              <a:avLst/>
            </a:prstTxWarp>
          </a:bodyPr>
          <a:lstStyle/>
          <a:p>
            <a:endParaRPr lang="en-US">
              <a:latin typeface="+mn-ea"/>
            </a:endParaRPr>
          </a:p>
        </p:txBody>
      </p:sp>
      <p:sp>
        <p:nvSpPr>
          <p:cNvPr id="37" name="TextBox 36"/>
          <p:cNvSpPr txBox="1"/>
          <p:nvPr/>
        </p:nvSpPr>
        <p:spPr>
          <a:xfrm>
            <a:off x="-41955" y="-2540818"/>
            <a:ext cx="868680" cy="365760"/>
          </a:xfrm>
          <a:prstGeom prst="rect">
            <a:avLst/>
          </a:prstGeom>
          <a:noFill/>
        </p:spPr>
        <p:txBody>
          <a:bodyPr rtlCol="0" wrap="none">
            <a:spAutoFit/>
          </a:bodyPr>
          <a:lstStyle/>
          <a:p>
            <a:r>
              <a:rPr altLang="en-US" lang="zh-CN"/>
              <a:t>延迟符</a:t>
            </a:r>
          </a:p>
        </p:txBody>
      </p:sp>
    </p:spTree>
    <p:extLst>
      <p:ext uri="{BB962C8B-B14F-4D97-AF65-F5344CB8AC3E}">
        <p14:creationId val="3723058691"/>
      </p:ext>
    </p:extLst>
  </p:cSld>
  <p:clrMapOvr>
    <a:masterClrMapping/>
  </p:clrMapOvr>
  <mc:AlternateContent>
    <mc:Choice Requires="p14">
      <p:transition p14:dur="700" spd="med">
        <p:fade/>
      </p:transition>
    </mc:Choice>
    <mc:Fallback>
      <p:transition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8">
                                  <p:stCondLst>
                                    <p:cond delay="0"/>
                                  </p:stCondLst>
                                  <p:childTnLst>
                                    <p:set>
                                      <p:cBhvr>
                                        <p:cTn dur="1" fill="hold" id="6">
                                          <p:stCondLst>
                                            <p:cond delay="0"/>
                                          </p:stCondLst>
                                        </p:cTn>
                                        <p:tgtEl>
                                          <p:spTgt spid="6"/>
                                        </p:tgtEl>
                                        <p:attrNameLst>
                                          <p:attrName>style.visibility</p:attrName>
                                        </p:attrNameLst>
                                      </p:cBhvr>
                                      <p:to>
                                        <p:strVal val="visible"/>
                                      </p:to>
                                    </p:set>
                                    <p:animEffect filter="wipe(left)" transition="in">
                                      <p:cBhvr>
                                        <p:cTn dur="500" id="7"/>
                                        <p:tgtEl>
                                          <p:spTgt spid="6"/>
                                        </p:tgtEl>
                                      </p:cBhvr>
                                    </p:animEffect>
                                  </p:childTnLst>
                                </p:cTn>
                              </p:par>
                            </p:childTnLst>
                          </p:cTn>
                        </p:par>
                        <p:par>
                          <p:cTn fill="hold" id="8" nodeType="afterGroup">
                            <p:stCondLst>
                              <p:cond delay="500"/>
                            </p:stCondLst>
                            <p:childTnLst>
                              <p:par>
                                <p:cTn fill="hold" grpId="0" id="9" nodeType="afterEffect" presetClass="entr" presetID="23" presetSubtype="16">
                                  <p:stCondLst>
                                    <p:cond delay="0"/>
                                  </p:stCondLst>
                                  <p:childTnLst>
                                    <p:set>
                                      <p:cBhvr>
                                        <p:cTn dur="1" fill="hold" id="10">
                                          <p:stCondLst>
                                            <p:cond delay="0"/>
                                          </p:stCondLst>
                                        </p:cTn>
                                        <p:tgtEl>
                                          <p:spTgt spid="3"/>
                                        </p:tgtEl>
                                        <p:attrNameLst>
                                          <p:attrName>style.visibility</p:attrName>
                                        </p:attrNameLst>
                                      </p:cBhvr>
                                      <p:to>
                                        <p:strVal val="visible"/>
                                      </p:to>
                                    </p:set>
                                    <p:anim calcmode="lin" valueType="num">
                                      <p:cBhvr>
                                        <p:cTn dur="500" fill="hold" id="11"/>
                                        <p:tgtEl>
                                          <p:spTgt spid="3"/>
                                        </p:tgtEl>
                                        <p:attrNameLst>
                                          <p:attrName>ppt_w</p:attrName>
                                        </p:attrNameLst>
                                      </p:cBhvr>
                                      <p:tavLst>
                                        <p:tav tm="0">
                                          <p:val>
                                            <p:fltVal val="0"/>
                                          </p:val>
                                        </p:tav>
                                        <p:tav tm="100000">
                                          <p:val>
                                            <p:strVal val="#ppt_w"/>
                                          </p:val>
                                        </p:tav>
                                      </p:tavLst>
                                    </p:anim>
                                    <p:anim calcmode="lin" valueType="num">
                                      <p:cBhvr>
                                        <p:cTn dur="500" fill="hold" id="12"/>
                                        <p:tgtEl>
                                          <p:spTgt spid="3"/>
                                        </p:tgtEl>
                                        <p:attrNameLst>
                                          <p:attrName>ppt_h</p:attrName>
                                        </p:attrNameLst>
                                      </p:cBhvr>
                                      <p:tavLst>
                                        <p:tav tm="0">
                                          <p:val>
                                            <p:fltVal val="0"/>
                                          </p:val>
                                        </p:tav>
                                        <p:tav tm="100000">
                                          <p:val>
                                            <p:strVal val="#ppt_h"/>
                                          </p:val>
                                        </p:tav>
                                      </p:tavLst>
                                    </p:anim>
                                  </p:childTnLst>
                                </p:cTn>
                              </p:par>
                              <p:par>
                                <p:cTn fill="hold" id="13" nodeType="withEffect" presetClass="entr" presetID="53" presetSubtype="0">
                                  <p:stCondLst>
                                    <p:cond delay="0"/>
                                  </p:stCondLst>
                                  <p:childTnLst>
                                    <p:set>
                                      <p:cBhvr>
                                        <p:cTn dur="1" fill="hold" id="14">
                                          <p:stCondLst>
                                            <p:cond delay="0"/>
                                          </p:stCondLst>
                                        </p:cTn>
                                        <p:tgtEl>
                                          <p:spTgt spid="28"/>
                                        </p:tgtEl>
                                        <p:attrNameLst>
                                          <p:attrName>style.visibility</p:attrName>
                                        </p:attrNameLst>
                                      </p:cBhvr>
                                      <p:to>
                                        <p:strVal val="visible"/>
                                      </p:to>
                                    </p:set>
                                    <p:anim calcmode="lin" valueType="num">
                                      <p:cBhvr>
                                        <p:cTn dur="500" fill="hold" id="15"/>
                                        <p:tgtEl>
                                          <p:spTgt spid="28"/>
                                        </p:tgtEl>
                                        <p:attrNameLst>
                                          <p:attrName>ppt_w</p:attrName>
                                        </p:attrNameLst>
                                      </p:cBhvr>
                                      <p:tavLst>
                                        <p:tav tm="0">
                                          <p:val>
                                            <p:fltVal val="0"/>
                                          </p:val>
                                        </p:tav>
                                        <p:tav tm="100000">
                                          <p:val>
                                            <p:strVal val="#ppt_w"/>
                                          </p:val>
                                        </p:tav>
                                      </p:tavLst>
                                    </p:anim>
                                    <p:anim calcmode="lin" valueType="num">
                                      <p:cBhvr>
                                        <p:cTn dur="500" fill="hold" id="16"/>
                                        <p:tgtEl>
                                          <p:spTgt spid="28"/>
                                        </p:tgtEl>
                                        <p:attrNameLst>
                                          <p:attrName>ppt_h</p:attrName>
                                        </p:attrNameLst>
                                      </p:cBhvr>
                                      <p:tavLst>
                                        <p:tav tm="0">
                                          <p:val>
                                            <p:fltVal val="0"/>
                                          </p:val>
                                        </p:tav>
                                        <p:tav tm="100000">
                                          <p:val>
                                            <p:strVal val="#ppt_h"/>
                                          </p:val>
                                        </p:tav>
                                      </p:tavLst>
                                    </p:anim>
                                    <p:animEffect filter="fade" transition="in">
                                      <p:cBhvr>
                                        <p:cTn dur="500" id="17"/>
                                        <p:tgtEl>
                                          <p:spTgt spid="28"/>
                                        </p:tgtEl>
                                      </p:cBhvr>
                                    </p:animEffect>
                                  </p:childTnLst>
                                </p:cTn>
                              </p:par>
                            </p:childTnLst>
                          </p:cTn>
                        </p:par>
                        <p:par>
                          <p:cTn fill="hold" id="18" nodeType="afterGroup">
                            <p:stCondLst>
                              <p:cond delay="1000"/>
                            </p:stCondLst>
                            <p:childTnLst>
                              <p:par>
                                <p:cTn fill="hold" id="19" nodeType="afterEffect" presetClass="entr" presetID="23" presetSubtype="16">
                                  <p:stCondLst>
                                    <p:cond delay="0"/>
                                  </p:stCondLst>
                                  <p:childTnLst>
                                    <p:set>
                                      <p:cBhvr>
                                        <p:cTn dur="1" fill="hold" id="20">
                                          <p:stCondLst>
                                            <p:cond delay="0"/>
                                          </p:stCondLst>
                                        </p:cTn>
                                        <p:tgtEl>
                                          <p:spTgt spid="4"/>
                                        </p:tgtEl>
                                        <p:attrNameLst>
                                          <p:attrName>style.visibility</p:attrName>
                                        </p:attrNameLst>
                                      </p:cBhvr>
                                      <p:to>
                                        <p:strVal val="visible"/>
                                      </p:to>
                                    </p:set>
                                    <p:anim calcmode="lin" valueType="num">
                                      <p:cBhvr>
                                        <p:cTn dur="500" fill="hold" id="21"/>
                                        <p:tgtEl>
                                          <p:spTgt spid="4"/>
                                        </p:tgtEl>
                                        <p:attrNameLst>
                                          <p:attrName>ppt_w</p:attrName>
                                        </p:attrNameLst>
                                      </p:cBhvr>
                                      <p:tavLst>
                                        <p:tav tm="0">
                                          <p:val>
                                            <p:fltVal val="0"/>
                                          </p:val>
                                        </p:tav>
                                        <p:tav tm="100000">
                                          <p:val>
                                            <p:strVal val="#ppt_w"/>
                                          </p:val>
                                        </p:tav>
                                      </p:tavLst>
                                    </p:anim>
                                    <p:anim calcmode="lin" valueType="num">
                                      <p:cBhvr>
                                        <p:cTn dur="500" fill="hold" id="22"/>
                                        <p:tgtEl>
                                          <p:spTgt spid="4"/>
                                        </p:tgtEl>
                                        <p:attrNameLst>
                                          <p:attrName>ppt_h</p:attrName>
                                        </p:attrNameLst>
                                      </p:cBhvr>
                                      <p:tavLst>
                                        <p:tav tm="0">
                                          <p:val>
                                            <p:fltVal val="0"/>
                                          </p:val>
                                        </p:tav>
                                        <p:tav tm="100000">
                                          <p:val>
                                            <p:strVal val="#ppt_h"/>
                                          </p:val>
                                        </p:tav>
                                      </p:tavLst>
                                    </p:anim>
                                  </p:childTnLst>
                                </p:cTn>
                              </p:par>
                            </p:childTnLst>
                          </p:cTn>
                        </p:par>
                        <p:par>
                          <p:cTn fill="hold" id="23" nodeType="afterGroup">
                            <p:stCondLst>
                              <p:cond delay="1500"/>
                            </p:stCondLst>
                            <p:childTnLst>
                              <p:par>
                                <p:cTn fill="hold" grpId="0" id="24" nodeType="afterEffect" presetClass="entr" presetID="53" presetSubtype="0">
                                  <p:stCondLst>
                                    <p:cond delay="0"/>
                                  </p:stCondLst>
                                  <p:childTnLst>
                                    <p:set>
                                      <p:cBhvr>
                                        <p:cTn dur="1" fill="hold" id="25">
                                          <p:stCondLst>
                                            <p:cond delay="0"/>
                                          </p:stCondLst>
                                        </p:cTn>
                                        <p:tgtEl>
                                          <p:spTgt spid="5"/>
                                        </p:tgtEl>
                                        <p:attrNameLst>
                                          <p:attrName>style.visibility</p:attrName>
                                        </p:attrNameLst>
                                      </p:cBhvr>
                                      <p:to>
                                        <p:strVal val="visible"/>
                                      </p:to>
                                    </p:set>
                                    <p:anim calcmode="lin" valueType="num">
                                      <p:cBhvr>
                                        <p:cTn dur="500" fill="hold" id="26"/>
                                        <p:tgtEl>
                                          <p:spTgt spid="5"/>
                                        </p:tgtEl>
                                        <p:attrNameLst>
                                          <p:attrName>ppt_w</p:attrName>
                                        </p:attrNameLst>
                                      </p:cBhvr>
                                      <p:tavLst>
                                        <p:tav tm="0">
                                          <p:val>
                                            <p:fltVal val="0"/>
                                          </p:val>
                                        </p:tav>
                                        <p:tav tm="100000">
                                          <p:val>
                                            <p:strVal val="#ppt_w"/>
                                          </p:val>
                                        </p:tav>
                                      </p:tavLst>
                                    </p:anim>
                                    <p:anim calcmode="lin" valueType="num">
                                      <p:cBhvr>
                                        <p:cTn dur="500" fill="hold" id="27"/>
                                        <p:tgtEl>
                                          <p:spTgt spid="5"/>
                                        </p:tgtEl>
                                        <p:attrNameLst>
                                          <p:attrName>ppt_h</p:attrName>
                                        </p:attrNameLst>
                                      </p:cBhvr>
                                      <p:tavLst>
                                        <p:tav tm="0">
                                          <p:val>
                                            <p:fltVal val="0"/>
                                          </p:val>
                                        </p:tav>
                                        <p:tav tm="100000">
                                          <p:val>
                                            <p:strVal val="#ppt_h"/>
                                          </p:val>
                                        </p:tav>
                                      </p:tavLst>
                                    </p:anim>
                                    <p:animEffect filter="fade" transition="in">
                                      <p:cBhvr>
                                        <p:cTn dur="500" id="28"/>
                                        <p:tgtEl>
                                          <p:spTgt spid="5"/>
                                        </p:tgtEl>
                                      </p:cBhvr>
                                    </p:animEffect>
                                  </p:childTnLst>
                                </p:cTn>
                              </p:par>
                            </p:childTnLst>
                          </p:cTn>
                        </p:par>
                        <p:par>
                          <p:cTn fill="hold" id="29" nodeType="afterGroup">
                            <p:stCondLst>
                              <p:cond delay="2000"/>
                            </p:stCondLst>
                            <p:childTnLst>
                              <p:par>
                                <p:cTn fill="hold" grpId="0" id="30" nodeType="afterEffect" presetClass="entr" presetID="9" presetSubtype="0">
                                  <p:stCondLst>
                                    <p:cond delay="0"/>
                                  </p:stCondLst>
                                  <p:childTnLst>
                                    <p:set>
                                      <p:cBhvr>
                                        <p:cTn dur="1" fill="hold" id="31">
                                          <p:stCondLst>
                                            <p:cond delay="0"/>
                                          </p:stCondLst>
                                        </p:cTn>
                                        <p:tgtEl>
                                          <p:spTgt spid="7"/>
                                        </p:tgtEl>
                                        <p:attrNameLst>
                                          <p:attrName>style.visibility</p:attrName>
                                        </p:attrNameLst>
                                      </p:cBhvr>
                                      <p:to>
                                        <p:strVal val="visible"/>
                                      </p:to>
                                    </p:set>
                                    <p:animEffect filter="dissolve" transition="in">
                                      <p:cBhvr>
                                        <p:cTn dur="500" id="32"/>
                                        <p:tgtEl>
                                          <p:spTgt spid="7"/>
                                        </p:tgtEl>
                                      </p:cBhvr>
                                    </p:animEffect>
                                  </p:childTnLst>
                                </p:cTn>
                              </p:par>
                            </p:childTnLst>
                          </p:cTn>
                        </p:par>
                        <p:par>
                          <p:cTn fill="hold" id="33" nodeType="afterGroup">
                            <p:stCondLst>
                              <p:cond delay="2500"/>
                            </p:stCondLst>
                            <p:childTnLst>
                              <p:par>
                                <p:cTn fill="hold" grpId="0" id="34" nodeType="afterEffect" presetClass="entr" presetID="23" presetSubtype="16">
                                  <p:stCondLst>
                                    <p:cond delay="0"/>
                                  </p:stCondLst>
                                  <p:childTnLst>
                                    <p:set>
                                      <p:cBhvr>
                                        <p:cTn dur="1" fill="hold" id="35">
                                          <p:stCondLst>
                                            <p:cond delay="0"/>
                                          </p:stCondLst>
                                        </p:cTn>
                                        <p:tgtEl>
                                          <p:spTgt spid="8"/>
                                        </p:tgtEl>
                                        <p:attrNameLst>
                                          <p:attrName>style.visibility</p:attrName>
                                        </p:attrNameLst>
                                      </p:cBhvr>
                                      <p:to>
                                        <p:strVal val="visible"/>
                                      </p:to>
                                    </p:set>
                                    <p:anim calcmode="lin" valueType="num">
                                      <p:cBhvr>
                                        <p:cTn dur="500" fill="hold" id="36"/>
                                        <p:tgtEl>
                                          <p:spTgt spid="8"/>
                                        </p:tgtEl>
                                        <p:attrNameLst>
                                          <p:attrName>ppt_w</p:attrName>
                                        </p:attrNameLst>
                                      </p:cBhvr>
                                      <p:tavLst>
                                        <p:tav tm="0">
                                          <p:val>
                                            <p:fltVal val="0"/>
                                          </p:val>
                                        </p:tav>
                                        <p:tav tm="100000">
                                          <p:val>
                                            <p:strVal val="#ppt_w"/>
                                          </p:val>
                                        </p:tav>
                                      </p:tavLst>
                                    </p:anim>
                                    <p:anim calcmode="lin" valueType="num">
                                      <p:cBhvr>
                                        <p:cTn dur="500" fill="hold" id="37"/>
                                        <p:tgtEl>
                                          <p:spTgt spid="8"/>
                                        </p:tgtEl>
                                        <p:attrNameLst>
                                          <p:attrName>ppt_h</p:attrName>
                                        </p:attrNameLst>
                                      </p:cBhvr>
                                      <p:tavLst>
                                        <p:tav tm="0">
                                          <p:val>
                                            <p:fltVal val="0"/>
                                          </p:val>
                                        </p:tav>
                                        <p:tav tm="100000">
                                          <p:val>
                                            <p:strVal val="#ppt_h"/>
                                          </p:val>
                                        </p:tav>
                                      </p:tavLst>
                                    </p:anim>
                                  </p:childTnLst>
                                </p:cTn>
                              </p:par>
                              <p:par>
                                <p:cTn fill="hold" id="38" nodeType="withEffect" presetClass="entr" presetID="53" presetSubtype="0">
                                  <p:stCondLst>
                                    <p:cond delay="0"/>
                                  </p:stCondLst>
                                  <p:childTnLst>
                                    <p:set>
                                      <p:cBhvr>
                                        <p:cTn dur="1" fill="hold" id="39">
                                          <p:stCondLst>
                                            <p:cond delay="0"/>
                                          </p:stCondLst>
                                        </p:cTn>
                                        <p:tgtEl>
                                          <p:spTgt spid="23"/>
                                        </p:tgtEl>
                                        <p:attrNameLst>
                                          <p:attrName>style.visibility</p:attrName>
                                        </p:attrNameLst>
                                      </p:cBhvr>
                                      <p:to>
                                        <p:strVal val="visible"/>
                                      </p:to>
                                    </p:set>
                                    <p:anim calcmode="lin" valueType="num">
                                      <p:cBhvr>
                                        <p:cTn dur="500" fill="hold" id="40"/>
                                        <p:tgtEl>
                                          <p:spTgt spid="23"/>
                                        </p:tgtEl>
                                        <p:attrNameLst>
                                          <p:attrName>ppt_w</p:attrName>
                                        </p:attrNameLst>
                                      </p:cBhvr>
                                      <p:tavLst>
                                        <p:tav tm="0">
                                          <p:val>
                                            <p:fltVal val="0"/>
                                          </p:val>
                                        </p:tav>
                                        <p:tav tm="100000">
                                          <p:val>
                                            <p:strVal val="#ppt_w"/>
                                          </p:val>
                                        </p:tav>
                                      </p:tavLst>
                                    </p:anim>
                                    <p:anim calcmode="lin" valueType="num">
                                      <p:cBhvr>
                                        <p:cTn dur="500" fill="hold" id="41"/>
                                        <p:tgtEl>
                                          <p:spTgt spid="23"/>
                                        </p:tgtEl>
                                        <p:attrNameLst>
                                          <p:attrName>ppt_h</p:attrName>
                                        </p:attrNameLst>
                                      </p:cBhvr>
                                      <p:tavLst>
                                        <p:tav tm="0">
                                          <p:val>
                                            <p:fltVal val="0"/>
                                          </p:val>
                                        </p:tav>
                                        <p:tav tm="100000">
                                          <p:val>
                                            <p:strVal val="#ppt_h"/>
                                          </p:val>
                                        </p:tav>
                                      </p:tavLst>
                                    </p:anim>
                                    <p:animEffect filter="fade" transition="in">
                                      <p:cBhvr>
                                        <p:cTn dur="500" id="42"/>
                                        <p:tgtEl>
                                          <p:spTgt spid="23"/>
                                        </p:tgtEl>
                                      </p:cBhvr>
                                    </p:animEffect>
                                  </p:childTnLst>
                                </p:cTn>
                              </p:par>
                            </p:childTnLst>
                          </p:cTn>
                        </p:par>
                        <p:par>
                          <p:cTn fill="hold" id="43" nodeType="afterGroup">
                            <p:stCondLst>
                              <p:cond delay="3000"/>
                            </p:stCondLst>
                            <p:childTnLst>
                              <p:par>
                                <p:cTn fill="hold" id="44" nodeType="afterEffect" presetClass="entr" presetID="23" presetSubtype="16">
                                  <p:stCondLst>
                                    <p:cond delay="0"/>
                                  </p:stCondLst>
                                  <p:childTnLst>
                                    <p:set>
                                      <p:cBhvr>
                                        <p:cTn dur="1" fill="hold" id="45">
                                          <p:stCondLst>
                                            <p:cond delay="0"/>
                                          </p:stCondLst>
                                        </p:cTn>
                                        <p:tgtEl>
                                          <p:spTgt spid="9"/>
                                        </p:tgtEl>
                                        <p:attrNameLst>
                                          <p:attrName>style.visibility</p:attrName>
                                        </p:attrNameLst>
                                      </p:cBhvr>
                                      <p:to>
                                        <p:strVal val="visible"/>
                                      </p:to>
                                    </p:set>
                                    <p:anim calcmode="lin" valueType="num">
                                      <p:cBhvr>
                                        <p:cTn dur="500" fill="hold" id="46"/>
                                        <p:tgtEl>
                                          <p:spTgt spid="9"/>
                                        </p:tgtEl>
                                        <p:attrNameLst>
                                          <p:attrName>ppt_w</p:attrName>
                                        </p:attrNameLst>
                                      </p:cBhvr>
                                      <p:tavLst>
                                        <p:tav tm="0">
                                          <p:val>
                                            <p:fltVal val="0"/>
                                          </p:val>
                                        </p:tav>
                                        <p:tav tm="100000">
                                          <p:val>
                                            <p:strVal val="#ppt_w"/>
                                          </p:val>
                                        </p:tav>
                                      </p:tavLst>
                                    </p:anim>
                                    <p:anim calcmode="lin" valueType="num">
                                      <p:cBhvr>
                                        <p:cTn dur="500" fill="hold" id="47"/>
                                        <p:tgtEl>
                                          <p:spTgt spid="9"/>
                                        </p:tgtEl>
                                        <p:attrNameLst>
                                          <p:attrName>ppt_h</p:attrName>
                                        </p:attrNameLst>
                                      </p:cBhvr>
                                      <p:tavLst>
                                        <p:tav tm="0">
                                          <p:val>
                                            <p:fltVal val="0"/>
                                          </p:val>
                                        </p:tav>
                                        <p:tav tm="100000">
                                          <p:val>
                                            <p:strVal val="#ppt_h"/>
                                          </p:val>
                                        </p:tav>
                                      </p:tavLst>
                                    </p:anim>
                                  </p:childTnLst>
                                </p:cTn>
                              </p:par>
                            </p:childTnLst>
                          </p:cTn>
                        </p:par>
                        <p:par>
                          <p:cTn fill="hold" id="48" nodeType="afterGroup">
                            <p:stCondLst>
                              <p:cond delay="3500"/>
                            </p:stCondLst>
                            <p:childTnLst>
                              <p:par>
                                <p:cTn fill="hold" grpId="0" id="49" nodeType="afterEffect" presetClass="entr" presetID="53" presetSubtype="0">
                                  <p:stCondLst>
                                    <p:cond delay="0"/>
                                  </p:stCondLst>
                                  <p:childTnLst>
                                    <p:set>
                                      <p:cBhvr>
                                        <p:cTn dur="1" fill="hold" id="50">
                                          <p:stCondLst>
                                            <p:cond delay="0"/>
                                          </p:stCondLst>
                                        </p:cTn>
                                        <p:tgtEl>
                                          <p:spTgt spid="10"/>
                                        </p:tgtEl>
                                        <p:attrNameLst>
                                          <p:attrName>style.visibility</p:attrName>
                                        </p:attrNameLst>
                                      </p:cBhvr>
                                      <p:to>
                                        <p:strVal val="visible"/>
                                      </p:to>
                                    </p:set>
                                    <p:anim calcmode="lin" valueType="num">
                                      <p:cBhvr>
                                        <p:cTn dur="500" fill="hold" id="51"/>
                                        <p:tgtEl>
                                          <p:spTgt spid="10"/>
                                        </p:tgtEl>
                                        <p:attrNameLst>
                                          <p:attrName>ppt_w</p:attrName>
                                        </p:attrNameLst>
                                      </p:cBhvr>
                                      <p:tavLst>
                                        <p:tav tm="0">
                                          <p:val>
                                            <p:fltVal val="0"/>
                                          </p:val>
                                        </p:tav>
                                        <p:tav tm="100000">
                                          <p:val>
                                            <p:strVal val="#ppt_w"/>
                                          </p:val>
                                        </p:tav>
                                      </p:tavLst>
                                    </p:anim>
                                    <p:anim calcmode="lin" valueType="num">
                                      <p:cBhvr>
                                        <p:cTn dur="500" fill="hold" id="52"/>
                                        <p:tgtEl>
                                          <p:spTgt spid="10"/>
                                        </p:tgtEl>
                                        <p:attrNameLst>
                                          <p:attrName>ppt_h</p:attrName>
                                        </p:attrNameLst>
                                      </p:cBhvr>
                                      <p:tavLst>
                                        <p:tav tm="0">
                                          <p:val>
                                            <p:fltVal val="0"/>
                                          </p:val>
                                        </p:tav>
                                        <p:tav tm="100000">
                                          <p:val>
                                            <p:strVal val="#ppt_h"/>
                                          </p:val>
                                        </p:tav>
                                      </p:tavLst>
                                    </p:anim>
                                    <p:animEffect filter="fade" transition="in">
                                      <p:cBhvr>
                                        <p:cTn dur="500" id="53"/>
                                        <p:tgtEl>
                                          <p:spTgt spid="10"/>
                                        </p:tgtEl>
                                      </p:cBhvr>
                                    </p:animEffect>
                                  </p:childTnLst>
                                </p:cTn>
                              </p:par>
                            </p:childTnLst>
                          </p:cTn>
                        </p:par>
                        <p:par>
                          <p:cTn fill="hold" id="54" nodeType="afterGroup">
                            <p:stCondLst>
                              <p:cond delay="4000"/>
                            </p:stCondLst>
                            <p:childTnLst>
                              <p:par>
                                <p:cTn fill="hold" grpId="0" id="55" nodeType="afterEffect" presetClass="entr" presetID="9" presetSubtype="0">
                                  <p:stCondLst>
                                    <p:cond delay="0"/>
                                  </p:stCondLst>
                                  <p:childTnLst>
                                    <p:set>
                                      <p:cBhvr>
                                        <p:cTn dur="1" fill="hold" id="56">
                                          <p:stCondLst>
                                            <p:cond delay="0"/>
                                          </p:stCondLst>
                                        </p:cTn>
                                        <p:tgtEl>
                                          <p:spTgt spid="11"/>
                                        </p:tgtEl>
                                        <p:attrNameLst>
                                          <p:attrName>style.visibility</p:attrName>
                                        </p:attrNameLst>
                                      </p:cBhvr>
                                      <p:to>
                                        <p:strVal val="visible"/>
                                      </p:to>
                                    </p:set>
                                    <p:animEffect filter="dissolve" transition="in">
                                      <p:cBhvr>
                                        <p:cTn dur="500" id="57"/>
                                        <p:tgtEl>
                                          <p:spTgt spid="11"/>
                                        </p:tgtEl>
                                      </p:cBhvr>
                                    </p:animEffect>
                                  </p:childTnLst>
                                </p:cTn>
                              </p:par>
                            </p:childTnLst>
                          </p:cTn>
                        </p:par>
                        <p:par>
                          <p:cTn fill="hold" id="58" nodeType="afterGroup">
                            <p:stCondLst>
                              <p:cond delay="4500"/>
                            </p:stCondLst>
                            <p:childTnLst>
                              <p:par>
                                <p:cTn fill="hold" grpId="0" id="59" nodeType="afterEffect" presetClass="entr" presetID="23" presetSubtype="16">
                                  <p:stCondLst>
                                    <p:cond delay="0"/>
                                  </p:stCondLst>
                                  <p:childTnLst>
                                    <p:set>
                                      <p:cBhvr>
                                        <p:cTn dur="1" fill="hold" id="60">
                                          <p:stCondLst>
                                            <p:cond delay="0"/>
                                          </p:stCondLst>
                                        </p:cTn>
                                        <p:tgtEl>
                                          <p:spTgt spid="12"/>
                                        </p:tgtEl>
                                        <p:attrNameLst>
                                          <p:attrName>style.visibility</p:attrName>
                                        </p:attrNameLst>
                                      </p:cBhvr>
                                      <p:to>
                                        <p:strVal val="visible"/>
                                      </p:to>
                                    </p:set>
                                    <p:anim calcmode="lin" valueType="num">
                                      <p:cBhvr>
                                        <p:cTn dur="500" fill="hold" id="61"/>
                                        <p:tgtEl>
                                          <p:spTgt spid="12"/>
                                        </p:tgtEl>
                                        <p:attrNameLst>
                                          <p:attrName>ppt_w</p:attrName>
                                        </p:attrNameLst>
                                      </p:cBhvr>
                                      <p:tavLst>
                                        <p:tav tm="0">
                                          <p:val>
                                            <p:fltVal val="0"/>
                                          </p:val>
                                        </p:tav>
                                        <p:tav tm="100000">
                                          <p:val>
                                            <p:strVal val="#ppt_w"/>
                                          </p:val>
                                        </p:tav>
                                      </p:tavLst>
                                    </p:anim>
                                    <p:anim calcmode="lin" valueType="num">
                                      <p:cBhvr>
                                        <p:cTn dur="500" fill="hold" id="62"/>
                                        <p:tgtEl>
                                          <p:spTgt spid="12"/>
                                        </p:tgtEl>
                                        <p:attrNameLst>
                                          <p:attrName>ppt_h</p:attrName>
                                        </p:attrNameLst>
                                      </p:cBhvr>
                                      <p:tavLst>
                                        <p:tav tm="0">
                                          <p:val>
                                            <p:fltVal val="0"/>
                                          </p:val>
                                        </p:tav>
                                        <p:tav tm="100000">
                                          <p:val>
                                            <p:strVal val="#ppt_h"/>
                                          </p:val>
                                        </p:tav>
                                      </p:tavLst>
                                    </p:anim>
                                  </p:childTnLst>
                                </p:cTn>
                              </p:par>
                              <p:par>
                                <p:cTn fill="hold" grpId="0" id="63" nodeType="withEffect" presetClass="entr" presetID="53" presetSubtype="0">
                                  <p:stCondLst>
                                    <p:cond delay="0"/>
                                  </p:stCondLst>
                                  <p:childTnLst>
                                    <p:set>
                                      <p:cBhvr>
                                        <p:cTn dur="1" fill="hold" id="64">
                                          <p:stCondLst>
                                            <p:cond delay="0"/>
                                          </p:stCondLst>
                                        </p:cTn>
                                        <p:tgtEl>
                                          <p:spTgt spid="35"/>
                                        </p:tgtEl>
                                        <p:attrNameLst>
                                          <p:attrName>style.visibility</p:attrName>
                                        </p:attrNameLst>
                                      </p:cBhvr>
                                      <p:to>
                                        <p:strVal val="visible"/>
                                      </p:to>
                                    </p:set>
                                    <p:anim calcmode="lin" valueType="num">
                                      <p:cBhvr>
                                        <p:cTn dur="500" fill="hold" id="65"/>
                                        <p:tgtEl>
                                          <p:spTgt spid="35"/>
                                        </p:tgtEl>
                                        <p:attrNameLst>
                                          <p:attrName>ppt_w</p:attrName>
                                        </p:attrNameLst>
                                      </p:cBhvr>
                                      <p:tavLst>
                                        <p:tav tm="0">
                                          <p:val>
                                            <p:fltVal val="0"/>
                                          </p:val>
                                        </p:tav>
                                        <p:tav tm="100000">
                                          <p:val>
                                            <p:strVal val="#ppt_w"/>
                                          </p:val>
                                        </p:tav>
                                      </p:tavLst>
                                    </p:anim>
                                    <p:anim calcmode="lin" valueType="num">
                                      <p:cBhvr>
                                        <p:cTn dur="500" fill="hold" id="66"/>
                                        <p:tgtEl>
                                          <p:spTgt spid="35"/>
                                        </p:tgtEl>
                                        <p:attrNameLst>
                                          <p:attrName>ppt_h</p:attrName>
                                        </p:attrNameLst>
                                      </p:cBhvr>
                                      <p:tavLst>
                                        <p:tav tm="0">
                                          <p:val>
                                            <p:fltVal val="0"/>
                                          </p:val>
                                        </p:tav>
                                        <p:tav tm="100000">
                                          <p:val>
                                            <p:strVal val="#ppt_h"/>
                                          </p:val>
                                        </p:tav>
                                      </p:tavLst>
                                    </p:anim>
                                    <p:animEffect filter="fade" transition="in">
                                      <p:cBhvr>
                                        <p:cTn dur="500" id="67"/>
                                        <p:tgtEl>
                                          <p:spTgt spid="35"/>
                                        </p:tgtEl>
                                      </p:cBhvr>
                                    </p:animEffect>
                                  </p:childTnLst>
                                </p:cTn>
                              </p:par>
                            </p:childTnLst>
                          </p:cTn>
                        </p:par>
                        <p:par>
                          <p:cTn fill="hold" id="68" nodeType="afterGroup">
                            <p:stCondLst>
                              <p:cond delay="5000"/>
                            </p:stCondLst>
                            <p:childTnLst>
                              <p:par>
                                <p:cTn fill="hold" id="69" nodeType="afterEffect" presetClass="entr" presetID="23" presetSubtype="16">
                                  <p:stCondLst>
                                    <p:cond delay="0"/>
                                  </p:stCondLst>
                                  <p:childTnLst>
                                    <p:set>
                                      <p:cBhvr>
                                        <p:cTn dur="1" fill="hold" id="70">
                                          <p:stCondLst>
                                            <p:cond delay="0"/>
                                          </p:stCondLst>
                                        </p:cTn>
                                        <p:tgtEl>
                                          <p:spTgt spid="13"/>
                                        </p:tgtEl>
                                        <p:attrNameLst>
                                          <p:attrName>style.visibility</p:attrName>
                                        </p:attrNameLst>
                                      </p:cBhvr>
                                      <p:to>
                                        <p:strVal val="visible"/>
                                      </p:to>
                                    </p:set>
                                    <p:anim calcmode="lin" valueType="num">
                                      <p:cBhvr>
                                        <p:cTn dur="500" fill="hold" id="71"/>
                                        <p:tgtEl>
                                          <p:spTgt spid="13"/>
                                        </p:tgtEl>
                                        <p:attrNameLst>
                                          <p:attrName>ppt_w</p:attrName>
                                        </p:attrNameLst>
                                      </p:cBhvr>
                                      <p:tavLst>
                                        <p:tav tm="0">
                                          <p:val>
                                            <p:fltVal val="0"/>
                                          </p:val>
                                        </p:tav>
                                        <p:tav tm="100000">
                                          <p:val>
                                            <p:strVal val="#ppt_w"/>
                                          </p:val>
                                        </p:tav>
                                      </p:tavLst>
                                    </p:anim>
                                    <p:anim calcmode="lin" valueType="num">
                                      <p:cBhvr>
                                        <p:cTn dur="500" fill="hold" id="72"/>
                                        <p:tgtEl>
                                          <p:spTgt spid="13"/>
                                        </p:tgtEl>
                                        <p:attrNameLst>
                                          <p:attrName>ppt_h</p:attrName>
                                        </p:attrNameLst>
                                      </p:cBhvr>
                                      <p:tavLst>
                                        <p:tav tm="0">
                                          <p:val>
                                            <p:fltVal val="0"/>
                                          </p:val>
                                        </p:tav>
                                        <p:tav tm="100000">
                                          <p:val>
                                            <p:strVal val="#ppt_h"/>
                                          </p:val>
                                        </p:tav>
                                      </p:tavLst>
                                    </p:anim>
                                  </p:childTnLst>
                                </p:cTn>
                              </p:par>
                            </p:childTnLst>
                          </p:cTn>
                        </p:par>
                        <p:par>
                          <p:cTn fill="hold" id="73" nodeType="afterGroup">
                            <p:stCondLst>
                              <p:cond delay="5500"/>
                            </p:stCondLst>
                            <p:childTnLst>
                              <p:par>
                                <p:cTn fill="hold" grpId="0" id="74" nodeType="afterEffect" presetClass="entr" presetID="53" presetSubtype="0">
                                  <p:stCondLst>
                                    <p:cond delay="0"/>
                                  </p:stCondLst>
                                  <p:childTnLst>
                                    <p:set>
                                      <p:cBhvr>
                                        <p:cTn dur="1" fill="hold" id="75">
                                          <p:stCondLst>
                                            <p:cond delay="0"/>
                                          </p:stCondLst>
                                        </p:cTn>
                                        <p:tgtEl>
                                          <p:spTgt spid="14"/>
                                        </p:tgtEl>
                                        <p:attrNameLst>
                                          <p:attrName>style.visibility</p:attrName>
                                        </p:attrNameLst>
                                      </p:cBhvr>
                                      <p:to>
                                        <p:strVal val="visible"/>
                                      </p:to>
                                    </p:set>
                                    <p:anim calcmode="lin" valueType="num">
                                      <p:cBhvr>
                                        <p:cTn dur="500" fill="hold" id="76"/>
                                        <p:tgtEl>
                                          <p:spTgt spid="14"/>
                                        </p:tgtEl>
                                        <p:attrNameLst>
                                          <p:attrName>ppt_w</p:attrName>
                                        </p:attrNameLst>
                                      </p:cBhvr>
                                      <p:tavLst>
                                        <p:tav tm="0">
                                          <p:val>
                                            <p:fltVal val="0"/>
                                          </p:val>
                                        </p:tav>
                                        <p:tav tm="100000">
                                          <p:val>
                                            <p:strVal val="#ppt_w"/>
                                          </p:val>
                                        </p:tav>
                                      </p:tavLst>
                                    </p:anim>
                                    <p:anim calcmode="lin" valueType="num">
                                      <p:cBhvr>
                                        <p:cTn dur="500" fill="hold" id="77"/>
                                        <p:tgtEl>
                                          <p:spTgt spid="14"/>
                                        </p:tgtEl>
                                        <p:attrNameLst>
                                          <p:attrName>ppt_h</p:attrName>
                                        </p:attrNameLst>
                                      </p:cBhvr>
                                      <p:tavLst>
                                        <p:tav tm="0">
                                          <p:val>
                                            <p:fltVal val="0"/>
                                          </p:val>
                                        </p:tav>
                                        <p:tav tm="100000">
                                          <p:val>
                                            <p:strVal val="#ppt_h"/>
                                          </p:val>
                                        </p:tav>
                                      </p:tavLst>
                                    </p:anim>
                                    <p:animEffect filter="fade" transition="in">
                                      <p:cBhvr>
                                        <p:cTn dur="500" id="78"/>
                                        <p:tgtEl>
                                          <p:spTgt spid="14"/>
                                        </p:tgtEl>
                                      </p:cBhvr>
                                    </p:animEffect>
                                  </p:childTnLst>
                                </p:cTn>
                              </p:par>
                            </p:childTnLst>
                          </p:cTn>
                        </p:par>
                        <p:par>
                          <p:cTn fill="hold" id="79" nodeType="afterGroup">
                            <p:stCondLst>
                              <p:cond delay="6000"/>
                            </p:stCondLst>
                            <p:childTnLst>
                              <p:par>
                                <p:cTn fill="hold" grpId="0" id="80" nodeType="afterEffect" presetClass="entr" presetID="9" presetSubtype="0">
                                  <p:stCondLst>
                                    <p:cond delay="0"/>
                                  </p:stCondLst>
                                  <p:childTnLst>
                                    <p:set>
                                      <p:cBhvr>
                                        <p:cTn dur="1" fill="hold" id="81">
                                          <p:stCondLst>
                                            <p:cond delay="0"/>
                                          </p:stCondLst>
                                        </p:cTn>
                                        <p:tgtEl>
                                          <p:spTgt spid="15"/>
                                        </p:tgtEl>
                                        <p:attrNameLst>
                                          <p:attrName>style.visibility</p:attrName>
                                        </p:attrNameLst>
                                      </p:cBhvr>
                                      <p:to>
                                        <p:strVal val="visible"/>
                                      </p:to>
                                    </p:set>
                                    <p:animEffect filter="dissolve" transition="in">
                                      <p:cBhvr>
                                        <p:cTn dur="500" id="82"/>
                                        <p:tgtEl>
                                          <p:spTgt spid="15"/>
                                        </p:tgtEl>
                                      </p:cBhvr>
                                    </p:animEffect>
                                  </p:childTnLst>
                                </p:cTn>
                              </p:par>
                            </p:childTnLst>
                          </p:cTn>
                        </p:par>
                        <p:par>
                          <p:cTn fill="hold" id="83" nodeType="afterGroup">
                            <p:stCondLst>
                              <p:cond delay="6500"/>
                            </p:stCondLst>
                            <p:childTnLst>
                              <p:par>
                                <p:cTn fill="hold" grpId="0" id="84" nodeType="afterEffect" presetClass="entr" presetID="23" presetSubtype="16">
                                  <p:stCondLst>
                                    <p:cond delay="0"/>
                                  </p:stCondLst>
                                  <p:childTnLst>
                                    <p:set>
                                      <p:cBhvr>
                                        <p:cTn dur="1" fill="hold" id="85">
                                          <p:stCondLst>
                                            <p:cond delay="0"/>
                                          </p:stCondLst>
                                        </p:cTn>
                                        <p:tgtEl>
                                          <p:spTgt spid="16"/>
                                        </p:tgtEl>
                                        <p:attrNameLst>
                                          <p:attrName>style.visibility</p:attrName>
                                        </p:attrNameLst>
                                      </p:cBhvr>
                                      <p:to>
                                        <p:strVal val="visible"/>
                                      </p:to>
                                    </p:set>
                                    <p:anim calcmode="lin" valueType="num">
                                      <p:cBhvr>
                                        <p:cTn dur="500" fill="hold" id="86"/>
                                        <p:tgtEl>
                                          <p:spTgt spid="16"/>
                                        </p:tgtEl>
                                        <p:attrNameLst>
                                          <p:attrName>ppt_w</p:attrName>
                                        </p:attrNameLst>
                                      </p:cBhvr>
                                      <p:tavLst>
                                        <p:tav tm="0">
                                          <p:val>
                                            <p:fltVal val="0"/>
                                          </p:val>
                                        </p:tav>
                                        <p:tav tm="100000">
                                          <p:val>
                                            <p:strVal val="#ppt_w"/>
                                          </p:val>
                                        </p:tav>
                                      </p:tavLst>
                                    </p:anim>
                                    <p:anim calcmode="lin" valueType="num">
                                      <p:cBhvr>
                                        <p:cTn dur="500" fill="hold" id="87"/>
                                        <p:tgtEl>
                                          <p:spTgt spid="16"/>
                                        </p:tgtEl>
                                        <p:attrNameLst>
                                          <p:attrName>ppt_h</p:attrName>
                                        </p:attrNameLst>
                                      </p:cBhvr>
                                      <p:tavLst>
                                        <p:tav tm="0">
                                          <p:val>
                                            <p:fltVal val="0"/>
                                          </p:val>
                                        </p:tav>
                                        <p:tav tm="100000">
                                          <p:val>
                                            <p:strVal val="#ppt_h"/>
                                          </p:val>
                                        </p:tav>
                                      </p:tavLst>
                                    </p:anim>
                                  </p:childTnLst>
                                </p:cTn>
                              </p:par>
                              <p:par>
                                <p:cTn fill="hold" id="88" nodeType="withEffect" presetClass="entr" presetID="53" presetSubtype="0">
                                  <p:stCondLst>
                                    <p:cond delay="0"/>
                                  </p:stCondLst>
                                  <p:childTnLst>
                                    <p:set>
                                      <p:cBhvr>
                                        <p:cTn dur="1" fill="hold" id="89">
                                          <p:stCondLst>
                                            <p:cond delay="0"/>
                                          </p:stCondLst>
                                        </p:cTn>
                                        <p:tgtEl>
                                          <p:spTgt spid="20"/>
                                        </p:tgtEl>
                                        <p:attrNameLst>
                                          <p:attrName>style.visibility</p:attrName>
                                        </p:attrNameLst>
                                      </p:cBhvr>
                                      <p:to>
                                        <p:strVal val="visible"/>
                                      </p:to>
                                    </p:set>
                                    <p:anim calcmode="lin" valueType="num">
                                      <p:cBhvr>
                                        <p:cTn dur="500" fill="hold" id="90"/>
                                        <p:tgtEl>
                                          <p:spTgt spid="20"/>
                                        </p:tgtEl>
                                        <p:attrNameLst>
                                          <p:attrName>ppt_w</p:attrName>
                                        </p:attrNameLst>
                                      </p:cBhvr>
                                      <p:tavLst>
                                        <p:tav tm="0">
                                          <p:val>
                                            <p:fltVal val="0"/>
                                          </p:val>
                                        </p:tav>
                                        <p:tav tm="100000">
                                          <p:val>
                                            <p:strVal val="#ppt_w"/>
                                          </p:val>
                                        </p:tav>
                                      </p:tavLst>
                                    </p:anim>
                                    <p:anim calcmode="lin" valueType="num">
                                      <p:cBhvr>
                                        <p:cTn dur="500" fill="hold" id="91"/>
                                        <p:tgtEl>
                                          <p:spTgt spid="20"/>
                                        </p:tgtEl>
                                        <p:attrNameLst>
                                          <p:attrName>ppt_h</p:attrName>
                                        </p:attrNameLst>
                                      </p:cBhvr>
                                      <p:tavLst>
                                        <p:tav tm="0">
                                          <p:val>
                                            <p:fltVal val="0"/>
                                          </p:val>
                                        </p:tav>
                                        <p:tav tm="100000">
                                          <p:val>
                                            <p:strVal val="#ppt_h"/>
                                          </p:val>
                                        </p:tav>
                                      </p:tavLst>
                                    </p:anim>
                                    <p:animEffect filter="fade" transition="in">
                                      <p:cBhvr>
                                        <p:cTn dur="500" id="92"/>
                                        <p:tgtEl>
                                          <p:spTgt spid="20"/>
                                        </p:tgtEl>
                                      </p:cBhvr>
                                    </p:animEffect>
                                  </p:childTnLst>
                                </p:cTn>
                              </p:par>
                            </p:childTnLst>
                          </p:cTn>
                        </p:par>
                        <p:par>
                          <p:cTn fill="hold" id="93" nodeType="afterGroup">
                            <p:stCondLst>
                              <p:cond delay="7000"/>
                            </p:stCondLst>
                            <p:childTnLst>
                              <p:par>
                                <p:cTn fill="hold" id="94" nodeType="afterEffect" presetClass="entr" presetID="23" presetSubtype="16">
                                  <p:stCondLst>
                                    <p:cond delay="0"/>
                                  </p:stCondLst>
                                  <p:childTnLst>
                                    <p:set>
                                      <p:cBhvr>
                                        <p:cTn dur="1" fill="hold" id="95">
                                          <p:stCondLst>
                                            <p:cond delay="0"/>
                                          </p:stCondLst>
                                        </p:cTn>
                                        <p:tgtEl>
                                          <p:spTgt spid="17"/>
                                        </p:tgtEl>
                                        <p:attrNameLst>
                                          <p:attrName>style.visibility</p:attrName>
                                        </p:attrNameLst>
                                      </p:cBhvr>
                                      <p:to>
                                        <p:strVal val="visible"/>
                                      </p:to>
                                    </p:set>
                                    <p:anim calcmode="lin" valueType="num">
                                      <p:cBhvr>
                                        <p:cTn dur="500" fill="hold" id="96"/>
                                        <p:tgtEl>
                                          <p:spTgt spid="17"/>
                                        </p:tgtEl>
                                        <p:attrNameLst>
                                          <p:attrName>ppt_w</p:attrName>
                                        </p:attrNameLst>
                                      </p:cBhvr>
                                      <p:tavLst>
                                        <p:tav tm="0">
                                          <p:val>
                                            <p:fltVal val="0"/>
                                          </p:val>
                                        </p:tav>
                                        <p:tav tm="100000">
                                          <p:val>
                                            <p:strVal val="#ppt_w"/>
                                          </p:val>
                                        </p:tav>
                                      </p:tavLst>
                                    </p:anim>
                                    <p:anim calcmode="lin" valueType="num">
                                      <p:cBhvr>
                                        <p:cTn dur="500" fill="hold" id="97"/>
                                        <p:tgtEl>
                                          <p:spTgt spid="17"/>
                                        </p:tgtEl>
                                        <p:attrNameLst>
                                          <p:attrName>ppt_h</p:attrName>
                                        </p:attrNameLst>
                                      </p:cBhvr>
                                      <p:tavLst>
                                        <p:tav tm="0">
                                          <p:val>
                                            <p:fltVal val="0"/>
                                          </p:val>
                                        </p:tav>
                                        <p:tav tm="100000">
                                          <p:val>
                                            <p:strVal val="#ppt_h"/>
                                          </p:val>
                                        </p:tav>
                                      </p:tavLst>
                                    </p:anim>
                                  </p:childTnLst>
                                </p:cTn>
                              </p:par>
                            </p:childTnLst>
                          </p:cTn>
                        </p:par>
                        <p:par>
                          <p:cTn fill="hold" id="98" nodeType="afterGroup">
                            <p:stCondLst>
                              <p:cond delay="7500"/>
                            </p:stCondLst>
                            <p:childTnLst>
                              <p:par>
                                <p:cTn fill="hold" grpId="0" id="99" nodeType="afterEffect" presetClass="entr" presetID="53" presetSubtype="0">
                                  <p:stCondLst>
                                    <p:cond delay="0"/>
                                  </p:stCondLst>
                                  <p:childTnLst>
                                    <p:set>
                                      <p:cBhvr>
                                        <p:cTn dur="1" fill="hold" id="100">
                                          <p:stCondLst>
                                            <p:cond delay="0"/>
                                          </p:stCondLst>
                                        </p:cTn>
                                        <p:tgtEl>
                                          <p:spTgt spid="18"/>
                                        </p:tgtEl>
                                        <p:attrNameLst>
                                          <p:attrName>style.visibility</p:attrName>
                                        </p:attrNameLst>
                                      </p:cBhvr>
                                      <p:to>
                                        <p:strVal val="visible"/>
                                      </p:to>
                                    </p:set>
                                    <p:anim calcmode="lin" valueType="num">
                                      <p:cBhvr>
                                        <p:cTn dur="500" fill="hold" id="101"/>
                                        <p:tgtEl>
                                          <p:spTgt spid="18"/>
                                        </p:tgtEl>
                                        <p:attrNameLst>
                                          <p:attrName>ppt_w</p:attrName>
                                        </p:attrNameLst>
                                      </p:cBhvr>
                                      <p:tavLst>
                                        <p:tav tm="0">
                                          <p:val>
                                            <p:fltVal val="0"/>
                                          </p:val>
                                        </p:tav>
                                        <p:tav tm="100000">
                                          <p:val>
                                            <p:strVal val="#ppt_w"/>
                                          </p:val>
                                        </p:tav>
                                      </p:tavLst>
                                    </p:anim>
                                    <p:anim calcmode="lin" valueType="num">
                                      <p:cBhvr>
                                        <p:cTn dur="500" fill="hold" id="102"/>
                                        <p:tgtEl>
                                          <p:spTgt spid="18"/>
                                        </p:tgtEl>
                                        <p:attrNameLst>
                                          <p:attrName>ppt_h</p:attrName>
                                        </p:attrNameLst>
                                      </p:cBhvr>
                                      <p:tavLst>
                                        <p:tav tm="0">
                                          <p:val>
                                            <p:fltVal val="0"/>
                                          </p:val>
                                        </p:tav>
                                        <p:tav tm="100000">
                                          <p:val>
                                            <p:strVal val="#ppt_h"/>
                                          </p:val>
                                        </p:tav>
                                      </p:tavLst>
                                    </p:anim>
                                    <p:animEffect filter="fade" transition="in">
                                      <p:cBhvr>
                                        <p:cTn dur="500" id="103"/>
                                        <p:tgtEl>
                                          <p:spTgt spid="18"/>
                                        </p:tgtEl>
                                      </p:cBhvr>
                                    </p:animEffect>
                                  </p:childTnLst>
                                </p:cTn>
                              </p:par>
                            </p:childTnLst>
                          </p:cTn>
                        </p:par>
                        <p:par>
                          <p:cTn fill="hold" id="104" nodeType="afterGroup">
                            <p:stCondLst>
                              <p:cond delay="8000"/>
                            </p:stCondLst>
                            <p:childTnLst>
                              <p:par>
                                <p:cTn fill="hold" grpId="0" id="105" nodeType="afterEffect" presetClass="entr" presetID="9" presetSubtype="0">
                                  <p:stCondLst>
                                    <p:cond delay="0"/>
                                  </p:stCondLst>
                                  <p:childTnLst>
                                    <p:set>
                                      <p:cBhvr>
                                        <p:cTn dur="1" fill="hold" id="106">
                                          <p:stCondLst>
                                            <p:cond delay="0"/>
                                          </p:stCondLst>
                                        </p:cTn>
                                        <p:tgtEl>
                                          <p:spTgt spid="19"/>
                                        </p:tgtEl>
                                        <p:attrNameLst>
                                          <p:attrName>style.visibility</p:attrName>
                                        </p:attrNameLst>
                                      </p:cBhvr>
                                      <p:to>
                                        <p:strVal val="visible"/>
                                      </p:to>
                                    </p:set>
                                    <p:animEffect filter="dissolve" transition="in">
                                      <p:cBhvr>
                                        <p:cTn dur="500" id="107"/>
                                        <p:tgtEl>
                                          <p:spTgt spid="19"/>
                                        </p:tgtEl>
                                      </p:cBhvr>
                                    </p:animEffect>
                                  </p:childTnLst>
                                </p:cTn>
                              </p:par>
                            </p:childTnLst>
                          </p:cTn>
                        </p:par>
                        <p:par>
                          <p:cTn fill="hold" id="108" nodeType="afterGroup">
                            <p:stCondLst>
                              <p:cond delay="8500"/>
                            </p:stCondLst>
                            <p:childTnLst>
                              <p:par>
                                <p:cTn fill="hold" grpId="0" id="109" nodeType="afterEffect" presetClass="entr" presetID="10" presetSubtype="0">
                                  <p:stCondLst>
                                    <p:cond delay="0"/>
                                  </p:stCondLst>
                                  <p:childTnLst>
                                    <p:set>
                                      <p:cBhvr>
                                        <p:cTn dur="1" fill="hold" id="110">
                                          <p:stCondLst>
                                            <p:cond delay="0"/>
                                          </p:stCondLst>
                                        </p:cTn>
                                        <p:tgtEl>
                                          <p:spTgt spid="37"/>
                                        </p:tgtEl>
                                        <p:attrNameLst>
                                          <p:attrName>style.visibility</p:attrName>
                                        </p:attrNameLst>
                                      </p:cBhvr>
                                      <p:to>
                                        <p:strVal val="visible"/>
                                      </p:to>
                                    </p:set>
                                    <p:animEffect filter="fade" transition="in">
                                      <p:cBhvr>
                                        <p:cTn dur="500" id="111"/>
                                        <p:tgtEl>
                                          <p:spTgt spid="3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
      <p:bldP grpId="0" spid="3"/>
      <p:bldP grpId="0" spid="5"/>
      <p:bldP grpId="0" spid="7"/>
      <p:bldP grpId="0" spid="8"/>
      <p:bldP grpId="0" spid="10"/>
      <p:bldP grpId="0" spid="11"/>
      <p:bldP grpId="0" spid="12"/>
      <p:bldP grpId="0" spid="14"/>
      <p:bldP grpId="0" spid="15"/>
      <p:bldP grpId="0" spid="16"/>
      <p:bldP grpId="0" spid="18"/>
      <p:bldP grpId="0" spid="19"/>
      <p:bldP grpId="0" spid="35"/>
      <p:bldP grpId="0" spid="37"/>
    </p:bldLst>
  </p:timing>
</p:sld>
</file>

<file path=ppt/slides/slide1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6" name="标题 5"/>
          <p:cNvSpPr>
            <a:spLocks noGrp="1"/>
          </p:cNvSpPr>
          <p:nvPr>
            <p:ph type="title"/>
          </p:nvPr>
        </p:nvSpPr>
        <p:spPr/>
        <p:txBody>
          <a:bodyPr>
            <a:noAutofit/>
          </a:bodyPr>
          <a:lstStyle/>
          <a:p>
            <a:r>
              <a:rPr altLang="en-US" b="1" lang="zh-CN" sz="1800"/>
              <a:t>未完成项目概述（文字可以编辑）</a:t>
            </a:r>
          </a:p>
        </p:txBody>
      </p:sp>
      <p:grpSp>
        <p:nvGrpSpPr>
          <p:cNvPr id="22" name="组合 21"/>
          <p:cNvGrpSpPr/>
          <p:nvPr/>
        </p:nvGrpSpPr>
        <p:grpSpPr>
          <a:xfrm>
            <a:off x="6327143" y="2347600"/>
            <a:ext cx="2243229" cy="2244105"/>
            <a:chOff x="768366" y="1765300"/>
            <a:chExt cx="2992140" cy="2992140"/>
          </a:xfrm>
        </p:grpSpPr>
        <p:sp>
          <p:nvSpPr>
            <p:cNvPr id="23" name="椭圆 22"/>
            <p:cNvSpPr/>
            <p:nvPr/>
          </p:nvSpPr>
          <p:spPr bwMode="auto">
            <a:xfrm>
              <a:off x="768366" y="1765300"/>
              <a:ext cx="2992140" cy="2992140"/>
            </a:xfrm>
            <a:prstGeom prst="ellipse">
              <a:avLst/>
            </a:prstGeom>
            <a:solidFill>
              <a:schemeClr val="accent1"/>
            </a:solidFill>
            <a:ln algn="ctr" cap="flat" cmpd="sng" w="9525">
              <a:noFill/>
              <a:prstDash val="solid"/>
              <a:round/>
              <a:headEnd len="med" type="none" w="med"/>
              <a:tailEnd len="med" type="none" w="med"/>
            </a:ln>
            <a:effectLst/>
            <a:extLst/>
          </p:spPr>
          <p:txBody>
            <a:bodyPr anchor="t" anchorCtr="0" bIns="45720" compatLnSpc="1" lIns="91440" numCol="1" rIns="91440" rtlCol="0" tIns="45720" vert="horz" wrap="square">
              <a:prstTxWarp prst="textNoShape">
                <a:avLst/>
              </a:prstTxWarp>
            </a:bodyPr>
            <a:lstStyle/>
            <a:p>
              <a:pPr defTabSz="685617"/>
              <a:endParaRPr altLang="en-US" lang="zh-CN" sz="1100"/>
            </a:p>
          </p:txBody>
        </p:sp>
        <p:sp>
          <p:nvSpPr>
            <p:cNvPr id="24" name="椭圆 23"/>
            <p:cNvSpPr/>
            <p:nvPr/>
          </p:nvSpPr>
          <p:spPr bwMode="auto">
            <a:xfrm>
              <a:off x="919898" y="1916832"/>
              <a:ext cx="2689076" cy="2689076"/>
            </a:xfrm>
            <a:prstGeom prst="ellipse">
              <a:avLst/>
            </a:prstGeom>
            <a:blipFill>
              <a:blip r:embed="rId3"/>
              <a:stretch>
                <a:fillRect/>
              </a:stretch>
            </a:blipFill>
            <a:ln algn="ctr" cap="flat" cmpd="sng" w="9525">
              <a:noFill/>
              <a:prstDash val="solid"/>
              <a:round/>
              <a:headEnd len="med" type="none" w="med"/>
              <a:tailEnd len="med" type="none" w="med"/>
            </a:ln>
            <a:effectLst/>
            <a:extLst/>
          </p:spPr>
          <p:txBody>
            <a:bodyPr anchor="t" anchorCtr="0" bIns="45720" compatLnSpc="1" lIns="91440" numCol="1" rIns="91440" rtlCol="0" tIns="45720" vert="horz" wrap="square">
              <a:prstTxWarp prst="textNoShape">
                <a:avLst/>
              </a:prstTxWarp>
            </a:bodyPr>
            <a:lstStyle/>
            <a:p>
              <a:pPr defTabSz="685617"/>
              <a:endParaRPr altLang="en-US" lang="zh-CN" sz="1100"/>
            </a:p>
          </p:txBody>
        </p:sp>
      </p:grpSp>
      <p:grpSp>
        <p:nvGrpSpPr>
          <p:cNvPr id="25" name="组合 24"/>
          <p:cNvGrpSpPr/>
          <p:nvPr/>
        </p:nvGrpSpPr>
        <p:grpSpPr>
          <a:xfrm>
            <a:off x="3319654" y="1053970"/>
            <a:ext cx="2243229" cy="2244105"/>
            <a:chOff x="768366" y="1765300"/>
            <a:chExt cx="2992140" cy="2992140"/>
          </a:xfrm>
        </p:grpSpPr>
        <p:sp>
          <p:nvSpPr>
            <p:cNvPr id="26" name="椭圆 25"/>
            <p:cNvSpPr/>
            <p:nvPr/>
          </p:nvSpPr>
          <p:spPr bwMode="auto">
            <a:xfrm>
              <a:off x="768366" y="1765300"/>
              <a:ext cx="2992140" cy="2992140"/>
            </a:xfrm>
            <a:prstGeom prst="ellipse">
              <a:avLst/>
            </a:prstGeom>
            <a:solidFill>
              <a:schemeClr val="accent1"/>
            </a:solidFill>
            <a:ln algn="ctr" cap="flat" cmpd="sng" w="9525">
              <a:noFill/>
              <a:prstDash val="solid"/>
              <a:round/>
              <a:headEnd len="med" type="none" w="med"/>
              <a:tailEnd len="med" type="none" w="med"/>
            </a:ln>
            <a:effectLst/>
            <a:extLst/>
          </p:spPr>
          <p:txBody>
            <a:bodyPr anchor="t" anchorCtr="0" bIns="45720" compatLnSpc="1" lIns="91440" numCol="1" rIns="91440" rtlCol="0" tIns="45720" vert="horz" wrap="square">
              <a:prstTxWarp prst="textNoShape">
                <a:avLst/>
              </a:prstTxWarp>
            </a:bodyPr>
            <a:lstStyle/>
            <a:p>
              <a:pPr defTabSz="685617"/>
              <a:endParaRPr altLang="en-US" lang="zh-CN" sz="1100"/>
            </a:p>
          </p:txBody>
        </p:sp>
        <p:sp>
          <p:nvSpPr>
            <p:cNvPr id="27" name="椭圆 26"/>
            <p:cNvSpPr/>
            <p:nvPr/>
          </p:nvSpPr>
          <p:spPr bwMode="auto">
            <a:xfrm>
              <a:off x="919898" y="1916832"/>
              <a:ext cx="2689076" cy="2689076"/>
            </a:xfrm>
            <a:prstGeom prst="ellipse">
              <a:avLst/>
            </a:prstGeom>
            <a:blipFill>
              <a:blip r:embed="rId4"/>
              <a:stretch>
                <a:fillRect/>
              </a:stretch>
            </a:blipFill>
            <a:ln algn="ctr" cap="flat" cmpd="sng" w="9525">
              <a:noFill/>
              <a:prstDash val="solid"/>
              <a:round/>
              <a:headEnd len="med" type="none" w="med"/>
              <a:tailEnd len="med" type="none" w="med"/>
            </a:ln>
            <a:effectLst/>
            <a:extLst/>
          </p:spPr>
          <p:txBody>
            <a:bodyPr anchor="t" anchorCtr="0" bIns="45720" compatLnSpc="1" lIns="91440" numCol="1" rIns="91440" rtlCol="0" tIns="45720" vert="horz" wrap="square">
              <a:prstTxWarp prst="textNoShape">
                <a:avLst/>
              </a:prstTxWarp>
            </a:bodyPr>
            <a:lstStyle/>
            <a:p>
              <a:pPr defTabSz="685617"/>
              <a:endParaRPr altLang="en-US" lang="zh-CN" sz="1100"/>
            </a:p>
          </p:txBody>
        </p:sp>
      </p:grpSp>
      <p:grpSp>
        <p:nvGrpSpPr>
          <p:cNvPr id="28" name="组合 27"/>
          <p:cNvGrpSpPr/>
          <p:nvPr/>
        </p:nvGrpSpPr>
        <p:grpSpPr>
          <a:xfrm>
            <a:off x="600149" y="2703909"/>
            <a:ext cx="2243229" cy="2244105"/>
            <a:chOff x="768366" y="1765300"/>
            <a:chExt cx="2992140" cy="2992140"/>
          </a:xfrm>
        </p:grpSpPr>
        <p:sp>
          <p:nvSpPr>
            <p:cNvPr id="29" name="椭圆 28"/>
            <p:cNvSpPr/>
            <p:nvPr/>
          </p:nvSpPr>
          <p:spPr bwMode="auto">
            <a:xfrm>
              <a:off x="768366" y="1765300"/>
              <a:ext cx="2992140" cy="2992140"/>
            </a:xfrm>
            <a:prstGeom prst="ellipse">
              <a:avLst/>
            </a:prstGeom>
            <a:solidFill>
              <a:schemeClr val="accent1"/>
            </a:solidFill>
            <a:ln algn="ctr" cap="flat" cmpd="sng" w="9525">
              <a:noFill/>
              <a:prstDash val="solid"/>
              <a:round/>
              <a:headEnd len="med" type="none" w="med"/>
              <a:tailEnd len="med" type="none" w="med"/>
            </a:ln>
            <a:effectLst/>
            <a:extLst/>
          </p:spPr>
          <p:txBody>
            <a:bodyPr anchor="t" anchorCtr="0" bIns="45720" compatLnSpc="1" lIns="91440" numCol="1" rIns="91440" rtlCol="0" tIns="45720" vert="horz" wrap="square">
              <a:prstTxWarp prst="textNoShape">
                <a:avLst/>
              </a:prstTxWarp>
            </a:bodyPr>
            <a:lstStyle/>
            <a:p>
              <a:pPr defTabSz="685617"/>
              <a:endParaRPr altLang="en-US" lang="zh-CN" sz="1100"/>
            </a:p>
          </p:txBody>
        </p:sp>
        <p:sp>
          <p:nvSpPr>
            <p:cNvPr id="30" name="椭圆 29"/>
            <p:cNvSpPr/>
            <p:nvPr/>
          </p:nvSpPr>
          <p:spPr bwMode="auto">
            <a:xfrm>
              <a:off x="919898" y="1916832"/>
              <a:ext cx="2689076" cy="2689076"/>
            </a:xfrm>
            <a:prstGeom prst="ellipse">
              <a:avLst/>
            </a:prstGeom>
            <a:blipFill>
              <a:blip r:embed="rId5"/>
              <a:stretch>
                <a:fillRect/>
              </a:stretch>
            </a:blipFill>
            <a:ln algn="ctr" cap="flat" cmpd="sng" w="9525">
              <a:noFill/>
              <a:prstDash val="solid"/>
              <a:round/>
              <a:headEnd len="med" type="none" w="med"/>
              <a:tailEnd len="med" type="none" w="med"/>
            </a:ln>
            <a:effectLst/>
            <a:extLst/>
          </p:spPr>
          <p:txBody>
            <a:bodyPr anchor="t" anchorCtr="0" bIns="45720" compatLnSpc="1" lIns="91440" numCol="1" rIns="91440" rtlCol="0" tIns="45720" vert="horz" wrap="square">
              <a:prstTxWarp prst="textNoShape">
                <a:avLst/>
              </a:prstTxWarp>
            </a:bodyPr>
            <a:lstStyle/>
            <a:p>
              <a:pPr defTabSz="685617"/>
              <a:endParaRPr altLang="en-US" lang="zh-CN" sz="1100"/>
            </a:p>
          </p:txBody>
        </p:sp>
      </p:grpSp>
      <p:sp>
        <p:nvSpPr>
          <p:cNvPr id="31" name="椭圆 30"/>
          <p:cNvSpPr/>
          <p:nvPr/>
        </p:nvSpPr>
        <p:spPr bwMode="auto">
          <a:xfrm>
            <a:off x="539552" y="2674825"/>
            <a:ext cx="719712" cy="719993"/>
          </a:xfrm>
          <a:prstGeom prst="ellipse">
            <a:avLst/>
          </a:prstGeom>
          <a:solidFill>
            <a:schemeClr val="accent1">
              <a:alpha val="24000"/>
            </a:schemeClr>
          </a:solidFill>
          <a:ln cmpd="sng" w="12700">
            <a:solidFill>
              <a:schemeClr val="accent1"/>
            </a:solidFill>
            <a:miter lim="800000"/>
          </a:ln>
          <a:extLst/>
        </p:spPr>
        <p:txBody>
          <a:bodyPr anchor="ctr"/>
          <a:lstStyle/>
          <a:p>
            <a:pPr algn="ctr"/>
            <a:endParaRPr altLang="en-US" lang="zh-CN" sz="1400">
              <a:solidFill>
                <a:schemeClr val="tx1">
                  <a:lumMod val="85000"/>
                  <a:lumOff val="15000"/>
                </a:schemeClr>
              </a:solidFill>
              <a:latin typeface="+mn-ea"/>
            </a:endParaRPr>
          </a:p>
        </p:txBody>
      </p:sp>
      <p:sp>
        <p:nvSpPr>
          <p:cNvPr id="32" name="椭圆 31"/>
          <p:cNvSpPr/>
          <p:nvPr/>
        </p:nvSpPr>
        <p:spPr bwMode="auto">
          <a:xfrm>
            <a:off x="3411051" y="851546"/>
            <a:ext cx="719712" cy="719993"/>
          </a:xfrm>
          <a:prstGeom prst="ellipse">
            <a:avLst/>
          </a:prstGeom>
          <a:solidFill>
            <a:schemeClr val="accent1">
              <a:alpha val="24000"/>
            </a:schemeClr>
          </a:solidFill>
          <a:ln cmpd="sng" w="12700">
            <a:solidFill>
              <a:schemeClr val="accent1"/>
            </a:solidFill>
            <a:miter lim="800000"/>
          </a:ln>
          <a:extLst/>
        </p:spPr>
        <p:txBody>
          <a:bodyPr anchor="ctr"/>
          <a:lstStyle/>
          <a:p>
            <a:pPr algn="ctr"/>
            <a:endParaRPr altLang="en-US" lang="zh-CN" sz="1400">
              <a:solidFill>
                <a:schemeClr val="tx1">
                  <a:lumMod val="85000"/>
                  <a:lumOff val="15000"/>
                </a:schemeClr>
              </a:solidFill>
              <a:latin typeface="+mn-ea"/>
            </a:endParaRPr>
          </a:p>
        </p:txBody>
      </p:sp>
      <p:sp>
        <p:nvSpPr>
          <p:cNvPr id="33" name="椭圆 32"/>
          <p:cNvSpPr/>
          <p:nvPr/>
        </p:nvSpPr>
        <p:spPr bwMode="auto">
          <a:xfrm>
            <a:off x="6324861" y="2372146"/>
            <a:ext cx="719712" cy="719993"/>
          </a:xfrm>
          <a:prstGeom prst="ellipse">
            <a:avLst/>
          </a:prstGeom>
          <a:solidFill>
            <a:schemeClr val="accent1">
              <a:alpha val="24000"/>
            </a:schemeClr>
          </a:solidFill>
          <a:ln cmpd="sng" w="12700">
            <a:solidFill>
              <a:schemeClr val="accent1"/>
            </a:solidFill>
            <a:miter lim="800000"/>
          </a:ln>
          <a:extLst/>
        </p:spPr>
        <p:txBody>
          <a:bodyPr anchor="ctr"/>
          <a:lstStyle/>
          <a:p>
            <a:pPr algn="ctr"/>
            <a:endParaRPr altLang="en-US" lang="zh-CN" sz="1400">
              <a:solidFill>
                <a:schemeClr val="tx1">
                  <a:lumMod val="85000"/>
                  <a:lumOff val="15000"/>
                </a:schemeClr>
              </a:solidFill>
              <a:latin typeface="+mn-ea"/>
            </a:endParaRPr>
          </a:p>
        </p:txBody>
      </p:sp>
      <p:sp>
        <p:nvSpPr>
          <p:cNvPr id="34" name="TextBox 33"/>
          <p:cNvSpPr txBox="1"/>
          <p:nvPr/>
        </p:nvSpPr>
        <p:spPr>
          <a:xfrm>
            <a:off x="564145" y="2859782"/>
            <a:ext cx="670524" cy="281922"/>
          </a:xfrm>
          <a:prstGeom prst="rect">
            <a:avLst/>
          </a:prstGeom>
          <a:noFill/>
        </p:spPr>
        <p:txBody>
          <a:bodyPr bIns="34281" lIns="68562" rIns="68562" rtlCol="0" tIns="34281" wrap="none">
            <a:spAutoFit/>
          </a:bodyPr>
          <a:lstStyle/>
          <a:p>
            <a:pPr algn="ctr"/>
            <a:r>
              <a:rPr altLang="en-US" lang="zh-CN" sz="1400">
                <a:solidFill>
                  <a:schemeClr val="tx1">
                    <a:lumMod val="85000"/>
                    <a:lumOff val="15000"/>
                  </a:schemeClr>
                </a:solidFill>
                <a:latin typeface="+mn-ea"/>
                <a:ea typeface="+mn-ea"/>
              </a:rPr>
              <a:t>工作一</a:t>
            </a:r>
          </a:p>
        </p:txBody>
      </p:sp>
      <p:sp>
        <p:nvSpPr>
          <p:cNvPr id="35" name="TextBox 34"/>
          <p:cNvSpPr txBox="1"/>
          <p:nvPr/>
        </p:nvSpPr>
        <p:spPr>
          <a:xfrm>
            <a:off x="3433621" y="1062939"/>
            <a:ext cx="670524" cy="281922"/>
          </a:xfrm>
          <a:prstGeom prst="rect">
            <a:avLst/>
          </a:prstGeom>
          <a:noFill/>
        </p:spPr>
        <p:txBody>
          <a:bodyPr bIns="34281" lIns="68562" rIns="68562" rtlCol="0" tIns="34281" wrap="none">
            <a:spAutoFit/>
          </a:bodyPr>
          <a:lstStyle/>
          <a:p>
            <a:pPr algn="ctr"/>
            <a:r>
              <a:rPr altLang="en-US" lang="zh-CN" sz="1400">
                <a:solidFill>
                  <a:schemeClr val="tx1">
                    <a:lumMod val="85000"/>
                    <a:lumOff val="15000"/>
                  </a:schemeClr>
                </a:solidFill>
                <a:latin typeface="+mn-ea"/>
                <a:ea typeface="+mn-ea"/>
              </a:rPr>
              <a:t>工作二</a:t>
            </a:r>
          </a:p>
        </p:txBody>
      </p:sp>
      <p:sp>
        <p:nvSpPr>
          <p:cNvPr id="36" name="TextBox 35"/>
          <p:cNvSpPr txBox="1"/>
          <p:nvPr/>
        </p:nvSpPr>
        <p:spPr>
          <a:xfrm>
            <a:off x="6360016" y="2571750"/>
            <a:ext cx="670524" cy="281922"/>
          </a:xfrm>
          <a:prstGeom prst="rect">
            <a:avLst/>
          </a:prstGeom>
          <a:noFill/>
        </p:spPr>
        <p:txBody>
          <a:bodyPr bIns="34281" lIns="68562" rIns="68562" rtlCol="0" tIns="34281" wrap="none">
            <a:spAutoFit/>
          </a:bodyPr>
          <a:lstStyle/>
          <a:p>
            <a:pPr algn="ctr"/>
            <a:r>
              <a:rPr altLang="en-US" lang="zh-CN" sz="1400">
                <a:solidFill>
                  <a:schemeClr val="tx1">
                    <a:lumMod val="85000"/>
                    <a:lumOff val="15000"/>
                  </a:schemeClr>
                </a:solidFill>
                <a:latin typeface="+mn-ea"/>
                <a:ea typeface="+mn-ea"/>
              </a:rPr>
              <a:t>工作三</a:t>
            </a:r>
          </a:p>
        </p:txBody>
      </p:sp>
      <p:sp>
        <p:nvSpPr>
          <p:cNvPr id="37" name="TextBox 36"/>
          <p:cNvSpPr txBox="1"/>
          <p:nvPr/>
        </p:nvSpPr>
        <p:spPr>
          <a:xfrm>
            <a:off x="789943" y="1355662"/>
            <a:ext cx="1943457" cy="940290"/>
          </a:xfrm>
          <a:prstGeom prst="rect">
            <a:avLst/>
          </a:prstGeom>
          <a:noFill/>
        </p:spPr>
        <p:txBody>
          <a:bodyPr bIns="34281" lIns="68562" rIns="68562" rtlCol="0" tIns="34281" wrap="square">
            <a:spAutoFit/>
          </a:bodyPr>
          <a:lstStyle/>
          <a:p>
            <a:pPr>
              <a:lnSpc>
                <a:spcPct val="130000"/>
              </a:lnSpc>
            </a:pPr>
            <a:r>
              <a:rPr altLang="en-US" lang="zh-CN" sz="1100">
                <a:solidFill>
                  <a:sysClr lastClr="000000" val="windowText"/>
                </a:solidFill>
                <a:latin charset="-122" panose="020b0503020204020204" pitchFamily="34" typeface="微软雅黑"/>
                <a:ea charset="-122" panose="020b0503020204020204" pitchFamily="34" typeface="微软雅黑"/>
              </a:rPr>
              <a:t>您的内容打在这里，或者通过复制您的文本后，在此框中选择粘贴，并选择只保留文字。</a:t>
            </a:r>
          </a:p>
        </p:txBody>
      </p:sp>
      <p:sp>
        <p:nvSpPr>
          <p:cNvPr id="38" name="TextBox 37"/>
          <p:cNvSpPr txBox="1"/>
          <p:nvPr/>
        </p:nvSpPr>
        <p:spPr>
          <a:xfrm>
            <a:off x="3503508" y="3460541"/>
            <a:ext cx="1943457" cy="940290"/>
          </a:xfrm>
          <a:prstGeom prst="rect">
            <a:avLst/>
          </a:prstGeom>
          <a:noFill/>
        </p:spPr>
        <p:txBody>
          <a:bodyPr bIns="34281" lIns="68562" rIns="68562" rtlCol="0" tIns="34281" wrap="square">
            <a:spAutoFit/>
          </a:bodyPr>
          <a:lstStyle/>
          <a:p>
            <a:pPr>
              <a:lnSpc>
                <a:spcPct val="130000"/>
              </a:lnSpc>
            </a:pPr>
            <a:r>
              <a:rPr altLang="en-US" lang="zh-CN" sz="1100">
                <a:solidFill>
                  <a:sysClr lastClr="000000" val="windowText"/>
                </a:solidFill>
                <a:latin charset="-122" panose="020b0503020204020204" pitchFamily="34" typeface="微软雅黑"/>
                <a:ea charset="-122" panose="020b0503020204020204" pitchFamily="34" typeface="微软雅黑"/>
              </a:rPr>
              <a:t>您的内容打在这里，或者通过复制您的文本后，在此框中选择粘贴，并选择只保留文字。</a:t>
            </a:r>
          </a:p>
        </p:txBody>
      </p:sp>
      <p:sp>
        <p:nvSpPr>
          <p:cNvPr id="39" name="TextBox 38"/>
          <p:cNvSpPr txBox="1"/>
          <p:nvPr/>
        </p:nvSpPr>
        <p:spPr>
          <a:xfrm>
            <a:off x="6540796" y="926891"/>
            <a:ext cx="1943457" cy="940290"/>
          </a:xfrm>
          <a:prstGeom prst="rect">
            <a:avLst/>
          </a:prstGeom>
          <a:noFill/>
        </p:spPr>
        <p:txBody>
          <a:bodyPr bIns="34281" lIns="68562" rIns="68562" rtlCol="0" tIns="34281" wrap="square">
            <a:spAutoFit/>
          </a:bodyPr>
          <a:lstStyle/>
          <a:p>
            <a:pPr>
              <a:lnSpc>
                <a:spcPct val="130000"/>
              </a:lnSpc>
            </a:pPr>
            <a:r>
              <a:rPr altLang="en-US" lang="zh-CN" sz="1100">
                <a:solidFill>
                  <a:sysClr lastClr="000000" val="windowText"/>
                </a:solidFill>
                <a:latin charset="-122" panose="020b0503020204020204" pitchFamily="34" typeface="微软雅黑"/>
                <a:ea charset="-122" panose="020b0503020204020204" pitchFamily="34" typeface="微软雅黑"/>
              </a:rPr>
              <a:t>您的内容打在这里，或者通过复制您的文本后，在此框中选择粘贴，并选择只保留文字。</a:t>
            </a:r>
          </a:p>
        </p:txBody>
      </p:sp>
      <p:sp>
        <p:nvSpPr>
          <p:cNvPr id="41" name="TextBox 40"/>
          <p:cNvSpPr txBox="1"/>
          <p:nvPr/>
        </p:nvSpPr>
        <p:spPr>
          <a:xfrm>
            <a:off x="-41955" y="-2540818"/>
            <a:ext cx="868680" cy="365760"/>
          </a:xfrm>
          <a:prstGeom prst="rect">
            <a:avLst/>
          </a:prstGeom>
          <a:noFill/>
        </p:spPr>
        <p:txBody>
          <a:bodyPr rtlCol="0" wrap="none">
            <a:spAutoFit/>
          </a:bodyPr>
          <a:lstStyle/>
          <a:p>
            <a:r>
              <a:rPr altLang="en-US" lang="zh-CN"/>
              <a:t>延迟符</a:t>
            </a:r>
          </a:p>
        </p:txBody>
      </p:sp>
    </p:spTree>
    <p:extLst>
      <p:ext uri="{BB962C8B-B14F-4D97-AF65-F5344CB8AC3E}">
        <p14:creationId val="1546876247"/>
      </p:ext>
    </p:extLst>
  </p:cSld>
  <p:clrMapOvr>
    <a:masterClrMapping/>
  </p:clrMapOvr>
  <mc:AlternateContent>
    <mc:Choice Requires="p14">
      <p:transition p14:dur="700" spd="med">
        <p:fade/>
      </p:transition>
    </mc:Choice>
    <mc:Fallback>
      <p:transition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8">
                                  <p:stCondLst>
                                    <p:cond delay="0"/>
                                  </p:stCondLst>
                                  <p:childTnLst>
                                    <p:set>
                                      <p:cBhvr>
                                        <p:cTn dur="1" fill="hold" id="6">
                                          <p:stCondLst>
                                            <p:cond delay="0"/>
                                          </p:stCondLst>
                                        </p:cTn>
                                        <p:tgtEl>
                                          <p:spTgt spid="6"/>
                                        </p:tgtEl>
                                        <p:attrNameLst>
                                          <p:attrName>style.visibility</p:attrName>
                                        </p:attrNameLst>
                                      </p:cBhvr>
                                      <p:to>
                                        <p:strVal val="visible"/>
                                      </p:to>
                                    </p:set>
                                    <p:animEffect filter="wipe(left)" transition="in">
                                      <p:cBhvr>
                                        <p:cTn dur="500" id="7"/>
                                        <p:tgtEl>
                                          <p:spTgt spid="6"/>
                                        </p:tgtEl>
                                      </p:cBhvr>
                                    </p:animEffect>
                                  </p:childTnLst>
                                </p:cTn>
                              </p:par>
                            </p:childTnLst>
                          </p:cTn>
                        </p:par>
                        <p:par>
                          <p:cTn fill="hold" id="8" nodeType="afterGroup">
                            <p:stCondLst>
                              <p:cond delay="500"/>
                            </p:stCondLst>
                            <p:childTnLst>
                              <p:par>
                                <p:cTn fill="hold" id="9" nodeType="afterEffect" presetClass="entr" presetID="42" presetSubtype="0">
                                  <p:stCondLst>
                                    <p:cond delay="0"/>
                                  </p:stCondLst>
                                  <p:childTnLst>
                                    <p:set>
                                      <p:cBhvr>
                                        <p:cTn dur="1" fill="hold" id="10">
                                          <p:stCondLst>
                                            <p:cond delay="0"/>
                                          </p:stCondLst>
                                        </p:cTn>
                                        <p:tgtEl>
                                          <p:spTgt spid="28"/>
                                        </p:tgtEl>
                                        <p:attrNameLst>
                                          <p:attrName>style.visibility</p:attrName>
                                        </p:attrNameLst>
                                      </p:cBhvr>
                                      <p:to>
                                        <p:strVal val="visible"/>
                                      </p:to>
                                    </p:set>
                                    <p:animEffect filter="fade" transition="in">
                                      <p:cBhvr>
                                        <p:cTn dur="500" id="11"/>
                                        <p:tgtEl>
                                          <p:spTgt spid="28"/>
                                        </p:tgtEl>
                                      </p:cBhvr>
                                    </p:animEffect>
                                    <p:anim calcmode="lin" valueType="num">
                                      <p:cBhvr>
                                        <p:cTn dur="500" fill="hold" id="12"/>
                                        <p:tgtEl>
                                          <p:spTgt spid="28"/>
                                        </p:tgtEl>
                                        <p:attrNameLst>
                                          <p:attrName>ppt_x</p:attrName>
                                        </p:attrNameLst>
                                      </p:cBhvr>
                                      <p:tavLst>
                                        <p:tav tm="0">
                                          <p:val>
                                            <p:strVal val="#ppt_x"/>
                                          </p:val>
                                        </p:tav>
                                        <p:tav tm="100000">
                                          <p:val>
                                            <p:strVal val="#ppt_x"/>
                                          </p:val>
                                        </p:tav>
                                      </p:tavLst>
                                    </p:anim>
                                    <p:anim calcmode="lin" valueType="num">
                                      <p:cBhvr>
                                        <p:cTn dur="500" fill="hold" id="13"/>
                                        <p:tgtEl>
                                          <p:spTgt spid="28"/>
                                        </p:tgtEl>
                                        <p:attrNameLst>
                                          <p:attrName>ppt_y</p:attrName>
                                        </p:attrNameLst>
                                      </p:cBhvr>
                                      <p:tavLst>
                                        <p:tav tm="0">
                                          <p:val>
                                            <p:strVal val="#ppt_y+.1"/>
                                          </p:val>
                                        </p:tav>
                                        <p:tav tm="100000">
                                          <p:val>
                                            <p:strVal val="#ppt_y"/>
                                          </p:val>
                                        </p:tav>
                                      </p:tavLst>
                                    </p:anim>
                                  </p:childTnLst>
                                </p:cTn>
                              </p:par>
                            </p:childTnLst>
                          </p:cTn>
                        </p:par>
                        <p:par>
                          <p:cTn fill="hold" id="14" nodeType="afterGroup">
                            <p:stCondLst>
                              <p:cond delay="1000"/>
                            </p:stCondLst>
                            <p:childTnLst>
                              <p:par>
                                <p:cTn fill="hold" grpId="0" id="15" nodeType="afterEffect" presetClass="entr" presetID="22" presetSubtype="4">
                                  <p:stCondLst>
                                    <p:cond delay="0"/>
                                  </p:stCondLst>
                                  <p:childTnLst>
                                    <p:set>
                                      <p:cBhvr>
                                        <p:cTn dur="1" fill="hold" id="16">
                                          <p:stCondLst>
                                            <p:cond delay="0"/>
                                          </p:stCondLst>
                                        </p:cTn>
                                        <p:tgtEl>
                                          <p:spTgt spid="37"/>
                                        </p:tgtEl>
                                        <p:attrNameLst>
                                          <p:attrName>style.visibility</p:attrName>
                                        </p:attrNameLst>
                                      </p:cBhvr>
                                      <p:to>
                                        <p:strVal val="visible"/>
                                      </p:to>
                                    </p:set>
                                    <p:animEffect filter="wipe(down)" transition="in">
                                      <p:cBhvr>
                                        <p:cTn dur="500" id="17"/>
                                        <p:tgtEl>
                                          <p:spTgt spid="37"/>
                                        </p:tgtEl>
                                      </p:cBhvr>
                                    </p:animEffect>
                                  </p:childTnLst>
                                </p:cTn>
                              </p:par>
                            </p:childTnLst>
                          </p:cTn>
                        </p:par>
                        <p:par>
                          <p:cTn fill="hold" id="18" nodeType="afterGroup">
                            <p:stCondLst>
                              <p:cond delay="1500"/>
                            </p:stCondLst>
                            <p:childTnLst>
                              <p:par>
                                <p:cTn fill="hold" grpId="0" id="19" nodeType="afterEffect" presetClass="entr" presetID="52" presetSubtype="0">
                                  <p:stCondLst>
                                    <p:cond delay="0"/>
                                  </p:stCondLst>
                                  <p:childTnLst>
                                    <p:set>
                                      <p:cBhvr>
                                        <p:cTn dur="1" fill="hold" id="20">
                                          <p:stCondLst>
                                            <p:cond delay="0"/>
                                          </p:stCondLst>
                                        </p:cTn>
                                        <p:tgtEl>
                                          <p:spTgt spid="31"/>
                                        </p:tgtEl>
                                        <p:attrNameLst>
                                          <p:attrName>style.visibility</p:attrName>
                                        </p:attrNameLst>
                                      </p:cBhvr>
                                      <p:to>
                                        <p:strVal val="visible"/>
                                      </p:to>
                                    </p:set>
                                    <p:animScale>
                                      <p:cBhvr>
                                        <p:cTn decel="50000" dur="500" fill="hold" id="21">
                                          <p:stCondLst>
                                            <p:cond delay="0"/>
                                          </p:stCondLst>
                                        </p:cTn>
                                        <p:tgtEl>
                                          <p:spTgt spid="31"/>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500" fill="hold" id="22">
                                          <p:stCondLst>
                                            <p:cond delay="0"/>
                                          </p:stCondLst>
                                        </p:cTn>
                                        <p:tgtEl>
                                          <p:spTgt spid="31"/>
                                        </p:tgtEl>
                                        <p:attrNameLst>
                                          <p:attrName>ppt_x</p:attrName>
                                          <p:attrName>ppt_y</p:attrName>
                                        </p:attrNameLst>
                                      </p:cBhvr>
                                    </p:animMotion>
                                    <p:animEffect filter="fade" transition="in">
                                      <p:cBhvr>
                                        <p:cTn dur="500" id="23"/>
                                        <p:tgtEl>
                                          <p:spTgt spid="31"/>
                                        </p:tgtEl>
                                      </p:cBhvr>
                                    </p:animEffect>
                                  </p:childTnLst>
                                </p:cTn>
                              </p:par>
                              <p:par>
                                <p:cTn fill="hold" grpId="0" id="24" nodeType="withEffect" presetClass="entr" presetID="52" presetSubtype="0">
                                  <p:stCondLst>
                                    <p:cond delay="0"/>
                                  </p:stCondLst>
                                  <p:childTnLst>
                                    <p:set>
                                      <p:cBhvr>
                                        <p:cTn dur="1" fill="hold" id="25">
                                          <p:stCondLst>
                                            <p:cond delay="0"/>
                                          </p:stCondLst>
                                        </p:cTn>
                                        <p:tgtEl>
                                          <p:spTgt spid="34"/>
                                        </p:tgtEl>
                                        <p:attrNameLst>
                                          <p:attrName>style.visibility</p:attrName>
                                        </p:attrNameLst>
                                      </p:cBhvr>
                                      <p:to>
                                        <p:strVal val="visible"/>
                                      </p:to>
                                    </p:set>
                                    <p:animScale>
                                      <p:cBhvr>
                                        <p:cTn decel="50000" dur="500" fill="hold" id="26">
                                          <p:stCondLst>
                                            <p:cond delay="0"/>
                                          </p:stCondLst>
                                        </p:cTn>
                                        <p:tgtEl>
                                          <p:spTgt spid="34"/>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500" fill="hold" id="27">
                                          <p:stCondLst>
                                            <p:cond delay="0"/>
                                          </p:stCondLst>
                                        </p:cTn>
                                        <p:tgtEl>
                                          <p:spTgt spid="34"/>
                                        </p:tgtEl>
                                        <p:attrNameLst>
                                          <p:attrName>ppt_x</p:attrName>
                                          <p:attrName>ppt_y</p:attrName>
                                        </p:attrNameLst>
                                      </p:cBhvr>
                                    </p:animMotion>
                                    <p:animEffect filter="fade" transition="in">
                                      <p:cBhvr>
                                        <p:cTn dur="500" id="28"/>
                                        <p:tgtEl>
                                          <p:spTgt spid="34"/>
                                        </p:tgtEl>
                                      </p:cBhvr>
                                    </p:animEffect>
                                  </p:childTnLst>
                                </p:cTn>
                              </p:par>
                            </p:childTnLst>
                          </p:cTn>
                        </p:par>
                        <p:par>
                          <p:cTn fill="hold" id="29" nodeType="afterGroup">
                            <p:stCondLst>
                              <p:cond delay="2000"/>
                            </p:stCondLst>
                            <p:childTnLst>
                              <p:par>
                                <p:cTn fill="hold" id="30" nodeType="afterEffect" presetClass="entr" presetID="47" presetSubtype="0">
                                  <p:stCondLst>
                                    <p:cond delay="0"/>
                                  </p:stCondLst>
                                  <p:childTnLst>
                                    <p:set>
                                      <p:cBhvr>
                                        <p:cTn dur="1" fill="hold" id="31">
                                          <p:stCondLst>
                                            <p:cond delay="0"/>
                                          </p:stCondLst>
                                        </p:cTn>
                                        <p:tgtEl>
                                          <p:spTgt spid="25"/>
                                        </p:tgtEl>
                                        <p:attrNameLst>
                                          <p:attrName>style.visibility</p:attrName>
                                        </p:attrNameLst>
                                      </p:cBhvr>
                                      <p:to>
                                        <p:strVal val="visible"/>
                                      </p:to>
                                    </p:set>
                                    <p:animEffect filter="fade" transition="in">
                                      <p:cBhvr>
                                        <p:cTn dur="500" id="32"/>
                                        <p:tgtEl>
                                          <p:spTgt spid="25"/>
                                        </p:tgtEl>
                                      </p:cBhvr>
                                    </p:animEffect>
                                    <p:anim calcmode="lin" valueType="num">
                                      <p:cBhvr>
                                        <p:cTn dur="500" fill="hold" id="33"/>
                                        <p:tgtEl>
                                          <p:spTgt spid="25"/>
                                        </p:tgtEl>
                                        <p:attrNameLst>
                                          <p:attrName>ppt_x</p:attrName>
                                        </p:attrNameLst>
                                      </p:cBhvr>
                                      <p:tavLst>
                                        <p:tav tm="0">
                                          <p:val>
                                            <p:strVal val="#ppt_x"/>
                                          </p:val>
                                        </p:tav>
                                        <p:tav tm="100000">
                                          <p:val>
                                            <p:strVal val="#ppt_x"/>
                                          </p:val>
                                        </p:tav>
                                      </p:tavLst>
                                    </p:anim>
                                    <p:anim calcmode="lin" valueType="num">
                                      <p:cBhvr>
                                        <p:cTn dur="500" fill="hold" id="34"/>
                                        <p:tgtEl>
                                          <p:spTgt spid="25"/>
                                        </p:tgtEl>
                                        <p:attrNameLst>
                                          <p:attrName>ppt_y</p:attrName>
                                        </p:attrNameLst>
                                      </p:cBhvr>
                                      <p:tavLst>
                                        <p:tav tm="0">
                                          <p:val>
                                            <p:strVal val="#ppt_y-.1"/>
                                          </p:val>
                                        </p:tav>
                                        <p:tav tm="100000">
                                          <p:val>
                                            <p:strVal val="#ppt_y"/>
                                          </p:val>
                                        </p:tav>
                                      </p:tavLst>
                                    </p:anim>
                                  </p:childTnLst>
                                </p:cTn>
                              </p:par>
                            </p:childTnLst>
                          </p:cTn>
                        </p:par>
                        <p:par>
                          <p:cTn fill="hold" id="35" nodeType="afterGroup">
                            <p:stCondLst>
                              <p:cond delay="2500"/>
                            </p:stCondLst>
                            <p:childTnLst>
                              <p:par>
                                <p:cTn fill="hold" grpId="0" id="36" nodeType="afterEffect" presetClass="entr" presetID="22" presetSubtype="1">
                                  <p:stCondLst>
                                    <p:cond delay="0"/>
                                  </p:stCondLst>
                                  <p:childTnLst>
                                    <p:set>
                                      <p:cBhvr>
                                        <p:cTn dur="1" fill="hold" id="37">
                                          <p:stCondLst>
                                            <p:cond delay="0"/>
                                          </p:stCondLst>
                                        </p:cTn>
                                        <p:tgtEl>
                                          <p:spTgt spid="38"/>
                                        </p:tgtEl>
                                        <p:attrNameLst>
                                          <p:attrName>style.visibility</p:attrName>
                                        </p:attrNameLst>
                                      </p:cBhvr>
                                      <p:to>
                                        <p:strVal val="visible"/>
                                      </p:to>
                                    </p:set>
                                    <p:animEffect filter="wipe(up)" transition="in">
                                      <p:cBhvr>
                                        <p:cTn dur="500" id="38"/>
                                        <p:tgtEl>
                                          <p:spTgt spid="38"/>
                                        </p:tgtEl>
                                      </p:cBhvr>
                                    </p:animEffect>
                                  </p:childTnLst>
                                </p:cTn>
                              </p:par>
                            </p:childTnLst>
                          </p:cTn>
                        </p:par>
                        <p:par>
                          <p:cTn fill="hold" id="39" nodeType="afterGroup">
                            <p:stCondLst>
                              <p:cond delay="3000"/>
                            </p:stCondLst>
                            <p:childTnLst>
                              <p:par>
                                <p:cTn fill="hold" grpId="0" id="40" nodeType="afterEffect" presetClass="entr" presetID="52" presetSubtype="0">
                                  <p:stCondLst>
                                    <p:cond delay="0"/>
                                  </p:stCondLst>
                                  <p:childTnLst>
                                    <p:set>
                                      <p:cBhvr>
                                        <p:cTn dur="1" fill="hold" id="41">
                                          <p:stCondLst>
                                            <p:cond delay="0"/>
                                          </p:stCondLst>
                                        </p:cTn>
                                        <p:tgtEl>
                                          <p:spTgt spid="32"/>
                                        </p:tgtEl>
                                        <p:attrNameLst>
                                          <p:attrName>style.visibility</p:attrName>
                                        </p:attrNameLst>
                                      </p:cBhvr>
                                      <p:to>
                                        <p:strVal val="visible"/>
                                      </p:to>
                                    </p:set>
                                    <p:animScale>
                                      <p:cBhvr>
                                        <p:cTn decel="50000" dur="500" fill="hold" id="42">
                                          <p:stCondLst>
                                            <p:cond delay="0"/>
                                          </p:stCondLst>
                                        </p:cTn>
                                        <p:tgtEl>
                                          <p:spTgt spid="32"/>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500" fill="hold" id="43">
                                          <p:stCondLst>
                                            <p:cond delay="0"/>
                                          </p:stCondLst>
                                        </p:cTn>
                                        <p:tgtEl>
                                          <p:spTgt spid="32"/>
                                        </p:tgtEl>
                                        <p:attrNameLst>
                                          <p:attrName>ppt_x</p:attrName>
                                          <p:attrName>ppt_y</p:attrName>
                                        </p:attrNameLst>
                                      </p:cBhvr>
                                    </p:animMotion>
                                    <p:animEffect filter="fade" transition="in">
                                      <p:cBhvr>
                                        <p:cTn dur="500" id="44"/>
                                        <p:tgtEl>
                                          <p:spTgt spid="32"/>
                                        </p:tgtEl>
                                      </p:cBhvr>
                                    </p:animEffect>
                                  </p:childTnLst>
                                </p:cTn>
                              </p:par>
                              <p:par>
                                <p:cTn fill="hold" grpId="0" id="45" nodeType="withEffect" presetClass="entr" presetID="52" presetSubtype="0">
                                  <p:stCondLst>
                                    <p:cond delay="0"/>
                                  </p:stCondLst>
                                  <p:childTnLst>
                                    <p:set>
                                      <p:cBhvr>
                                        <p:cTn dur="1" fill="hold" id="46">
                                          <p:stCondLst>
                                            <p:cond delay="0"/>
                                          </p:stCondLst>
                                        </p:cTn>
                                        <p:tgtEl>
                                          <p:spTgt spid="35"/>
                                        </p:tgtEl>
                                        <p:attrNameLst>
                                          <p:attrName>style.visibility</p:attrName>
                                        </p:attrNameLst>
                                      </p:cBhvr>
                                      <p:to>
                                        <p:strVal val="visible"/>
                                      </p:to>
                                    </p:set>
                                    <p:animScale>
                                      <p:cBhvr>
                                        <p:cTn decel="50000" dur="500" fill="hold" id="47">
                                          <p:stCondLst>
                                            <p:cond delay="0"/>
                                          </p:stCondLst>
                                        </p:cTn>
                                        <p:tgtEl>
                                          <p:spTgt spid="35"/>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500" fill="hold" id="48">
                                          <p:stCondLst>
                                            <p:cond delay="0"/>
                                          </p:stCondLst>
                                        </p:cTn>
                                        <p:tgtEl>
                                          <p:spTgt spid="35"/>
                                        </p:tgtEl>
                                        <p:attrNameLst>
                                          <p:attrName>ppt_x</p:attrName>
                                          <p:attrName>ppt_y</p:attrName>
                                        </p:attrNameLst>
                                      </p:cBhvr>
                                    </p:animMotion>
                                    <p:animEffect filter="fade" transition="in">
                                      <p:cBhvr>
                                        <p:cTn dur="500" id="49"/>
                                        <p:tgtEl>
                                          <p:spTgt spid="35"/>
                                        </p:tgtEl>
                                      </p:cBhvr>
                                    </p:animEffect>
                                  </p:childTnLst>
                                </p:cTn>
                              </p:par>
                            </p:childTnLst>
                          </p:cTn>
                        </p:par>
                        <p:par>
                          <p:cTn fill="hold" id="50" nodeType="afterGroup">
                            <p:stCondLst>
                              <p:cond delay="3500"/>
                            </p:stCondLst>
                            <p:childTnLst>
                              <p:par>
                                <p:cTn fill="hold" id="51" nodeType="afterEffect" presetClass="entr" presetID="42" presetSubtype="0">
                                  <p:stCondLst>
                                    <p:cond delay="0"/>
                                  </p:stCondLst>
                                  <p:childTnLst>
                                    <p:set>
                                      <p:cBhvr>
                                        <p:cTn dur="1" fill="hold" id="52">
                                          <p:stCondLst>
                                            <p:cond delay="0"/>
                                          </p:stCondLst>
                                        </p:cTn>
                                        <p:tgtEl>
                                          <p:spTgt spid="22"/>
                                        </p:tgtEl>
                                        <p:attrNameLst>
                                          <p:attrName>style.visibility</p:attrName>
                                        </p:attrNameLst>
                                      </p:cBhvr>
                                      <p:to>
                                        <p:strVal val="visible"/>
                                      </p:to>
                                    </p:set>
                                    <p:animEffect filter="fade" transition="in">
                                      <p:cBhvr>
                                        <p:cTn dur="500" id="53"/>
                                        <p:tgtEl>
                                          <p:spTgt spid="22"/>
                                        </p:tgtEl>
                                      </p:cBhvr>
                                    </p:animEffect>
                                    <p:anim calcmode="lin" valueType="num">
                                      <p:cBhvr>
                                        <p:cTn dur="500" fill="hold" id="54"/>
                                        <p:tgtEl>
                                          <p:spTgt spid="22"/>
                                        </p:tgtEl>
                                        <p:attrNameLst>
                                          <p:attrName>ppt_x</p:attrName>
                                        </p:attrNameLst>
                                      </p:cBhvr>
                                      <p:tavLst>
                                        <p:tav tm="0">
                                          <p:val>
                                            <p:strVal val="#ppt_x"/>
                                          </p:val>
                                        </p:tav>
                                        <p:tav tm="100000">
                                          <p:val>
                                            <p:strVal val="#ppt_x"/>
                                          </p:val>
                                        </p:tav>
                                      </p:tavLst>
                                    </p:anim>
                                    <p:anim calcmode="lin" valueType="num">
                                      <p:cBhvr>
                                        <p:cTn dur="500" fill="hold" id="55"/>
                                        <p:tgtEl>
                                          <p:spTgt spid="22"/>
                                        </p:tgtEl>
                                        <p:attrNameLst>
                                          <p:attrName>ppt_y</p:attrName>
                                        </p:attrNameLst>
                                      </p:cBhvr>
                                      <p:tavLst>
                                        <p:tav tm="0">
                                          <p:val>
                                            <p:strVal val="#ppt_y+.1"/>
                                          </p:val>
                                        </p:tav>
                                        <p:tav tm="100000">
                                          <p:val>
                                            <p:strVal val="#ppt_y"/>
                                          </p:val>
                                        </p:tav>
                                      </p:tavLst>
                                    </p:anim>
                                  </p:childTnLst>
                                </p:cTn>
                              </p:par>
                            </p:childTnLst>
                          </p:cTn>
                        </p:par>
                        <p:par>
                          <p:cTn fill="hold" id="56" nodeType="afterGroup">
                            <p:stCondLst>
                              <p:cond delay="4000"/>
                            </p:stCondLst>
                            <p:childTnLst>
                              <p:par>
                                <p:cTn fill="hold" grpId="0" id="57" nodeType="afterEffect" presetClass="entr" presetID="22" presetSubtype="4">
                                  <p:stCondLst>
                                    <p:cond delay="0"/>
                                  </p:stCondLst>
                                  <p:childTnLst>
                                    <p:set>
                                      <p:cBhvr>
                                        <p:cTn dur="1" fill="hold" id="58">
                                          <p:stCondLst>
                                            <p:cond delay="0"/>
                                          </p:stCondLst>
                                        </p:cTn>
                                        <p:tgtEl>
                                          <p:spTgt spid="39"/>
                                        </p:tgtEl>
                                        <p:attrNameLst>
                                          <p:attrName>style.visibility</p:attrName>
                                        </p:attrNameLst>
                                      </p:cBhvr>
                                      <p:to>
                                        <p:strVal val="visible"/>
                                      </p:to>
                                    </p:set>
                                    <p:animEffect filter="wipe(down)" transition="in">
                                      <p:cBhvr>
                                        <p:cTn dur="500" id="59"/>
                                        <p:tgtEl>
                                          <p:spTgt spid="39"/>
                                        </p:tgtEl>
                                      </p:cBhvr>
                                    </p:animEffect>
                                  </p:childTnLst>
                                </p:cTn>
                              </p:par>
                            </p:childTnLst>
                          </p:cTn>
                        </p:par>
                        <p:par>
                          <p:cTn fill="hold" id="60" nodeType="afterGroup">
                            <p:stCondLst>
                              <p:cond delay="4500"/>
                            </p:stCondLst>
                            <p:childTnLst>
                              <p:par>
                                <p:cTn fill="hold" grpId="0" id="61" nodeType="afterEffect" presetClass="entr" presetID="52" presetSubtype="0">
                                  <p:stCondLst>
                                    <p:cond delay="0"/>
                                  </p:stCondLst>
                                  <p:childTnLst>
                                    <p:set>
                                      <p:cBhvr>
                                        <p:cTn dur="1" fill="hold" id="62">
                                          <p:stCondLst>
                                            <p:cond delay="0"/>
                                          </p:stCondLst>
                                        </p:cTn>
                                        <p:tgtEl>
                                          <p:spTgt spid="33"/>
                                        </p:tgtEl>
                                        <p:attrNameLst>
                                          <p:attrName>style.visibility</p:attrName>
                                        </p:attrNameLst>
                                      </p:cBhvr>
                                      <p:to>
                                        <p:strVal val="visible"/>
                                      </p:to>
                                    </p:set>
                                    <p:animScale>
                                      <p:cBhvr>
                                        <p:cTn decel="50000" dur="500" fill="hold" id="63">
                                          <p:stCondLst>
                                            <p:cond delay="0"/>
                                          </p:stCondLst>
                                        </p:cTn>
                                        <p:tgtEl>
                                          <p:spTgt spid="33"/>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500" fill="hold" id="64">
                                          <p:stCondLst>
                                            <p:cond delay="0"/>
                                          </p:stCondLst>
                                        </p:cTn>
                                        <p:tgtEl>
                                          <p:spTgt spid="33"/>
                                        </p:tgtEl>
                                        <p:attrNameLst>
                                          <p:attrName>ppt_x</p:attrName>
                                          <p:attrName>ppt_y</p:attrName>
                                        </p:attrNameLst>
                                      </p:cBhvr>
                                    </p:animMotion>
                                    <p:animEffect filter="fade" transition="in">
                                      <p:cBhvr>
                                        <p:cTn dur="500" id="65"/>
                                        <p:tgtEl>
                                          <p:spTgt spid="33"/>
                                        </p:tgtEl>
                                      </p:cBhvr>
                                    </p:animEffect>
                                  </p:childTnLst>
                                </p:cTn>
                              </p:par>
                              <p:par>
                                <p:cTn fill="hold" grpId="0" id="66" nodeType="withEffect" presetClass="entr" presetID="52" presetSubtype="0">
                                  <p:stCondLst>
                                    <p:cond delay="0"/>
                                  </p:stCondLst>
                                  <p:childTnLst>
                                    <p:set>
                                      <p:cBhvr>
                                        <p:cTn dur="1" fill="hold" id="67">
                                          <p:stCondLst>
                                            <p:cond delay="0"/>
                                          </p:stCondLst>
                                        </p:cTn>
                                        <p:tgtEl>
                                          <p:spTgt spid="36"/>
                                        </p:tgtEl>
                                        <p:attrNameLst>
                                          <p:attrName>style.visibility</p:attrName>
                                        </p:attrNameLst>
                                      </p:cBhvr>
                                      <p:to>
                                        <p:strVal val="visible"/>
                                      </p:to>
                                    </p:set>
                                    <p:animScale>
                                      <p:cBhvr>
                                        <p:cTn decel="50000" dur="500" fill="hold" id="68">
                                          <p:stCondLst>
                                            <p:cond delay="0"/>
                                          </p:stCondLst>
                                        </p:cTn>
                                        <p:tgtEl>
                                          <p:spTgt spid="36"/>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500" fill="hold" id="69">
                                          <p:stCondLst>
                                            <p:cond delay="0"/>
                                          </p:stCondLst>
                                        </p:cTn>
                                        <p:tgtEl>
                                          <p:spTgt spid="36"/>
                                        </p:tgtEl>
                                        <p:attrNameLst>
                                          <p:attrName>ppt_x</p:attrName>
                                          <p:attrName>ppt_y</p:attrName>
                                        </p:attrNameLst>
                                      </p:cBhvr>
                                    </p:animMotion>
                                    <p:animEffect filter="fade" transition="in">
                                      <p:cBhvr>
                                        <p:cTn dur="500" id="70"/>
                                        <p:tgtEl>
                                          <p:spTgt spid="36"/>
                                        </p:tgtEl>
                                      </p:cBhvr>
                                    </p:animEffect>
                                  </p:childTnLst>
                                </p:cTn>
                              </p:par>
                            </p:childTnLst>
                          </p:cTn>
                        </p:par>
                        <p:par>
                          <p:cTn fill="hold" id="71" nodeType="afterGroup">
                            <p:stCondLst>
                              <p:cond delay="5000"/>
                            </p:stCondLst>
                            <p:childTnLst>
                              <p:par>
                                <p:cTn fill="hold" grpId="0" id="72" nodeType="afterEffect" presetClass="entr" presetID="10" presetSubtype="0">
                                  <p:stCondLst>
                                    <p:cond delay="0"/>
                                  </p:stCondLst>
                                  <p:childTnLst>
                                    <p:set>
                                      <p:cBhvr>
                                        <p:cTn dur="1" fill="hold" id="73">
                                          <p:stCondLst>
                                            <p:cond delay="0"/>
                                          </p:stCondLst>
                                        </p:cTn>
                                        <p:tgtEl>
                                          <p:spTgt spid="41"/>
                                        </p:tgtEl>
                                        <p:attrNameLst>
                                          <p:attrName>style.visibility</p:attrName>
                                        </p:attrNameLst>
                                      </p:cBhvr>
                                      <p:to>
                                        <p:strVal val="visible"/>
                                      </p:to>
                                    </p:set>
                                    <p:animEffect filter="fade" transition="in">
                                      <p:cBhvr>
                                        <p:cTn dur="500" id="74"/>
                                        <p:tgtEl>
                                          <p:spTgt spid="4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
      <p:bldP grpId="0" spid="31"/>
      <p:bldP grpId="0" spid="32"/>
      <p:bldP grpId="0" spid="33"/>
      <p:bldP grpId="0" spid="34"/>
      <p:bldP grpId="0" spid="35"/>
      <p:bldP grpId="0" spid="36"/>
      <p:bldP grpId="0" spid="37"/>
      <p:bldP grpId="0" spid="38"/>
      <p:bldP grpId="0" spid="39"/>
      <p:bldP grpId="0" spid="41"/>
    </p:bldLst>
  </p:timing>
</p:sld>
</file>

<file path=ppt/slides/slide1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6" name="标题 5"/>
          <p:cNvSpPr>
            <a:spLocks noGrp="1"/>
          </p:cNvSpPr>
          <p:nvPr>
            <p:ph type="title"/>
          </p:nvPr>
        </p:nvSpPr>
        <p:spPr/>
        <p:txBody>
          <a:bodyPr>
            <a:noAutofit/>
          </a:bodyPr>
          <a:lstStyle/>
          <a:p>
            <a:r>
              <a:rPr altLang="en-US" b="1" lang="zh-CN" sz="1800"/>
              <a:t>存在的不足（文字可以编辑）</a:t>
            </a:r>
          </a:p>
        </p:txBody>
      </p:sp>
      <p:sp>
        <p:nvSpPr>
          <p:cNvPr id="3" name="圆角矩形 2"/>
          <p:cNvSpPr/>
          <p:nvPr/>
        </p:nvSpPr>
        <p:spPr bwMode="auto">
          <a:xfrm>
            <a:off x="1411354" y="3287414"/>
            <a:ext cx="3168650" cy="1368425"/>
          </a:xfrm>
          <a:prstGeom prst="roundRect">
            <a:avLst>
              <a:gd fmla="val 0" name="adj"/>
            </a:avLst>
          </a:prstGeom>
          <a:solidFill>
            <a:schemeClr val="accent1">
              <a:alpha val="24000"/>
            </a:schemeClr>
          </a:solidFill>
          <a:ln cmpd="sng" w="12700">
            <a:solidFill>
              <a:schemeClr val="accent1"/>
            </a:solidFill>
            <a:miter lim="800000"/>
          </a:ln>
        </p:spPr>
        <p:txBody>
          <a:bodyPr anchor="ctr"/>
          <a:lstStyle/>
          <a:p>
            <a:pPr lvl="2"/>
            <a:endParaRPr altLang="en-US" lang="zh-CN">
              <a:solidFill>
                <a:schemeClr val="tx1"/>
              </a:solidFill>
            </a:endParaRPr>
          </a:p>
        </p:txBody>
      </p:sp>
      <p:sp>
        <p:nvSpPr>
          <p:cNvPr id="4" name="矩形 87"/>
          <p:cNvSpPr>
            <a:spLocks noChangeArrowheads="1"/>
          </p:cNvSpPr>
          <p:nvPr/>
        </p:nvSpPr>
        <p:spPr bwMode="auto">
          <a:xfrm>
            <a:off x="1525430" y="3876049"/>
            <a:ext cx="2940498" cy="518152"/>
          </a:xfrm>
          <a:prstGeom prst="rect">
            <a:avLst/>
          </a:prstGeom>
          <a:noFill/>
          <a:ln w="9525">
            <a:noFill/>
            <a:miter lim="800000"/>
          </a:ln>
        </p:spPr>
        <p:txBody>
          <a:bodyPr bIns="45716" lIns="91430" rIns="91430" tIns="45716">
            <a:spAutoFit/>
          </a:bodyPr>
          <a:lstStyle/>
          <a:p>
            <a:pPr algn="ctr" eaLnBrk="0" fontAlgn="ctr" hangingPunct="0">
              <a:buClr>
                <a:srgbClr val="FF0000"/>
              </a:buClr>
              <a:buSzPct val="70000"/>
            </a:pPr>
            <a:r>
              <a:rPr altLang="en-US" lang="zh-CN" sz="1400">
                <a:latin charset="-122" panose="020b0503020204020204" pitchFamily="34" typeface="微软雅黑"/>
                <a:ea charset="-122" panose="020b0503020204020204" pitchFamily="34" typeface="微软雅黑"/>
              </a:rPr>
              <a:t>点击添加文本 点击添加文本</a:t>
            </a:r>
          </a:p>
          <a:p>
            <a:pPr algn="ctr" eaLnBrk="0" fontAlgn="ctr" hangingPunct="0">
              <a:buClr>
                <a:srgbClr val="FF0000"/>
              </a:buClr>
              <a:buSzPct val="70000"/>
            </a:pPr>
            <a:r>
              <a:rPr altLang="en-US" lang="zh-CN" sz="1400">
                <a:latin charset="-122" panose="020b0503020204020204" pitchFamily="34" typeface="微软雅黑"/>
                <a:ea charset="-122" panose="020b0503020204020204" pitchFamily="34" typeface="微软雅黑"/>
              </a:rPr>
              <a:t>点击添加文本 点击添加文本</a:t>
            </a:r>
          </a:p>
        </p:txBody>
      </p:sp>
      <p:sp>
        <p:nvSpPr>
          <p:cNvPr id="5" name="圆角矩形 4"/>
          <p:cNvSpPr/>
          <p:nvPr/>
        </p:nvSpPr>
        <p:spPr bwMode="auto">
          <a:xfrm>
            <a:off x="1411354" y="1131590"/>
            <a:ext cx="3168650" cy="1366837"/>
          </a:xfrm>
          <a:prstGeom prst="roundRect">
            <a:avLst>
              <a:gd fmla="val 0" name="adj"/>
            </a:avLst>
          </a:prstGeom>
          <a:solidFill>
            <a:schemeClr val="accent1">
              <a:alpha val="24000"/>
            </a:schemeClr>
          </a:solidFill>
          <a:ln cmpd="sng" w="12700">
            <a:solidFill>
              <a:schemeClr val="accent1"/>
            </a:solidFill>
            <a:miter lim="800000"/>
          </a:ln>
        </p:spPr>
        <p:txBody>
          <a:bodyPr anchor="ctr"/>
          <a:lstStyle/>
          <a:p>
            <a:pPr lvl="2"/>
            <a:endParaRPr altLang="en-US" lang="zh-CN">
              <a:solidFill>
                <a:schemeClr val="tx1"/>
              </a:solidFill>
            </a:endParaRPr>
          </a:p>
        </p:txBody>
      </p:sp>
      <p:sp>
        <p:nvSpPr>
          <p:cNvPr id="7" name="矩形 87"/>
          <p:cNvSpPr>
            <a:spLocks noChangeArrowheads="1"/>
          </p:cNvSpPr>
          <p:nvPr/>
        </p:nvSpPr>
        <p:spPr bwMode="auto">
          <a:xfrm>
            <a:off x="1440954" y="1378878"/>
            <a:ext cx="3109451" cy="518152"/>
          </a:xfrm>
          <a:prstGeom prst="rect">
            <a:avLst/>
          </a:prstGeom>
          <a:noFill/>
          <a:ln w="9525">
            <a:noFill/>
            <a:miter lim="800000"/>
          </a:ln>
        </p:spPr>
        <p:txBody>
          <a:bodyPr bIns="45716" lIns="91430" rIns="91430" tIns="45716">
            <a:spAutoFit/>
          </a:bodyPr>
          <a:lstStyle/>
          <a:p>
            <a:pPr algn="ctr" eaLnBrk="0" fontAlgn="ctr" hangingPunct="0">
              <a:buClr>
                <a:srgbClr val="FF0000"/>
              </a:buClr>
              <a:buSzPct val="70000"/>
            </a:pPr>
            <a:r>
              <a:rPr altLang="en-US" lang="zh-CN" sz="1400">
                <a:latin charset="-122" panose="020b0503020204020204" pitchFamily="34" typeface="微软雅黑"/>
                <a:ea charset="-122" panose="020b0503020204020204" pitchFamily="34" typeface="微软雅黑"/>
              </a:rPr>
              <a:t>点击添加文本 点击添加文本</a:t>
            </a:r>
          </a:p>
          <a:p>
            <a:pPr algn="ctr" eaLnBrk="0" fontAlgn="ctr" hangingPunct="0">
              <a:buClr>
                <a:srgbClr val="FF0000"/>
              </a:buClr>
              <a:buSzPct val="70000"/>
            </a:pPr>
            <a:r>
              <a:rPr altLang="en-US" lang="zh-CN" sz="1400">
                <a:latin charset="-122" panose="020b0503020204020204" pitchFamily="34" typeface="微软雅黑"/>
                <a:ea charset="-122" panose="020b0503020204020204" pitchFamily="34" typeface="微软雅黑"/>
              </a:rPr>
              <a:t>点击添加文本 点击添加文本</a:t>
            </a:r>
          </a:p>
        </p:txBody>
      </p:sp>
      <p:grpSp>
        <p:nvGrpSpPr>
          <p:cNvPr id="8" name="组合 26"/>
          <p:cNvGrpSpPr>
            <a:grpSpLocks noChangeAspect="1"/>
          </p:cNvGrpSpPr>
          <p:nvPr/>
        </p:nvGrpSpPr>
        <p:grpSpPr>
          <a:xfrm>
            <a:off x="1774893" y="2241253"/>
            <a:ext cx="2443163" cy="554037"/>
            <a:chOff x="855540" y="3513439"/>
            <a:chExt cx="1399872" cy="987727"/>
          </a:xfrm>
          <a:scene3d>
            <a:camera prst="orthographicFront">
              <a:rot lat="0" lon="0" rev="0"/>
            </a:camera>
            <a:lightRig dir="t" rig="balanced">
              <a:rot lat="0" lon="0" rev="8700000"/>
            </a:lightRig>
          </a:scene3d>
        </p:grpSpPr>
        <p:sp>
          <p:nvSpPr>
            <p:cNvPr id="9" name="矩形 8"/>
            <p:cNvSpPr/>
            <p:nvPr/>
          </p:nvSpPr>
          <p:spPr>
            <a:xfrm>
              <a:off x="855540" y="3513439"/>
              <a:ext cx="1399872" cy="987727"/>
            </a:xfrm>
            <a:prstGeom prst="rect">
              <a:avLst/>
            </a:prstGeom>
            <a:solidFill>
              <a:schemeClr val="accent1"/>
            </a:solidFill>
            <a:ln>
              <a:noFill/>
            </a:ln>
          </p:spPr>
          <p:style>
            <a:lnRef idx="2">
              <a:schemeClr val="accent3">
                <a:shade val="50000"/>
              </a:schemeClr>
            </a:lnRef>
            <a:fillRef idx="1">
              <a:schemeClr val="accent3"/>
            </a:fillRef>
            <a:effectRef idx="0">
              <a:schemeClr val="accent3"/>
            </a:effectRef>
            <a:fontRef idx="minor">
              <a:schemeClr val="lt1"/>
            </a:fontRef>
          </p:style>
          <p:txBody>
            <a:bodyPr anchor="ctr">
              <a:sp3d/>
            </a:bodyPr>
            <a:lstStyle/>
            <a:p>
              <a:pPr algn="ctr" eaLnBrk="0" fontAlgn="ctr" hangingPunct="0">
                <a:buClr>
                  <a:srgbClr val="FF0000"/>
                </a:buClr>
                <a:buSzPct val="70000"/>
                <a:buFont charset="2" pitchFamily="2" typeface="Wingdings"/>
                <a:buChar char="u"/>
                <a:defRPr/>
              </a:pPr>
              <a:endParaRPr altLang="en-US" b="1" lang="zh-CN" sz="1700">
                <a:solidFill>
                  <a:schemeClr val="bg1"/>
                </a:solidFill>
                <a:latin charset="-122" panose="020b0503020204020204" pitchFamily="34" typeface="微软雅黑"/>
                <a:ea charset="-122" panose="020b0503020204020204" pitchFamily="34" typeface="微软雅黑"/>
              </a:endParaRPr>
            </a:p>
          </p:txBody>
        </p:sp>
        <p:sp>
          <p:nvSpPr>
            <p:cNvPr id="10" name="矩形 14"/>
            <p:cNvSpPr>
              <a:spLocks noChangeArrowheads="1"/>
            </p:cNvSpPr>
            <p:nvPr/>
          </p:nvSpPr>
          <p:spPr bwMode="auto">
            <a:xfrm>
              <a:off x="1004859" y="3706853"/>
              <a:ext cx="1101235" cy="624901"/>
            </a:xfrm>
            <a:prstGeom prst="rect">
              <a:avLst/>
            </a:prstGeom>
            <a:noFill/>
            <a:ln w="9525">
              <a:noFill/>
              <a:miter lim="800000"/>
            </a:ln>
            <a:effectLst/>
            <a:sp3d>
              <a:bevelT h="38100" w="190500"/>
            </a:sp3d>
          </p:spPr>
          <p:txBody>
            <a:bodyPr anchor="ctr">
              <a:spAutoFit/>
            </a:bodyPr>
            <a:lstStyle/>
            <a:p>
              <a:pPr algn="ctr" fontAlgn="ctr">
                <a:buClr>
                  <a:srgbClr val="FF0000"/>
                </a:buClr>
                <a:buSzPct val="70000"/>
                <a:defRPr/>
              </a:pPr>
              <a:r>
                <a:rPr altLang="en-US" kumimoji="1" lang="zh-CN" sz="1700">
                  <a:solidFill>
                    <a:schemeClr val="bg1"/>
                  </a:solidFill>
                  <a:latin charset="-122" panose="020b0503020204020204" pitchFamily="34" typeface="微软雅黑"/>
                  <a:ea charset="-122" panose="020b0503020204020204" pitchFamily="34" typeface="微软雅黑"/>
                </a:rPr>
                <a:t>添加标题</a:t>
              </a:r>
            </a:p>
          </p:txBody>
        </p:sp>
      </p:grpSp>
      <p:grpSp>
        <p:nvGrpSpPr>
          <p:cNvPr id="11" name="组合 26"/>
          <p:cNvGrpSpPr>
            <a:grpSpLocks noChangeAspect="1"/>
          </p:cNvGrpSpPr>
          <p:nvPr/>
        </p:nvGrpSpPr>
        <p:grpSpPr>
          <a:xfrm>
            <a:off x="1774893" y="2998490"/>
            <a:ext cx="2443163" cy="555624"/>
            <a:chOff x="855540" y="3513439"/>
            <a:chExt cx="1399872" cy="987727"/>
          </a:xfrm>
          <a:effectLst/>
          <a:scene3d>
            <a:camera prst="orthographicFront">
              <a:rot lat="0" lon="0" rev="0"/>
            </a:camera>
            <a:lightRig dir="t" rig="balanced">
              <a:rot lat="0" lon="0" rev="8700000"/>
            </a:lightRig>
          </a:scene3d>
        </p:grpSpPr>
        <p:sp>
          <p:nvSpPr>
            <p:cNvPr id="12" name="圆角矩形 11"/>
            <p:cNvSpPr/>
            <p:nvPr/>
          </p:nvSpPr>
          <p:spPr>
            <a:xfrm>
              <a:off x="855540" y="3513439"/>
              <a:ext cx="1399872" cy="987727"/>
            </a:xfrm>
            <a:prstGeom prst="roundRect">
              <a:avLst>
                <a:gd fmla="val 0" name="adj"/>
              </a:avLst>
            </a:prstGeom>
            <a:solidFill>
              <a:schemeClr val="accent1"/>
            </a:solidFill>
            <a:ln>
              <a:noFill/>
            </a:ln>
          </p:spPr>
          <p:style>
            <a:lnRef idx="2">
              <a:schemeClr val="accent3"/>
            </a:lnRef>
            <a:fillRef idx="1">
              <a:schemeClr val="lt1"/>
            </a:fillRef>
            <a:effectRef idx="0">
              <a:schemeClr val="accent3"/>
            </a:effectRef>
            <a:fontRef idx="minor">
              <a:schemeClr val="dk1"/>
            </a:fontRef>
          </p:style>
          <p:txBody>
            <a:bodyPr anchor="ctr">
              <a:sp3d/>
            </a:bodyPr>
            <a:lstStyle/>
            <a:p>
              <a:pPr algn="ctr" eaLnBrk="0" fontAlgn="ctr" hangingPunct="0">
                <a:buClr>
                  <a:srgbClr val="FF0000"/>
                </a:buClr>
                <a:buSzPct val="70000"/>
                <a:buFont charset="2" pitchFamily="2" typeface="Wingdings"/>
                <a:buChar char="u"/>
                <a:defRPr/>
              </a:pPr>
              <a:endParaRPr altLang="en-US" b="1" lang="zh-CN" sz="1700">
                <a:solidFill>
                  <a:schemeClr val="bg1"/>
                </a:solidFill>
                <a:latin charset="-122" panose="020b0503020204020204" pitchFamily="34" typeface="微软雅黑"/>
                <a:ea charset="-122" panose="020b0503020204020204" pitchFamily="34" typeface="微软雅黑"/>
              </a:endParaRPr>
            </a:p>
          </p:txBody>
        </p:sp>
        <p:sp>
          <p:nvSpPr>
            <p:cNvPr id="13" name="矩形 12"/>
            <p:cNvSpPr>
              <a:spLocks noChangeArrowheads="1"/>
            </p:cNvSpPr>
            <p:nvPr/>
          </p:nvSpPr>
          <p:spPr bwMode="auto">
            <a:xfrm>
              <a:off x="930021" y="3695743"/>
              <a:ext cx="1250910" cy="623116"/>
            </a:xfrm>
            <a:prstGeom prst="rect">
              <a:avLst/>
            </a:prstGeom>
            <a:noFill/>
            <a:ln w="9525">
              <a:noFill/>
              <a:miter lim="800000"/>
            </a:ln>
            <a:effectLst/>
            <a:sp3d>
              <a:bevelT h="38100" w="190500"/>
            </a:sp3d>
          </p:spPr>
          <p:txBody>
            <a:bodyPr anchor="ctr">
              <a:spAutoFit/>
            </a:bodyPr>
            <a:lstStyle/>
            <a:p>
              <a:pPr algn="ctr" fontAlgn="ctr">
                <a:buClr>
                  <a:srgbClr val="FF0000"/>
                </a:buClr>
                <a:buSzPct val="70000"/>
                <a:defRPr/>
              </a:pPr>
              <a:r>
                <a:rPr altLang="en-US" kumimoji="1" lang="zh-CN" sz="1700">
                  <a:solidFill>
                    <a:schemeClr val="bg1"/>
                  </a:solidFill>
                  <a:latin charset="-122" panose="020b0503020204020204" pitchFamily="34" typeface="微软雅黑"/>
                  <a:ea charset="-122" panose="020b0503020204020204" pitchFamily="34" typeface="微软雅黑"/>
                </a:rPr>
                <a:t>添加标题</a:t>
              </a:r>
            </a:p>
          </p:txBody>
        </p:sp>
      </p:grpSp>
      <p:sp>
        <p:nvSpPr>
          <p:cNvPr id="14" name="Half Frame 12"/>
          <p:cNvSpPr/>
          <p:nvPr/>
        </p:nvSpPr>
        <p:spPr>
          <a:xfrm rot="8097294">
            <a:off x="4725611" y="2527948"/>
            <a:ext cx="500039" cy="549505"/>
          </a:xfrm>
          <a:prstGeom prst="halfFrame">
            <a:avLst/>
          </a:prstGeom>
          <a:solidFill>
            <a:schemeClr val="accent1"/>
          </a:solidFill>
          <a:effectLst/>
        </p:spPr>
        <p:style>
          <a:lnRef idx="0">
            <a:schemeClr val="lt1">
              <a:hueOff val="0"/>
              <a:satOff val="0"/>
              <a:lumOff val="0"/>
              <a:alphaOff val="0"/>
            </a:schemeClr>
          </a:lnRef>
          <a:fillRef idx="3">
            <a:scrgbClr b="0" g="0" r="0"/>
          </a:fillRef>
          <a:effectRef idx="2">
            <a:schemeClr val="accent1">
              <a:hueOff val="0"/>
              <a:satOff val="0"/>
              <a:lumOff val="0"/>
              <a:alphaOff val="0"/>
            </a:schemeClr>
          </a:effectRef>
          <a:fontRef idx="minor">
            <a:schemeClr val="lt1"/>
          </a:fontRef>
        </p:style>
        <p:txBody>
          <a:bodyPr/>
          <a:lstStyle/>
          <a:p/>
        </p:txBody>
      </p:sp>
      <p:sp>
        <p:nvSpPr>
          <p:cNvPr id="15" name="Half Frame 13"/>
          <p:cNvSpPr/>
          <p:nvPr/>
        </p:nvSpPr>
        <p:spPr>
          <a:xfrm rot="8106864">
            <a:off x="4807211" y="2437558"/>
            <a:ext cx="832484" cy="789227"/>
          </a:xfrm>
          <a:prstGeom prst="halfFrame">
            <a:avLst/>
          </a:prstGeom>
          <a:solidFill>
            <a:schemeClr val="accent1"/>
          </a:solidFill>
          <a:effectLst/>
        </p:spPr>
        <p:style>
          <a:lnRef idx="0">
            <a:schemeClr val="lt1">
              <a:hueOff val="0"/>
              <a:satOff val="0"/>
              <a:lumOff val="0"/>
              <a:alphaOff val="0"/>
            </a:schemeClr>
          </a:lnRef>
          <a:fillRef idx="3">
            <a:scrgbClr b="0" g="0" r="0"/>
          </a:fillRef>
          <a:effectRef idx="2">
            <a:schemeClr val="accent1">
              <a:hueOff val="0"/>
              <a:satOff val="0"/>
              <a:lumOff val="0"/>
              <a:alphaOff val="0"/>
            </a:schemeClr>
          </a:effectRef>
          <a:fontRef idx="minor">
            <a:schemeClr val="lt1"/>
          </a:fontRef>
        </p:style>
        <p:txBody>
          <a:bodyPr/>
          <a:lstStyle/>
          <a:p/>
        </p:txBody>
      </p:sp>
      <p:grpSp>
        <p:nvGrpSpPr>
          <p:cNvPr id="16" name="组合 15"/>
          <p:cNvGrpSpPr/>
          <p:nvPr/>
        </p:nvGrpSpPr>
        <p:grpSpPr>
          <a:xfrm>
            <a:off x="6048773" y="1892001"/>
            <a:ext cx="1979611" cy="1981200"/>
            <a:chOff x="6556158" y="1824136"/>
            <a:chExt cx="1979612" cy="1981200"/>
          </a:xfrm>
          <a:effectLst/>
        </p:grpSpPr>
        <p:sp>
          <p:nvSpPr>
            <p:cNvPr id="17" name="Oval 2"/>
            <p:cNvSpPr>
              <a:spLocks noChangeArrowheads="1" noChangeAspect="1"/>
            </p:cNvSpPr>
            <p:nvPr/>
          </p:nvSpPr>
          <p:spPr bwMode="auto">
            <a:xfrm>
              <a:off x="6556158" y="1824136"/>
              <a:ext cx="1979612" cy="1981200"/>
            </a:xfrm>
            <a:prstGeom prst="ellipse">
              <a:avLst/>
            </a:prstGeom>
            <a:solidFill>
              <a:schemeClr val="accent1">
                <a:alpha val="24000"/>
              </a:schemeClr>
            </a:solidFill>
            <a:ln cmpd="sng" w="12700">
              <a:solidFill>
                <a:schemeClr val="accent1"/>
              </a:solidFill>
              <a:miter lim="800000"/>
            </a:ln>
          </p:spPr>
          <p:txBody>
            <a:bodyPr anchor="ctr"/>
            <a:lstStyle/>
            <a:p>
              <a:pPr algn="ctr"/>
              <a:endParaRPr altLang="zh-CN" lang="fr-FR" sz="1400">
                <a:solidFill>
                  <a:schemeClr val="tx1">
                    <a:lumMod val="85000"/>
                    <a:lumOff val="15000"/>
                  </a:schemeClr>
                </a:solidFill>
                <a:latin typeface="+mn-ea"/>
              </a:endParaRPr>
            </a:p>
          </p:txBody>
        </p:sp>
        <p:sp>
          <p:nvSpPr>
            <p:cNvPr id="18" name="Text Box 29"/>
            <p:cNvSpPr txBox="1">
              <a:spLocks noChangeArrowheads="1"/>
            </p:cNvSpPr>
            <p:nvPr/>
          </p:nvSpPr>
          <p:spPr bwMode="gray">
            <a:xfrm>
              <a:off x="6780134" y="2431876"/>
              <a:ext cx="1531793" cy="859651"/>
            </a:xfrm>
            <a:prstGeom prst="rect">
              <a:avLst/>
            </a:prstGeom>
            <a:noFill/>
            <a:ln cmpd="sng" w="12700">
              <a:noFill/>
              <a:miter lim="800000"/>
            </a:ln>
          </p:spPr>
          <p:txBody>
            <a:bodyPr anchor="ctr"/>
            <a:lstStyle>
              <a:defPPr>
                <a:defRPr lang="zh-CN"/>
              </a:defPPr>
              <a:lvl1pPr algn="ctr">
                <a:defRPr sz="1400">
                  <a:solidFill>
                    <a:schemeClr val="tx1">
                      <a:lumMod val="85000"/>
                      <a:lumOff val="15000"/>
                    </a:schemeClr>
                  </a:solidFill>
                  <a:latin typeface="+mn-ea"/>
                </a:defRPr>
              </a:lvl1pPr>
            </a:lstStyle>
            <a:p>
              <a:r>
                <a:rPr altLang="en-US" b="1" lang="zh-CN" sz="1800">
                  <a:solidFill>
                    <a:schemeClr val="accent1"/>
                  </a:solidFill>
                </a:rPr>
                <a:t>点击添加文本</a:t>
              </a:r>
            </a:p>
          </p:txBody>
        </p:sp>
      </p:grpSp>
      <p:sp>
        <p:nvSpPr>
          <p:cNvPr id="20" name="TextBox 19"/>
          <p:cNvSpPr txBox="1"/>
          <p:nvPr/>
        </p:nvSpPr>
        <p:spPr>
          <a:xfrm>
            <a:off x="-41955" y="-2540818"/>
            <a:ext cx="868680" cy="365760"/>
          </a:xfrm>
          <a:prstGeom prst="rect">
            <a:avLst/>
          </a:prstGeom>
          <a:noFill/>
        </p:spPr>
        <p:txBody>
          <a:bodyPr rtlCol="0" wrap="none">
            <a:spAutoFit/>
          </a:bodyPr>
          <a:lstStyle/>
          <a:p>
            <a:r>
              <a:rPr altLang="en-US" lang="zh-CN"/>
              <a:t>延迟符</a:t>
            </a:r>
          </a:p>
        </p:txBody>
      </p:sp>
    </p:spTree>
    <p:extLst>
      <p:ext uri="{BB962C8B-B14F-4D97-AF65-F5344CB8AC3E}">
        <p14:creationId val="1546876247"/>
      </p:ext>
    </p:extLst>
  </p:cSld>
  <p:clrMapOvr>
    <a:masterClrMapping/>
  </p:clrMapOvr>
  <mc:AlternateContent>
    <mc:Choice Requires="p14">
      <p:transition p14:dur="700" spd="med">
        <p:fade/>
      </p:transition>
    </mc:Choice>
    <mc:Fallback>
      <p:transition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8">
                                  <p:stCondLst>
                                    <p:cond delay="0"/>
                                  </p:stCondLst>
                                  <p:childTnLst>
                                    <p:set>
                                      <p:cBhvr>
                                        <p:cTn dur="1" fill="hold" id="6">
                                          <p:stCondLst>
                                            <p:cond delay="0"/>
                                          </p:stCondLst>
                                        </p:cTn>
                                        <p:tgtEl>
                                          <p:spTgt spid="6"/>
                                        </p:tgtEl>
                                        <p:attrNameLst>
                                          <p:attrName>style.visibility</p:attrName>
                                        </p:attrNameLst>
                                      </p:cBhvr>
                                      <p:to>
                                        <p:strVal val="visible"/>
                                      </p:to>
                                    </p:set>
                                    <p:animEffect filter="wipe(left)" transition="in">
                                      <p:cBhvr>
                                        <p:cTn dur="500" id="7"/>
                                        <p:tgtEl>
                                          <p:spTgt spid="6"/>
                                        </p:tgtEl>
                                      </p:cBhvr>
                                    </p:animEffect>
                                  </p:childTnLst>
                                </p:cTn>
                              </p:par>
                            </p:childTnLst>
                          </p:cTn>
                        </p:par>
                        <p:par>
                          <p:cTn fill="hold" id="8" nodeType="afterGroup">
                            <p:stCondLst>
                              <p:cond delay="500"/>
                            </p:stCondLst>
                            <p:childTnLst>
                              <p:par>
                                <p:cTn fill="hold" id="9" nodeType="afterEffect" presetClass="entr" presetID="10" presetSubtype="0">
                                  <p:stCondLst>
                                    <p:cond delay="0"/>
                                  </p:stCondLst>
                                  <p:childTnLst>
                                    <p:set>
                                      <p:cBhvr>
                                        <p:cTn dur="1" fill="hold" id="10">
                                          <p:stCondLst>
                                            <p:cond delay="0"/>
                                          </p:stCondLst>
                                        </p:cTn>
                                        <p:tgtEl>
                                          <p:spTgt spid="8"/>
                                        </p:tgtEl>
                                        <p:attrNameLst>
                                          <p:attrName>style.visibility</p:attrName>
                                        </p:attrNameLst>
                                      </p:cBhvr>
                                      <p:to>
                                        <p:strVal val="visible"/>
                                      </p:to>
                                    </p:set>
                                    <p:animEffect filter="fade" transition="in">
                                      <p:cBhvr>
                                        <p:cTn dur="1000" id="11"/>
                                        <p:tgtEl>
                                          <p:spTgt spid="8"/>
                                        </p:tgtEl>
                                      </p:cBhvr>
                                    </p:animEffect>
                                  </p:childTnLst>
                                </p:cTn>
                              </p:par>
                              <p:par>
                                <p:cTn fill="hold" id="12" nodeType="withEffect" presetClass="entr" presetID="10" presetSubtype="0">
                                  <p:stCondLst>
                                    <p:cond delay="0"/>
                                  </p:stCondLst>
                                  <p:childTnLst>
                                    <p:set>
                                      <p:cBhvr>
                                        <p:cTn dur="1" fill="hold" id="13">
                                          <p:stCondLst>
                                            <p:cond delay="0"/>
                                          </p:stCondLst>
                                        </p:cTn>
                                        <p:tgtEl>
                                          <p:spTgt spid="11"/>
                                        </p:tgtEl>
                                        <p:attrNameLst>
                                          <p:attrName>style.visibility</p:attrName>
                                        </p:attrNameLst>
                                      </p:cBhvr>
                                      <p:to>
                                        <p:strVal val="visible"/>
                                      </p:to>
                                    </p:set>
                                    <p:animEffect filter="fade" transition="in">
                                      <p:cBhvr>
                                        <p:cTn dur="1000" id="14"/>
                                        <p:tgtEl>
                                          <p:spTgt spid="11"/>
                                        </p:tgtEl>
                                      </p:cBhvr>
                                    </p:animEffect>
                                  </p:childTnLst>
                                </p:cTn>
                              </p:par>
                            </p:childTnLst>
                          </p:cTn>
                        </p:par>
                        <p:par>
                          <p:cTn fill="hold" id="15" nodeType="afterGroup">
                            <p:stCondLst>
                              <p:cond delay="1500"/>
                            </p:stCondLst>
                            <p:childTnLst>
                              <p:par>
                                <p:cTn fill="hold" grpId="0" id="16" nodeType="afterEffect" presetClass="entr" presetID="12" presetSubtype="4">
                                  <p:stCondLst>
                                    <p:cond delay="0"/>
                                  </p:stCondLst>
                                  <p:childTnLst>
                                    <p:set>
                                      <p:cBhvr>
                                        <p:cTn dur="1" fill="hold" id="17">
                                          <p:stCondLst>
                                            <p:cond delay="0"/>
                                          </p:stCondLst>
                                        </p:cTn>
                                        <p:tgtEl>
                                          <p:spTgt spid="5"/>
                                        </p:tgtEl>
                                        <p:attrNameLst>
                                          <p:attrName>style.visibility</p:attrName>
                                        </p:attrNameLst>
                                      </p:cBhvr>
                                      <p:to>
                                        <p:strVal val="visible"/>
                                      </p:to>
                                    </p:set>
                                    <p:anim calcmode="lin" valueType="num">
                                      <p:cBhvr additive="base">
                                        <p:cTn dur="750" id="18"/>
                                        <p:tgtEl>
                                          <p:spTgt spid="5"/>
                                        </p:tgtEl>
                                        <p:attrNameLst>
                                          <p:attrName>ppt_y</p:attrName>
                                        </p:attrNameLst>
                                      </p:cBhvr>
                                      <p:tavLst>
                                        <p:tav tm="0">
                                          <p:val>
                                            <p:strVal val="#ppt_y+#ppt_h*1.125000"/>
                                          </p:val>
                                        </p:tav>
                                        <p:tav tm="100000">
                                          <p:val>
                                            <p:strVal val="#ppt_y"/>
                                          </p:val>
                                        </p:tav>
                                      </p:tavLst>
                                    </p:anim>
                                    <p:animEffect filter="wipe(up)" transition="in">
                                      <p:cBhvr>
                                        <p:cTn dur="750" id="19"/>
                                        <p:tgtEl>
                                          <p:spTgt spid="5"/>
                                        </p:tgtEl>
                                      </p:cBhvr>
                                    </p:animEffect>
                                  </p:childTnLst>
                                </p:cTn>
                              </p:par>
                              <p:par>
                                <p:cTn fill="hold" grpId="0" id="20" nodeType="withEffect" presetClass="entr" presetID="12" presetSubtype="1">
                                  <p:stCondLst>
                                    <p:cond delay="0"/>
                                  </p:stCondLst>
                                  <p:childTnLst>
                                    <p:set>
                                      <p:cBhvr>
                                        <p:cTn dur="1" fill="hold" id="21">
                                          <p:stCondLst>
                                            <p:cond delay="0"/>
                                          </p:stCondLst>
                                        </p:cTn>
                                        <p:tgtEl>
                                          <p:spTgt spid="3"/>
                                        </p:tgtEl>
                                        <p:attrNameLst>
                                          <p:attrName>style.visibility</p:attrName>
                                        </p:attrNameLst>
                                      </p:cBhvr>
                                      <p:to>
                                        <p:strVal val="visible"/>
                                      </p:to>
                                    </p:set>
                                    <p:anim calcmode="lin" valueType="num">
                                      <p:cBhvr additive="base">
                                        <p:cTn dur="750" id="22"/>
                                        <p:tgtEl>
                                          <p:spTgt spid="3"/>
                                        </p:tgtEl>
                                        <p:attrNameLst>
                                          <p:attrName>ppt_y</p:attrName>
                                        </p:attrNameLst>
                                      </p:cBhvr>
                                      <p:tavLst>
                                        <p:tav tm="0">
                                          <p:val>
                                            <p:strVal val="#ppt_y-#ppt_h*1.125000"/>
                                          </p:val>
                                        </p:tav>
                                        <p:tav tm="100000">
                                          <p:val>
                                            <p:strVal val="#ppt_y"/>
                                          </p:val>
                                        </p:tav>
                                      </p:tavLst>
                                    </p:anim>
                                    <p:animEffect filter="wipe(down)" transition="in">
                                      <p:cBhvr>
                                        <p:cTn dur="750" id="23"/>
                                        <p:tgtEl>
                                          <p:spTgt spid="3"/>
                                        </p:tgtEl>
                                      </p:cBhvr>
                                    </p:animEffect>
                                  </p:childTnLst>
                                </p:cTn>
                              </p:par>
                            </p:childTnLst>
                          </p:cTn>
                        </p:par>
                        <p:par>
                          <p:cTn fill="hold" id="24" nodeType="afterGroup">
                            <p:stCondLst>
                              <p:cond delay="2250"/>
                            </p:stCondLst>
                            <p:childTnLst>
                              <p:par>
                                <p:cTn fill="hold" grpId="0" id="25" nodeType="afterEffect" presetClass="entr" presetID="12" presetSubtype="4">
                                  <p:stCondLst>
                                    <p:cond delay="0"/>
                                  </p:stCondLst>
                                  <p:iterate type="lt">
                                    <p:tmPct val="10000"/>
                                  </p:iterate>
                                  <p:childTnLst>
                                    <p:set>
                                      <p:cBhvr>
                                        <p:cTn dur="1" fill="hold" id="26">
                                          <p:stCondLst>
                                            <p:cond delay="0"/>
                                          </p:stCondLst>
                                        </p:cTn>
                                        <p:tgtEl>
                                          <p:spTgt spid="7"/>
                                        </p:tgtEl>
                                        <p:attrNameLst>
                                          <p:attrName>style.visibility</p:attrName>
                                        </p:attrNameLst>
                                      </p:cBhvr>
                                      <p:to>
                                        <p:strVal val="visible"/>
                                      </p:to>
                                    </p:set>
                                    <p:anim calcmode="lin" valueType="num">
                                      <p:cBhvr additive="base">
                                        <p:cTn dur="500" id="27"/>
                                        <p:tgtEl>
                                          <p:spTgt spid="7"/>
                                        </p:tgtEl>
                                        <p:attrNameLst>
                                          <p:attrName>ppt_y</p:attrName>
                                        </p:attrNameLst>
                                      </p:cBhvr>
                                      <p:tavLst>
                                        <p:tav tm="0">
                                          <p:val>
                                            <p:strVal val="#ppt_y+#ppt_h*1.125000"/>
                                          </p:val>
                                        </p:tav>
                                        <p:tav tm="100000">
                                          <p:val>
                                            <p:strVal val="#ppt_y"/>
                                          </p:val>
                                        </p:tav>
                                      </p:tavLst>
                                    </p:anim>
                                    <p:animEffect filter="wipe(up)" transition="in">
                                      <p:cBhvr>
                                        <p:cTn dur="500" id="28"/>
                                        <p:tgtEl>
                                          <p:spTgt spid="7"/>
                                        </p:tgtEl>
                                      </p:cBhvr>
                                    </p:animEffect>
                                  </p:childTnLst>
                                </p:cTn>
                              </p:par>
                              <p:par>
                                <p:cTn fill="hold" grpId="0" id="29" nodeType="withEffect" presetClass="entr" presetID="12" presetSubtype="4">
                                  <p:stCondLst>
                                    <p:cond delay="0"/>
                                  </p:stCondLst>
                                  <p:iterate type="lt">
                                    <p:tmPct val="10000"/>
                                  </p:iterate>
                                  <p:childTnLst>
                                    <p:set>
                                      <p:cBhvr>
                                        <p:cTn dur="1" fill="hold" id="30">
                                          <p:stCondLst>
                                            <p:cond delay="0"/>
                                          </p:stCondLst>
                                        </p:cTn>
                                        <p:tgtEl>
                                          <p:spTgt spid="4"/>
                                        </p:tgtEl>
                                        <p:attrNameLst>
                                          <p:attrName>style.visibility</p:attrName>
                                        </p:attrNameLst>
                                      </p:cBhvr>
                                      <p:to>
                                        <p:strVal val="visible"/>
                                      </p:to>
                                    </p:set>
                                    <p:anim calcmode="lin" valueType="num">
                                      <p:cBhvr additive="base">
                                        <p:cTn dur="500" id="31"/>
                                        <p:tgtEl>
                                          <p:spTgt spid="4"/>
                                        </p:tgtEl>
                                        <p:attrNameLst>
                                          <p:attrName>ppt_y</p:attrName>
                                        </p:attrNameLst>
                                      </p:cBhvr>
                                      <p:tavLst>
                                        <p:tav tm="0">
                                          <p:val>
                                            <p:strVal val="#ppt_y+#ppt_h*1.125000"/>
                                          </p:val>
                                        </p:tav>
                                        <p:tav tm="100000">
                                          <p:val>
                                            <p:strVal val="#ppt_y"/>
                                          </p:val>
                                        </p:tav>
                                      </p:tavLst>
                                    </p:anim>
                                    <p:animEffect filter="wipe(up)" transition="in">
                                      <p:cBhvr>
                                        <p:cTn dur="500" id="32"/>
                                        <p:tgtEl>
                                          <p:spTgt spid="4"/>
                                        </p:tgtEl>
                                      </p:cBhvr>
                                    </p:animEffect>
                                  </p:childTnLst>
                                </p:cTn>
                              </p:par>
                            </p:childTnLst>
                          </p:cTn>
                        </p:par>
                        <p:par>
                          <p:cTn fill="hold" id="33" nodeType="afterGroup">
                            <p:stCondLst>
                              <p:cond delay="2750"/>
                            </p:stCondLst>
                            <p:childTnLst>
                              <p:par>
                                <p:cTn fill="hold" id="34" nodeType="afterEffect" presetClass="entr" presetID="22" presetSubtype="8">
                                  <p:stCondLst>
                                    <p:cond delay="0"/>
                                  </p:stCondLst>
                                  <p:childTnLst>
                                    <p:set>
                                      <p:cBhvr>
                                        <p:cTn dur="1" fill="hold" id="35">
                                          <p:stCondLst>
                                            <p:cond delay="0"/>
                                          </p:stCondLst>
                                        </p:cTn>
                                        <p:tgtEl>
                                          <p:spTgt spid="14"/>
                                        </p:tgtEl>
                                        <p:attrNameLst>
                                          <p:attrName>style.visibility</p:attrName>
                                        </p:attrNameLst>
                                      </p:cBhvr>
                                      <p:to>
                                        <p:strVal val="visible"/>
                                      </p:to>
                                    </p:set>
                                    <p:animEffect filter="wipe(left)" transition="in">
                                      <p:cBhvr>
                                        <p:cTn dur="500" id="36"/>
                                        <p:tgtEl>
                                          <p:spTgt spid="14"/>
                                        </p:tgtEl>
                                      </p:cBhvr>
                                    </p:animEffect>
                                  </p:childTnLst>
                                </p:cTn>
                              </p:par>
                            </p:childTnLst>
                          </p:cTn>
                        </p:par>
                        <p:par>
                          <p:cTn fill="hold" id="37" nodeType="afterGroup">
                            <p:stCondLst>
                              <p:cond delay="3250"/>
                            </p:stCondLst>
                            <p:childTnLst>
                              <p:par>
                                <p:cTn fill="hold" id="38" nodeType="afterEffect" presetClass="entr" presetID="22" presetSubtype="8">
                                  <p:stCondLst>
                                    <p:cond delay="0"/>
                                  </p:stCondLst>
                                  <p:childTnLst>
                                    <p:set>
                                      <p:cBhvr>
                                        <p:cTn dur="1" fill="hold" id="39">
                                          <p:stCondLst>
                                            <p:cond delay="0"/>
                                          </p:stCondLst>
                                        </p:cTn>
                                        <p:tgtEl>
                                          <p:spTgt spid="15"/>
                                        </p:tgtEl>
                                        <p:attrNameLst>
                                          <p:attrName>style.visibility</p:attrName>
                                        </p:attrNameLst>
                                      </p:cBhvr>
                                      <p:to>
                                        <p:strVal val="visible"/>
                                      </p:to>
                                    </p:set>
                                    <p:animEffect filter="wipe(left)" transition="in">
                                      <p:cBhvr>
                                        <p:cTn dur="500" id="40"/>
                                        <p:tgtEl>
                                          <p:spTgt spid="15"/>
                                        </p:tgtEl>
                                      </p:cBhvr>
                                    </p:animEffect>
                                  </p:childTnLst>
                                </p:cTn>
                              </p:par>
                            </p:childTnLst>
                          </p:cTn>
                        </p:par>
                        <p:par>
                          <p:cTn fill="hold" id="41" nodeType="afterGroup">
                            <p:stCondLst>
                              <p:cond delay="3750"/>
                            </p:stCondLst>
                            <p:childTnLst>
                              <p:par>
                                <p:cTn fill="hold" id="42" nodeType="afterEffect" presetClass="entr" presetID="23" presetSubtype="32">
                                  <p:stCondLst>
                                    <p:cond delay="0"/>
                                  </p:stCondLst>
                                  <p:childTnLst>
                                    <p:set>
                                      <p:cBhvr>
                                        <p:cTn dur="1" fill="hold" id="43">
                                          <p:stCondLst>
                                            <p:cond delay="0"/>
                                          </p:stCondLst>
                                        </p:cTn>
                                        <p:tgtEl>
                                          <p:spTgt spid="16"/>
                                        </p:tgtEl>
                                        <p:attrNameLst>
                                          <p:attrName>style.visibility</p:attrName>
                                        </p:attrNameLst>
                                      </p:cBhvr>
                                      <p:to>
                                        <p:strVal val="visible"/>
                                      </p:to>
                                    </p:set>
                                    <p:anim calcmode="lin" valueType="num">
                                      <p:cBhvr>
                                        <p:cTn dur="500" fill="hold" id="44"/>
                                        <p:tgtEl>
                                          <p:spTgt spid="16"/>
                                        </p:tgtEl>
                                        <p:attrNameLst>
                                          <p:attrName>ppt_w</p:attrName>
                                        </p:attrNameLst>
                                      </p:cBhvr>
                                      <p:tavLst>
                                        <p:tav tm="0">
                                          <p:val>
                                            <p:strVal val="4*#ppt_w"/>
                                          </p:val>
                                        </p:tav>
                                        <p:tav tm="100000">
                                          <p:val>
                                            <p:strVal val="#ppt_w"/>
                                          </p:val>
                                        </p:tav>
                                      </p:tavLst>
                                    </p:anim>
                                    <p:anim calcmode="lin" valueType="num">
                                      <p:cBhvr>
                                        <p:cTn dur="500" fill="hold" id="45"/>
                                        <p:tgtEl>
                                          <p:spTgt spid="16"/>
                                        </p:tgtEl>
                                        <p:attrNameLst>
                                          <p:attrName>ppt_h</p:attrName>
                                        </p:attrNameLst>
                                      </p:cBhvr>
                                      <p:tavLst>
                                        <p:tav tm="0">
                                          <p:val>
                                            <p:strVal val="4*#ppt_h"/>
                                          </p:val>
                                        </p:tav>
                                        <p:tav tm="100000">
                                          <p:val>
                                            <p:strVal val="#ppt_h"/>
                                          </p:val>
                                        </p:tav>
                                      </p:tavLst>
                                    </p:anim>
                                  </p:childTnLst>
                                </p:cTn>
                              </p:par>
                              <p:par>
                                <p:cTn fill="hold" id="46" nodeType="withEffect" presetClass="emph" presetID="8" presetSubtype="0">
                                  <p:stCondLst>
                                    <p:cond delay="0"/>
                                  </p:stCondLst>
                                  <p:childTnLst>
                                    <p:animRot by="21600000">
                                      <p:cBhvr>
                                        <p:cTn dur="500" fill="hold" id="47"/>
                                        <p:tgtEl>
                                          <p:spTgt spid="16"/>
                                        </p:tgtEl>
                                        <p:attrNameLst>
                                          <p:attrName>r</p:attrName>
                                        </p:attrNameLst>
                                      </p:cBhvr>
                                    </p:animRot>
                                  </p:childTnLst>
                                </p:cTn>
                              </p:par>
                            </p:childTnLst>
                          </p:cTn>
                        </p:par>
                        <p:par>
                          <p:cTn fill="hold" id="48" nodeType="afterGroup">
                            <p:stCondLst>
                              <p:cond delay="4250"/>
                            </p:stCondLst>
                            <p:childTnLst>
                              <p:par>
                                <p:cTn fill="hold" grpId="0" id="49" nodeType="afterEffect" presetClass="entr" presetID="10" presetSubtype="0">
                                  <p:stCondLst>
                                    <p:cond delay="0"/>
                                  </p:stCondLst>
                                  <p:childTnLst>
                                    <p:set>
                                      <p:cBhvr>
                                        <p:cTn dur="1" fill="hold" id="50">
                                          <p:stCondLst>
                                            <p:cond delay="0"/>
                                          </p:stCondLst>
                                        </p:cTn>
                                        <p:tgtEl>
                                          <p:spTgt spid="20"/>
                                        </p:tgtEl>
                                        <p:attrNameLst>
                                          <p:attrName>style.visibility</p:attrName>
                                        </p:attrNameLst>
                                      </p:cBhvr>
                                      <p:to>
                                        <p:strVal val="visible"/>
                                      </p:to>
                                    </p:set>
                                    <p:animEffect filter="fade" transition="in">
                                      <p:cBhvr>
                                        <p:cTn dur="500" id="51"/>
                                        <p:tgtEl>
                                          <p:spTgt spid="2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
      <p:bldP grpId="0" spid="3"/>
      <p:bldP grpId="0" spid="4"/>
      <p:bldP grpId="0" spid="5"/>
      <p:bldP grpId="0" spid="7"/>
      <p:bldP grpId="0" spid="20"/>
    </p:bldLst>
  </p:timing>
</p:sld>
</file>

<file path=ppt/slides/slide1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6" name="标题 5"/>
          <p:cNvSpPr>
            <a:spLocks noGrp="1"/>
          </p:cNvSpPr>
          <p:nvPr>
            <p:ph type="title"/>
          </p:nvPr>
        </p:nvSpPr>
        <p:spPr/>
        <p:txBody>
          <a:bodyPr>
            <a:noAutofit/>
          </a:bodyPr>
          <a:lstStyle/>
          <a:p>
            <a:r>
              <a:rPr altLang="en-US" b="1" lang="zh-CN" sz="1800"/>
              <a:t>存在的不足（文字可以编辑）</a:t>
            </a:r>
          </a:p>
        </p:txBody>
      </p:sp>
      <p:sp>
        <p:nvSpPr>
          <p:cNvPr id="20" name="右箭头 19"/>
          <p:cNvSpPr>
            <a:spLocks noChangeArrowheads="1"/>
          </p:cNvSpPr>
          <p:nvPr/>
        </p:nvSpPr>
        <p:spPr bwMode="auto">
          <a:xfrm>
            <a:off x="2915816" y="1623864"/>
            <a:ext cx="3427346" cy="394495"/>
          </a:xfrm>
          <a:prstGeom prst="rightArrow">
            <a:avLst>
              <a:gd fmla="val 50000" name="adj1"/>
              <a:gd fmla="val 50092" name="adj2"/>
            </a:avLst>
          </a:prstGeom>
          <a:solidFill>
            <a:schemeClr val="accent1">
              <a:alpha val="24000"/>
            </a:schemeClr>
          </a:solidFill>
          <a:ln cmpd="sng" w="12700">
            <a:solidFill>
              <a:schemeClr val="accent1"/>
            </a:solidFill>
            <a:miter lim="800000"/>
          </a:ln>
          <a:extLst/>
        </p:spPr>
        <p:txBody>
          <a:bodyPr anchor="ctr"/>
          <a:lstStyle/>
          <a:p>
            <a:endParaRPr altLang="en-US" lang="zh-CN"/>
          </a:p>
        </p:txBody>
      </p:sp>
      <p:sp>
        <p:nvSpPr>
          <p:cNvPr id="21" name="右箭头 20"/>
          <p:cNvSpPr>
            <a:spLocks noChangeArrowheads="1"/>
          </p:cNvSpPr>
          <p:nvPr/>
        </p:nvSpPr>
        <p:spPr bwMode="auto">
          <a:xfrm flipH="1">
            <a:off x="2876617" y="2215605"/>
            <a:ext cx="3490476" cy="392809"/>
          </a:xfrm>
          <a:prstGeom prst="rightArrow">
            <a:avLst>
              <a:gd fmla="val 50000" name="adj1"/>
              <a:gd fmla="val 50064" name="adj2"/>
            </a:avLst>
          </a:prstGeom>
          <a:solidFill>
            <a:schemeClr val="accent1">
              <a:alpha val="24000"/>
            </a:schemeClr>
          </a:solidFill>
          <a:ln cmpd="sng" w="12700">
            <a:solidFill>
              <a:schemeClr val="accent1"/>
            </a:solidFill>
            <a:miter lim="800000"/>
          </a:ln>
          <a:extLst/>
        </p:spPr>
        <p:txBody>
          <a:bodyPr anchor="ctr"/>
          <a:lstStyle/>
          <a:p>
            <a:endParaRPr altLang="en-US" lang="zh-CN"/>
          </a:p>
        </p:txBody>
      </p:sp>
      <p:sp>
        <p:nvSpPr>
          <p:cNvPr id="22" name="椭圆 21"/>
          <p:cNvSpPr>
            <a:spLocks noChangeArrowheads="1"/>
          </p:cNvSpPr>
          <p:nvPr/>
        </p:nvSpPr>
        <p:spPr bwMode="auto">
          <a:xfrm>
            <a:off x="1000962" y="1131590"/>
            <a:ext cx="1875654" cy="1903351"/>
          </a:xfrm>
          <a:prstGeom prst="ellipse">
            <a:avLst/>
          </a:prstGeom>
          <a:solidFill>
            <a:schemeClr val="accent1">
              <a:alpha val="24000"/>
            </a:schemeClr>
          </a:solidFill>
          <a:ln cmpd="sng" w="12700">
            <a:solidFill>
              <a:schemeClr val="accent1"/>
            </a:solidFill>
            <a:miter lim="800000"/>
          </a:ln>
          <a:extLst/>
        </p:spPr>
        <p:txBody>
          <a:bodyPr anchor="ctr"/>
          <a:lstStyle/>
          <a:p>
            <a:r>
              <a:rPr altLang="en-US" lang="zh-CN"/>
              <a:t> 添加标题</a:t>
            </a:r>
          </a:p>
        </p:txBody>
      </p:sp>
      <p:sp>
        <p:nvSpPr>
          <p:cNvPr id="23" name="椭圆 22"/>
          <p:cNvSpPr>
            <a:spLocks noChangeArrowheads="1"/>
          </p:cNvSpPr>
          <p:nvPr/>
        </p:nvSpPr>
        <p:spPr bwMode="auto">
          <a:xfrm>
            <a:off x="6367093" y="1131590"/>
            <a:ext cx="1877315" cy="1903351"/>
          </a:xfrm>
          <a:prstGeom prst="ellipse">
            <a:avLst/>
          </a:prstGeom>
          <a:solidFill>
            <a:schemeClr val="accent1">
              <a:alpha val="24000"/>
            </a:schemeClr>
          </a:solidFill>
          <a:ln cmpd="sng" w="12700">
            <a:solidFill>
              <a:schemeClr val="accent1"/>
            </a:solidFill>
            <a:miter lim="800000"/>
          </a:ln>
          <a:extLst/>
        </p:spPr>
        <p:txBody>
          <a:bodyPr anchor="ctr"/>
          <a:lstStyle/>
          <a:p>
            <a:r>
              <a:rPr altLang="en-US" lang="zh-CN"/>
              <a:t>  添加标题</a:t>
            </a:r>
          </a:p>
        </p:txBody>
      </p:sp>
      <p:sp>
        <p:nvSpPr>
          <p:cNvPr id="24" name="矩形 23"/>
          <p:cNvSpPr/>
          <p:nvPr/>
        </p:nvSpPr>
        <p:spPr>
          <a:xfrm>
            <a:off x="3748821" y="1494052"/>
            <a:ext cx="1486900" cy="1245861"/>
          </a:xfrm>
          <a:prstGeom prst="rect">
            <a:avLst/>
          </a:prstGeom>
          <a:gradFill>
            <a:gsLst>
              <a:gs pos="33000">
                <a:srgbClr val="F9F9F9"/>
              </a:gs>
              <a:gs pos="100000">
                <a:srgbClr val="D7D7D7"/>
              </a:gs>
            </a:gsLst>
            <a:lin ang="5400000" scaled="0"/>
          </a:gradFill>
          <a:ln algn="ctr" cap="flat" cmpd="sng" w="3175">
            <a:solidFill>
              <a:srgbClr val="D7D7D7"/>
            </a:solidFill>
            <a:prstDash val="solid"/>
          </a:ln>
          <a:effectLst>
            <a:outerShdw algn="ctr" blurRad="50800" dist="38100" rotWithShape="0" sx="97000" sy="97000">
              <a:srgbClr val="000000">
                <a:alpha val="40000"/>
              </a:srgbClr>
            </a:outerShdw>
          </a:effectLst>
        </p:spPr>
        <p:txBody>
          <a:bodyPr anchor="ctr" bIns="48084" lIns="96171" rIns="96171" tIns="48084"/>
          <a:lstStyle/>
          <a:p>
            <a:pPr>
              <a:lnSpc>
                <a:spcPct val="120000"/>
              </a:lnSpc>
              <a:defRPr/>
            </a:pPr>
            <a:r>
              <a:rPr altLang="en-US" kern="0" lang="zh-CN">
                <a:solidFill>
                  <a:srgbClr val="414455"/>
                </a:solidFill>
                <a:latin charset="-122" panose="020b0503020204020204" pitchFamily="34" typeface="微软雅黑"/>
                <a:ea charset="-122" panose="020b0503020204020204" pitchFamily="34" typeface="微软雅黑"/>
              </a:rPr>
              <a:t>   添加标题</a:t>
            </a:r>
          </a:p>
        </p:txBody>
      </p:sp>
      <p:sp>
        <p:nvSpPr>
          <p:cNvPr id="25" name="下箭头 24"/>
          <p:cNvSpPr>
            <a:spLocks noChangeArrowheads="1"/>
          </p:cNvSpPr>
          <p:nvPr/>
        </p:nvSpPr>
        <p:spPr bwMode="auto">
          <a:xfrm>
            <a:off x="4097702" y="3073715"/>
            <a:ext cx="842301" cy="590055"/>
          </a:xfrm>
          <a:prstGeom prst="downArrow">
            <a:avLst>
              <a:gd fmla="val 50000" name="adj1"/>
              <a:gd fmla="val 50000" name="adj2"/>
            </a:avLst>
          </a:prstGeom>
          <a:solidFill>
            <a:schemeClr val="accent1">
              <a:alpha val="24000"/>
            </a:schemeClr>
          </a:solidFill>
          <a:ln cmpd="sng" w="12700">
            <a:solidFill>
              <a:schemeClr val="accent1"/>
            </a:solidFill>
            <a:miter lim="800000"/>
          </a:ln>
          <a:extLst/>
        </p:spPr>
        <p:txBody>
          <a:bodyPr anchor="ctr"/>
          <a:lstStyle/>
          <a:p>
            <a:endParaRPr altLang="en-US" lang="zh-CN"/>
          </a:p>
        </p:txBody>
      </p:sp>
      <p:sp>
        <p:nvSpPr>
          <p:cNvPr id="26" name="TextBox 25"/>
          <p:cNvSpPr txBox="1"/>
          <p:nvPr/>
        </p:nvSpPr>
        <p:spPr bwMode="auto">
          <a:xfrm>
            <a:off x="1105761" y="3235559"/>
            <a:ext cx="1551692" cy="1284888"/>
          </a:xfrm>
          <a:prstGeom prst="rect">
            <a:avLst/>
          </a:prstGeom>
          <a:noFill/>
        </p:spPr>
        <p:txBody>
          <a:bodyPr bIns="48084" lIns="96171" rIns="96171" tIns="48084">
            <a:spAutoFit/>
          </a:bodyPr>
          <a:lstStyle/>
          <a:p>
            <a:pPr>
              <a:lnSpc>
                <a:spcPct val="130000"/>
              </a:lnSpc>
            </a:pPr>
            <a:r>
              <a:rPr altLang="en-US" lang="zh-CN" sz="1200">
                <a:solidFill>
                  <a:schemeClr val="tx1">
                    <a:lumMod val="85000"/>
                    <a:lumOff val="15000"/>
                  </a:schemeClr>
                </a:solidFill>
                <a:latin charset="-122" panose="020b0503020204020204" pitchFamily="34" typeface="微软雅黑"/>
                <a:ea charset="-122" panose="020b0503020204020204" pitchFamily="34" typeface="微软雅黑"/>
              </a:rPr>
              <a:t>您的内容打在这里，或者通过复制您的文本后，在此框中选择粘贴，并选择只保留文字。</a:t>
            </a:r>
          </a:p>
        </p:txBody>
      </p:sp>
      <p:sp>
        <p:nvSpPr>
          <p:cNvPr id="27" name="TextBox 26"/>
          <p:cNvSpPr txBox="1"/>
          <p:nvPr/>
        </p:nvSpPr>
        <p:spPr bwMode="auto">
          <a:xfrm>
            <a:off x="6530039" y="3299623"/>
            <a:ext cx="1553354" cy="1284888"/>
          </a:xfrm>
          <a:prstGeom prst="rect">
            <a:avLst/>
          </a:prstGeom>
          <a:noFill/>
        </p:spPr>
        <p:txBody>
          <a:bodyPr bIns="48084" lIns="96171" rIns="96171" tIns="48084">
            <a:spAutoFit/>
          </a:bodyPr>
          <a:lstStyle/>
          <a:p>
            <a:pPr>
              <a:lnSpc>
                <a:spcPct val="130000"/>
              </a:lnSpc>
            </a:pPr>
            <a:r>
              <a:rPr altLang="en-US" lang="zh-CN" sz="1200">
                <a:solidFill>
                  <a:schemeClr val="tx1">
                    <a:lumMod val="85000"/>
                    <a:lumOff val="15000"/>
                  </a:schemeClr>
                </a:solidFill>
                <a:latin charset="-122" panose="020b0503020204020204" pitchFamily="34" typeface="微软雅黑"/>
                <a:ea charset="-122" panose="020b0503020204020204" pitchFamily="34" typeface="微软雅黑"/>
              </a:rPr>
              <a:t>您的内容打在这里，或者通过复制您的文本后，在此框中选择粘贴，并选择只保留文字。</a:t>
            </a:r>
          </a:p>
        </p:txBody>
      </p:sp>
      <p:sp>
        <p:nvSpPr>
          <p:cNvPr id="28" name="TextBox 19"/>
          <p:cNvSpPr txBox="1">
            <a:spLocks noChangeArrowheads="1"/>
          </p:cNvSpPr>
          <p:nvPr/>
        </p:nvSpPr>
        <p:spPr bwMode="auto">
          <a:xfrm>
            <a:off x="4042182" y="3855961"/>
            <a:ext cx="1177890" cy="681384"/>
          </a:xfrm>
          <a:prstGeom prst="rect">
            <a:avLst/>
          </a:prstGeom>
          <a:noFill/>
          <a:ln>
            <a:noFill/>
          </a:ln>
          <a:extLst/>
        </p:spPr>
        <p:txBody>
          <a:bodyPr bIns="48084" lIns="96171" rIns="96171" tIns="48084">
            <a:spAutoFit/>
          </a:bodyPr>
          <a:lstStyle>
            <a:lvl1pPr eaLnBrk="0" hangingPunct="0">
              <a:defRPr>
                <a:solidFill>
                  <a:schemeClr val="tx1"/>
                </a:solidFill>
                <a:latin typeface="Arial"/>
                <a:ea charset="-122" typeface="宋体"/>
              </a:defRPr>
            </a:lvl1pPr>
            <a:lvl2pPr eaLnBrk="0" hangingPunct="0" indent="-285750" marL="742950">
              <a:defRPr>
                <a:solidFill>
                  <a:schemeClr val="tx1"/>
                </a:solidFill>
                <a:latin typeface="Arial"/>
                <a:ea charset="-122" typeface="宋体"/>
              </a:defRPr>
            </a:lvl2pPr>
            <a:lvl3pPr eaLnBrk="0" hangingPunct="0" indent="-228600" marL="1143000">
              <a:defRPr>
                <a:solidFill>
                  <a:schemeClr val="tx1"/>
                </a:solidFill>
                <a:latin typeface="Arial"/>
                <a:ea charset="-122" typeface="宋体"/>
              </a:defRPr>
            </a:lvl3pPr>
            <a:lvl4pPr eaLnBrk="0" hangingPunct="0" indent="-228600" marL="1600200">
              <a:defRPr>
                <a:solidFill>
                  <a:schemeClr val="tx1"/>
                </a:solidFill>
                <a:latin typeface="Arial"/>
                <a:ea charset="-122" typeface="宋体"/>
              </a:defRPr>
            </a:lvl4pPr>
            <a:lvl5pPr eaLnBrk="0" hangingPunct="0" indent="-228600" marL="2057400">
              <a:defRPr>
                <a:solidFill>
                  <a:schemeClr val="tx1"/>
                </a:solidFill>
                <a:latin typeface="Arial"/>
                <a:ea charset="-122" typeface="宋体"/>
              </a:defRPr>
            </a:lvl5pPr>
            <a:lvl6pPr eaLnBrk="0" fontAlgn="base" hangingPunct="0" indent="-228600" marL="2514600">
              <a:spcBef>
                <a:spcPct val="0"/>
              </a:spcBef>
              <a:spcAft>
                <a:spcPct val="0"/>
              </a:spcAft>
              <a:defRPr>
                <a:solidFill>
                  <a:schemeClr val="tx1"/>
                </a:solidFill>
                <a:latin typeface="Arial"/>
                <a:ea charset="-122" typeface="宋体"/>
              </a:defRPr>
            </a:lvl6pPr>
            <a:lvl7pPr eaLnBrk="0" fontAlgn="base" hangingPunct="0" indent="-228600" marL="2971800">
              <a:spcBef>
                <a:spcPct val="0"/>
              </a:spcBef>
              <a:spcAft>
                <a:spcPct val="0"/>
              </a:spcAft>
              <a:defRPr>
                <a:solidFill>
                  <a:schemeClr val="tx1"/>
                </a:solidFill>
                <a:latin typeface="Arial"/>
                <a:ea charset="-122" typeface="宋体"/>
              </a:defRPr>
            </a:lvl7pPr>
            <a:lvl8pPr eaLnBrk="0" fontAlgn="base" hangingPunct="0" indent="-228600" marL="3429000">
              <a:spcBef>
                <a:spcPct val="0"/>
              </a:spcBef>
              <a:spcAft>
                <a:spcPct val="0"/>
              </a:spcAft>
              <a:defRPr>
                <a:solidFill>
                  <a:schemeClr val="tx1"/>
                </a:solidFill>
                <a:latin typeface="Arial"/>
                <a:ea charset="-122" typeface="宋体"/>
              </a:defRPr>
            </a:lvl8pPr>
            <a:lvl9pPr eaLnBrk="0" fontAlgn="base" hangingPunct="0" indent="-228600" marL="3886200">
              <a:spcBef>
                <a:spcPct val="0"/>
              </a:spcBef>
              <a:spcAft>
                <a:spcPct val="0"/>
              </a:spcAft>
              <a:defRPr>
                <a:solidFill>
                  <a:schemeClr val="tx1"/>
                </a:solidFill>
                <a:latin typeface="Arial"/>
                <a:ea charset="-122" typeface="宋体"/>
              </a:defRPr>
            </a:lvl9pPr>
          </a:lstStyle>
          <a:p>
            <a:pPr eaLnBrk="1" hangingPunct="1">
              <a:lnSpc>
                <a:spcPct val="120000"/>
              </a:lnSpc>
              <a:defRPr/>
            </a:pPr>
            <a:r>
              <a:rPr altLang="en-US" kern="0" lang="zh-CN" sz="1600">
                <a:solidFill>
                  <a:schemeClr val="tx1">
                    <a:lumMod val="85000"/>
                    <a:lumOff val="15000"/>
                  </a:schemeClr>
                </a:solidFill>
                <a:latin charset="-122" panose="020b0503020204020204" pitchFamily="34" typeface="微软雅黑"/>
                <a:ea charset="-122" panose="020b0503020204020204" pitchFamily="34" typeface="微软雅黑"/>
              </a:rPr>
              <a:t>单击此处添加标题</a:t>
            </a:r>
          </a:p>
        </p:txBody>
      </p:sp>
      <p:sp>
        <p:nvSpPr>
          <p:cNvPr id="30" name="TextBox 29"/>
          <p:cNvSpPr txBox="1"/>
          <p:nvPr/>
        </p:nvSpPr>
        <p:spPr>
          <a:xfrm>
            <a:off x="-41955" y="-2540818"/>
            <a:ext cx="868680" cy="365760"/>
          </a:xfrm>
          <a:prstGeom prst="rect">
            <a:avLst/>
          </a:prstGeom>
          <a:noFill/>
        </p:spPr>
        <p:txBody>
          <a:bodyPr rtlCol="0" wrap="none">
            <a:spAutoFit/>
          </a:bodyPr>
          <a:lstStyle/>
          <a:p>
            <a:r>
              <a:rPr altLang="en-US" lang="zh-CN"/>
              <a:t>延迟符</a:t>
            </a:r>
          </a:p>
        </p:txBody>
      </p:sp>
    </p:spTree>
    <p:extLst>
      <p:ext uri="{BB962C8B-B14F-4D97-AF65-F5344CB8AC3E}">
        <p14:creationId val="4125568722"/>
      </p:ext>
    </p:extLst>
  </p:cSld>
  <p:clrMapOvr>
    <a:masterClrMapping/>
  </p:clrMapOvr>
  <mc:AlternateContent>
    <mc:Choice Requires="p14">
      <p:transition p14:dur="700" spd="med">
        <p:fade/>
      </p:transition>
    </mc:Choice>
    <mc:Fallback>
      <p:transition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8">
                                  <p:stCondLst>
                                    <p:cond delay="0"/>
                                  </p:stCondLst>
                                  <p:childTnLst>
                                    <p:set>
                                      <p:cBhvr>
                                        <p:cTn dur="1" fill="hold" id="6">
                                          <p:stCondLst>
                                            <p:cond delay="0"/>
                                          </p:stCondLst>
                                        </p:cTn>
                                        <p:tgtEl>
                                          <p:spTgt spid="6"/>
                                        </p:tgtEl>
                                        <p:attrNameLst>
                                          <p:attrName>style.visibility</p:attrName>
                                        </p:attrNameLst>
                                      </p:cBhvr>
                                      <p:to>
                                        <p:strVal val="visible"/>
                                      </p:to>
                                    </p:set>
                                    <p:animEffect filter="wipe(left)" transition="in">
                                      <p:cBhvr>
                                        <p:cTn dur="500" id="7"/>
                                        <p:tgtEl>
                                          <p:spTgt spid="6"/>
                                        </p:tgtEl>
                                      </p:cBhvr>
                                    </p:animEffect>
                                  </p:childTnLst>
                                </p:cTn>
                              </p:par>
                            </p:childTnLst>
                          </p:cTn>
                        </p:par>
                        <p:par>
                          <p:cTn fill="hold" id="8" nodeType="afterGroup">
                            <p:stCondLst>
                              <p:cond delay="500"/>
                            </p:stCondLst>
                            <p:childTnLst>
                              <p:par>
                                <p:cTn decel="100000" fill="hold" grpId="0" id="9" nodeType="afterEffect" presetClass="entr" presetID="49" presetSubtype="0">
                                  <p:stCondLst>
                                    <p:cond delay="0"/>
                                  </p:stCondLst>
                                  <p:childTnLst>
                                    <p:set>
                                      <p:cBhvr>
                                        <p:cTn dur="1" fill="hold" id="10">
                                          <p:stCondLst>
                                            <p:cond delay="0"/>
                                          </p:stCondLst>
                                        </p:cTn>
                                        <p:tgtEl>
                                          <p:spTgt spid="22"/>
                                        </p:tgtEl>
                                        <p:attrNameLst>
                                          <p:attrName>style.visibility</p:attrName>
                                        </p:attrNameLst>
                                      </p:cBhvr>
                                      <p:to>
                                        <p:strVal val="visible"/>
                                      </p:to>
                                    </p:set>
                                    <p:anim calcmode="lin" valueType="num">
                                      <p:cBhvr>
                                        <p:cTn dur="500" fill="hold" id="11"/>
                                        <p:tgtEl>
                                          <p:spTgt spid="22"/>
                                        </p:tgtEl>
                                        <p:attrNameLst>
                                          <p:attrName>ppt_w</p:attrName>
                                        </p:attrNameLst>
                                      </p:cBhvr>
                                      <p:tavLst>
                                        <p:tav tm="0">
                                          <p:val>
                                            <p:fltVal val="0"/>
                                          </p:val>
                                        </p:tav>
                                        <p:tav tm="100000">
                                          <p:val>
                                            <p:strVal val="#ppt_w"/>
                                          </p:val>
                                        </p:tav>
                                      </p:tavLst>
                                    </p:anim>
                                    <p:anim calcmode="lin" valueType="num">
                                      <p:cBhvr>
                                        <p:cTn dur="500" fill="hold" id="12"/>
                                        <p:tgtEl>
                                          <p:spTgt spid="22"/>
                                        </p:tgtEl>
                                        <p:attrNameLst>
                                          <p:attrName>ppt_h</p:attrName>
                                        </p:attrNameLst>
                                      </p:cBhvr>
                                      <p:tavLst>
                                        <p:tav tm="0">
                                          <p:val>
                                            <p:fltVal val="0"/>
                                          </p:val>
                                        </p:tav>
                                        <p:tav tm="100000">
                                          <p:val>
                                            <p:strVal val="#ppt_h"/>
                                          </p:val>
                                        </p:tav>
                                      </p:tavLst>
                                    </p:anim>
                                    <p:anim calcmode="lin" valueType="num">
                                      <p:cBhvr>
                                        <p:cTn dur="500" fill="hold" id="13"/>
                                        <p:tgtEl>
                                          <p:spTgt spid="22"/>
                                        </p:tgtEl>
                                        <p:attrNameLst>
                                          <p:attrName>style.rotation</p:attrName>
                                        </p:attrNameLst>
                                      </p:cBhvr>
                                      <p:tavLst>
                                        <p:tav tm="0">
                                          <p:val>
                                            <p:fltVal val="360"/>
                                          </p:val>
                                        </p:tav>
                                        <p:tav tm="100000">
                                          <p:val>
                                            <p:fltVal val="0"/>
                                          </p:val>
                                        </p:tav>
                                      </p:tavLst>
                                    </p:anim>
                                    <p:animEffect filter="fade" transition="in">
                                      <p:cBhvr>
                                        <p:cTn dur="500" id="14"/>
                                        <p:tgtEl>
                                          <p:spTgt spid="22"/>
                                        </p:tgtEl>
                                      </p:cBhvr>
                                    </p:animEffect>
                                  </p:childTnLst>
                                </p:cTn>
                              </p:par>
                              <p:par>
                                <p:cTn decel="100000" fill="hold" grpId="0" id="15" nodeType="withEffect" presetClass="entr" presetID="49" presetSubtype="0">
                                  <p:stCondLst>
                                    <p:cond delay="0"/>
                                  </p:stCondLst>
                                  <p:childTnLst>
                                    <p:set>
                                      <p:cBhvr>
                                        <p:cTn dur="1" fill="hold" id="16">
                                          <p:stCondLst>
                                            <p:cond delay="0"/>
                                          </p:stCondLst>
                                        </p:cTn>
                                        <p:tgtEl>
                                          <p:spTgt spid="23"/>
                                        </p:tgtEl>
                                        <p:attrNameLst>
                                          <p:attrName>style.visibility</p:attrName>
                                        </p:attrNameLst>
                                      </p:cBhvr>
                                      <p:to>
                                        <p:strVal val="visible"/>
                                      </p:to>
                                    </p:set>
                                    <p:anim calcmode="lin" valueType="num">
                                      <p:cBhvr>
                                        <p:cTn dur="500" fill="hold" id="17"/>
                                        <p:tgtEl>
                                          <p:spTgt spid="23"/>
                                        </p:tgtEl>
                                        <p:attrNameLst>
                                          <p:attrName>ppt_w</p:attrName>
                                        </p:attrNameLst>
                                      </p:cBhvr>
                                      <p:tavLst>
                                        <p:tav tm="0">
                                          <p:val>
                                            <p:fltVal val="0"/>
                                          </p:val>
                                        </p:tav>
                                        <p:tav tm="100000">
                                          <p:val>
                                            <p:strVal val="#ppt_w"/>
                                          </p:val>
                                        </p:tav>
                                      </p:tavLst>
                                    </p:anim>
                                    <p:anim calcmode="lin" valueType="num">
                                      <p:cBhvr>
                                        <p:cTn dur="500" fill="hold" id="18"/>
                                        <p:tgtEl>
                                          <p:spTgt spid="23"/>
                                        </p:tgtEl>
                                        <p:attrNameLst>
                                          <p:attrName>ppt_h</p:attrName>
                                        </p:attrNameLst>
                                      </p:cBhvr>
                                      <p:tavLst>
                                        <p:tav tm="0">
                                          <p:val>
                                            <p:fltVal val="0"/>
                                          </p:val>
                                        </p:tav>
                                        <p:tav tm="100000">
                                          <p:val>
                                            <p:strVal val="#ppt_h"/>
                                          </p:val>
                                        </p:tav>
                                      </p:tavLst>
                                    </p:anim>
                                    <p:anim calcmode="lin" valueType="num">
                                      <p:cBhvr>
                                        <p:cTn dur="500" fill="hold" id="19"/>
                                        <p:tgtEl>
                                          <p:spTgt spid="23"/>
                                        </p:tgtEl>
                                        <p:attrNameLst>
                                          <p:attrName>style.rotation</p:attrName>
                                        </p:attrNameLst>
                                      </p:cBhvr>
                                      <p:tavLst>
                                        <p:tav tm="0">
                                          <p:val>
                                            <p:fltVal val="360"/>
                                          </p:val>
                                        </p:tav>
                                        <p:tav tm="100000">
                                          <p:val>
                                            <p:fltVal val="0"/>
                                          </p:val>
                                        </p:tav>
                                      </p:tavLst>
                                    </p:anim>
                                    <p:animEffect filter="fade" transition="in">
                                      <p:cBhvr>
                                        <p:cTn dur="500" id="20"/>
                                        <p:tgtEl>
                                          <p:spTgt spid="23"/>
                                        </p:tgtEl>
                                      </p:cBhvr>
                                    </p:animEffect>
                                  </p:childTnLst>
                                </p:cTn>
                              </p:par>
                            </p:childTnLst>
                          </p:cTn>
                        </p:par>
                        <p:par>
                          <p:cTn fill="hold" id="21" nodeType="afterGroup">
                            <p:stCondLst>
                              <p:cond delay="1000"/>
                            </p:stCondLst>
                            <p:childTnLst>
                              <p:par>
                                <p:cTn fill="hold" grpId="0" id="22" nodeType="afterEffect" presetClass="entr" presetID="12" presetSubtype="8">
                                  <p:stCondLst>
                                    <p:cond delay="0"/>
                                  </p:stCondLst>
                                  <p:childTnLst>
                                    <p:set>
                                      <p:cBhvr>
                                        <p:cTn dur="1" fill="hold" id="23">
                                          <p:stCondLst>
                                            <p:cond delay="0"/>
                                          </p:stCondLst>
                                        </p:cTn>
                                        <p:tgtEl>
                                          <p:spTgt spid="20"/>
                                        </p:tgtEl>
                                        <p:attrNameLst>
                                          <p:attrName>style.visibility</p:attrName>
                                        </p:attrNameLst>
                                      </p:cBhvr>
                                      <p:to>
                                        <p:strVal val="visible"/>
                                      </p:to>
                                    </p:set>
                                    <p:animEffect filter="slide(fromLeft)" transition="in">
                                      <p:cBhvr>
                                        <p:cTn dur="500" id="24"/>
                                        <p:tgtEl>
                                          <p:spTgt spid="20"/>
                                        </p:tgtEl>
                                      </p:cBhvr>
                                    </p:animEffect>
                                  </p:childTnLst>
                                </p:cTn>
                              </p:par>
                              <p:par>
                                <p:cTn fill="hold" grpId="0" id="25" nodeType="withEffect" presetClass="entr" presetID="12" presetSubtype="2">
                                  <p:stCondLst>
                                    <p:cond delay="0"/>
                                  </p:stCondLst>
                                  <p:childTnLst>
                                    <p:set>
                                      <p:cBhvr>
                                        <p:cTn dur="1" fill="hold" id="26">
                                          <p:stCondLst>
                                            <p:cond delay="0"/>
                                          </p:stCondLst>
                                        </p:cTn>
                                        <p:tgtEl>
                                          <p:spTgt spid="21"/>
                                        </p:tgtEl>
                                        <p:attrNameLst>
                                          <p:attrName>style.visibility</p:attrName>
                                        </p:attrNameLst>
                                      </p:cBhvr>
                                      <p:to>
                                        <p:strVal val="visible"/>
                                      </p:to>
                                    </p:set>
                                    <p:animEffect filter="slide(fromRight)" transition="in">
                                      <p:cBhvr>
                                        <p:cTn dur="500" id="27"/>
                                        <p:tgtEl>
                                          <p:spTgt spid="21"/>
                                        </p:tgtEl>
                                      </p:cBhvr>
                                    </p:animEffect>
                                  </p:childTnLst>
                                </p:cTn>
                              </p:par>
                            </p:childTnLst>
                          </p:cTn>
                        </p:par>
                        <p:par>
                          <p:cTn fill="hold" id="28" nodeType="afterGroup">
                            <p:stCondLst>
                              <p:cond delay="1500"/>
                            </p:stCondLst>
                            <p:childTnLst>
                              <p:par>
                                <p:cTn fill="hold" grpId="0" id="29" nodeType="afterEffect" presetClass="entr" presetID="17" presetSubtype="10">
                                  <p:stCondLst>
                                    <p:cond delay="0"/>
                                  </p:stCondLst>
                                  <p:childTnLst>
                                    <p:set>
                                      <p:cBhvr>
                                        <p:cTn dur="1" fill="hold" id="30">
                                          <p:stCondLst>
                                            <p:cond delay="0"/>
                                          </p:stCondLst>
                                        </p:cTn>
                                        <p:tgtEl>
                                          <p:spTgt spid="24"/>
                                        </p:tgtEl>
                                        <p:attrNameLst>
                                          <p:attrName>style.visibility</p:attrName>
                                        </p:attrNameLst>
                                      </p:cBhvr>
                                      <p:to>
                                        <p:strVal val="visible"/>
                                      </p:to>
                                    </p:set>
                                    <p:anim calcmode="lin" valueType="num">
                                      <p:cBhvr>
                                        <p:cTn dur="500" fill="hold" id="31"/>
                                        <p:tgtEl>
                                          <p:spTgt spid="24"/>
                                        </p:tgtEl>
                                        <p:attrNameLst>
                                          <p:attrName>ppt_w</p:attrName>
                                        </p:attrNameLst>
                                      </p:cBhvr>
                                      <p:tavLst>
                                        <p:tav tm="0">
                                          <p:val>
                                            <p:fltVal val="0"/>
                                          </p:val>
                                        </p:tav>
                                        <p:tav tm="100000">
                                          <p:val>
                                            <p:strVal val="#ppt_w"/>
                                          </p:val>
                                        </p:tav>
                                      </p:tavLst>
                                    </p:anim>
                                    <p:anim calcmode="lin" valueType="num">
                                      <p:cBhvr>
                                        <p:cTn dur="500" fill="hold" id="32"/>
                                        <p:tgtEl>
                                          <p:spTgt spid="24"/>
                                        </p:tgtEl>
                                        <p:attrNameLst>
                                          <p:attrName>ppt_h</p:attrName>
                                        </p:attrNameLst>
                                      </p:cBhvr>
                                      <p:tavLst>
                                        <p:tav tm="0">
                                          <p:val>
                                            <p:strVal val="#ppt_h"/>
                                          </p:val>
                                        </p:tav>
                                        <p:tav tm="100000">
                                          <p:val>
                                            <p:strVal val="#ppt_h"/>
                                          </p:val>
                                        </p:tav>
                                      </p:tavLst>
                                    </p:anim>
                                  </p:childTnLst>
                                </p:cTn>
                              </p:par>
                            </p:childTnLst>
                          </p:cTn>
                        </p:par>
                        <p:par>
                          <p:cTn fill="hold" id="33" nodeType="afterGroup">
                            <p:stCondLst>
                              <p:cond delay="2000"/>
                            </p:stCondLst>
                            <p:childTnLst>
                              <p:par>
                                <p:cTn fill="hold" grpId="0" id="34" nodeType="afterEffect" presetClass="entr" presetID="47" presetSubtype="0">
                                  <p:stCondLst>
                                    <p:cond delay="0"/>
                                  </p:stCondLst>
                                  <p:childTnLst>
                                    <p:set>
                                      <p:cBhvr>
                                        <p:cTn dur="1" fill="hold" id="35">
                                          <p:stCondLst>
                                            <p:cond delay="0"/>
                                          </p:stCondLst>
                                        </p:cTn>
                                        <p:tgtEl>
                                          <p:spTgt spid="25"/>
                                        </p:tgtEl>
                                        <p:attrNameLst>
                                          <p:attrName>style.visibility</p:attrName>
                                        </p:attrNameLst>
                                      </p:cBhvr>
                                      <p:to>
                                        <p:strVal val="visible"/>
                                      </p:to>
                                    </p:set>
                                    <p:animEffect filter="fade" transition="in">
                                      <p:cBhvr>
                                        <p:cTn dur="1000" id="36"/>
                                        <p:tgtEl>
                                          <p:spTgt spid="25"/>
                                        </p:tgtEl>
                                      </p:cBhvr>
                                    </p:animEffect>
                                    <p:anim calcmode="lin" valueType="num">
                                      <p:cBhvr>
                                        <p:cTn dur="1000" fill="hold" id="37"/>
                                        <p:tgtEl>
                                          <p:spTgt spid="25"/>
                                        </p:tgtEl>
                                        <p:attrNameLst>
                                          <p:attrName>ppt_x</p:attrName>
                                        </p:attrNameLst>
                                      </p:cBhvr>
                                      <p:tavLst>
                                        <p:tav tm="0">
                                          <p:val>
                                            <p:strVal val="#ppt_x"/>
                                          </p:val>
                                        </p:tav>
                                        <p:tav tm="100000">
                                          <p:val>
                                            <p:strVal val="#ppt_x"/>
                                          </p:val>
                                        </p:tav>
                                      </p:tavLst>
                                    </p:anim>
                                    <p:anim calcmode="lin" valueType="num">
                                      <p:cBhvr>
                                        <p:cTn dur="1000" fill="hold" id="38"/>
                                        <p:tgtEl>
                                          <p:spTgt spid="25"/>
                                        </p:tgtEl>
                                        <p:attrNameLst>
                                          <p:attrName>ppt_y</p:attrName>
                                        </p:attrNameLst>
                                      </p:cBhvr>
                                      <p:tavLst>
                                        <p:tav tm="0">
                                          <p:val>
                                            <p:strVal val="#ppt_y-.1"/>
                                          </p:val>
                                        </p:tav>
                                        <p:tav tm="100000">
                                          <p:val>
                                            <p:strVal val="#ppt_y"/>
                                          </p:val>
                                        </p:tav>
                                      </p:tavLst>
                                    </p:anim>
                                  </p:childTnLst>
                                </p:cTn>
                              </p:par>
                            </p:childTnLst>
                          </p:cTn>
                        </p:par>
                        <p:par>
                          <p:cTn fill="hold" id="39" nodeType="afterGroup">
                            <p:stCondLst>
                              <p:cond delay="3000"/>
                            </p:stCondLst>
                            <p:childTnLst>
                              <p:par>
                                <p:cTn fill="hold" grpId="0" id="40" nodeType="afterEffect" presetClass="entr" presetID="8" presetSubtype="16">
                                  <p:stCondLst>
                                    <p:cond delay="0"/>
                                  </p:stCondLst>
                                  <p:childTnLst>
                                    <p:set>
                                      <p:cBhvr>
                                        <p:cTn dur="1" fill="hold" id="41">
                                          <p:stCondLst>
                                            <p:cond delay="0"/>
                                          </p:stCondLst>
                                        </p:cTn>
                                        <p:tgtEl>
                                          <p:spTgt spid="28"/>
                                        </p:tgtEl>
                                        <p:attrNameLst>
                                          <p:attrName>style.visibility</p:attrName>
                                        </p:attrNameLst>
                                      </p:cBhvr>
                                      <p:to>
                                        <p:strVal val="visible"/>
                                      </p:to>
                                    </p:set>
                                    <p:animEffect filter="diamond(in)" transition="in">
                                      <p:cBhvr>
                                        <p:cTn dur="500" id="42"/>
                                        <p:tgtEl>
                                          <p:spTgt spid="28"/>
                                        </p:tgtEl>
                                      </p:cBhvr>
                                    </p:animEffect>
                                  </p:childTnLst>
                                </p:cTn>
                              </p:par>
                              <p:par>
                                <p:cTn fill="hold" grpId="0" id="43" nodeType="withEffect" presetClass="entr" presetID="8" presetSubtype="16">
                                  <p:stCondLst>
                                    <p:cond delay="0"/>
                                  </p:stCondLst>
                                  <p:childTnLst>
                                    <p:set>
                                      <p:cBhvr>
                                        <p:cTn dur="1" fill="hold" id="44">
                                          <p:stCondLst>
                                            <p:cond delay="0"/>
                                          </p:stCondLst>
                                        </p:cTn>
                                        <p:tgtEl>
                                          <p:spTgt spid="26"/>
                                        </p:tgtEl>
                                        <p:attrNameLst>
                                          <p:attrName>style.visibility</p:attrName>
                                        </p:attrNameLst>
                                      </p:cBhvr>
                                      <p:to>
                                        <p:strVal val="visible"/>
                                      </p:to>
                                    </p:set>
                                    <p:animEffect filter="diamond(in)" transition="in">
                                      <p:cBhvr>
                                        <p:cTn dur="500" id="45"/>
                                        <p:tgtEl>
                                          <p:spTgt spid="26"/>
                                        </p:tgtEl>
                                      </p:cBhvr>
                                    </p:animEffect>
                                  </p:childTnLst>
                                </p:cTn>
                              </p:par>
                              <p:par>
                                <p:cTn fill="hold" grpId="0" id="46" nodeType="withEffect" presetClass="entr" presetID="8" presetSubtype="16">
                                  <p:stCondLst>
                                    <p:cond delay="0"/>
                                  </p:stCondLst>
                                  <p:childTnLst>
                                    <p:set>
                                      <p:cBhvr>
                                        <p:cTn dur="1" fill="hold" id="47">
                                          <p:stCondLst>
                                            <p:cond delay="0"/>
                                          </p:stCondLst>
                                        </p:cTn>
                                        <p:tgtEl>
                                          <p:spTgt spid="27"/>
                                        </p:tgtEl>
                                        <p:attrNameLst>
                                          <p:attrName>style.visibility</p:attrName>
                                        </p:attrNameLst>
                                      </p:cBhvr>
                                      <p:to>
                                        <p:strVal val="visible"/>
                                      </p:to>
                                    </p:set>
                                    <p:animEffect filter="diamond(in)" transition="in">
                                      <p:cBhvr>
                                        <p:cTn dur="500" id="48"/>
                                        <p:tgtEl>
                                          <p:spTgt spid="27"/>
                                        </p:tgtEl>
                                      </p:cBhvr>
                                    </p:animEffect>
                                  </p:childTnLst>
                                </p:cTn>
                              </p:par>
                            </p:childTnLst>
                          </p:cTn>
                        </p:par>
                        <p:par>
                          <p:cTn fill="hold" id="49" nodeType="afterGroup">
                            <p:stCondLst>
                              <p:cond delay="3500"/>
                            </p:stCondLst>
                            <p:childTnLst>
                              <p:par>
                                <p:cTn fill="hold" grpId="0" id="50" nodeType="afterEffect" presetClass="entr" presetID="10" presetSubtype="0">
                                  <p:stCondLst>
                                    <p:cond delay="0"/>
                                  </p:stCondLst>
                                  <p:childTnLst>
                                    <p:set>
                                      <p:cBhvr>
                                        <p:cTn dur="1" fill="hold" id="51">
                                          <p:stCondLst>
                                            <p:cond delay="0"/>
                                          </p:stCondLst>
                                        </p:cTn>
                                        <p:tgtEl>
                                          <p:spTgt spid="30"/>
                                        </p:tgtEl>
                                        <p:attrNameLst>
                                          <p:attrName>style.visibility</p:attrName>
                                        </p:attrNameLst>
                                      </p:cBhvr>
                                      <p:to>
                                        <p:strVal val="visible"/>
                                      </p:to>
                                    </p:set>
                                    <p:animEffect filter="fade" transition="in">
                                      <p:cBhvr>
                                        <p:cTn dur="500" id="52"/>
                                        <p:tgtEl>
                                          <p:spTgt spid="3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
      <p:bldP grpId="0" spid="20"/>
      <p:bldP grpId="0" spid="21"/>
      <p:bldP grpId="0" spid="22"/>
      <p:bldP grpId="0" spid="23"/>
      <p:bldP grpId="0" spid="24"/>
      <p:bldP grpId="0" spid="25"/>
      <p:bldP grpId="0" spid="26"/>
      <p:bldP grpId="0" spid="27"/>
      <p:bldP grpId="0" spid="28"/>
      <p:bldP grpId="0" spid="30"/>
    </p:bldLst>
  </p:timing>
</p:sld>
</file>

<file path=ppt/slides/slide1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1" name="图片 20"/>
          <p:cNvPicPr>
            <a:picLocks noChangeAspect="1"/>
          </p:cNvPicPr>
          <p:nvPr/>
        </p:nvPicPr>
        <p:blipFill>
          <a:blip r:embed="rId3">
            <a:extLst>
              <a:ext uri="{28A0092B-C50C-407E-A947-70E740481C1C}">
                <a14:useLocalDpi val="0"/>
              </a:ext>
            </a:extLst>
          </a:blip>
          <a:stretch>
            <a:fillRect/>
          </a:stretch>
        </p:blipFill>
        <p:spPr>
          <a:xfrm flipH="1">
            <a:off x="0" y="0"/>
            <a:ext cx="9144000" cy="5143500"/>
          </a:xfrm>
          <a:prstGeom prst="rect">
            <a:avLst/>
          </a:prstGeom>
        </p:spPr>
      </p:pic>
      <p:sp>
        <p:nvSpPr>
          <p:cNvPr id="4" name="椭圆 3"/>
          <p:cNvSpPr/>
          <p:nvPr/>
        </p:nvSpPr>
        <p:spPr>
          <a:xfrm>
            <a:off x="2586717" y="611625"/>
            <a:ext cx="3701110" cy="370110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sz="4400">
              <a:solidFill>
                <a:srgbClr val="FFFF00"/>
              </a:solidFill>
              <a:latin charset="-122" panose="020b0503020204020204" pitchFamily="34" typeface="微软雅黑"/>
              <a:ea charset="-122" panose="020b0503020204020204" pitchFamily="34" typeface="微软雅黑"/>
            </a:endParaRPr>
          </a:p>
        </p:txBody>
      </p:sp>
      <p:sp>
        <p:nvSpPr>
          <p:cNvPr id="5" name="椭圆 4"/>
          <p:cNvSpPr/>
          <p:nvPr/>
        </p:nvSpPr>
        <p:spPr>
          <a:xfrm>
            <a:off x="2502344" y="527252"/>
            <a:ext cx="3869856" cy="3869854"/>
          </a:xfrm>
          <a:prstGeom prst="ellipse">
            <a:avLst/>
          </a:prstGeom>
          <a:noFill/>
          <a:ln w="117475">
            <a:solidFill>
              <a:schemeClr val="accent1">
                <a:lumMod val="40000"/>
                <a:lumOff val="60000"/>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sz="4400">
              <a:solidFill>
                <a:srgbClr val="FFFF00"/>
              </a:solidFill>
              <a:latin charset="-122" panose="020b0503020204020204" pitchFamily="34" typeface="微软雅黑"/>
              <a:ea charset="-122" panose="020b0503020204020204" pitchFamily="34" typeface="微软雅黑"/>
            </a:endParaRPr>
          </a:p>
        </p:txBody>
      </p:sp>
      <p:sp>
        <p:nvSpPr>
          <p:cNvPr id="7" name="任意多边形 6"/>
          <p:cNvSpPr/>
          <p:nvPr/>
        </p:nvSpPr>
        <p:spPr>
          <a:xfrm rot="961210">
            <a:off x="1262829" y="2993352"/>
            <a:ext cx="847204" cy="437267"/>
          </a:xfrm>
          <a:custGeom>
            <a:gdLst>
              <a:gd fmla="*/ 0 w 1667435" name="connsiteX0"/>
              <a:gd fmla="*/ 0 h 860611" name="connsiteY0"/>
              <a:gd fmla="*/ 1667435 w 1667435" name="connsiteX1"/>
              <a:gd fmla="*/ 0 h 860611" name="connsiteY1"/>
              <a:gd fmla="*/ 739588 w 1667435" name="connsiteX2"/>
              <a:gd fmla="*/ 860611 h 860611" name="connsiteY2"/>
              <a:gd fmla="*/ 0 w 1667435" name="connsiteX3"/>
              <a:gd fmla="*/ 0 h 860611" name="connsiteY3"/>
            </a:gdLst>
            <a:cxnLst>
              <a:cxn ang="0">
                <a:pos x="connsiteX0" y="connsiteY0"/>
              </a:cxn>
              <a:cxn ang="0">
                <a:pos x="connsiteX1" y="connsiteY1"/>
              </a:cxn>
              <a:cxn ang="0">
                <a:pos x="connsiteX2" y="connsiteY2"/>
              </a:cxn>
              <a:cxn ang="0">
                <a:pos x="connsiteX3" y="connsiteY3"/>
              </a:cxn>
            </a:cxnLst>
            <a:rect b="b" l="l" r="r" t="t"/>
            <a:pathLst>
              <a:path h="860611" w="1667435">
                <a:moveTo>
                  <a:pt x="0" y="0"/>
                </a:moveTo>
                <a:lnTo>
                  <a:pt x="1667435" y="0"/>
                </a:lnTo>
                <a:lnTo>
                  <a:pt x="739588" y="860611"/>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 name="任意多边形 7"/>
          <p:cNvSpPr/>
          <p:nvPr/>
        </p:nvSpPr>
        <p:spPr>
          <a:xfrm rot="12672593">
            <a:off x="1944619" y="3562848"/>
            <a:ext cx="847204" cy="437267"/>
          </a:xfrm>
          <a:custGeom>
            <a:gdLst>
              <a:gd fmla="*/ 0 w 1667435" name="connsiteX0"/>
              <a:gd fmla="*/ 0 h 860611" name="connsiteY0"/>
              <a:gd fmla="*/ 1667435 w 1667435" name="connsiteX1"/>
              <a:gd fmla="*/ 0 h 860611" name="connsiteY1"/>
              <a:gd fmla="*/ 739588 w 1667435" name="connsiteX2"/>
              <a:gd fmla="*/ 860611 h 860611" name="connsiteY2"/>
              <a:gd fmla="*/ 0 w 1667435" name="connsiteX3"/>
              <a:gd fmla="*/ 0 h 860611" name="connsiteY3"/>
            </a:gdLst>
            <a:cxnLst>
              <a:cxn ang="0">
                <a:pos x="connsiteX0" y="connsiteY0"/>
              </a:cxn>
              <a:cxn ang="0">
                <a:pos x="connsiteX1" y="connsiteY1"/>
              </a:cxn>
              <a:cxn ang="0">
                <a:pos x="connsiteX2" y="connsiteY2"/>
              </a:cxn>
              <a:cxn ang="0">
                <a:pos x="connsiteX3" y="connsiteY3"/>
              </a:cxn>
            </a:cxnLst>
            <a:rect b="b" l="l" r="r" t="t"/>
            <a:pathLst>
              <a:path h="860611" w="1667435">
                <a:moveTo>
                  <a:pt x="0" y="0"/>
                </a:moveTo>
                <a:lnTo>
                  <a:pt x="1667435" y="0"/>
                </a:lnTo>
                <a:lnTo>
                  <a:pt x="739588" y="860611"/>
                </a:lnTo>
                <a:lnTo>
                  <a:pt x="0" y="0"/>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 name="任意多边形 8"/>
          <p:cNvSpPr/>
          <p:nvPr/>
        </p:nvSpPr>
        <p:spPr>
          <a:xfrm>
            <a:off x="1070933" y="3747331"/>
            <a:ext cx="561473" cy="593559"/>
          </a:xfrm>
          <a:custGeom>
            <a:gdLst>
              <a:gd fmla="*/ 0 w 561473" name="connsiteX0"/>
              <a:gd fmla="*/ 0 h 593558" name="connsiteY0"/>
              <a:gd fmla="*/ 561473 w 561473" name="connsiteX1"/>
              <a:gd fmla="*/ 272716 h 593558" name="connsiteY1"/>
              <a:gd fmla="*/ 32084 w 561473" name="connsiteX2"/>
              <a:gd fmla="*/ 593558 h 593558" name="connsiteY2"/>
              <a:gd fmla="*/ 0 w 561473" name="connsiteX3"/>
              <a:gd fmla="*/ 0 h 593558" name="connsiteY3"/>
            </a:gdLst>
            <a:cxnLst>
              <a:cxn ang="0">
                <a:pos x="connsiteX0" y="connsiteY0"/>
              </a:cxn>
              <a:cxn ang="0">
                <a:pos x="connsiteX1" y="connsiteY1"/>
              </a:cxn>
              <a:cxn ang="0">
                <a:pos x="connsiteX2" y="connsiteY2"/>
              </a:cxn>
              <a:cxn ang="0">
                <a:pos x="connsiteX3" y="connsiteY3"/>
              </a:cxn>
            </a:cxnLst>
            <a:rect b="b" l="l" r="r" t="t"/>
            <a:pathLst>
              <a:path h="593558" w="561473">
                <a:moveTo>
                  <a:pt x="0" y="0"/>
                </a:moveTo>
                <a:lnTo>
                  <a:pt x="561473" y="272716"/>
                </a:lnTo>
                <a:lnTo>
                  <a:pt x="32084" y="593558"/>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 name="任意多边形 9"/>
          <p:cNvSpPr/>
          <p:nvPr/>
        </p:nvSpPr>
        <p:spPr>
          <a:xfrm>
            <a:off x="477375" y="3169816"/>
            <a:ext cx="336884" cy="304800"/>
          </a:xfrm>
          <a:custGeom>
            <a:gdLst>
              <a:gd fmla="*/ 0 w 336884" name="connsiteX0"/>
              <a:gd fmla="*/ 0 h 304800" name="connsiteY0"/>
              <a:gd fmla="*/ 80210 w 336884" name="connsiteX1"/>
              <a:gd fmla="*/ 304800 h 304800" name="connsiteY1"/>
              <a:gd fmla="*/ 336884 w 336884" name="connsiteX2"/>
              <a:gd fmla="*/ 192505 h 304800" name="connsiteY2"/>
              <a:gd fmla="*/ 0 w 336884" name="connsiteX3"/>
              <a:gd fmla="*/ 0 h 304800" name="connsiteY3"/>
            </a:gdLst>
            <a:cxnLst>
              <a:cxn ang="0">
                <a:pos x="connsiteX0" y="connsiteY0"/>
              </a:cxn>
              <a:cxn ang="0">
                <a:pos x="connsiteX1" y="connsiteY1"/>
              </a:cxn>
              <a:cxn ang="0">
                <a:pos x="connsiteX2" y="connsiteY2"/>
              </a:cxn>
              <a:cxn ang="0">
                <a:pos x="connsiteX3" y="connsiteY3"/>
              </a:cxn>
            </a:cxnLst>
            <a:rect b="b" l="l" r="r" t="t"/>
            <a:pathLst>
              <a:path h="304800" w="336884">
                <a:moveTo>
                  <a:pt x="0" y="0"/>
                </a:moveTo>
                <a:lnTo>
                  <a:pt x="80210" y="304800"/>
                </a:lnTo>
                <a:lnTo>
                  <a:pt x="336884" y="192505"/>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 name="任意多边形 10"/>
          <p:cNvSpPr/>
          <p:nvPr/>
        </p:nvSpPr>
        <p:spPr>
          <a:xfrm>
            <a:off x="1488027" y="4292764"/>
            <a:ext cx="481263" cy="401053"/>
          </a:xfrm>
          <a:custGeom>
            <a:gdLst>
              <a:gd fmla="*/ 176463 w 481263" name="connsiteX0"/>
              <a:gd fmla="*/ 96253 h 401053" name="connsiteY0"/>
              <a:gd fmla="*/ 0 w 481263" name="connsiteX1"/>
              <a:gd fmla="*/ 401053 h 401053" name="connsiteY1"/>
              <a:gd fmla="*/ 481263 w 481263" name="connsiteX2"/>
              <a:gd fmla="*/ 0 h 401053" name="connsiteY2"/>
              <a:gd fmla="*/ 176463 w 481263" name="connsiteX3"/>
              <a:gd fmla="*/ 96253 h 401053" name="connsiteY3"/>
            </a:gdLst>
            <a:cxnLst>
              <a:cxn ang="0">
                <a:pos x="connsiteX0" y="connsiteY0"/>
              </a:cxn>
              <a:cxn ang="0">
                <a:pos x="connsiteX1" y="connsiteY1"/>
              </a:cxn>
              <a:cxn ang="0">
                <a:pos x="connsiteX2" y="connsiteY2"/>
              </a:cxn>
              <a:cxn ang="0">
                <a:pos x="connsiteX3" y="connsiteY3"/>
              </a:cxn>
            </a:cxnLst>
            <a:rect b="b" l="l" r="r" t="t"/>
            <a:pathLst>
              <a:path h="401053" w="481263">
                <a:moveTo>
                  <a:pt x="176463" y="96253"/>
                </a:moveTo>
                <a:lnTo>
                  <a:pt x="0" y="401053"/>
                </a:lnTo>
                <a:lnTo>
                  <a:pt x="481263" y="0"/>
                </a:lnTo>
                <a:lnTo>
                  <a:pt x="176463" y="96253"/>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 name="任意多边形 11"/>
          <p:cNvSpPr/>
          <p:nvPr/>
        </p:nvSpPr>
        <p:spPr>
          <a:xfrm rot="4178014">
            <a:off x="2249458" y="617007"/>
            <a:ext cx="401052" cy="481263"/>
          </a:xfrm>
          <a:custGeom>
            <a:gdLst>
              <a:gd fmla="*/ 0 w 401052" name="connsiteX0"/>
              <a:gd fmla="*/ 0 h 481263" name="connsiteY0"/>
              <a:gd fmla="*/ 401052 w 401052" name="connsiteX1"/>
              <a:gd fmla="*/ 96253 h 481263" name="connsiteY1"/>
              <a:gd fmla="*/ 16042 w 401052" name="connsiteX2"/>
              <a:gd fmla="*/ 481263 h 481263" name="connsiteY2"/>
              <a:gd fmla="*/ 0 w 401052" name="connsiteX3"/>
              <a:gd fmla="*/ 0 h 481263" name="connsiteY3"/>
            </a:gdLst>
            <a:cxnLst>
              <a:cxn ang="0">
                <a:pos x="connsiteX0" y="connsiteY0"/>
              </a:cxn>
              <a:cxn ang="0">
                <a:pos x="connsiteX1" y="connsiteY1"/>
              </a:cxn>
              <a:cxn ang="0">
                <a:pos x="connsiteX2" y="connsiteY2"/>
              </a:cxn>
              <a:cxn ang="0">
                <a:pos x="connsiteX3" y="connsiteY3"/>
              </a:cxn>
            </a:cxnLst>
            <a:rect b="b" l="l" r="r" t="t"/>
            <a:pathLst>
              <a:path h="481263" w="401052">
                <a:moveTo>
                  <a:pt x="0" y="0"/>
                </a:moveTo>
                <a:lnTo>
                  <a:pt x="401052" y="96253"/>
                </a:lnTo>
                <a:lnTo>
                  <a:pt x="16042" y="481263"/>
                </a:lnTo>
                <a:lnTo>
                  <a:pt x="0" y="0"/>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 name="任意多边形 12"/>
          <p:cNvSpPr/>
          <p:nvPr/>
        </p:nvSpPr>
        <p:spPr>
          <a:xfrm>
            <a:off x="6896411" y="809512"/>
            <a:ext cx="866273" cy="577516"/>
          </a:xfrm>
          <a:custGeom>
            <a:gdLst>
              <a:gd fmla="*/ 0 w 866273" name="connsiteX0"/>
              <a:gd fmla="*/ 64168 h 577516" name="connsiteY0"/>
              <a:gd fmla="*/ 866273 w 866273" name="connsiteX1"/>
              <a:gd fmla="*/ 0 h 577516" name="connsiteY1"/>
              <a:gd fmla="*/ 401052 w 866273" name="connsiteX2"/>
              <a:gd fmla="*/ 577516 h 577516" name="connsiteY2"/>
              <a:gd fmla="*/ 0 w 866273" name="connsiteX3"/>
              <a:gd fmla="*/ 64168 h 577516" name="connsiteY3"/>
            </a:gdLst>
            <a:cxnLst>
              <a:cxn ang="0">
                <a:pos x="connsiteX0" y="connsiteY0"/>
              </a:cxn>
              <a:cxn ang="0">
                <a:pos x="connsiteX1" y="connsiteY1"/>
              </a:cxn>
              <a:cxn ang="0">
                <a:pos x="connsiteX2" y="connsiteY2"/>
              </a:cxn>
              <a:cxn ang="0">
                <a:pos x="connsiteX3" y="connsiteY3"/>
              </a:cxn>
            </a:cxnLst>
            <a:rect b="b" l="l" r="r" t="t"/>
            <a:pathLst>
              <a:path h="577516" w="866273">
                <a:moveTo>
                  <a:pt x="0" y="64168"/>
                </a:moveTo>
                <a:lnTo>
                  <a:pt x="866273" y="0"/>
                </a:lnTo>
                <a:lnTo>
                  <a:pt x="401052" y="577516"/>
                </a:lnTo>
                <a:lnTo>
                  <a:pt x="0" y="6416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4" name="任意多边形 13"/>
          <p:cNvSpPr/>
          <p:nvPr/>
        </p:nvSpPr>
        <p:spPr>
          <a:xfrm>
            <a:off x="6976622" y="1739955"/>
            <a:ext cx="368969" cy="352927"/>
          </a:xfrm>
          <a:custGeom>
            <a:gdLst>
              <a:gd fmla="*/ 0 w 368969" name="connsiteX0"/>
              <a:gd fmla="*/ 0 h 352927" name="connsiteY0"/>
              <a:gd fmla="*/ 368969 w 368969" name="connsiteX1"/>
              <a:gd fmla="*/ 48127 h 352927" name="connsiteY1"/>
              <a:gd fmla="*/ 112295 w 368969" name="connsiteX2"/>
              <a:gd fmla="*/ 352927 h 352927" name="connsiteY2"/>
              <a:gd fmla="*/ 0 w 368969" name="connsiteX3"/>
              <a:gd fmla="*/ 0 h 352927" name="connsiteY3"/>
            </a:gdLst>
            <a:cxnLst>
              <a:cxn ang="0">
                <a:pos x="connsiteX0" y="connsiteY0"/>
              </a:cxn>
              <a:cxn ang="0">
                <a:pos x="connsiteX1" y="connsiteY1"/>
              </a:cxn>
              <a:cxn ang="0">
                <a:pos x="connsiteX2" y="connsiteY2"/>
              </a:cxn>
              <a:cxn ang="0">
                <a:pos x="connsiteX3" y="connsiteY3"/>
              </a:cxn>
            </a:cxnLst>
            <a:rect b="b" l="l" r="r" t="t"/>
            <a:pathLst>
              <a:path h="352927" w="368969">
                <a:moveTo>
                  <a:pt x="0" y="0"/>
                </a:moveTo>
                <a:lnTo>
                  <a:pt x="368969" y="48127"/>
                </a:lnTo>
                <a:lnTo>
                  <a:pt x="112295" y="352927"/>
                </a:lnTo>
                <a:lnTo>
                  <a:pt x="0" y="0"/>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5" name="任意多边形 14"/>
          <p:cNvSpPr/>
          <p:nvPr/>
        </p:nvSpPr>
        <p:spPr>
          <a:xfrm>
            <a:off x="6559526" y="2285388"/>
            <a:ext cx="753979" cy="577515"/>
          </a:xfrm>
          <a:custGeom>
            <a:gdLst>
              <a:gd fmla="*/ 0 w 753979" name="connsiteX0"/>
              <a:gd fmla="*/ 0 h 577515" name="connsiteY0"/>
              <a:gd fmla="*/ 48126 w 753979" name="connsiteX1"/>
              <a:gd fmla="*/ 577515 h 577515" name="connsiteY1"/>
              <a:gd fmla="*/ 753979 w 753979" name="connsiteX2"/>
              <a:gd fmla="*/ 513347 h 577515" name="connsiteY2"/>
              <a:gd fmla="*/ 0 w 753979" name="connsiteX3"/>
              <a:gd fmla="*/ 0 h 577515" name="connsiteY3"/>
            </a:gdLst>
            <a:cxnLst>
              <a:cxn ang="0">
                <a:pos x="connsiteX0" y="connsiteY0"/>
              </a:cxn>
              <a:cxn ang="0">
                <a:pos x="connsiteX1" y="connsiteY1"/>
              </a:cxn>
              <a:cxn ang="0">
                <a:pos x="connsiteX2" y="connsiteY2"/>
              </a:cxn>
              <a:cxn ang="0">
                <a:pos x="connsiteX3" y="connsiteY3"/>
              </a:cxn>
            </a:cxnLst>
            <a:rect b="b" l="l" r="r" t="t"/>
            <a:pathLst>
              <a:path h="577515" w="753979">
                <a:moveTo>
                  <a:pt x="0" y="0"/>
                </a:moveTo>
                <a:lnTo>
                  <a:pt x="48126" y="577515"/>
                </a:lnTo>
                <a:lnTo>
                  <a:pt x="753979" y="513347"/>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6" name="任意多边形 15"/>
          <p:cNvSpPr/>
          <p:nvPr/>
        </p:nvSpPr>
        <p:spPr>
          <a:xfrm>
            <a:off x="7313505" y="2622268"/>
            <a:ext cx="1090863" cy="561475"/>
          </a:xfrm>
          <a:custGeom>
            <a:gdLst>
              <a:gd fmla="*/ 433136 w 1090863" name="connsiteX0"/>
              <a:gd fmla="*/ 0 h 561474" name="connsiteY0"/>
              <a:gd fmla="*/ 0 w 1090863" name="connsiteX1"/>
              <a:gd fmla="*/ 561474 h 561474" name="connsiteY1"/>
              <a:gd fmla="*/ 1090863 w 1090863" name="connsiteX2"/>
              <a:gd fmla="*/ 256674 h 561474" name="connsiteY2"/>
              <a:gd fmla="*/ 481263 w 1090863" name="connsiteX3"/>
              <a:gd fmla="*/ 16042 h 561474" name="connsiteY3"/>
              <a:gd fmla="*/ 433136 w 1090863" name="connsiteX4"/>
              <a:gd fmla="*/ 0 h 561474"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561474" w="1090863">
                <a:moveTo>
                  <a:pt x="433136" y="0"/>
                </a:moveTo>
                <a:lnTo>
                  <a:pt x="0" y="561474"/>
                </a:lnTo>
                <a:lnTo>
                  <a:pt x="1090863" y="256674"/>
                </a:lnTo>
                <a:lnTo>
                  <a:pt x="481263" y="16042"/>
                </a:lnTo>
                <a:lnTo>
                  <a:pt x="433136" y="0"/>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7" name="任意多边形 16"/>
          <p:cNvSpPr/>
          <p:nvPr/>
        </p:nvSpPr>
        <p:spPr>
          <a:xfrm>
            <a:off x="6222642" y="3969807"/>
            <a:ext cx="689811" cy="834191"/>
          </a:xfrm>
          <a:custGeom>
            <a:gdLst>
              <a:gd fmla="*/ 0 w 689811" name="connsiteX0"/>
              <a:gd fmla="*/ 304800 h 834190" name="connsiteY0"/>
              <a:gd fmla="*/ 545432 w 689811" name="connsiteX1"/>
              <a:gd fmla="*/ 0 h 834190" name="connsiteY1"/>
              <a:gd fmla="*/ 689811 w 689811" name="connsiteX2"/>
              <a:gd fmla="*/ 834190 h 834190" name="connsiteY2"/>
              <a:gd fmla="*/ 0 w 689811" name="connsiteX3"/>
              <a:gd fmla="*/ 304800 h 834190" name="connsiteY3"/>
            </a:gdLst>
            <a:cxnLst>
              <a:cxn ang="0">
                <a:pos x="connsiteX0" y="connsiteY0"/>
              </a:cxn>
              <a:cxn ang="0">
                <a:pos x="connsiteX1" y="connsiteY1"/>
              </a:cxn>
              <a:cxn ang="0">
                <a:pos x="connsiteX2" y="connsiteY2"/>
              </a:cxn>
              <a:cxn ang="0">
                <a:pos x="connsiteX3" y="connsiteY3"/>
              </a:cxn>
            </a:cxnLst>
            <a:rect b="b" l="l" r="r" t="t"/>
            <a:pathLst>
              <a:path h="834190" w="689811">
                <a:moveTo>
                  <a:pt x="0" y="304800"/>
                </a:moveTo>
                <a:lnTo>
                  <a:pt x="545432" y="0"/>
                </a:lnTo>
                <a:lnTo>
                  <a:pt x="689811" y="834190"/>
                </a:lnTo>
                <a:lnTo>
                  <a:pt x="0" y="3048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9" name="TextBox 28"/>
          <p:cNvSpPr txBox="1"/>
          <p:nvPr/>
        </p:nvSpPr>
        <p:spPr>
          <a:xfrm>
            <a:off x="3826136" y="1121940"/>
            <a:ext cx="1217930" cy="1097280"/>
          </a:xfrm>
          <a:prstGeom prst="rect">
            <a:avLst/>
          </a:prstGeom>
          <a:noFill/>
        </p:spPr>
        <p:txBody>
          <a:bodyPr rtlCol="0" wrap="none">
            <a:spAutoFit/>
          </a:bodyPr>
          <a:lstStyle/>
          <a:p>
            <a:r>
              <a:rPr altLang="zh-CN" b="1" lang="en-US" sz="6600">
                <a:solidFill>
                  <a:schemeClr val="bg1"/>
                </a:solidFill>
                <a:latin typeface="+mj-ea"/>
                <a:ea typeface="+mj-ea"/>
              </a:rPr>
              <a:t>03</a:t>
            </a:r>
          </a:p>
        </p:txBody>
      </p:sp>
      <p:sp>
        <p:nvSpPr>
          <p:cNvPr id="28" name="矩形 27"/>
          <p:cNvSpPr/>
          <p:nvPr/>
        </p:nvSpPr>
        <p:spPr>
          <a:xfrm>
            <a:off x="3131840" y="1998688"/>
            <a:ext cx="3096344" cy="676656"/>
          </a:xfrm>
          <a:prstGeom prst="rect">
            <a:avLst/>
          </a:prstGeom>
        </p:spPr>
        <p:txBody>
          <a:bodyPr wrap="square">
            <a:spAutoFit/>
          </a:bodyPr>
          <a:lstStyle/>
          <a:p>
            <a:pPr fontAlgn="base">
              <a:lnSpc>
                <a:spcPct val="120000"/>
              </a:lnSpc>
            </a:pPr>
            <a:r>
              <a:rPr altLang="en-US" b="1" lang="zh-CN" sz="3200">
                <a:solidFill>
                  <a:schemeClr val="bg1"/>
                </a:solidFill>
                <a:latin charset="-122" panose="020b0503020204020204" pitchFamily="34" typeface="微软雅黑"/>
                <a:ea charset="-122" panose="020b0503020204020204" pitchFamily="34" typeface="微软雅黑"/>
                <a:sym charset="0" pitchFamily="34" typeface="Arial"/>
              </a:rPr>
              <a:t>成功项目展示</a:t>
            </a:r>
          </a:p>
        </p:txBody>
      </p:sp>
      <p:sp>
        <p:nvSpPr>
          <p:cNvPr id="30" name="椭圆 29"/>
          <p:cNvSpPr/>
          <p:nvPr/>
        </p:nvSpPr>
        <p:spPr>
          <a:xfrm>
            <a:off x="3305180" y="2756103"/>
            <a:ext cx="144016" cy="1440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CCECFF"/>
              </a:solidFill>
            </a:endParaRPr>
          </a:p>
        </p:txBody>
      </p:sp>
      <p:sp>
        <p:nvSpPr>
          <p:cNvPr id="31" name="椭圆 30"/>
          <p:cNvSpPr/>
          <p:nvPr/>
        </p:nvSpPr>
        <p:spPr>
          <a:xfrm>
            <a:off x="3305180" y="3079581"/>
            <a:ext cx="144016" cy="1440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CCECFF"/>
              </a:solidFill>
            </a:endParaRPr>
          </a:p>
        </p:txBody>
      </p:sp>
      <p:sp>
        <p:nvSpPr>
          <p:cNvPr id="32" name="矩形 31"/>
          <p:cNvSpPr/>
          <p:nvPr/>
        </p:nvSpPr>
        <p:spPr>
          <a:xfrm>
            <a:off x="3593212" y="2647533"/>
            <a:ext cx="1598930" cy="914400"/>
          </a:xfrm>
          <a:prstGeom prst="rect">
            <a:avLst/>
          </a:prstGeom>
        </p:spPr>
        <p:txBody>
          <a:bodyPr wrap="none">
            <a:spAutoFit/>
          </a:bodyPr>
          <a:lstStyle/>
          <a:p>
            <a:r>
              <a:rPr altLang="en-US" lang="zh-CN">
                <a:solidFill>
                  <a:schemeClr val="bg1"/>
                </a:solidFill>
                <a:latin charset="-122" panose="020b0503020204020204" pitchFamily="34" typeface="微软雅黑"/>
                <a:ea charset="-122" panose="020b0503020204020204" pitchFamily="34" typeface="微软雅黑"/>
              </a:rPr>
              <a:t>项 目 展 示 一</a:t>
            </a:r>
          </a:p>
          <a:p>
            <a:r>
              <a:rPr altLang="en-US" lang="zh-CN">
                <a:solidFill>
                  <a:schemeClr val="bg1"/>
                </a:solidFill>
                <a:latin charset="-122" panose="020b0503020204020204" pitchFamily="34" typeface="微软雅黑"/>
                <a:ea charset="-122" panose="020b0503020204020204" pitchFamily="34" typeface="微软雅黑"/>
              </a:rPr>
              <a:t>项 目 展 示 二</a:t>
            </a:r>
          </a:p>
          <a:p>
            <a:r>
              <a:rPr altLang="en-US" lang="zh-CN">
                <a:solidFill>
                  <a:schemeClr val="bg1"/>
                </a:solidFill>
                <a:latin charset="-122" panose="020b0503020204020204" pitchFamily="34" typeface="微软雅黑"/>
                <a:ea charset="-122" panose="020b0503020204020204" pitchFamily="34" typeface="微软雅黑"/>
              </a:rPr>
              <a:t>项 目 展 示 三</a:t>
            </a:r>
          </a:p>
        </p:txBody>
      </p:sp>
      <p:sp>
        <p:nvSpPr>
          <p:cNvPr id="33" name="椭圆 32"/>
          <p:cNvSpPr/>
          <p:nvPr/>
        </p:nvSpPr>
        <p:spPr>
          <a:xfrm>
            <a:off x="3305180" y="3336359"/>
            <a:ext cx="144016" cy="1440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CCECFF"/>
              </a:solidFill>
            </a:endParaRPr>
          </a:p>
        </p:txBody>
      </p:sp>
    </p:spTree>
    <p:extLst>
      <p:ext uri="{BB962C8B-B14F-4D97-AF65-F5344CB8AC3E}">
        <p14:creationId val="3521544329"/>
      </p:ext>
    </p:extLst>
  </p:cSld>
  <p:clrMapOvr>
    <a:masterClrMapping/>
  </p:clrMapOvr>
  <mc:AlternateContent>
    <mc:Choice Requires="p14">
      <p:transition p14:dur="1600" spd="slow">
        <p:blinds dir="vert"/>
      </p:transition>
    </mc:Choice>
    <mc:Fallback>
      <p:transition spd="slow">
        <p:blinds dir="vert"/>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53" presetSubtype="0">
                                  <p:stCondLst>
                                    <p:cond delay="0"/>
                                  </p:stCondLst>
                                  <p:childTnLst>
                                    <p:set>
                                      <p:cBhvr>
                                        <p:cTn dur="1" fill="hold" id="6">
                                          <p:stCondLst>
                                            <p:cond delay="0"/>
                                          </p:stCondLst>
                                        </p:cTn>
                                        <p:tgtEl>
                                          <p:spTgt spid="4"/>
                                        </p:tgtEl>
                                        <p:attrNameLst>
                                          <p:attrName>style.visibility</p:attrName>
                                        </p:attrNameLst>
                                      </p:cBhvr>
                                      <p:to>
                                        <p:strVal val="visible"/>
                                      </p:to>
                                    </p:set>
                                    <p:anim calcmode="lin" valueType="num">
                                      <p:cBhvr>
                                        <p:cTn dur="150" fill="hold" id="7"/>
                                        <p:tgtEl>
                                          <p:spTgt spid="4"/>
                                        </p:tgtEl>
                                        <p:attrNameLst>
                                          <p:attrName>ppt_w</p:attrName>
                                        </p:attrNameLst>
                                      </p:cBhvr>
                                      <p:tavLst>
                                        <p:tav tm="0">
                                          <p:val>
                                            <p:fltVal val="0"/>
                                          </p:val>
                                        </p:tav>
                                        <p:tav tm="100000">
                                          <p:val>
                                            <p:strVal val="#ppt_w"/>
                                          </p:val>
                                        </p:tav>
                                      </p:tavLst>
                                    </p:anim>
                                    <p:anim calcmode="lin" valueType="num">
                                      <p:cBhvr>
                                        <p:cTn dur="150" fill="hold" id="8"/>
                                        <p:tgtEl>
                                          <p:spTgt spid="4"/>
                                        </p:tgtEl>
                                        <p:attrNameLst>
                                          <p:attrName>ppt_h</p:attrName>
                                        </p:attrNameLst>
                                      </p:cBhvr>
                                      <p:tavLst>
                                        <p:tav tm="0">
                                          <p:val>
                                            <p:fltVal val="0"/>
                                          </p:val>
                                        </p:tav>
                                        <p:tav tm="100000">
                                          <p:val>
                                            <p:strVal val="#ppt_h"/>
                                          </p:val>
                                        </p:tav>
                                      </p:tavLst>
                                    </p:anim>
                                    <p:animEffect filter="fade" transition="in">
                                      <p:cBhvr>
                                        <p:cTn dur="150" id="9"/>
                                        <p:tgtEl>
                                          <p:spTgt spid="4"/>
                                        </p:tgtEl>
                                      </p:cBhvr>
                                    </p:animEffect>
                                  </p:childTnLst>
                                </p:cTn>
                              </p:par>
                              <p:par>
                                <p:cTn autoRev="1" fill="hold" grpId="1" id="10" nodeType="withEffect" presetClass="emph" presetID="6" presetSubtype="0">
                                  <p:stCondLst>
                                    <p:cond delay="200"/>
                                  </p:stCondLst>
                                  <p:childTnLst>
                                    <p:animScale>
                                      <p:cBhvr>
                                        <p:cTn dur="50" fill="hold" id="11"/>
                                        <p:tgtEl>
                                          <p:spTgt spid="4"/>
                                        </p:tgtEl>
                                      </p:cBhvr>
                                      <p:by x="105000" y="105000"/>
                                    </p:animScale>
                                  </p:childTnLst>
                                </p:cTn>
                              </p:par>
                              <p:par>
                                <p:cTn fill="hold" grpId="2" id="12" nodeType="withEffect" presetClass="emph" presetID="6" presetSubtype="0">
                                  <p:stCondLst>
                                    <p:cond delay="300"/>
                                  </p:stCondLst>
                                  <p:childTnLst>
                                    <p:animScale>
                                      <p:cBhvr>
                                        <p:cTn dur="1000" fill="hold" id="13"/>
                                        <p:tgtEl>
                                          <p:spTgt spid="4"/>
                                        </p:tgtEl>
                                      </p:cBhvr>
                                      <p:by x="95000" y="95000"/>
                                    </p:animScale>
                                  </p:childTnLst>
                                </p:cTn>
                              </p:par>
                              <p:par>
                                <p:cTn fill="hold" grpId="3" id="14" nodeType="withEffect" presetClass="emph" presetID="6" presetSubtype="0">
                                  <p:stCondLst>
                                    <p:cond delay="1300"/>
                                  </p:stCondLst>
                                  <p:childTnLst>
                                    <p:animScale>
                                      <p:cBhvr>
                                        <p:cTn dur="100" fill="hold" id="15"/>
                                        <p:tgtEl>
                                          <p:spTgt spid="4"/>
                                        </p:tgtEl>
                                      </p:cBhvr>
                                      <p:by x="135000" y="135000"/>
                                    </p:animScale>
                                  </p:childTnLst>
                                </p:cTn>
                              </p:par>
                              <p:par>
                                <p:cTn fill="hold" grpId="4" id="16" nodeType="withEffect" presetClass="emph" presetID="6" presetSubtype="0">
                                  <p:stCondLst>
                                    <p:cond delay="1400"/>
                                  </p:stCondLst>
                                  <p:childTnLst>
                                    <p:animScale>
                                      <p:cBhvr>
                                        <p:cTn dur="500" fill="hold" id="17"/>
                                        <p:tgtEl>
                                          <p:spTgt spid="4"/>
                                        </p:tgtEl>
                                      </p:cBhvr>
                                      <p:by x="75000" y="75000"/>
                                    </p:animScale>
                                  </p:childTnLst>
                                </p:cTn>
                              </p:par>
                              <p:par>
                                <p:cTn fill="hold" grpId="0" id="18" nodeType="withEffect" presetClass="entr" presetID="21" presetSubtype="2">
                                  <p:stCondLst>
                                    <p:cond delay="0"/>
                                  </p:stCondLst>
                                  <p:childTnLst>
                                    <p:set>
                                      <p:cBhvr>
                                        <p:cTn dur="1" fill="hold" id="19">
                                          <p:stCondLst>
                                            <p:cond delay="0"/>
                                          </p:stCondLst>
                                        </p:cTn>
                                        <p:tgtEl>
                                          <p:spTgt spid="5"/>
                                        </p:tgtEl>
                                        <p:attrNameLst>
                                          <p:attrName>style.visibility</p:attrName>
                                        </p:attrNameLst>
                                      </p:cBhvr>
                                      <p:to>
                                        <p:strVal val="visible"/>
                                      </p:to>
                                    </p:set>
                                    <p:animEffect filter="wheel(2)" transition="in">
                                      <p:cBhvr>
                                        <p:cTn dur="2000" id="20"/>
                                        <p:tgtEl>
                                          <p:spTgt spid="5"/>
                                        </p:tgtEl>
                                      </p:cBhvr>
                                    </p:animEffect>
                                  </p:childTnLst>
                                </p:cTn>
                              </p:par>
                            </p:childTnLst>
                          </p:cTn>
                        </p:par>
                        <p:par>
                          <p:cTn fill="hold" id="21" nodeType="afterGroup">
                            <p:stCondLst>
                              <p:cond delay="2000"/>
                            </p:stCondLst>
                            <p:childTnLst>
                              <p:par>
                                <p:cTn accel="78000" fill="hold" grpId="0" id="22" nodeType="afterEffect" presetClass="entr" presetID="2" presetSubtype="3">
                                  <p:stCondLst>
                                    <p:cond delay="0"/>
                                  </p:stCondLst>
                                  <p:childTnLst>
                                    <p:set>
                                      <p:cBhvr>
                                        <p:cTn dur="1" fill="hold" id="23">
                                          <p:stCondLst>
                                            <p:cond delay="0"/>
                                          </p:stCondLst>
                                        </p:cTn>
                                        <p:tgtEl>
                                          <p:spTgt spid="13"/>
                                        </p:tgtEl>
                                        <p:attrNameLst>
                                          <p:attrName>style.visibility</p:attrName>
                                        </p:attrNameLst>
                                      </p:cBhvr>
                                      <p:to>
                                        <p:strVal val="visible"/>
                                      </p:to>
                                    </p:set>
                                    <p:anim calcmode="lin" valueType="num">
                                      <p:cBhvr additive="base">
                                        <p:cTn dur="500" fill="hold" id="24"/>
                                        <p:tgtEl>
                                          <p:spTgt spid="13"/>
                                        </p:tgtEl>
                                        <p:attrNameLst>
                                          <p:attrName>ppt_x</p:attrName>
                                        </p:attrNameLst>
                                      </p:cBhvr>
                                      <p:tavLst>
                                        <p:tav tm="0">
                                          <p:val>
                                            <p:strVal val="1+#ppt_w/2"/>
                                          </p:val>
                                        </p:tav>
                                        <p:tav tm="100000">
                                          <p:val>
                                            <p:strVal val="#ppt_x"/>
                                          </p:val>
                                        </p:tav>
                                      </p:tavLst>
                                    </p:anim>
                                    <p:anim calcmode="lin" valueType="num">
                                      <p:cBhvr additive="base">
                                        <p:cTn dur="500" fill="hold" id="25"/>
                                        <p:tgtEl>
                                          <p:spTgt spid="13"/>
                                        </p:tgtEl>
                                        <p:attrNameLst>
                                          <p:attrName>ppt_y</p:attrName>
                                        </p:attrNameLst>
                                      </p:cBhvr>
                                      <p:tavLst>
                                        <p:tav tm="0">
                                          <p:val>
                                            <p:strVal val="0-#ppt_h/2"/>
                                          </p:val>
                                        </p:tav>
                                        <p:tav tm="100000">
                                          <p:val>
                                            <p:strVal val="#ppt_y"/>
                                          </p:val>
                                        </p:tav>
                                      </p:tavLst>
                                    </p:anim>
                                  </p:childTnLst>
                                </p:cTn>
                              </p:par>
                              <p:par>
                                <p:cTn accel="78000" fill="hold" grpId="0" id="26" nodeType="withEffect" presetClass="entr" presetID="2" presetSubtype="3">
                                  <p:stCondLst>
                                    <p:cond delay="100"/>
                                  </p:stCondLst>
                                  <p:childTnLst>
                                    <p:set>
                                      <p:cBhvr>
                                        <p:cTn dur="1" fill="hold" id="27">
                                          <p:stCondLst>
                                            <p:cond delay="0"/>
                                          </p:stCondLst>
                                        </p:cTn>
                                        <p:tgtEl>
                                          <p:spTgt spid="14"/>
                                        </p:tgtEl>
                                        <p:attrNameLst>
                                          <p:attrName>style.visibility</p:attrName>
                                        </p:attrNameLst>
                                      </p:cBhvr>
                                      <p:to>
                                        <p:strVal val="visible"/>
                                      </p:to>
                                    </p:set>
                                    <p:anim calcmode="lin" valueType="num">
                                      <p:cBhvr additive="base">
                                        <p:cTn dur="500" fill="hold" id="28"/>
                                        <p:tgtEl>
                                          <p:spTgt spid="14"/>
                                        </p:tgtEl>
                                        <p:attrNameLst>
                                          <p:attrName>ppt_x</p:attrName>
                                        </p:attrNameLst>
                                      </p:cBhvr>
                                      <p:tavLst>
                                        <p:tav tm="0">
                                          <p:val>
                                            <p:strVal val="1+#ppt_w/2"/>
                                          </p:val>
                                        </p:tav>
                                        <p:tav tm="100000">
                                          <p:val>
                                            <p:strVal val="#ppt_x"/>
                                          </p:val>
                                        </p:tav>
                                      </p:tavLst>
                                    </p:anim>
                                    <p:anim calcmode="lin" valueType="num">
                                      <p:cBhvr additive="base">
                                        <p:cTn dur="500" fill="hold" id="29"/>
                                        <p:tgtEl>
                                          <p:spTgt spid="14"/>
                                        </p:tgtEl>
                                        <p:attrNameLst>
                                          <p:attrName>ppt_y</p:attrName>
                                        </p:attrNameLst>
                                      </p:cBhvr>
                                      <p:tavLst>
                                        <p:tav tm="0">
                                          <p:val>
                                            <p:strVal val="0-#ppt_h/2"/>
                                          </p:val>
                                        </p:tav>
                                        <p:tav tm="100000">
                                          <p:val>
                                            <p:strVal val="#ppt_y"/>
                                          </p:val>
                                        </p:tav>
                                      </p:tavLst>
                                    </p:anim>
                                  </p:childTnLst>
                                </p:cTn>
                              </p:par>
                              <p:par>
                                <p:cTn accel="78000" fill="hold" grpId="0" id="30" nodeType="withEffect" presetClass="entr" presetID="2" presetSubtype="3">
                                  <p:stCondLst>
                                    <p:cond delay="200"/>
                                  </p:stCondLst>
                                  <p:childTnLst>
                                    <p:set>
                                      <p:cBhvr>
                                        <p:cTn dur="1" fill="hold" id="31">
                                          <p:stCondLst>
                                            <p:cond delay="0"/>
                                          </p:stCondLst>
                                        </p:cTn>
                                        <p:tgtEl>
                                          <p:spTgt spid="15"/>
                                        </p:tgtEl>
                                        <p:attrNameLst>
                                          <p:attrName>style.visibility</p:attrName>
                                        </p:attrNameLst>
                                      </p:cBhvr>
                                      <p:to>
                                        <p:strVal val="visible"/>
                                      </p:to>
                                    </p:set>
                                    <p:anim calcmode="lin" valueType="num">
                                      <p:cBhvr additive="base">
                                        <p:cTn dur="500" fill="hold" id="32"/>
                                        <p:tgtEl>
                                          <p:spTgt spid="15"/>
                                        </p:tgtEl>
                                        <p:attrNameLst>
                                          <p:attrName>ppt_x</p:attrName>
                                        </p:attrNameLst>
                                      </p:cBhvr>
                                      <p:tavLst>
                                        <p:tav tm="0">
                                          <p:val>
                                            <p:strVal val="1+#ppt_w/2"/>
                                          </p:val>
                                        </p:tav>
                                        <p:tav tm="100000">
                                          <p:val>
                                            <p:strVal val="#ppt_x"/>
                                          </p:val>
                                        </p:tav>
                                      </p:tavLst>
                                    </p:anim>
                                    <p:anim calcmode="lin" valueType="num">
                                      <p:cBhvr additive="base">
                                        <p:cTn dur="500" fill="hold" id="33"/>
                                        <p:tgtEl>
                                          <p:spTgt spid="15"/>
                                        </p:tgtEl>
                                        <p:attrNameLst>
                                          <p:attrName>ppt_y</p:attrName>
                                        </p:attrNameLst>
                                      </p:cBhvr>
                                      <p:tavLst>
                                        <p:tav tm="0">
                                          <p:val>
                                            <p:strVal val="0-#ppt_h/2"/>
                                          </p:val>
                                        </p:tav>
                                        <p:tav tm="100000">
                                          <p:val>
                                            <p:strVal val="#ppt_y"/>
                                          </p:val>
                                        </p:tav>
                                      </p:tavLst>
                                    </p:anim>
                                  </p:childTnLst>
                                </p:cTn>
                              </p:par>
                              <p:par>
                                <p:cTn accel="78000" fill="hold" grpId="0" id="34" nodeType="withEffect" presetClass="entr" presetID="2" presetSubtype="3">
                                  <p:stCondLst>
                                    <p:cond delay="300"/>
                                  </p:stCondLst>
                                  <p:childTnLst>
                                    <p:set>
                                      <p:cBhvr>
                                        <p:cTn dur="1" fill="hold" id="35">
                                          <p:stCondLst>
                                            <p:cond delay="0"/>
                                          </p:stCondLst>
                                        </p:cTn>
                                        <p:tgtEl>
                                          <p:spTgt spid="16"/>
                                        </p:tgtEl>
                                        <p:attrNameLst>
                                          <p:attrName>style.visibility</p:attrName>
                                        </p:attrNameLst>
                                      </p:cBhvr>
                                      <p:to>
                                        <p:strVal val="visible"/>
                                      </p:to>
                                    </p:set>
                                    <p:anim calcmode="lin" valueType="num">
                                      <p:cBhvr additive="base">
                                        <p:cTn dur="500" fill="hold" id="36"/>
                                        <p:tgtEl>
                                          <p:spTgt spid="16"/>
                                        </p:tgtEl>
                                        <p:attrNameLst>
                                          <p:attrName>ppt_x</p:attrName>
                                        </p:attrNameLst>
                                      </p:cBhvr>
                                      <p:tavLst>
                                        <p:tav tm="0">
                                          <p:val>
                                            <p:strVal val="1+#ppt_w/2"/>
                                          </p:val>
                                        </p:tav>
                                        <p:tav tm="100000">
                                          <p:val>
                                            <p:strVal val="#ppt_x"/>
                                          </p:val>
                                        </p:tav>
                                      </p:tavLst>
                                    </p:anim>
                                    <p:anim calcmode="lin" valueType="num">
                                      <p:cBhvr additive="base">
                                        <p:cTn dur="500" fill="hold" id="37"/>
                                        <p:tgtEl>
                                          <p:spTgt spid="16"/>
                                        </p:tgtEl>
                                        <p:attrNameLst>
                                          <p:attrName>ppt_y</p:attrName>
                                        </p:attrNameLst>
                                      </p:cBhvr>
                                      <p:tavLst>
                                        <p:tav tm="0">
                                          <p:val>
                                            <p:strVal val="0-#ppt_h/2"/>
                                          </p:val>
                                        </p:tav>
                                        <p:tav tm="100000">
                                          <p:val>
                                            <p:strVal val="#ppt_y"/>
                                          </p:val>
                                        </p:tav>
                                      </p:tavLst>
                                    </p:anim>
                                  </p:childTnLst>
                                </p:cTn>
                              </p:par>
                              <p:par>
                                <p:cTn accel="78000" fill="hold" grpId="0" id="38" nodeType="withEffect" presetClass="entr" presetID="2" presetSubtype="3">
                                  <p:stCondLst>
                                    <p:cond delay="400"/>
                                  </p:stCondLst>
                                  <p:childTnLst>
                                    <p:set>
                                      <p:cBhvr>
                                        <p:cTn dur="1" fill="hold" id="39">
                                          <p:stCondLst>
                                            <p:cond delay="0"/>
                                          </p:stCondLst>
                                        </p:cTn>
                                        <p:tgtEl>
                                          <p:spTgt spid="17"/>
                                        </p:tgtEl>
                                        <p:attrNameLst>
                                          <p:attrName>style.visibility</p:attrName>
                                        </p:attrNameLst>
                                      </p:cBhvr>
                                      <p:to>
                                        <p:strVal val="visible"/>
                                      </p:to>
                                    </p:set>
                                    <p:anim calcmode="lin" valueType="num">
                                      <p:cBhvr additive="base">
                                        <p:cTn dur="500" fill="hold" id="40"/>
                                        <p:tgtEl>
                                          <p:spTgt spid="17"/>
                                        </p:tgtEl>
                                        <p:attrNameLst>
                                          <p:attrName>ppt_x</p:attrName>
                                        </p:attrNameLst>
                                      </p:cBhvr>
                                      <p:tavLst>
                                        <p:tav tm="0">
                                          <p:val>
                                            <p:strVal val="1+#ppt_w/2"/>
                                          </p:val>
                                        </p:tav>
                                        <p:tav tm="100000">
                                          <p:val>
                                            <p:strVal val="#ppt_x"/>
                                          </p:val>
                                        </p:tav>
                                      </p:tavLst>
                                    </p:anim>
                                    <p:anim calcmode="lin" valueType="num">
                                      <p:cBhvr additive="base">
                                        <p:cTn dur="500" fill="hold" id="41"/>
                                        <p:tgtEl>
                                          <p:spTgt spid="17"/>
                                        </p:tgtEl>
                                        <p:attrNameLst>
                                          <p:attrName>ppt_y</p:attrName>
                                        </p:attrNameLst>
                                      </p:cBhvr>
                                      <p:tavLst>
                                        <p:tav tm="0">
                                          <p:val>
                                            <p:strVal val="0-#ppt_h/2"/>
                                          </p:val>
                                        </p:tav>
                                        <p:tav tm="100000">
                                          <p:val>
                                            <p:strVal val="#ppt_y"/>
                                          </p:val>
                                        </p:tav>
                                      </p:tavLst>
                                    </p:anim>
                                  </p:childTnLst>
                                </p:cTn>
                              </p:par>
                              <p:par>
                                <p:cTn accel="78000" fill="hold" grpId="0" id="42" nodeType="withEffect" presetClass="entr" presetID="2" presetSubtype="12">
                                  <p:stCondLst>
                                    <p:cond delay="500"/>
                                  </p:stCondLst>
                                  <p:childTnLst>
                                    <p:set>
                                      <p:cBhvr>
                                        <p:cTn dur="1" fill="hold" id="43">
                                          <p:stCondLst>
                                            <p:cond delay="0"/>
                                          </p:stCondLst>
                                        </p:cTn>
                                        <p:tgtEl>
                                          <p:spTgt spid="7"/>
                                        </p:tgtEl>
                                        <p:attrNameLst>
                                          <p:attrName>style.visibility</p:attrName>
                                        </p:attrNameLst>
                                      </p:cBhvr>
                                      <p:to>
                                        <p:strVal val="visible"/>
                                      </p:to>
                                    </p:set>
                                    <p:anim calcmode="lin" valueType="num">
                                      <p:cBhvr additive="base">
                                        <p:cTn dur="500" fill="hold" id="44"/>
                                        <p:tgtEl>
                                          <p:spTgt spid="7"/>
                                        </p:tgtEl>
                                        <p:attrNameLst>
                                          <p:attrName>ppt_x</p:attrName>
                                        </p:attrNameLst>
                                      </p:cBhvr>
                                      <p:tavLst>
                                        <p:tav tm="0">
                                          <p:val>
                                            <p:strVal val="0-#ppt_w/2"/>
                                          </p:val>
                                        </p:tav>
                                        <p:tav tm="100000">
                                          <p:val>
                                            <p:strVal val="#ppt_x"/>
                                          </p:val>
                                        </p:tav>
                                      </p:tavLst>
                                    </p:anim>
                                    <p:anim calcmode="lin" valueType="num">
                                      <p:cBhvr additive="base">
                                        <p:cTn dur="500" fill="hold" id="45"/>
                                        <p:tgtEl>
                                          <p:spTgt spid="7"/>
                                        </p:tgtEl>
                                        <p:attrNameLst>
                                          <p:attrName>ppt_y</p:attrName>
                                        </p:attrNameLst>
                                      </p:cBhvr>
                                      <p:tavLst>
                                        <p:tav tm="0">
                                          <p:val>
                                            <p:strVal val="1+#ppt_h/2"/>
                                          </p:val>
                                        </p:tav>
                                        <p:tav tm="100000">
                                          <p:val>
                                            <p:strVal val="#ppt_y"/>
                                          </p:val>
                                        </p:tav>
                                      </p:tavLst>
                                    </p:anim>
                                  </p:childTnLst>
                                </p:cTn>
                              </p:par>
                              <p:par>
                                <p:cTn accel="78000" fill="hold" grpId="0" id="46" nodeType="withEffect" presetClass="entr" presetID="2" presetSubtype="12">
                                  <p:stCondLst>
                                    <p:cond delay="600"/>
                                  </p:stCondLst>
                                  <p:childTnLst>
                                    <p:set>
                                      <p:cBhvr>
                                        <p:cTn dur="1" fill="hold" id="47">
                                          <p:stCondLst>
                                            <p:cond delay="0"/>
                                          </p:stCondLst>
                                        </p:cTn>
                                        <p:tgtEl>
                                          <p:spTgt spid="8"/>
                                        </p:tgtEl>
                                        <p:attrNameLst>
                                          <p:attrName>style.visibility</p:attrName>
                                        </p:attrNameLst>
                                      </p:cBhvr>
                                      <p:to>
                                        <p:strVal val="visible"/>
                                      </p:to>
                                    </p:set>
                                    <p:anim calcmode="lin" valueType="num">
                                      <p:cBhvr additive="base">
                                        <p:cTn dur="500" fill="hold" id="48"/>
                                        <p:tgtEl>
                                          <p:spTgt spid="8"/>
                                        </p:tgtEl>
                                        <p:attrNameLst>
                                          <p:attrName>ppt_x</p:attrName>
                                        </p:attrNameLst>
                                      </p:cBhvr>
                                      <p:tavLst>
                                        <p:tav tm="0">
                                          <p:val>
                                            <p:strVal val="0-#ppt_w/2"/>
                                          </p:val>
                                        </p:tav>
                                        <p:tav tm="100000">
                                          <p:val>
                                            <p:strVal val="#ppt_x"/>
                                          </p:val>
                                        </p:tav>
                                      </p:tavLst>
                                    </p:anim>
                                    <p:anim calcmode="lin" valueType="num">
                                      <p:cBhvr additive="base">
                                        <p:cTn dur="500" fill="hold" id="49"/>
                                        <p:tgtEl>
                                          <p:spTgt spid="8"/>
                                        </p:tgtEl>
                                        <p:attrNameLst>
                                          <p:attrName>ppt_y</p:attrName>
                                        </p:attrNameLst>
                                      </p:cBhvr>
                                      <p:tavLst>
                                        <p:tav tm="0">
                                          <p:val>
                                            <p:strVal val="1+#ppt_h/2"/>
                                          </p:val>
                                        </p:tav>
                                        <p:tav tm="100000">
                                          <p:val>
                                            <p:strVal val="#ppt_y"/>
                                          </p:val>
                                        </p:tav>
                                      </p:tavLst>
                                    </p:anim>
                                  </p:childTnLst>
                                </p:cTn>
                              </p:par>
                              <p:par>
                                <p:cTn accel="78000" fill="hold" grpId="0" id="50" nodeType="withEffect" presetClass="entr" presetID="2" presetSubtype="12">
                                  <p:stCondLst>
                                    <p:cond delay="700"/>
                                  </p:stCondLst>
                                  <p:childTnLst>
                                    <p:set>
                                      <p:cBhvr>
                                        <p:cTn dur="1" fill="hold" id="51">
                                          <p:stCondLst>
                                            <p:cond delay="0"/>
                                          </p:stCondLst>
                                        </p:cTn>
                                        <p:tgtEl>
                                          <p:spTgt spid="9"/>
                                        </p:tgtEl>
                                        <p:attrNameLst>
                                          <p:attrName>style.visibility</p:attrName>
                                        </p:attrNameLst>
                                      </p:cBhvr>
                                      <p:to>
                                        <p:strVal val="visible"/>
                                      </p:to>
                                    </p:set>
                                    <p:anim calcmode="lin" valueType="num">
                                      <p:cBhvr additive="base">
                                        <p:cTn dur="500" fill="hold" id="52"/>
                                        <p:tgtEl>
                                          <p:spTgt spid="9"/>
                                        </p:tgtEl>
                                        <p:attrNameLst>
                                          <p:attrName>ppt_x</p:attrName>
                                        </p:attrNameLst>
                                      </p:cBhvr>
                                      <p:tavLst>
                                        <p:tav tm="0">
                                          <p:val>
                                            <p:strVal val="0-#ppt_w/2"/>
                                          </p:val>
                                        </p:tav>
                                        <p:tav tm="100000">
                                          <p:val>
                                            <p:strVal val="#ppt_x"/>
                                          </p:val>
                                        </p:tav>
                                      </p:tavLst>
                                    </p:anim>
                                    <p:anim calcmode="lin" valueType="num">
                                      <p:cBhvr additive="base">
                                        <p:cTn dur="500" fill="hold" id="53"/>
                                        <p:tgtEl>
                                          <p:spTgt spid="9"/>
                                        </p:tgtEl>
                                        <p:attrNameLst>
                                          <p:attrName>ppt_y</p:attrName>
                                        </p:attrNameLst>
                                      </p:cBhvr>
                                      <p:tavLst>
                                        <p:tav tm="0">
                                          <p:val>
                                            <p:strVal val="1+#ppt_h/2"/>
                                          </p:val>
                                        </p:tav>
                                        <p:tav tm="100000">
                                          <p:val>
                                            <p:strVal val="#ppt_y"/>
                                          </p:val>
                                        </p:tav>
                                      </p:tavLst>
                                    </p:anim>
                                  </p:childTnLst>
                                </p:cTn>
                              </p:par>
                              <p:par>
                                <p:cTn accel="78000" fill="hold" grpId="0" id="54" nodeType="withEffect" presetClass="entr" presetID="2" presetSubtype="12">
                                  <p:stCondLst>
                                    <p:cond delay="800"/>
                                  </p:stCondLst>
                                  <p:childTnLst>
                                    <p:set>
                                      <p:cBhvr>
                                        <p:cTn dur="1" fill="hold" id="55">
                                          <p:stCondLst>
                                            <p:cond delay="0"/>
                                          </p:stCondLst>
                                        </p:cTn>
                                        <p:tgtEl>
                                          <p:spTgt spid="10"/>
                                        </p:tgtEl>
                                        <p:attrNameLst>
                                          <p:attrName>style.visibility</p:attrName>
                                        </p:attrNameLst>
                                      </p:cBhvr>
                                      <p:to>
                                        <p:strVal val="visible"/>
                                      </p:to>
                                    </p:set>
                                    <p:anim calcmode="lin" valueType="num">
                                      <p:cBhvr additive="base">
                                        <p:cTn dur="500" fill="hold" id="56"/>
                                        <p:tgtEl>
                                          <p:spTgt spid="10"/>
                                        </p:tgtEl>
                                        <p:attrNameLst>
                                          <p:attrName>ppt_x</p:attrName>
                                        </p:attrNameLst>
                                      </p:cBhvr>
                                      <p:tavLst>
                                        <p:tav tm="0">
                                          <p:val>
                                            <p:strVal val="0-#ppt_w/2"/>
                                          </p:val>
                                        </p:tav>
                                        <p:tav tm="100000">
                                          <p:val>
                                            <p:strVal val="#ppt_x"/>
                                          </p:val>
                                        </p:tav>
                                      </p:tavLst>
                                    </p:anim>
                                    <p:anim calcmode="lin" valueType="num">
                                      <p:cBhvr additive="base">
                                        <p:cTn dur="500" fill="hold" id="57"/>
                                        <p:tgtEl>
                                          <p:spTgt spid="10"/>
                                        </p:tgtEl>
                                        <p:attrNameLst>
                                          <p:attrName>ppt_y</p:attrName>
                                        </p:attrNameLst>
                                      </p:cBhvr>
                                      <p:tavLst>
                                        <p:tav tm="0">
                                          <p:val>
                                            <p:strVal val="1+#ppt_h/2"/>
                                          </p:val>
                                        </p:tav>
                                        <p:tav tm="100000">
                                          <p:val>
                                            <p:strVal val="#ppt_y"/>
                                          </p:val>
                                        </p:tav>
                                      </p:tavLst>
                                    </p:anim>
                                  </p:childTnLst>
                                </p:cTn>
                              </p:par>
                              <p:par>
                                <p:cTn accel="78000" fill="hold" grpId="0" id="58" nodeType="withEffect" presetClass="entr" presetID="2" presetSubtype="12">
                                  <p:stCondLst>
                                    <p:cond delay="900"/>
                                  </p:stCondLst>
                                  <p:childTnLst>
                                    <p:set>
                                      <p:cBhvr>
                                        <p:cTn dur="1" fill="hold" id="59">
                                          <p:stCondLst>
                                            <p:cond delay="0"/>
                                          </p:stCondLst>
                                        </p:cTn>
                                        <p:tgtEl>
                                          <p:spTgt spid="11"/>
                                        </p:tgtEl>
                                        <p:attrNameLst>
                                          <p:attrName>style.visibility</p:attrName>
                                        </p:attrNameLst>
                                      </p:cBhvr>
                                      <p:to>
                                        <p:strVal val="visible"/>
                                      </p:to>
                                    </p:set>
                                    <p:anim calcmode="lin" valueType="num">
                                      <p:cBhvr additive="base">
                                        <p:cTn dur="500" fill="hold" id="60"/>
                                        <p:tgtEl>
                                          <p:spTgt spid="11"/>
                                        </p:tgtEl>
                                        <p:attrNameLst>
                                          <p:attrName>ppt_x</p:attrName>
                                        </p:attrNameLst>
                                      </p:cBhvr>
                                      <p:tavLst>
                                        <p:tav tm="0">
                                          <p:val>
                                            <p:strVal val="0-#ppt_w/2"/>
                                          </p:val>
                                        </p:tav>
                                        <p:tav tm="100000">
                                          <p:val>
                                            <p:strVal val="#ppt_x"/>
                                          </p:val>
                                        </p:tav>
                                      </p:tavLst>
                                    </p:anim>
                                    <p:anim calcmode="lin" valueType="num">
                                      <p:cBhvr additive="base">
                                        <p:cTn dur="500" fill="hold" id="61"/>
                                        <p:tgtEl>
                                          <p:spTgt spid="11"/>
                                        </p:tgtEl>
                                        <p:attrNameLst>
                                          <p:attrName>ppt_y</p:attrName>
                                        </p:attrNameLst>
                                      </p:cBhvr>
                                      <p:tavLst>
                                        <p:tav tm="0">
                                          <p:val>
                                            <p:strVal val="1+#ppt_h/2"/>
                                          </p:val>
                                        </p:tav>
                                        <p:tav tm="100000">
                                          <p:val>
                                            <p:strVal val="#ppt_y"/>
                                          </p:val>
                                        </p:tav>
                                      </p:tavLst>
                                    </p:anim>
                                  </p:childTnLst>
                                </p:cTn>
                              </p:par>
                              <p:par>
                                <p:cTn accel="78000" fill="hold" grpId="0" id="62" nodeType="withEffect" presetClass="entr" presetID="2" presetSubtype="9">
                                  <p:stCondLst>
                                    <p:cond delay="1000"/>
                                  </p:stCondLst>
                                  <p:childTnLst>
                                    <p:set>
                                      <p:cBhvr>
                                        <p:cTn dur="1" fill="hold" id="63">
                                          <p:stCondLst>
                                            <p:cond delay="0"/>
                                          </p:stCondLst>
                                        </p:cTn>
                                        <p:tgtEl>
                                          <p:spTgt spid="12"/>
                                        </p:tgtEl>
                                        <p:attrNameLst>
                                          <p:attrName>style.visibility</p:attrName>
                                        </p:attrNameLst>
                                      </p:cBhvr>
                                      <p:to>
                                        <p:strVal val="visible"/>
                                      </p:to>
                                    </p:set>
                                    <p:anim calcmode="lin" valueType="num">
                                      <p:cBhvr additive="base">
                                        <p:cTn dur="500" fill="hold" id="64"/>
                                        <p:tgtEl>
                                          <p:spTgt spid="12"/>
                                        </p:tgtEl>
                                        <p:attrNameLst>
                                          <p:attrName>ppt_x</p:attrName>
                                        </p:attrNameLst>
                                      </p:cBhvr>
                                      <p:tavLst>
                                        <p:tav tm="0">
                                          <p:val>
                                            <p:strVal val="0-#ppt_w/2"/>
                                          </p:val>
                                        </p:tav>
                                        <p:tav tm="100000">
                                          <p:val>
                                            <p:strVal val="#ppt_x"/>
                                          </p:val>
                                        </p:tav>
                                      </p:tavLst>
                                    </p:anim>
                                    <p:anim calcmode="lin" valueType="num">
                                      <p:cBhvr additive="base">
                                        <p:cTn dur="500" fill="hold" id="65"/>
                                        <p:tgtEl>
                                          <p:spTgt spid="12"/>
                                        </p:tgtEl>
                                        <p:attrNameLst>
                                          <p:attrName>ppt_y</p:attrName>
                                        </p:attrNameLst>
                                      </p:cBhvr>
                                      <p:tavLst>
                                        <p:tav tm="0">
                                          <p:val>
                                            <p:strVal val="0-#ppt_h/2"/>
                                          </p:val>
                                        </p:tav>
                                        <p:tav tm="100000">
                                          <p:val>
                                            <p:strVal val="#ppt_y"/>
                                          </p:val>
                                        </p:tav>
                                      </p:tavLst>
                                    </p:anim>
                                  </p:childTnLst>
                                </p:cTn>
                              </p:par>
                            </p:childTnLst>
                          </p:cTn>
                        </p:par>
                        <p:par>
                          <p:cTn fill="hold" id="66" nodeType="afterGroup">
                            <p:stCondLst>
                              <p:cond delay="3500"/>
                            </p:stCondLst>
                            <p:childTnLst>
                              <p:par>
                                <p:cTn fill="hold" grpId="0" id="67" nodeType="afterEffect" presetClass="entr" presetID="53" presetSubtype="0">
                                  <p:stCondLst>
                                    <p:cond delay="0"/>
                                  </p:stCondLst>
                                  <p:childTnLst>
                                    <p:set>
                                      <p:cBhvr>
                                        <p:cTn dur="1" fill="hold" id="68">
                                          <p:stCondLst>
                                            <p:cond delay="0"/>
                                          </p:stCondLst>
                                        </p:cTn>
                                        <p:tgtEl>
                                          <p:spTgt spid="29"/>
                                        </p:tgtEl>
                                        <p:attrNameLst>
                                          <p:attrName>style.visibility</p:attrName>
                                        </p:attrNameLst>
                                      </p:cBhvr>
                                      <p:to>
                                        <p:strVal val="visible"/>
                                      </p:to>
                                    </p:set>
                                    <p:anim calcmode="lin" valueType="num">
                                      <p:cBhvr>
                                        <p:cTn dur="500" fill="hold" id="69"/>
                                        <p:tgtEl>
                                          <p:spTgt spid="29"/>
                                        </p:tgtEl>
                                        <p:attrNameLst>
                                          <p:attrName>ppt_w</p:attrName>
                                        </p:attrNameLst>
                                      </p:cBhvr>
                                      <p:tavLst>
                                        <p:tav tm="0">
                                          <p:val>
                                            <p:fltVal val="0"/>
                                          </p:val>
                                        </p:tav>
                                        <p:tav tm="100000">
                                          <p:val>
                                            <p:strVal val="#ppt_w"/>
                                          </p:val>
                                        </p:tav>
                                      </p:tavLst>
                                    </p:anim>
                                    <p:anim calcmode="lin" valueType="num">
                                      <p:cBhvr>
                                        <p:cTn dur="500" fill="hold" id="70"/>
                                        <p:tgtEl>
                                          <p:spTgt spid="29"/>
                                        </p:tgtEl>
                                        <p:attrNameLst>
                                          <p:attrName>ppt_h</p:attrName>
                                        </p:attrNameLst>
                                      </p:cBhvr>
                                      <p:tavLst>
                                        <p:tav tm="0">
                                          <p:val>
                                            <p:fltVal val="0"/>
                                          </p:val>
                                        </p:tav>
                                        <p:tav tm="100000">
                                          <p:val>
                                            <p:strVal val="#ppt_h"/>
                                          </p:val>
                                        </p:tav>
                                      </p:tavLst>
                                    </p:anim>
                                    <p:animEffect filter="fade" transition="in">
                                      <p:cBhvr>
                                        <p:cTn dur="500" id="71"/>
                                        <p:tgtEl>
                                          <p:spTgt spid="29"/>
                                        </p:tgtEl>
                                      </p:cBhvr>
                                    </p:animEffect>
                                  </p:childTnLst>
                                </p:cTn>
                              </p:par>
                            </p:childTnLst>
                          </p:cTn>
                        </p:par>
                        <p:par>
                          <p:cTn fill="hold" id="72" nodeType="afterGroup">
                            <p:stCondLst>
                              <p:cond delay="4000"/>
                            </p:stCondLst>
                            <p:childTnLst>
                              <p:par>
                                <p:cTn fill="hold" id="73" nodeType="afterEffect" presetClass="entr" presetID="22" presetSubtype="4">
                                  <p:stCondLst>
                                    <p:cond delay="0"/>
                                  </p:stCondLst>
                                  <p:childTnLst>
                                    <p:set>
                                      <p:cBhvr>
                                        <p:cTn dur="1" fill="hold" id="74">
                                          <p:stCondLst>
                                            <p:cond delay="0"/>
                                          </p:stCondLst>
                                        </p:cTn>
                                        <p:tgtEl>
                                          <p:spTgt spid="28">
                                            <p:txEl>
                                              <p:pRg end="0" st="0"/>
                                            </p:txEl>
                                          </p:spTgt>
                                        </p:tgtEl>
                                        <p:attrNameLst>
                                          <p:attrName>style.visibility</p:attrName>
                                        </p:attrNameLst>
                                      </p:cBhvr>
                                      <p:to>
                                        <p:strVal val="visible"/>
                                      </p:to>
                                    </p:set>
                                    <p:animEffect filter="wipe(down)" transition="in">
                                      <p:cBhvr>
                                        <p:cTn dur="500" id="75"/>
                                        <p:tgtEl>
                                          <p:spTgt spid="28">
                                            <p:txEl>
                                              <p:pRg end="0" st="0"/>
                                            </p:txEl>
                                          </p:spTgt>
                                        </p:tgtEl>
                                      </p:cBhvr>
                                    </p:animEffect>
                                  </p:childTnLst>
                                </p:cTn>
                              </p:par>
                            </p:childTnLst>
                          </p:cTn>
                        </p:par>
                        <p:par>
                          <p:cTn fill="hold" id="76" nodeType="afterGroup">
                            <p:stCondLst>
                              <p:cond delay="4500"/>
                            </p:stCondLst>
                            <p:childTnLst>
                              <p:par>
                                <p:cTn fill="hold" grpId="0" id="77" nodeType="afterEffect" presetClass="entr" presetID="53" presetSubtype="0">
                                  <p:stCondLst>
                                    <p:cond delay="0"/>
                                  </p:stCondLst>
                                  <p:childTnLst>
                                    <p:set>
                                      <p:cBhvr>
                                        <p:cTn dur="1" fill="hold" id="78">
                                          <p:stCondLst>
                                            <p:cond delay="0"/>
                                          </p:stCondLst>
                                        </p:cTn>
                                        <p:tgtEl>
                                          <p:spTgt spid="30"/>
                                        </p:tgtEl>
                                        <p:attrNameLst>
                                          <p:attrName>style.visibility</p:attrName>
                                        </p:attrNameLst>
                                      </p:cBhvr>
                                      <p:to>
                                        <p:strVal val="visible"/>
                                      </p:to>
                                    </p:set>
                                    <p:anim calcmode="lin" valueType="num">
                                      <p:cBhvr>
                                        <p:cTn dur="500" fill="hold" id="79"/>
                                        <p:tgtEl>
                                          <p:spTgt spid="30"/>
                                        </p:tgtEl>
                                        <p:attrNameLst>
                                          <p:attrName>ppt_w</p:attrName>
                                        </p:attrNameLst>
                                      </p:cBhvr>
                                      <p:tavLst>
                                        <p:tav tm="0">
                                          <p:val>
                                            <p:fltVal val="0"/>
                                          </p:val>
                                        </p:tav>
                                        <p:tav tm="100000">
                                          <p:val>
                                            <p:strVal val="#ppt_w"/>
                                          </p:val>
                                        </p:tav>
                                      </p:tavLst>
                                    </p:anim>
                                    <p:anim calcmode="lin" valueType="num">
                                      <p:cBhvr>
                                        <p:cTn dur="500" fill="hold" id="80"/>
                                        <p:tgtEl>
                                          <p:spTgt spid="30"/>
                                        </p:tgtEl>
                                        <p:attrNameLst>
                                          <p:attrName>ppt_h</p:attrName>
                                        </p:attrNameLst>
                                      </p:cBhvr>
                                      <p:tavLst>
                                        <p:tav tm="0">
                                          <p:val>
                                            <p:fltVal val="0"/>
                                          </p:val>
                                        </p:tav>
                                        <p:tav tm="100000">
                                          <p:val>
                                            <p:strVal val="#ppt_h"/>
                                          </p:val>
                                        </p:tav>
                                      </p:tavLst>
                                    </p:anim>
                                    <p:animEffect filter="fade" transition="in">
                                      <p:cBhvr>
                                        <p:cTn dur="500" id="81"/>
                                        <p:tgtEl>
                                          <p:spTgt spid="30"/>
                                        </p:tgtEl>
                                      </p:cBhvr>
                                    </p:animEffect>
                                  </p:childTnLst>
                                </p:cTn>
                              </p:par>
                            </p:childTnLst>
                          </p:cTn>
                        </p:par>
                        <p:par>
                          <p:cTn fill="hold" id="82" nodeType="afterGroup">
                            <p:stCondLst>
                              <p:cond delay="5000"/>
                            </p:stCondLst>
                            <p:childTnLst>
                              <p:par>
                                <p:cTn fill="hold" grpId="0" id="83" nodeType="afterEffect" presetClass="entr" presetID="53" presetSubtype="0">
                                  <p:stCondLst>
                                    <p:cond delay="0"/>
                                  </p:stCondLst>
                                  <p:childTnLst>
                                    <p:set>
                                      <p:cBhvr>
                                        <p:cTn dur="1" fill="hold" id="84">
                                          <p:stCondLst>
                                            <p:cond delay="0"/>
                                          </p:stCondLst>
                                        </p:cTn>
                                        <p:tgtEl>
                                          <p:spTgt spid="31"/>
                                        </p:tgtEl>
                                        <p:attrNameLst>
                                          <p:attrName>style.visibility</p:attrName>
                                        </p:attrNameLst>
                                      </p:cBhvr>
                                      <p:to>
                                        <p:strVal val="visible"/>
                                      </p:to>
                                    </p:set>
                                    <p:anim calcmode="lin" valueType="num">
                                      <p:cBhvr>
                                        <p:cTn dur="500" fill="hold" id="85"/>
                                        <p:tgtEl>
                                          <p:spTgt spid="31"/>
                                        </p:tgtEl>
                                        <p:attrNameLst>
                                          <p:attrName>ppt_w</p:attrName>
                                        </p:attrNameLst>
                                      </p:cBhvr>
                                      <p:tavLst>
                                        <p:tav tm="0">
                                          <p:val>
                                            <p:fltVal val="0"/>
                                          </p:val>
                                        </p:tav>
                                        <p:tav tm="100000">
                                          <p:val>
                                            <p:strVal val="#ppt_w"/>
                                          </p:val>
                                        </p:tav>
                                      </p:tavLst>
                                    </p:anim>
                                    <p:anim calcmode="lin" valueType="num">
                                      <p:cBhvr>
                                        <p:cTn dur="500" fill="hold" id="86"/>
                                        <p:tgtEl>
                                          <p:spTgt spid="31"/>
                                        </p:tgtEl>
                                        <p:attrNameLst>
                                          <p:attrName>ppt_h</p:attrName>
                                        </p:attrNameLst>
                                      </p:cBhvr>
                                      <p:tavLst>
                                        <p:tav tm="0">
                                          <p:val>
                                            <p:fltVal val="0"/>
                                          </p:val>
                                        </p:tav>
                                        <p:tav tm="100000">
                                          <p:val>
                                            <p:strVal val="#ppt_h"/>
                                          </p:val>
                                        </p:tav>
                                      </p:tavLst>
                                    </p:anim>
                                    <p:animEffect filter="fade" transition="in">
                                      <p:cBhvr>
                                        <p:cTn dur="500" id="87"/>
                                        <p:tgtEl>
                                          <p:spTgt spid="31"/>
                                        </p:tgtEl>
                                      </p:cBhvr>
                                    </p:animEffect>
                                  </p:childTnLst>
                                </p:cTn>
                              </p:par>
                            </p:childTnLst>
                          </p:cTn>
                        </p:par>
                        <p:par>
                          <p:cTn fill="hold" id="88" nodeType="afterGroup">
                            <p:stCondLst>
                              <p:cond delay="5500"/>
                            </p:stCondLst>
                            <p:childTnLst>
                              <p:par>
                                <p:cTn fill="hold" grpId="0" id="89" nodeType="afterEffect" presetClass="entr" presetID="53" presetSubtype="0">
                                  <p:stCondLst>
                                    <p:cond delay="0"/>
                                  </p:stCondLst>
                                  <p:childTnLst>
                                    <p:set>
                                      <p:cBhvr>
                                        <p:cTn dur="1" fill="hold" id="90">
                                          <p:stCondLst>
                                            <p:cond delay="0"/>
                                          </p:stCondLst>
                                        </p:cTn>
                                        <p:tgtEl>
                                          <p:spTgt spid="33"/>
                                        </p:tgtEl>
                                        <p:attrNameLst>
                                          <p:attrName>style.visibility</p:attrName>
                                        </p:attrNameLst>
                                      </p:cBhvr>
                                      <p:to>
                                        <p:strVal val="visible"/>
                                      </p:to>
                                    </p:set>
                                    <p:anim calcmode="lin" valueType="num">
                                      <p:cBhvr>
                                        <p:cTn dur="500" fill="hold" id="91"/>
                                        <p:tgtEl>
                                          <p:spTgt spid="33"/>
                                        </p:tgtEl>
                                        <p:attrNameLst>
                                          <p:attrName>ppt_w</p:attrName>
                                        </p:attrNameLst>
                                      </p:cBhvr>
                                      <p:tavLst>
                                        <p:tav tm="0">
                                          <p:val>
                                            <p:fltVal val="0"/>
                                          </p:val>
                                        </p:tav>
                                        <p:tav tm="100000">
                                          <p:val>
                                            <p:strVal val="#ppt_w"/>
                                          </p:val>
                                        </p:tav>
                                      </p:tavLst>
                                    </p:anim>
                                    <p:anim calcmode="lin" valueType="num">
                                      <p:cBhvr>
                                        <p:cTn dur="500" fill="hold" id="92"/>
                                        <p:tgtEl>
                                          <p:spTgt spid="33"/>
                                        </p:tgtEl>
                                        <p:attrNameLst>
                                          <p:attrName>ppt_h</p:attrName>
                                        </p:attrNameLst>
                                      </p:cBhvr>
                                      <p:tavLst>
                                        <p:tav tm="0">
                                          <p:val>
                                            <p:fltVal val="0"/>
                                          </p:val>
                                        </p:tav>
                                        <p:tav tm="100000">
                                          <p:val>
                                            <p:strVal val="#ppt_h"/>
                                          </p:val>
                                        </p:tav>
                                      </p:tavLst>
                                    </p:anim>
                                    <p:animEffect filter="fade" transition="in">
                                      <p:cBhvr>
                                        <p:cTn dur="500" id="93"/>
                                        <p:tgtEl>
                                          <p:spTgt spid="33"/>
                                        </p:tgtEl>
                                      </p:cBhvr>
                                    </p:animEffect>
                                  </p:childTnLst>
                                </p:cTn>
                              </p:par>
                              <p:par>
                                <p:cTn fill="hold" grpId="0" id="94" nodeType="withEffect" presetClass="entr" presetID="22" presetSubtype="8">
                                  <p:stCondLst>
                                    <p:cond delay="0"/>
                                  </p:stCondLst>
                                  <p:childTnLst>
                                    <p:set>
                                      <p:cBhvr>
                                        <p:cTn dur="1" fill="hold" id="95">
                                          <p:stCondLst>
                                            <p:cond delay="0"/>
                                          </p:stCondLst>
                                        </p:cTn>
                                        <p:tgtEl>
                                          <p:spTgt spid="32"/>
                                        </p:tgtEl>
                                        <p:attrNameLst>
                                          <p:attrName>style.visibility</p:attrName>
                                        </p:attrNameLst>
                                      </p:cBhvr>
                                      <p:to>
                                        <p:strVal val="visible"/>
                                      </p:to>
                                    </p:set>
                                    <p:animEffect filter="wipe(left)" transition="in">
                                      <p:cBhvr>
                                        <p:cTn dur="500" id="96"/>
                                        <p:tgtEl>
                                          <p:spTgt spid="3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1" spid="4"/>
      <p:bldP grpId="2" spid="4"/>
      <p:bldP grpId="3" spid="4"/>
      <p:bldP grpId="4" spid="4"/>
      <p:bldP grpId="0" spid="5"/>
      <p:bldP grpId="0" spid="7"/>
      <p:bldP grpId="0" spid="8"/>
      <p:bldP grpId="0" spid="9"/>
      <p:bldP grpId="0" spid="10"/>
      <p:bldP grpId="0" spid="11"/>
      <p:bldP grpId="0" spid="12"/>
      <p:bldP grpId="0" spid="13"/>
      <p:bldP grpId="0" spid="14"/>
      <p:bldP grpId="0" spid="15"/>
      <p:bldP grpId="0" spid="16"/>
      <p:bldP grpId="0" spid="17"/>
      <p:bldP grpId="0" spid="29"/>
      <p:bldP grpId="0" spid="30"/>
      <p:bldP grpId="0" spid="31"/>
      <p:bldP grpId="0" spid="32"/>
      <p:bldP grpId="0" spid="33"/>
    </p:bldLst>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13" name="图片 12"/>
          <p:cNvPicPr>
            <a:picLocks noChangeAspect="1"/>
          </p:cNvPicPr>
          <p:nvPr/>
        </p:nvPicPr>
        <p:blipFill>
          <a:blip r:embed="rId3">
            <a:extLst>
              <a:ext uri="{28A0092B-C50C-407E-A947-70E740481C1C}">
                <a14:useLocalDpi val="0"/>
              </a:ext>
            </a:extLst>
          </a:blip>
          <a:stretch>
            <a:fillRect/>
          </a:stretch>
        </p:blipFill>
        <p:spPr>
          <a:xfrm flipH="1">
            <a:off x="0" y="0"/>
            <a:ext cx="9144000" cy="5143500"/>
          </a:xfrm>
          <a:prstGeom prst="rect">
            <a:avLst/>
          </a:prstGeom>
        </p:spPr>
      </p:pic>
      <p:sp>
        <p:nvSpPr>
          <p:cNvPr id="9" name="矩形 160"/>
          <p:cNvSpPr>
            <a:spLocks noChangeArrowheads="1"/>
          </p:cNvSpPr>
          <p:nvPr/>
        </p:nvSpPr>
        <p:spPr bwMode="auto">
          <a:xfrm>
            <a:off x="677276" y="771550"/>
            <a:ext cx="7992888" cy="3672408"/>
          </a:xfrm>
          <a:custGeom>
            <a:gdLst>
              <a:gd fmla="*/ 0 w 7454971" name="connsiteX0"/>
              <a:gd fmla="*/ 0 h 3353427" name="connsiteY0"/>
              <a:gd fmla="*/ 7454971 w 7454971" name="connsiteX1"/>
              <a:gd fmla="*/ 211667 h 3353427" name="connsiteY1"/>
              <a:gd fmla="*/ 7031638 w 7454971" name="connsiteX2"/>
              <a:gd fmla="*/ 3353427 h 3353427" name="connsiteY2"/>
              <a:gd fmla="*/ 666205 w 7454971" name="connsiteX3"/>
              <a:gd fmla="*/ 3302627 h 3353427" name="connsiteY3"/>
              <a:gd fmla="*/ 0 w 7454971" name="connsiteX4"/>
              <a:gd fmla="*/ 0 h 3353427"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3353427" w="7454970">
                <a:moveTo>
                  <a:pt x="0" y="0"/>
                </a:moveTo>
                <a:lnTo>
                  <a:pt x="7454971" y="211667"/>
                </a:lnTo>
                <a:lnTo>
                  <a:pt x="7031638" y="3353427"/>
                </a:lnTo>
                <a:lnTo>
                  <a:pt x="666205" y="3302627"/>
                </a:lnTo>
                <a:lnTo>
                  <a:pt x="0" y="0"/>
                </a:lnTo>
                <a:close/>
              </a:path>
            </a:pathLst>
          </a:custGeom>
          <a:solidFill>
            <a:schemeClr val="tx1">
              <a:lumMod val="95000"/>
              <a:lumOff val="5000"/>
              <a:alpha val="54000"/>
            </a:schemeClr>
          </a:solidFill>
          <a:ln cmpd="sng" w="12700">
            <a:solidFill>
              <a:schemeClr val="bg1"/>
            </a:solidFill>
            <a:miter lim="800000"/>
          </a:ln>
        </p:spPr>
        <p:txBody>
          <a:bodyPr anchor="ctr"/>
          <a:lstStyle/>
          <a:p>
            <a:pPr algn="ctr">
              <a:defRPr/>
            </a:pPr>
            <a:endParaRPr altLang="en-US" b="0" lang="zh-CN">
              <a:solidFill>
                <a:srgbClr val="FFC000"/>
              </a:solidFill>
              <a:latin typeface="+mn-ea"/>
              <a:ea typeface="+mn-ea"/>
            </a:endParaRPr>
          </a:p>
        </p:txBody>
      </p:sp>
      <p:pic>
        <p:nvPicPr>
          <p:cNvPr id="5" name="Picture 10"/>
          <p:cNvPicPr>
            <a:picLocks noChangeArrowheads="1" noChangeAspect="1"/>
          </p:cNvPicPr>
          <p:nvPr/>
        </p:nvPicPr>
        <p:blipFill>
          <a:blip r:embed="rId4">
            <a:extLst>
              <a:ext uri="{28A0092B-C50C-407E-A947-70E740481C1C}">
                <a14:useLocalDpi val="0"/>
              </a:ext>
            </a:extLst>
          </a:blip>
          <a:stretch>
            <a:fillRect/>
          </a:stretch>
        </p:blipFill>
        <p:spPr bwMode="auto">
          <a:xfrm>
            <a:off x="39074" y="2456045"/>
            <a:ext cx="2156662" cy="2507424"/>
          </a:xfrm>
          <a:prstGeom prst="rect">
            <a:avLst/>
          </a:prstGeom>
          <a:noFill/>
        </p:spPr>
      </p:pic>
      <p:sp>
        <p:nvSpPr>
          <p:cNvPr id="6" name="TextBox 5"/>
          <p:cNvSpPr txBox="1"/>
          <p:nvPr/>
        </p:nvSpPr>
        <p:spPr>
          <a:xfrm>
            <a:off x="2176731" y="1419622"/>
            <a:ext cx="1079338" cy="633648"/>
          </a:xfrm>
          <a:prstGeom prst="rect">
            <a:avLst/>
          </a:prstGeom>
          <a:noFill/>
        </p:spPr>
        <p:txBody>
          <a:bodyPr bIns="34884" lIns="69769" rIns="69769" rtlCol="0" tIns="34884" wrap="none">
            <a:spAutoFit/>
          </a:bodyPr>
          <a:lstStyle/>
          <a:p>
            <a:pPr algn="ctr"/>
            <a:r>
              <a:rPr altLang="en-US" b="1" lang="zh-CN" sz="3700">
                <a:ln w="6350">
                  <a:noFill/>
                </a:ln>
                <a:solidFill>
                  <a:schemeClr val="bg1"/>
                </a:solidFill>
                <a:latin charset="-122" panose="020b0503020204020204" pitchFamily="34" typeface="微软雅黑"/>
                <a:ea charset="-122" panose="020b0503020204020204" pitchFamily="34" typeface="微软雅黑"/>
              </a:rPr>
              <a:t>前言</a:t>
            </a:r>
          </a:p>
        </p:txBody>
      </p:sp>
      <p:sp>
        <p:nvSpPr>
          <p:cNvPr id="7" name="TextBox 6"/>
          <p:cNvSpPr txBox="1"/>
          <p:nvPr/>
        </p:nvSpPr>
        <p:spPr>
          <a:xfrm>
            <a:off x="3212865" y="1674876"/>
            <a:ext cx="1290475" cy="344088"/>
          </a:xfrm>
          <a:prstGeom prst="rect">
            <a:avLst/>
          </a:prstGeom>
          <a:noFill/>
        </p:spPr>
        <p:txBody>
          <a:bodyPr bIns="34884" lIns="69769" rIns="69769" rtlCol="0" tIns="34884" wrap="none">
            <a:spAutoFit/>
          </a:bodyPr>
          <a:lstStyle/>
          <a:p>
            <a:pPr algn="ctr"/>
            <a:r>
              <a:rPr altLang="zh-CN" lang="en-US">
                <a:ln w="12700">
                  <a:noFill/>
                </a:ln>
                <a:solidFill>
                  <a:schemeClr val="bg1"/>
                </a:solidFill>
                <a:latin charset="-122" panose="020b0503020204020204" pitchFamily="34" typeface="微软雅黑"/>
                <a:ea charset="-122" panose="020b0503020204020204" pitchFamily="34" typeface="微软雅黑"/>
              </a:rPr>
              <a:t>QIAN YAN</a:t>
            </a:r>
          </a:p>
        </p:txBody>
      </p:sp>
      <p:sp>
        <p:nvSpPr>
          <p:cNvPr id="10" name="矩形 9"/>
          <p:cNvSpPr/>
          <p:nvPr/>
        </p:nvSpPr>
        <p:spPr>
          <a:xfrm>
            <a:off x="2195736" y="2077913"/>
            <a:ext cx="5562016" cy="396240"/>
          </a:xfrm>
          <a:prstGeom prst="rect">
            <a:avLst/>
          </a:prstGeom>
        </p:spPr>
        <p:txBody>
          <a:bodyPr wrap="square">
            <a:spAutoFit/>
          </a:bodyPr>
          <a:lstStyle/>
          <a:p>
            <a:pPr eaLnBrk="0" hangingPunct="0"/>
            <a:r>
              <a:rPr altLang="en-US" b="1" lang="zh-CN" sz="2000">
                <a:solidFill>
                  <a:schemeClr val="accent1">
                    <a:lumMod val="20000"/>
                    <a:lumOff val="80000"/>
                  </a:schemeClr>
                </a:solidFill>
                <a:latin charset="-122" panose="020b0503020204020204" pitchFamily="34" typeface="微软雅黑"/>
                <a:ea charset="-122" panose="020b0503020204020204" pitchFamily="34" typeface="微软雅黑"/>
              </a:rPr>
              <a:t>回顾2016  展望2017   携手并进   共赢鸡年</a:t>
            </a:r>
          </a:p>
        </p:txBody>
      </p:sp>
      <p:sp>
        <p:nvSpPr>
          <p:cNvPr id="11" name="TextBox 10"/>
          <p:cNvSpPr txBox="1"/>
          <p:nvPr/>
        </p:nvSpPr>
        <p:spPr>
          <a:xfrm>
            <a:off x="2267744" y="2673141"/>
            <a:ext cx="5616624" cy="969264"/>
          </a:xfrm>
          <a:prstGeom prst="rect">
            <a:avLst/>
          </a:prstGeom>
          <a:noFill/>
        </p:spPr>
        <p:txBody>
          <a:bodyPr wrap="square">
            <a:spAutoFit/>
          </a:bodyPr>
          <a:lstStyle/>
          <a:p>
            <a:pPr>
              <a:lnSpc>
                <a:spcPct val="120000"/>
              </a:lnSpc>
            </a:pPr>
            <a:r>
              <a:rPr altLang="en-US" lang="zh-CN" sz="1200">
                <a:solidFill>
                  <a:schemeClr val="bg1"/>
                </a:solidFill>
                <a:latin typeface="+mj-ea"/>
                <a:ea typeface="+mj-ea"/>
              </a:rPr>
              <a:t>回顾这一年的工作，在取得成绩的同时，我们也找到了工作中的不足和问题，主要反映于xx及xxx的风格、定型还有待进一步探索，尤其是网上的公司产品库充分体现我们xxxxx和我们这个平台能为客户提供良好的商机和快捷方便的信息、导航的功能发挥。展望新的一年，我们将继续努力，力争各项工作更上一个新台阶。</a:t>
            </a:r>
          </a:p>
        </p:txBody>
      </p:sp>
    </p:spTree>
    <p:extLst>
      <p:ext uri="{BB962C8B-B14F-4D97-AF65-F5344CB8AC3E}">
        <p14:creationId val="4263725379"/>
      </p:ext>
    </p:extLst>
  </p:cSld>
  <p:clrMapOvr>
    <a:masterClrMapping/>
  </p:clrMapOvr>
  <p:transition spd="slow">
    <p:push/>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0" presetSubtype="0">
                                  <p:stCondLst>
                                    <p:cond delay="0"/>
                                  </p:stCondLst>
                                  <p:childTnLst>
                                    <p:set>
                                      <p:cBhvr>
                                        <p:cTn dur="1" fill="hold" id="6">
                                          <p:stCondLst>
                                            <p:cond delay="0"/>
                                          </p:stCondLst>
                                        </p:cTn>
                                        <p:tgtEl>
                                          <p:spTgt spid="9"/>
                                        </p:tgtEl>
                                        <p:attrNameLst>
                                          <p:attrName>style.visibility</p:attrName>
                                        </p:attrNameLst>
                                      </p:cBhvr>
                                      <p:to>
                                        <p:strVal val="visible"/>
                                      </p:to>
                                    </p:set>
                                    <p:animEffect filter="fade" transition="in">
                                      <p:cBhvr>
                                        <p:cTn dur="250" id="7"/>
                                        <p:tgtEl>
                                          <p:spTgt spid="9"/>
                                        </p:tgtEl>
                                      </p:cBhvr>
                                    </p:animEffect>
                                  </p:childTnLst>
                                </p:cTn>
                              </p:par>
                              <p:par>
                                <p:cTn fill="hold" id="8" nodeType="withEffect" presetClass="entr" presetID="2" presetSubtype="8">
                                  <p:stCondLst>
                                    <p:cond delay="250"/>
                                  </p:stCondLst>
                                  <p:childTnLst>
                                    <p:set>
                                      <p:cBhvr>
                                        <p:cTn dur="1" fill="hold" id="9">
                                          <p:stCondLst>
                                            <p:cond delay="0"/>
                                          </p:stCondLst>
                                        </p:cTn>
                                        <p:tgtEl>
                                          <p:spTgt spid="5"/>
                                        </p:tgtEl>
                                        <p:attrNameLst>
                                          <p:attrName>style.visibility</p:attrName>
                                        </p:attrNameLst>
                                      </p:cBhvr>
                                      <p:to>
                                        <p:strVal val="visible"/>
                                      </p:to>
                                    </p:set>
                                    <p:anim calcmode="lin" valueType="num">
                                      <p:cBhvr additive="base">
                                        <p:cTn dur="500" fill="hold" id="10"/>
                                        <p:tgtEl>
                                          <p:spTgt spid="5"/>
                                        </p:tgtEl>
                                        <p:attrNameLst>
                                          <p:attrName>ppt_x</p:attrName>
                                        </p:attrNameLst>
                                      </p:cBhvr>
                                      <p:tavLst>
                                        <p:tav tm="0">
                                          <p:val>
                                            <p:strVal val="0-#ppt_w/2"/>
                                          </p:val>
                                        </p:tav>
                                        <p:tav tm="100000">
                                          <p:val>
                                            <p:strVal val="#ppt_x"/>
                                          </p:val>
                                        </p:tav>
                                      </p:tavLst>
                                    </p:anim>
                                    <p:anim calcmode="lin" valueType="num">
                                      <p:cBhvr additive="base">
                                        <p:cTn dur="500" fill="hold" id="11"/>
                                        <p:tgtEl>
                                          <p:spTgt spid="5"/>
                                        </p:tgtEl>
                                        <p:attrNameLst>
                                          <p:attrName>ppt_y</p:attrName>
                                        </p:attrNameLst>
                                      </p:cBhvr>
                                      <p:tavLst>
                                        <p:tav tm="0">
                                          <p:val>
                                            <p:strVal val="#ppt_y"/>
                                          </p:val>
                                        </p:tav>
                                        <p:tav tm="100000">
                                          <p:val>
                                            <p:strVal val="#ppt_y"/>
                                          </p:val>
                                        </p:tav>
                                      </p:tavLst>
                                    </p:anim>
                                  </p:childTnLst>
                                </p:cTn>
                              </p:par>
                              <p:par>
                                <p:cTn fill="hold" grpId="0" id="12" nodeType="withEffect" presetClass="entr" presetID="16" presetSubtype="37">
                                  <p:stCondLst>
                                    <p:cond delay="750"/>
                                  </p:stCondLst>
                                  <p:iterate type="lt">
                                    <p:tmPct val="0"/>
                                  </p:iterate>
                                  <p:childTnLst>
                                    <p:set>
                                      <p:cBhvr>
                                        <p:cTn dur="1" fill="hold" id="13">
                                          <p:stCondLst>
                                            <p:cond delay="0"/>
                                          </p:stCondLst>
                                        </p:cTn>
                                        <p:tgtEl>
                                          <p:spTgt spid="6"/>
                                        </p:tgtEl>
                                        <p:attrNameLst>
                                          <p:attrName>style.visibility</p:attrName>
                                        </p:attrNameLst>
                                      </p:cBhvr>
                                      <p:to>
                                        <p:strVal val="visible"/>
                                      </p:to>
                                    </p:set>
                                    <p:animEffect filter="barn(outVertical)" transition="in">
                                      <p:cBhvr>
                                        <p:cTn dur="250" id="14"/>
                                        <p:tgtEl>
                                          <p:spTgt spid="6"/>
                                        </p:tgtEl>
                                      </p:cBhvr>
                                    </p:animEffect>
                                  </p:childTnLst>
                                </p:cTn>
                              </p:par>
                              <p:par>
                                <p:cTn fill="hold" grpId="1" id="15" nodeType="withEffect" presetClass="emph" presetID="26" presetSubtype="0">
                                  <p:stCondLst>
                                    <p:cond delay="1000"/>
                                  </p:stCondLst>
                                  <p:iterate type="lt">
                                    <p:tmPct val="0"/>
                                  </p:iterate>
                                  <p:childTnLst>
                                    <p:animEffect filter="fade" transition="out">
                                      <p:cBhvr>
                                        <p:cTn dur="250" id="16" tmFilter="0, 0; .2, .5; .8, .5; 1, 0"/>
                                        <p:tgtEl>
                                          <p:spTgt spid="6"/>
                                        </p:tgtEl>
                                      </p:cBhvr>
                                    </p:animEffect>
                                    <p:animScale>
                                      <p:cBhvr>
                                        <p:cTn autoRev="1" dur="125" fill="hold" id="17"/>
                                        <p:tgtEl>
                                          <p:spTgt spid="6"/>
                                        </p:tgtEl>
                                      </p:cBhvr>
                                      <p:by x="105000" y="105000"/>
                                    </p:animScale>
                                  </p:childTnLst>
                                </p:cTn>
                              </p:par>
                              <p:par>
                                <p:cTn fill="hold" grpId="0" id="18" nodeType="withEffect" presetClass="entr" presetID="16" presetSubtype="37">
                                  <p:stCondLst>
                                    <p:cond delay="1250"/>
                                  </p:stCondLst>
                                  <p:iterate type="lt">
                                    <p:tmPct val="0"/>
                                  </p:iterate>
                                  <p:childTnLst>
                                    <p:set>
                                      <p:cBhvr>
                                        <p:cTn dur="1" fill="hold" id="19">
                                          <p:stCondLst>
                                            <p:cond delay="0"/>
                                          </p:stCondLst>
                                        </p:cTn>
                                        <p:tgtEl>
                                          <p:spTgt spid="7"/>
                                        </p:tgtEl>
                                        <p:attrNameLst>
                                          <p:attrName>style.visibility</p:attrName>
                                        </p:attrNameLst>
                                      </p:cBhvr>
                                      <p:to>
                                        <p:strVal val="visible"/>
                                      </p:to>
                                    </p:set>
                                    <p:animEffect filter="barn(outVertical)" transition="in">
                                      <p:cBhvr>
                                        <p:cTn dur="250" id="20"/>
                                        <p:tgtEl>
                                          <p:spTgt spid="7"/>
                                        </p:tgtEl>
                                      </p:cBhvr>
                                    </p:animEffect>
                                  </p:childTnLst>
                                </p:cTn>
                              </p:par>
                              <p:par>
                                <p:cTn fill="hold" grpId="0" id="21" nodeType="withEffect" presetClass="entr" presetID="41" presetSubtype="0">
                                  <p:stCondLst>
                                    <p:cond delay="1600"/>
                                  </p:stCondLst>
                                  <p:iterate type="lt">
                                    <p:tmPct val="10000"/>
                                  </p:iterate>
                                  <p:childTnLst>
                                    <p:set>
                                      <p:cBhvr>
                                        <p:cTn dur="1" fill="hold" id="22">
                                          <p:stCondLst>
                                            <p:cond delay="0"/>
                                          </p:stCondLst>
                                        </p:cTn>
                                        <p:tgtEl>
                                          <p:spTgt spid="10"/>
                                        </p:tgtEl>
                                        <p:attrNameLst>
                                          <p:attrName>style.visibility</p:attrName>
                                        </p:attrNameLst>
                                      </p:cBhvr>
                                      <p:to>
                                        <p:strVal val="visible"/>
                                      </p:to>
                                    </p:set>
                                    <p:anim calcmode="lin" valueType="num">
                                      <p:cBhvr>
                                        <p:cTn dur="500" fill="hold" id="23"/>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24"/>
                                        <p:tgtEl>
                                          <p:spTgt spid="10"/>
                                        </p:tgtEl>
                                        <p:attrNameLst>
                                          <p:attrName>ppt_y</p:attrName>
                                        </p:attrNameLst>
                                      </p:cBhvr>
                                      <p:tavLst>
                                        <p:tav tm="0">
                                          <p:val>
                                            <p:strVal val="#ppt_y"/>
                                          </p:val>
                                        </p:tav>
                                        <p:tav tm="100000">
                                          <p:val>
                                            <p:strVal val="#ppt_y"/>
                                          </p:val>
                                        </p:tav>
                                      </p:tavLst>
                                    </p:anim>
                                    <p:anim calcmode="lin" valueType="num">
                                      <p:cBhvr>
                                        <p:cTn dur="500" fill="hold" id="25"/>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26"/>
                                        <p:tgtEl>
                                          <p:spTgt spid="10"/>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27" tmFilter="0,0; .5, 1; 1, 1"/>
                                        <p:tgtEl>
                                          <p:spTgt spid="10"/>
                                        </p:tgtEl>
                                      </p:cBhvr>
                                    </p:animEffect>
                                  </p:childTnLst>
                                </p:cTn>
                              </p:par>
                              <p:par>
                                <p:cTn fill="hold" grpId="0" id="28" nodeType="withEffect" presetClass="entr" presetID="16" presetSubtype="21">
                                  <p:stCondLst>
                                    <p:cond delay="3000"/>
                                  </p:stCondLst>
                                  <p:iterate type="lt">
                                    <p:tmPct val="10000"/>
                                  </p:iterate>
                                  <p:childTnLst>
                                    <p:set>
                                      <p:cBhvr>
                                        <p:cTn dur="1" fill="hold" id="29">
                                          <p:stCondLst>
                                            <p:cond delay="0"/>
                                          </p:stCondLst>
                                        </p:cTn>
                                        <p:tgtEl>
                                          <p:spTgt spid="11"/>
                                        </p:tgtEl>
                                        <p:attrNameLst>
                                          <p:attrName>style.visibility</p:attrName>
                                        </p:attrNameLst>
                                      </p:cBhvr>
                                      <p:to>
                                        <p:strVal val="visible"/>
                                      </p:to>
                                    </p:set>
                                    <p:animEffect filter="barn(inVertical)" transition="in">
                                      <p:cBhvr>
                                        <p:cTn dur="250" id="30"/>
                                        <p:tgtEl>
                                          <p:spTgt spid="1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9"/>
      <p:bldP grpId="0" spid="6"/>
      <p:bldP grpId="1" spid="6"/>
      <p:bldP grpId="0" spid="7"/>
      <p:bldP grpId="0" spid="10"/>
      <p:bldP grpId="0" spid="11"/>
    </p:bldLst>
  </p:timing>
</p:sld>
</file>

<file path=ppt/slides/slide2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6" name="标题 5"/>
          <p:cNvSpPr>
            <a:spLocks noGrp="1"/>
          </p:cNvSpPr>
          <p:nvPr>
            <p:ph type="title"/>
          </p:nvPr>
        </p:nvSpPr>
        <p:spPr/>
        <p:txBody>
          <a:bodyPr>
            <a:noAutofit/>
          </a:bodyPr>
          <a:lstStyle/>
          <a:p>
            <a:r>
              <a:rPr altLang="en-US" b="1" lang="zh-CN" sz="1800"/>
              <a:t>成功项目展示（文字可以编辑）</a:t>
            </a:r>
          </a:p>
        </p:txBody>
      </p:sp>
      <p:sp>
        <p:nvSpPr>
          <p:cNvPr id="3" name="TextBox 2"/>
          <p:cNvSpPr txBox="1"/>
          <p:nvPr/>
        </p:nvSpPr>
        <p:spPr>
          <a:xfrm>
            <a:off x="1122944" y="1406046"/>
            <a:ext cx="3667125" cy="880110"/>
          </a:xfrm>
          <a:prstGeom prst="rect">
            <a:avLst/>
          </a:prstGeom>
          <a:noFill/>
        </p:spPr>
        <p:txBody>
          <a:bodyPr bIns="28575" lIns="57150" rIns="57150" rtlCol="0" tIns="28575" wrap="square">
            <a:spAutoFit/>
          </a:bodyPr>
          <a:lstStyle/>
          <a:p>
            <a:pPr>
              <a:lnSpc>
                <a:spcPct val="150000"/>
              </a:lnSpc>
            </a:pPr>
            <a:r>
              <a:rPr altLang="en-US" lang="zh-CN" sz="1200">
                <a:solidFill>
                  <a:schemeClr val="tx1">
                    <a:lumMod val="85000"/>
                    <a:lumOff val="15000"/>
                  </a:schemeClr>
                </a:solidFill>
                <a:latin charset="-122" panose="020b0503020204020204" pitchFamily="34" typeface="微软雅黑"/>
              </a:rPr>
              <a:t>单击此处添加文本单击此处添加文本单击此处添加文本单击此处添加文本单击此处添加文本单击此处添加文本单击此处添加文本单击此处添加文本</a:t>
            </a:r>
          </a:p>
        </p:txBody>
      </p:sp>
      <p:sp>
        <p:nvSpPr>
          <p:cNvPr id="4" name="Shape 22"/>
          <p:cNvSpPr/>
          <p:nvPr/>
        </p:nvSpPr>
        <p:spPr>
          <a:xfrm>
            <a:off x="6097846" y="2698074"/>
            <a:ext cx="2033916" cy="2033916"/>
          </a:xfrm>
          <a:prstGeom prst="gear9">
            <a:avLst/>
          </a:prstGeom>
          <a:solidFill>
            <a:schemeClr val="accent1"/>
          </a:solidFill>
        </p:spPr>
        <p:style>
          <a:lnRef idx="0">
            <a:schemeClr val="accent1"/>
          </a:lnRef>
          <a:fillRef idx="3">
            <a:schemeClr val="accent1"/>
          </a:fillRef>
          <a:effectRef idx="3">
            <a:schemeClr val="accent1"/>
          </a:effectRef>
          <a:fontRef idx="minor">
            <a:schemeClr val="lt1"/>
          </a:fontRef>
        </p:style>
        <p:txBody>
          <a:bodyPr/>
          <a:lstStyle/>
          <a:p/>
        </p:txBody>
      </p:sp>
      <p:sp>
        <p:nvSpPr>
          <p:cNvPr id="5" name="Shape 20"/>
          <p:cNvSpPr/>
          <p:nvPr/>
        </p:nvSpPr>
        <p:spPr>
          <a:xfrm rot="19625412">
            <a:off x="5070480" y="1710070"/>
            <a:ext cx="1625600" cy="1625600"/>
          </a:xfrm>
          <a:prstGeom prst="gear6">
            <a:avLst/>
          </a:prstGeom>
          <a:solidFill>
            <a:schemeClr val="accent1"/>
          </a:solidFill>
        </p:spPr>
        <p:style>
          <a:lnRef idx="0">
            <a:schemeClr val="accent1"/>
          </a:lnRef>
          <a:fillRef idx="3">
            <a:schemeClr val="accent1"/>
          </a:fillRef>
          <a:effectRef idx="3">
            <a:schemeClr val="accent1"/>
          </a:effectRef>
          <a:fontRef idx="minor">
            <a:schemeClr val="lt1"/>
          </a:fontRef>
        </p:style>
        <p:txBody>
          <a:bodyPr/>
          <a:lstStyle/>
          <a:p/>
        </p:txBody>
      </p:sp>
      <p:sp>
        <p:nvSpPr>
          <p:cNvPr id="7" name="Shape 18"/>
          <p:cNvSpPr/>
          <p:nvPr/>
        </p:nvSpPr>
        <p:spPr>
          <a:xfrm rot="20700000">
            <a:off x="6233896" y="707845"/>
            <a:ext cx="1592756" cy="1592756"/>
          </a:xfrm>
          <a:prstGeom prst="gear6">
            <a:avLst/>
          </a:prstGeom>
          <a:solidFill>
            <a:schemeClr val="accent1"/>
          </a:solidFill>
        </p:spPr>
        <p:style>
          <a:lnRef idx="0">
            <a:schemeClr val="accent1"/>
          </a:lnRef>
          <a:fillRef idx="3">
            <a:schemeClr val="accent1"/>
          </a:fillRef>
          <a:effectRef idx="3">
            <a:schemeClr val="accent1"/>
          </a:effectRef>
          <a:fontRef idx="minor">
            <a:schemeClr val="lt1"/>
          </a:fontRef>
        </p:style>
        <p:txBody>
          <a:bodyPr/>
          <a:lstStyle/>
          <a:p/>
        </p:txBody>
      </p:sp>
      <p:sp>
        <p:nvSpPr>
          <p:cNvPr id="8" name="TextBox 7"/>
          <p:cNvSpPr txBox="1"/>
          <p:nvPr/>
        </p:nvSpPr>
        <p:spPr>
          <a:xfrm>
            <a:off x="6547585" y="1334576"/>
            <a:ext cx="952399" cy="331470"/>
          </a:xfrm>
          <a:prstGeom prst="rect">
            <a:avLst/>
          </a:prstGeom>
          <a:noFill/>
        </p:spPr>
        <p:txBody>
          <a:bodyPr bIns="28575" lIns="57150" rIns="57150" rtlCol="0" tIns="28575" wrap="square">
            <a:spAutoFit/>
          </a:bodyPr>
          <a:lstStyle/>
          <a:p>
            <a:pPr algn="ctr"/>
            <a:r>
              <a:rPr altLang="en-US" b="1" lang="zh-CN" sz="1800">
                <a:solidFill>
                  <a:schemeClr val="bg1"/>
                </a:solidFill>
                <a:latin typeface="+mn-ea"/>
              </a:rPr>
              <a:t>分析</a:t>
            </a:r>
          </a:p>
        </p:txBody>
      </p:sp>
      <p:sp>
        <p:nvSpPr>
          <p:cNvPr id="9" name="TextBox 8"/>
          <p:cNvSpPr txBox="1"/>
          <p:nvPr/>
        </p:nvSpPr>
        <p:spPr>
          <a:xfrm>
            <a:off x="6490458" y="3496652"/>
            <a:ext cx="1137248" cy="483870"/>
          </a:xfrm>
          <a:prstGeom prst="rect">
            <a:avLst/>
          </a:prstGeom>
          <a:noFill/>
        </p:spPr>
        <p:txBody>
          <a:bodyPr bIns="28575" lIns="57150" rIns="57150" rtlCol="0" tIns="28575" wrap="square">
            <a:spAutoFit/>
          </a:bodyPr>
          <a:lstStyle/>
          <a:p>
            <a:pPr algn="ctr"/>
            <a:r>
              <a:rPr altLang="en-US" b="1" lang="zh-CN" sz="2800">
                <a:solidFill>
                  <a:schemeClr val="bg1"/>
                </a:solidFill>
                <a:latin typeface="+mn-ea"/>
              </a:rPr>
              <a:t>创意</a:t>
            </a:r>
          </a:p>
        </p:txBody>
      </p:sp>
      <p:sp>
        <p:nvSpPr>
          <p:cNvPr id="10" name="TextBox 9"/>
          <p:cNvSpPr txBox="1"/>
          <p:nvPr/>
        </p:nvSpPr>
        <p:spPr>
          <a:xfrm>
            <a:off x="5320957" y="2334701"/>
            <a:ext cx="1137248" cy="331470"/>
          </a:xfrm>
          <a:prstGeom prst="rect">
            <a:avLst/>
          </a:prstGeom>
          <a:noFill/>
        </p:spPr>
        <p:txBody>
          <a:bodyPr bIns="28575" lIns="57150" rIns="57150" rtlCol="0" tIns="28575" wrap="square">
            <a:spAutoFit/>
          </a:bodyPr>
          <a:lstStyle/>
          <a:p>
            <a:pPr algn="ctr"/>
            <a:r>
              <a:rPr altLang="en-US" b="1" lang="zh-CN" sz="1800">
                <a:solidFill>
                  <a:schemeClr val="bg1"/>
                </a:solidFill>
                <a:latin typeface="+mn-ea"/>
              </a:rPr>
              <a:t>优化</a:t>
            </a:r>
          </a:p>
        </p:txBody>
      </p:sp>
      <p:pic>
        <p:nvPicPr>
          <p:cNvPr id="11" name="Picture 5"/>
          <p:cNvPicPr>
            <a:picLocks noChangeArrowheads="1" noChangeAspect="1"/>
          </p:cNvPicPr>
          <p:nvPr/>
        </p:nvPicPr>
        <p:blipFill>
          <a:blip r:embed="rId3">
            <a:extLst>
              <a:ext uri="{28A0092B-C50C-407E-A947-70E740481C1C}">
                <a14:useLocalDpi val="0"/>
              </a:ext>
            </a:extLst>
          </a:blip>
          <a:stretch>
            <a:fillRect/>
          </a:stretch>
        </p:blipFill>
        <p:spPr bwMode="auto">
          <a:xfrm>
            <a:off x="1189669" y="2547440"/>
            <a:ext cx="3440346" cy="1960692"/>
          </a:xfrm>
          <a:prstGeom prst="rect">
            <a:avLst/>
          </a:prstGeom>
          <a:noFill/>
          <a:ln>
            <a:noFill/>
          </a:ln>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Lst>
        </p:spPr>
      </p:pic>
      <p:sp>
        <p:nvSpPr>
          <p:cNvPr id="12" name="TextBox 11"/>
          <p:cNvSpPr txBox="1"/>
          <p:nvPr/>
        </p:nvSpPr>
        <p:spPr>
          <a:xfrm>
            <a:off x="-41955" y="-2540818"/>
            <a:ext cx="868680" cy="365760"/>
          </a:xfrm>
          <a:prstGeom prst="rect">
            <a:avLst/>
          </a:prstGeom>
          <a:noFill/>
        </p:spPr>
        <p:txBody>
          <a:bodyPr rtlCol="0" wrap="none">
            <a:spAutoFit/>
          </a:bodyPr>
          <a:lstStyle/>
          <a:p>
            <a:r>
              <a:rPr altLang="en-US" lang="zh-CN"/>
              <a:t>延迟符</a:t>
            </a:r>
          </a:p>
        </p:txBody>
      </p:sp>
    </p:spTree>
    <p:extLst>
      <p:ext uri="{BB962C8B-B14F-4D97-AF65-F5344CB8AC3E}">
        <p14:creationId val="2009754538"/>
      </p:ext>
    </p:extLst>
  </p:cSld>
  <p:clrMapOvr>
    <a:masterClrMapping/>
  </p:clrMapOvr>
  <mc:AlternateContent>
    <mc:Choice Requires="p14">
      <p:transition p14:dur="700" spd="med">
        <p:fade/>
      </p:transition>
    </mc:Choice>
    <mc:Fallback>
      <p:transition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8">
                                  <p:stCondLst>
                                    <p:cond delay="0"/>
                                  </p:stCondLst>
                                  <p:childTnLst>
                                    <p:set>
                                      <p:cBhvr>
                                        <p:cTn dur="1" fill="hold" id="6">
                                          <p:stCondLst>
                                            <p:cond delay="0"/>
                                          </p:stCondLst>
                                        </p:cTn>
                                        <p:tgtEl>
                                          <p:spTgt spid="6"/>
                                        </p:tgtEl>
                                        <p:attrNameLst>
                                          <p:attrName>style.visibility</p:attrName>
                                        </p:attrNameLst>
                                      </p:cBhvr>
                                      <p:to>
                                        <p:strVal val="visible"/>
                                      </p:to>
                                    </p:set>
                                    <p:animEffect filter="wipe(left)" transition="in">
                                      <p:cBhvr>
                                        <p:cTn dur="500" id="7"/>
                                        <p:tgtEl>
                                          <p:spTgt spid="6"/>
                                        </p:tgtEl>
                                      </p:cBhvr>
                                    </p:animEffect>
                                  </p:childTnLst>
                                </p:cTn>
                              </p:par>
                            </p:childTnLst>
                          </p:cTn>
                        </p:par>
                        <p:par>
                          <p:cTn fill="hold" id="8" nodeType="afterGroup">
                            <p:stCondLst>
                              <p:cond delay="500"/>
                            </p:stCondLst>
                            <p:childTnLst>
                              <p:par>
                                <p:cTn fill="hold" grpId="0" id="9" nodeType="afterEffect" presetClass="entr" presetID="10" presetSubtype="0">
                                  <p:stCondLst>
                                    <p:cond delay="0"/>
                                  </p:stCondLst>
                                  <p:childTnLst>
                                    <p:set>
                                      <p:cBhvr>
                                        <p:cTn dur="1" fill="hold" id="10">
                                          <p:stCondLst>
                                            <p:cond delay="0"/>
                                          </p:stCondLst>
                                        </p:cTn>
                                        <p:tgtEl>
                                          <p:spTgt spid="3"/>
                                        </p:tgtEl>
                                        <p:attrNameLst>
                                          <p:attrName>style.visibility</p:attrName>
                                        </p:attrNameLst>
                                      </p:cBhvr>
                                      <p:to>
                                        <p:strVal val="visible"/>
                                      </p:to>
                                    </p:set>
                                    <p:animEffect filter="fade" transition="in">
                                      <p:cBhvr>
                                        <p:cTn dur="500" id="11"/>
                                        <p:tgtEl>
                                          <p:spTgt spid="3"/>
                                        </p:tgtEl>
                                      </p:cBhvr>
                                    </p:animEffect>
                                  </p:childTnLst>
                                </p:cTn>
                              </p:par>
                            </p:childTnLst>
                          </p:cTn>
                        </p:par>
                        <p:par>
                          <p:cTn fill="hold" id="12" nodeType="afterGroup">
                            <p:stCondLst>
                              <p:cond delay="1000"/>
                            </p:stCondLst>
                            <p:childTnLst>
                              <p:par>
                                <p:cTn fill="hold" id="13" nodeType="afterEffect" presetClass="entr" presetID="42" presetSubtype="0">
                                  <p:stCondLst>
                                    <p:cond delay="0"/>
                                  </p:stCondLst>
                                  <p:childTnLst>
                                    <p:set>
                                      <p:cBhvr>
                                        <p:cTn dur="1" fill="hold" id="14">
                                          <p:stCondLst>
                                            <p:cond delay="0"/>
                                          </p:stCondLst>
                                        </p:cTn>
                                        <p:tgtEl>
                                          <p:spTgt spid="11"/>
                                        </p:tgtEl>
                                        <p:attrNameLst>
                                          <p:attrName>style.visibility</p:attrName>
                                        </p:attrNameLst>
                                      </p:cBhvr>
                                      <p:to>
                                        <p:strVal val="visible"/>
                                      </p:to>
                                    </p:set>
                                    <p:animEffect filter="fade" transition="in">
                                      <p:cBhvr>
                                        <p:cTn dur="1000" id="15"/>
                                        <p:tgtEl>
                                          <p:spTgt spid="11"/>
                                        </p:tgtEl>
                                      </p:cBhvr>
                                    </p:animEffect>
                                    <p:anim calcmode="lin" valueType="num">
                                      <p:cBhvr>
                                        <p:cTn dur="1000" fill="hold" id="16"/>
                                        <p:tgtEl>
                                          <p:spTgt spid="11"/>
                                        </p:tgtEl>
                                        <p:attrNameLst>
                                          <p:attrName>ppt_x</p:attrName>
                                        </p:attrNameLst>
                                      </p:cBhvr>
                                      <p:tavLst>
                                        <p:tav tm="0">
                                          <p:val>
                                            <p:strVal val="#ppt_x"/>
                                          </p:val>
                                        </p:tav>
                                        <p:tav tm="100000">
                                          <p:val>
                                            <p:strVal val="#ppt_x"/>
                                          </p:val>
                                        </p:tav>
                                      </p:tavLst>
                                    </p:anim>
                                    <p:anim calcmode="lin" valueType="num">
                                      <p:cBhvr>
                                        <p:cTn dur="1000" fill="hold" id="17"/>
                                        <p:tgtEl>
                                          <p:spTgt spid="11"/>
                                        </p:tgtEl>
                                        <p:attrNameLst>
                                          <p:attrName>ppt_y</p:attrName>
                                        </p:attrNameLst>
                                      </p:cBhvr>
                                      <p:tavLst>
                                        <p:tav tm="0">
                                          <p:val>
                                            <p:strVal val="#ppt_y+.1"/>
                                          </p:val>
                                        </p:tav>
                                        <p:tav tm="100000">
                                          <p:val>
                                            <p:strVal val="#ppt_y"/>
                                          </p:val>
                                        </p:tav>
                                      </p:tavLst>
                                    </p:anim>
                                  </p:childTnLst>
                                </p:cTn>
                              </p:par>
                            </p:childTnLst>
                          </p:cTn>
                        </p:par>
                        <p:par>
                          <p:cTn fill="hold" id="18" nodeType="afterGroup">
                            <p:stCondLst>
                              <p:cond delay="2000"/>
                            </p:stCondLst>
                            <p:childTnLst>
                              <p:par>
                                <p:cTn fill="hold" id="19" nodeType="afterEffect" presetClass="entr" presetID="31" presetSubtype="0">
                                  <p:stCondLst>
                                    <p:cond delay="0"/>
                                  </p:stCondLst>
                                  <p:childTnLst>
                                    <p:set>
                                      <p:cBhvr>
                                        <p:cTn dur="1" fill="hold" id="20">
                                          <p:stCondLst>
                                            <p:cond delay="0"/>
                                          </p:stCondLst>
                                        </p:cTn>
                                        <p:tgtEl>
                                          <p:spTgt spid="7"/>
                                        </p:tgtEl>
                                        <p:attrNameLst>
                                          <p:attrName>style.visibility</p:attrName>
                                        </p:attrNameLst>
                                      </p:cBhvr>
                                      <p:to>
                                        <p:strVal val="visible"/>
                                      </p:to>
                                    </p:set>
                                    <p:anim calcmode="lin" valueType="num">
                                      <p:cBhvr>
                                        <p:cTn dur="1000" fill="hold" id="21"/>
                                        <p:tgtEl>
                                          <p:spTgt spid="7"/>
                                        </p:tgtEl>
                                        <p:attrNameLst>
                                          <p:attrName>ppt_w</p:attrName>
                                        </p:attrNameLst>
                                      </p:cBhvr>
                                      <p:tavLst>
                                        <p:tav tm="0">
                                          <p:val>
                                            <p:fltVal val="0"/>
                                          </p:val>
                                        </p:tav>
                                        <p:tav tm="100000">
                                          <p:val>
                                            <p:strVal val="#ppt_w"/>
                                          </p:val>
                                        </p:tav>
                                      </p:tavLst>
                                    </p:anim>
                                    <p:anim calcmode="lin" valueType="num">
                                      <p:cBhvr>
                                        <p:cTn dur="1000" fill="hold" id="22"/>
                                        <p:tgtEl>
                                          <p:spTgt spid="7"/>
                                        </p:tgtEl>
                                        <p:attrNameLst>
                                          <p:attrName>ppt_h</p:attrName>
                                        </p:attrNameLst>
                                      </p:cBhvr>
                                      <p:tavLst>
                                        <p:tav tm="0">
                                          <p:val>
                                            <p:fltVal val="0"/>
                                          </p:val>
                                        </p:tav>
                                        <p:tav tm="100000">
                                          <p:val>
                                            <p:strVal val="#ppt_h"/>
                                          </p:val>
                                        </p:tav>
                                      </p:tavLst>
                                    </p:anim>
                                    <p:anim calcmode="lin" valueType="num">
                                      <p:cBhvr>
                                        <p:cTn dur="1000" fill="hold" id="23"/>
                                        <p:tgtEl>
                                          <p:spTgt spid="7"/>
                                        </p:tgtEl>
                                        <p:attrNameLst>
                                          <p:attrName>style.rotation</p:attrName>
                                        </p:attrNameLst>
                                      </p:cBhvr>
                                      <p:tavLst>
                                        <p:tav tm="0">
                                          <p:val>
                                            <p:fltVal val="90"/>
                                          </p:val>
                                        </p:tav>
                                        <p:tav tm="100000">
                                          <p:val>
                                            <p:fltVal val="0"/>
                                          </p:val>
                                        </p:tav>
                                      </p:tavLst>
                                    </p:anim>
                                    <p:animEffect filter="fade" transition="in">
                                      <p:cBhvr>
                                        <p:cTn dur="1000" id="24"/>
                                        <p:tgtEl>
                                          <p:spTgt spid="7"/>
                                        </p:tgtEl>
                                      </p:cBhvr>
                                    </p:animEffect>
                                  </p:childTnLst>
                                </p:cTn>
                              </p:par>
                            </p:childTnLst>
                          </p:cTn>
                        </p:par>
                        <p:par>
                          <p:cTn fill="hold" id="25" nodeType="afterGroup">
                            <p:stCondLst>
                              <p:cond delay="3000"/>
                            </p:stCondLst>
                            <p:childTnLst>
                              <p:par>
                                <p:cTn fill="hold" grpId="0" id="26" nodeType="afterEffect" presetClass="entr" presetID="10" presetSubtype="0">
                                  <p:stCondLst>
                                    <p:cond delay="0"/>
                                  </p:stCondLst>
                                  <p:childTnLst>
                                    <p:set>
                                      <p:cBhvr>
                                        <p:cTn dur="1" fill="hold" id="27">
                                          <p:stCondLst>
                                            <p:cond delay="0"/>
                                          </p:stCondLst>
                                        </p:cTn>
                                        <p:tgtEl>
                                          <p:spTgt spid="8"/>
                                        </p:tgtEl>
                                        <p:attrNameLst>
                                          <p:attrName>style.visibility</p:attrName>
                                        </p:attrNameLst>
                                      </p:cBhvr>
                                      <p:to>
                                        <p:strVal val="visible"/>
                                      </p:to>
                                    </p:set>
                                    <p:animEffect filter="fade" transition="in">
                                      <p:cBhvr>
                                        <p:cTn dur="500" id="28"/>
                                        <p:tgtEl>
                                          <p:spTgt spid="8"/>
                                        </p:tgtEl>
                                      </p:cBhvr>
                                    </p:animEffect>
                                  </p:childTnLst>
                                </p:cTn>
                              </p:par>
                            </p:childTnLst>
                          </p:cTn>
                        </p:par>
                        <p:par>
                          <p:cTn fill="hold" id="29" nodeType="afterGroup">
                            <p:stCondLst>
                              <p:cond delay="3500"/>
                            </p:stCondLst>
                            <p:childTnLst>
                              <p:par>
                                <p:cTn fill="hold" id="30" nodeType="afterEffect" presetClass="entr" presetID="31" presetSubtype="0">
                                  <p:stCondLst>
                                    <p:cond delay="0"/>
                                  </p:stCondLst>
                                  <p:childTnLst>
                                    <p:set>
                                      <p:cBhvr>
                                        <p:cTn dur="1" fill="hold" id="31">
                                          <p:stCondLst>
                                            <p:cond delay="0"/>
                                          </p:stCondLst>
                                        </p:cTn>
                                        <p:tgtEl>
                                          <p:spTgt spid="5"/>
                                        </p:tgtEl>
                                        <p:attrNameLst>
                                          <p:attrName>style.visibility</p:attrName>
                                        </p:attrNameLst>
                                      </p:cBhvr>
                                      <p:to>
                                        <p:strVal val="visible"/>
                                      </p:to>
                                    </p:set>
                                    <p:anim calcmode="lin" valueType="num">
                                      <p:cBhvr>
                                        <p:cTn dur="1000" fill="hold" id="32"/>
                                        <p:tgtEl>
                                          <p:spTgt spid="5"/>
                                        </p:tgtEl>
                                        <p:attrNameLst>
                                          <p:attrName>ppt_w</p:attrName>
                                        </p:attrNameLst>
                                      </p:cBhvr>
                                      <p:tavLst>
                                        <p:tav tm="0">
                                          <p:val>
                                            <p:fltVal val="0"/>
                                          </p:val>
                                        </p:tav>
                                        <p:tav tm="100000">
                                          <p:val>
                                            <p:strVal val="#ppt_w"/>
                                          </p:val>
                                        </p:tav>
                                      </p:tavLst>
                                    </p:anim>
                                    <p:anim calcmode="lin" valueType="num">
                                      <p:cBhvr>
                                        <p:cTn dur="1000" fill="hold" id="33"/>
                                        <p:tgtEl>
                                          <p:spTgt spid="5"/>
                                        </p:tgtEl>
                                        <p:attrNameLst>
                                          <p:attrName>ppt_h</p:attrName>
                                        </p:attrNameLst>
                                      </p:cBhvr>
                                      <p:tavLst>
                                        <p:tav tm="0">
                                          <p:val>
                                            <p:fltVal val="0"/>
                                          </p:val>
                                        </p:tav>
                                        <p:tav tm="100000">
                                          <p:val>
                                            <p:strVal val="#ppt_h"/>
                                          </p:val>
                                        </p:tav>
                                      </p:tavLst>
                                    </p:anim>
                                    <p:anim calcmode="lin" valueType="num">
                                      <p:cBhvr>
                                        <p:cTn dur="1000" fill="hold" id="34"/>
                                        <p:tgtEl>
                                          <p:spTgt spid="5"/>
                                        </p:tgtEl>
                                        <p:attrNameLst>
                                          <p:attrName>style.rotation</p:attrName>
                                        </p:attrNameLst>
                                      </p:cBhvr>
                                      <p:tavLst>
                                        <p:tav tm="0">
                                          <p:val>
                                            <p:fltVal val="90"/>
                                          </p:val>
                                        </p:tav>
                                        <p:tav tm="100000">
                                          <p:val>
                                            <p:fltVal val="0"/>
                                          </p:val>
                                        </p:tav>
                                      </p:tavLst>
                                    </p:anim>
                                    <p:animEffect filter="fade" transition="in">
                                      <p:cBhvr>
                                        <p:cTn dur="1000" id="35"/>
                                        <p:tgtEl>
                                          <p:spTgt spid="5"/>
                                        </p:tgtEl>
                                      </p:cBhvr>
                                    </p:animEffect>
                                  </p:childTnLst>
                                </p:cTn>
                              </p:par>
                            </p:childTnLst>
                          </p:cTn>
                        </p:par>
                        <p:par>
                          <p:cTn fill="hold" id="36" nodeType="afterGroup">
                            <p:stCondLst>
                              <p:cond delay="4500"/>
                            </p:stCondLst>
                            <p:childTnLst>
                              <p:par>
                                <p:cTn fill="hold" grpId="0" id="37" nodeType="afterEffect" presetClass="entr" presetID="10" presetSubtype="0">
                                  <p:stCondLst>
                                    <p:cond delay="0"/>
                                  </p:stCondLst>
                                  <p:childTnLst>
                                    <p:set>
                                      <p:cBhvr>
                                        <p:cTn dur="1" fill="hold" id="38">
                                          <p:stCondLst>
                                            <p:cond delay="0"/>
                                          </p:stCondLst>
                                        </p:cTn>
                                        <p:tgtEl>
                                          <p:spTgt spid="10"/>
                                        </p:tgtEl>
                                        <p:attrNameLst>
                                          <p:attrName>style.visibility</p:attrName>
                                        </p:attrNameLst>
                                      </p:cBhvr>
                                      <p:to>
                                        <p:strVal val="visible"/>
                                      </p:to>
                                    </p:set>
                                    <p:animEffect filter="fade" transition="in">
                                      <p:cBhvr>
                                        <p:cTn dur="500" id="39"/>
                                        <p:tgtEl>
                                          <p:spTgt spid="10"/>
                                        </p:tgtEl>
                                      </p:cBhvr>
                                    </p:animEffect>
                                  </p:childTnLst>
                                </p:cTn>
                              </p:par>
                            </p:childTnLst>
                          </p:cTn>
                        </p:par>
                        <p:par>
                          <p:cTn fill="hold" id="40" nodeType="afterGroup">
                            <p:stCondLst>
                              <p:cond delay="5000"/>
                            </p:stCondLst>
                            <p:childTnLst>
                              <p:par>
                                <p:cTn fill="hold" id="41" nodeType="afterEffect" presetClass="entr" presetID="31" presetSubtype="0">
                                  <p:stCondLst>
                                    <p:cond delay="0"/>
                                  </p:stCondLst>
                                  <p:childTnLst>
                                    <p:set>
                                      <p:cBhvr>
                                        <p:cTn dur="1" fill="hold" id="42">
                                          <p:stCondLst>
                                            <p:cond delay="0"/>
                                          </p:stCondLst>
                                        </p:cTn>
                                        <p:tgtEl>
                                          <p:spTgt spid="4"/>
                                        </p:tgtEl>
                                        <p:attrNameLst>
                                          <p:attrName>style.visibility</p:attrName>
                                        </p:attrNameLst>
                                      </p:cBhvr>
                                      <p:to>
                                        <p:strVal val="visible"/>
                                      </p:to>
                                    </p:set>
                                    <p:anim calcmode="lin" valueType="num">
                                      <p:cBhvr>
                                        <p:cTn dur="1000" fill="hold" id="43"/>
                                        <p:tgtEl>
                                          <p:spTgt spid="4"/>
                                        </p:tgtEl>
                                        <p:attrNameLst>
                                          <p:attrName>ppt_w</p:attrName>
                                        </p:attrNameLst>
                                      </p:cBhvr>
                                      <p:tavLst>
                                        <p:tav tm="0">
                                          <p:val>
                                            <p:fltVal val="0"/>
                                          </p:val>
                                        </p:tav>
                                        <p:tav tm="100000">
                                          <p:val>
                                            <p:strVal val="#ppt_w"/>
                                          </p:val>
                                        </p:tav>
                                      </p:tavLst>
                                    </p:anim>
                                    <p:anim calcmode="lin" valueType="num">
                                      <p:cBhvr>
                                        <p:cTn dur="1000" fill="hold" id="44"/>
                                        <p:tgtEl>
                                          <p:spTgt spid="4"/>
                                        </p:tgtEl>
                                        <p:attrNameLst>
                                          <p:attrName>ppt_h</p:attrName>
                                        </p:attrNameLst>
                                      </p:cBhvr>
                                      <p:tavLst>
                                        <p:tav tm="0">
                                          <p:val>
                                            <p:fltVal val="0"/>
                                          </p:val>
                                        </p:tav>
                                        <p:tav tm="100000">
                                          <p:val>
                                            <p:strVal val="#ppt_h"/>
                                          </p:val>
                                        </p:tav>
                                      </p:tavLst>
                                    </p:anim>
                                    <p:anim calcmode="lin" valueType="num">
                                      <p:cBhvr>
                                        <p:cTn dur="1000" fill="hold" id="45"/>
                                        <p:tgtEl>
                                          <p:spTgt spid="4"/>
                                        </p:tgtEl>
                                        <p:attrNameLst>
                                          <p:attrName>style.rotation</p:attrName>
                                        </p:attrNameLst>
                                      </p:cBhvr>
                                      <p:tavLst>
                                        <p:tav tm="0">
                                          <p:val>
                                            <p:fltVal val="90"/>
                                          </p:val>
                                        </p:tav>
                                        <p:tav tm="100000">
                                          <p:val>
                                            <p:fltVal val="0"/>
                                          </p:val>
                                        </p:tav>
                                      </p:tavLst>
                                    </p:anim>
                                    <p:animEffect filter="fade" transition="in">
                                      <p:cBhvr>
                                        <p:cTn dur="1000" id="46"/>
                                        <p:tgtEl>
                                          <p:spTgt spid="4"/>
                                        </p:tgtEl>
                                      </p:cBhvr>
                                    </p:animEffect>
                                  </p:childTnLst>
                                </p:cTn>
                              </p:par>
                            </p:childTnLst>
                          </p:cTn>
                        </p:par>
                        <p:par>
                          <p:cTn fill="hold" id="47" nodeType="afterGroup">
                            <p:stCondLst>
                              <p:cond delay="6000"/>
                            </p:stCondLst>
                            <p:childTnLst>
                              <p:par>
                                <p:cTn fill="hold" grpId="0" id="48" nodeType="afterEffect" presetClass="entr" presetID="10" presetSubtype="0">
                                  <p:stCondLst>
                                    <p:cond delay="0"/>
                                  </p:stCondLst>
                                  <p:childTnLst>
                                    <p:set>
                                      <p:cBhvr>
                                        <p:cTn dur="1" fill="hold" id="49">
                                          <p:stCondLst>
                                            <p:cond delay="0"/>
                                          </p:stCondLst>
                                        </p:cTn>
                                        <p:tgtEl>
                                          <p:spTgt spid="9"/>
                                        </p:tgtEl>
                                        <p:attrNameLst>
                                          <p:attrName>style.visibility</p:attrName>
                                        </p:attrNameLst>
                                      </p:cBhvr>
                                      <p:to>
                                        <p:strVal val="visible"/>
                                      </p:to>
                                    </p:set>
                                    <p:animEffect filter="fade" transition="in">
                                      <p:cBhvr>
                                        <p:cTn dur="500" id="50"/>
                                        <p:tgtEl>
                                          <p:spTgt spid="9"/>
                                        </p:tgtEl>
                                      </p:cBhvr>
                                    </p:animEffect>
                                  </p:childTnLst>
                                </p:cTn>
                              </p:par>
                            </p:childTnLst>
                          </p:cTn>
                        </p:par>
                        <p:par>
                          <p:cTn fill="hold" id="51" nodeType="afterGroup">
                            <p:stCondLst>
                              <p:cond delay="6500"/>
                            </p:stCondLst>
                            <p:childTnLst>
                              <p:par>
                                <p:cTn fill="hold" grpId="0" id="52" nodeType="afterEffect" presetClass="entr" presetID="10" presetSubtype="0">
                                  <p:stCondLst>
                                    <p:cond delay="0"/>
                                  </p:stCondLst>
                                  <p:childTnLst>
                                    <p:set>
                                      <p:cBhvr>
                                        <p:cTn dur="1" fill="hold" id="53">
                                          <p:stCondLst>
                                            <p:cond delay="0"/>
                                          </p:stCondLst>
                                        </p:cTn>
                                        <p:tgtEl>
                                          <p:spTgt spid="12"/>
                                        </p:tgtEl>
                                        <p:attrNameLst>
                                          <p:attrName>style.visibility</p:attrName>
                                        </p:attrNameLst>
                                      </p:cBhvr>
                                      <p:to>
                                        <p:strVal val="visible"/>
                                      </p:to>
                                    </p:set>
                                    <p:animEffect filter="fade" transition="in">
                                      <p:cBhvr>
                                        <p:cTn dur="500" id="54"/>
                                        <p:tgtEl>
                                          <p:spTgt spid="1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
      <p:bldP grpId="0" spid="3"/>
      <p:bldP grpId="0" spid="8"/>
      <p:bldP grpId="0" spid="9"/>
      <p:bldP grpId="0" spid="10"/>
      <p:bldP grpId="0" spid="12"/>
    </p:bldLst>
  </p:timing>
</p:sld>
</file>

<file path=ppt/slides/slide2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6" name="标题 5"/>
          <p:cNvSpPr>
            <a:spLocks noGrp="1"/>
          </p:cNvSpPr>
          <p:nvPr>
            <p:ph type="title"/>
          </p:nvPr>
        </p:nvSpPr>
        <p:spPr/>
        <p:txBody>
          <a:bodyPr>
            <a:noAutofit/>
          </a:bodyPr>
          <a:lstStyle/>
          <a:p>
            <a:r>
              <a:rPr altLang="en-US" b="1" lang="zh-CN" sz="1800"/>
              <a:t>成功项目展示（文字可以编辑）</a:t>
            </a:r>
          </a:p>
        </p:txBody>
      </p:sp>
      <p:sp>
        <p:nvSpPr>
          <p:cNvPr id="3" name="等腰三角形 2"/>
          <p:cNvSpPr/>
          <p:nvPr/>
        </p:nvSpPr>
        <p:spPr bwMode="auto">
          <a:xfrm rot="3036074">
            <a:off x="4598196" y="1547433"/>
            <a:ext cx="1342127" cy="1552305"/>
          </a:xfrm>
          <a:custGeom>
            <a:rect b="b" l="l" r="r" t="t"/>
            <a:pathLst>
              <a:path h="1333073" w="1152128">
                <a:moveTo>
                  <a:pt x="576064" y="0"/>
                </a:moveTo>
                <a:lnTo>
                  <a:pt x="687529" y="192182"/>
                </a:lnTo>
                <a:cubicBezTo>
                  <a:pt x="952381" y="243689"/>
                  <a:pt x="1152128" y="477023"/>
                  <a:pt x="1152128" y="757009"/>
                </a:cubicBezTo>
                <a:cubicBezTo>
                  <a:pt x="1152128" y="1075160"/>
                  <a:pt x="894215" y="1333073"/>
                  <a:pt x="576064" y="1333073"/>
                </a:cubicBezTo>
                <a:cubicBezTo>
                  <a:pt x="257913" y="1333073"/>
                  <a:pt x="0" y="1075160"/>
                  <a:pt x="0" y="757009"/>
                </a:cubicBezTo>
                <a:cubicBezTo>
                  <a:pt x="0" y="477023"/>
                  <a:pt x="199747" y="243689"/>
                  <a:pt x="464599" y="192182"/>
                </a:cubicBezTo>
                <a:close/>
              </a:path>
            </a:pathLst>
          </a:custGeom>
          <a:solidFill>
            <a:schemeClr val="accent1">
              <a:alpha val="24000"/>
            </a:schemeClr>
          </a:solidFill>
          <a:ln cmpd="sng" w="12700">
            <a:solidFill>
              <a:schemeClr val="accent1"/>
            </a:solidFill>
            <a:miter lim="800000"/>
          </a:ln>
          <a:extLst/>
        </p:spPr>
        <p:txBody>
          <a:bodyPr anchor="ctr"/>
          <a:lstStyle/>
          <a:p>
            <a:endParaRPr altLang="en-US" lang="zh-CN"/>
          </a:p>
        </p:txBody>
      </p:sp>
      <p:sp>
        <p:nvSpPr>
          <p:cNvPr id="4" name="TextBox 3"/>
          <p:cNvSpPr txBox="1"/>
          <p:nvPr/>
        </p:nvSpPr>
        <p:spPr>
          <a:xfrm>
            <a:off x="4817662" y="2151249"/>
            <a:ext cx="812356" cy="466093"/>
          </a:xfrm>
          <a:prstGeom prst="rect">
            <a:avLst/>
          </a:prstGeom>
          <a:noFill/>
          <a:ln>
            <a:noFill/>
          </a:ln>
        </p:spPr>
        <p:txBody>
          <a:bodyPr anchor="ctr" bIns="34281" lIns="68562" rIns="68562" tIns="34281" wrap="none"/>
          <a:lstStyle>
            <a:defPPr>
              <a:defRPr lang="zh-CN"/>
            </a:defPPr>
            <a:lvl1pPr algn="ctr">
              <a:defRPr kern="0" sz="2000">
                <a:solidFill>
                  <a:srgbClr val="FFFFFF"/>
                </a:solidFill>
                <a:latin charset="-122" panose="020b0503020204020204" pitchFamily="34" typeface="微软雅黑"/>
                <a:ea charset="-122" panose="020b0503020204020204" pitchFamily="34" typeface="微软雅黑"/>
              </a:defRPr>
            </a:lvl1pPr>
          </a:lstStyle>
          <a:p>
            <a:r>
              <a:rPr altLang="en-US" lang="zh-CN" sz="1600">
                <a:solidFill>
                  <a:schemeClr val="tx1">
                    <a:lumMod val="85000"/>
                    <a:lumOff val="15000"/>
                  </a:schemeClr>
                </a:solidFill>
              </a:rPr>
              <a:t>成功项目二</a:t>
            </a:r>
          </a:p>
        </p:txBody>
      </p:sp>
      <p:sp>
        <p:nvSpPr>
          <p:cNvPr id="5" name="等腰三角形 2"/>
          <p:cNvSpPr/>
          <p:nvPr/>
        </p:nvSpPr>
        <p:spPr bwMode="auto">
          <a:xfrm rot="8763501">
            <a:off x="3740009" y="2490104"/>
            <a:ext cx="1341602" cy="1552911"/>
          </a:xfrm>
          <a:custGeom>
            <a:rect b="b" l="l" r="r" t="t"/>
            <a:pathLst>
              <a:path h="1333073" w="1152128">
                <a:moveTo>
                  <a:pt x="576064" y="0"/>
                </a:moveTo>
                <a:lnTo>
                  <a:pt x="687529" y="192182"/>
                </a:lnTo>
                <a:cubicBezTo>
                  <a:pt x="952381" y="243689"/>
                  <a:pt x="1152128" y="477023"/>
                  <a:pt x="1152128" y="757009"/>
                </a:cubicBezTo>
                <a:cubicBezTo>
                  <a:pt x="1152128" y="1075160"/>
                  <a:pt x="894215" y="1333073"/>
                  <a:pt x="576064" y="1333073"/>
                </a:cubicBezTo>
                <a:cubicBezTo>
                  <a:pt x="257913" y="1333073"/>
                  <a:pt x="0" y="1075160"/>
                  <a:pt x="0" y="757009"/>
                </a:cubicBezTo>
                <a:cubicBezTo>
                  <a:pt x="0" y="477023"/>
                  <a:pt x="199747" y="243689"/>
                  <a:pt x="464599" y="192182"/>
                </a:cubicBezTo>
                <a:close/>
              </a:path>
            </a:pathLst>
          </a:custGeom>
          <a:solidFill>
            <a:schemeClr val="accent1">
              <a:alpha val="24000"/>
            </a:schemeClr>
          </a:solidFill>
          <a:ln cmpd="sng" w="12700">
            <a:solidFill>
              <a:schemeClr val="accent1"/>
            </a:solidFill>
            <a:miter lim="800000"/>
          </a:ln>
          <a:extLst/>
        </p:spPr>
        <p:txBody>
          <a:bodyPr anchor="ctr"/>
          <a:lstStyle/>
          <a:p>
            <a:endParaRPr altLang="en-US" lang="zh-CN"/>
          </a:p>
        </p:txBody>
      </p:sp>
      <p:sp>
        <p:nvSpPr>
          <p:cNvPr id="7" name="TextBox 6"/>
          <p:cNvSpPr txBox="1"/>
          <p:nvPr/>
        </p:nvSpPr>
        <p:spPr>
          <a:xfrm>
            <a:off x="3927605" y="3027710"/>
            <a:ext cx="812356" cy="466093"/>
          </a:xfrm>
          <a:prstGeom prst="rect">
            <a:avLst/>
          </a:prstGeom>
          <a:noFill/>
          <a:ln>
            <a:noFill/>
          </a:ln>
        </p:spPr>
        <p:txBody>
          <a:bodyPr anchor="ctr" bIns="34281" lIns="68562" rIns="68562" tIns="34281" wrap="none"/>
          <a:lstStyle>
            <a:defPPr>
              <a:defRPr lang="zh-CN"/>
            </a:defPPr>
            <a:lvl1pPr algn="ctr">
              <a:defRPr kern="0" sz="2000">
                <a:solidFill>
                  <a:srgbClr val="FFFFFF"/>
                </a:solidFill>
                <a:latin charset="-122" panose="020b0503020204020204" pitchFamily="34" typeface="微软雅黑"/>
                <a:ea charset="-122" panose="020b0503020204020204" pitchFamily="34" typeface="微软雅黑"/>
              </a:defRPr>
            </a:lvl1pPr>
          </a:lstStyle>
          <a:p>
            <a:r>
              <a:rPr altLang="en-US" lang="zh-CN" sz="1600">
                <a:solidFill>
                  <a:schemeClr val="tx1">
                    <a:lumMod val="85000"/>
                    <a:lumOff val="15000"/>
                  </a:schemeClr>
                </a:solidFill>
              </a:rPr>
              <a:t>成功项目三</a:t>
            </a:r>
          </a:p>
        </p:txBody>
      </p:sp>
      <p:sp>
        <p:nvSpPr>
          <p:cNvPr id="8" name="等腰三角形 2"/>
          <p:cNvSpPr/>
          <p:nvPr/>
        </p:nvSpPr>
        <p:spPr bwMode="auto">
          <a:xfrm rot="16474576">
            <a:off x="3346327" y="1226573"/>
            <a:ext cx="1342127" cy="1552305"/>
          </a:xfrm>
          <a:custGeom>
            <a:rect b="b" l="l" r="r" t="t"/>
            <a:pathLst>
              <a:path h="1333073" w="1152128">
                <a:moveTo>
                  <a:pt x="576064" y="0"/>
                </a:moveTo>
                <a:lnTo>
                  <a:pt x="687529" y="192182"/>
                </a:lnTo>
                <a:cubicBezTo>
                  <a:pt x="952381" y="243689"/>
                  <a:pt x="1152128" y="477023"/>
                  <a:pt x="1152128" y="757009"/>
                </a:cubicBezTo>
                <a:cubicBezTo>
                  <a:pt x="1152128" y="1075160"/>
                  <a:pt x="894215" y="1333073"/>
                  <a:pt x="576064" y="1333073"/>
                </a:cubicBezTo>
                <a:cubicBezTo>
                  <a:pt x="257913" y="1333073"/>
                  <a:pt x="0" y="1075160"/>
                  <a:pt x="0" y="757009"/>
                </a:cubicBezTo>
                <a:cubicBezTo>
                  <a:pt x="0" y="477023"/>
                  <a:pt x="199747" y="243689"/>
                  <a:pt x="464599" y="192182"/>
                </a:cubicBezTo>
                <a:close/>
              </a:path>
            </a:pathLst>
          </a:custGeom>
          <a:solidFill>
            <a:schemeClr val="accent1">
              <a:alpha val="24000"/>
            </a:schemeClr>
          </a:solidFill>
          <a:ln cmpd="sng" w="12700">
            <a:solidFill>
              <a:schemeClr val="accent1"/>
            </a:solidFill>
            <a:miter lim="800000"/>
          </a:ln>
          <a:extLst/>
        </p:spPr>
        <p:txBody>
          <a:bodyPr anchor="ctr"/>
          <a:lstStyle/>
          <a:p>
            <a:endParaRPr altLang="en-US" lang="zh-CN"/>
          </a:p>
        </p:txBody>
      </p:sp>
      <p:sp>
        <p:nvSpPr>
          <p:cNvPr id="9" name="TextBox 8"/>
          <p:cNvSpPr txBox="1"/>
          <p:nvPr/>
        </p:nvSpPr>
        <p:spPr>
          <a:xfrm>
            <a:off x="3722715" y="1741674"/>
            <a:ext cx="812356" cy="466093"/>
          </a:xfrm>
          <a:prstGeom prst="rect">
            <a:avLst/>
          </a:prstGeom>
          <a:noFill/>
          <a:ln>
            <a:noFill/>
          </a:ln>
        </p:spPr>
        <p:txBody>
          <a:bodyPr anchor="ctr" bIns="34281" lIns="68562" rIns="68562" tIns="34281" wrap="none"/>
          <a:lstStyle>
            <a:defPPr>
              <a:defRPr lang="zh-CN"/>
            </a:defPPr>
            <a:lvl1pPr algn="ctr">
              <a:defRPr kern="0" sz="2000">
                <a:solidFill>
                  <a:srgbClr val="FFFFFF"/>
                </a:solidFill>
                <a:latin charset="-122" panose="020b0503020204020204" pitchFamily="34" typeface="微软雅黑"/>
                <a:ea charset="-122" panose="020b0503020204020204" pitchFamily="34" typeface="微软雅黑"/>
              </a:defRPr>
            </a:lvl1pPr>
          </a:lstStyle>
          <a:p>
            <a:r>
              <a:rPr altLang="en-US" lang="zh-CN" sz="1600">
                <a:solidFill>
                  <a:schemeClr val="tx1">
                    <a:lumMod val="85000"/>
                    <a:lumOff val="15000"/>
                  </a:schemeClr>
                </a:solidFill>
              </a:rPr>
              <a:t>成功项目一</a:t>
            </a:r>
          </a:p>
        </p:txBody>
      </p:sp>
      <p:sp>
        <p:nvSpPr>
          <p:cNvPr id="10" name="TextBox 9"/>
          <p:cNvSpPr txBox="1"/>
          <p:nvPr/>
        </p:nvSpPr>
        <p:spPr>
          <a:xfrm>
            <a:off x="1115616" y="1152423"/>
            <a:ext cx="1311874" cy="281922"/>
          </a:xfrm>
          <a:prstGeom prst="rect">
            <a:avLst/>
          </a:prstGeom>
          <a:noFill/>
        </p:spPr>
        <p:txBody>
          <a:bodyPr bIns="34281" lIns="68562" rIns="68562" rtlCol="0" tIns="34281" wrap="none">
            <a:spAutoFit/>
          </a:bodyPr>
          <a:lstStyle/>
          <a:p>
            <a:r>
              <a:rPr altLang="zh-CN" b="1" lang="en-US" sz="1400">
                <a:solidFill>
                  <a:schemeClr val="accent1"/>
                </a:solidFill>
                <a:latin typeface="+mj-ea"/>
                <a:ea typeface="+mj-ea"/>
              </a:rPr>
              <a:t>■请输入您标题</a:t>
            </a:r>
          </a:p>
        </p:txBody>
      </p:sp>
      <p:sp>
        <p:nvSpPr>
          <p:cNvPr id="11" name="TextBox 10"/>
          <p:cNvSpPr txBox="1"/>
          <p:nvPr/>
        </p:nvSpPr>
        <p:spPr>
          <a:xfrm>
            <a:off x="1115616" y="1419622"/>
            <a:ext cx="2074576" cy="603486"/>
          </a:xfrm>
          <a:prstGeom prst="rect">
            <a:avLst/>
          </a:prstGeom>
          <a:noFill/>
        </p:spPr>
        <p:txBody>
          <a:bodyPr bIns="34281" lIns="68562" rIns="68562" rtlCol="0" tIns="34281" wrap="square">
            <a:spAutoFit/>
          </a:bodyPr>
          <a:lstStyle/>
          <a:p>
            <a:pPr>
              <a:lnSpc>
                <a:spcPct val="130000"/>
              </a:lnSpc>
            </a:pPr>
            <a:r>
              <a:rPr altLang="en-US" lang="zh-CN" sz="900">
                <a:solidFill>
                  <a:schemeClr val="tx1">
                    <a:lumMod val="85000"/>
                    <a:lumOff val="15000"/>
                  </a:schemeClr>
                </a:solidFill>
                <a:latin charset="-122" panose="020b0503020204020204" pitchFamily="34" typeface="微软雅黑"/>
                <a:ea charset="-122" panose="020b0503020204020204" pitchFamily="34" typeface="微软雅黑"/>
              </a:rPr>
              <a:t>您的内容打在这里，或者通过复制您的文本后，在此框中选择粘贴，并选择只保留文字。</a:t>
            </a:r>
          </a:p>
        </p:txBody>
      </p:sp>
      <p:sp>
        <p:nvSpPr>
          <p:cNvPr id="12" name="TextBox 11"/>
          <p:cNvSpPr txBox="1"/>
          <p:nvPr/>
        </p:nvSpPr>
        <p:spPr>
          <a:xfrm>
            <a:off x="6152725" y="915566"/>
            <a:ext cx="1311874" cy="281922"/>
          </a:xfrm>
          <a:prstGeom prst="rect">
            <a:avLst/>
          </a:prstGeom>
          <a:noFill/>
        </p:spPr>
        <p:txBody>
          <a:bodyPr bIns="34281" lIns="68562" rIns="68562" rtlCol="0" tIns="34281" wrap="none">
            <a:spAutoFit/>
          </a:bodyPr>
          <a:lstStyle/>
          <a:p>
            <a:r>
              <a:rPr altLang="zh-CN" b="1" lang="en-US" sz="1400">
                <a:solidFill>
                  <a:schemeClr val="accent1"/>
                </a:solidFill>
                <a:latin typeface="+mj-ea"/>
                <a:ea typeface="+mj-ea"/>
              </a:rPr>
              <a:t>■请输入您标题</a:t>
            </a:r>
          </a:p>
        </p:txBody>
      </p:sp>
      <p:sp>
        <p:nvSpPr>
          <p:cNvPr id="13" name="TextBox 12"/>
          <p:cNvSpPr txBox="1"/>
          <p:nvPr/>
        </p:nvSpPr>
        <p:spPr>
          <a:xfrm>
            <a:off x="6152726" y="2379566"/>
            <a:ext cx="2074576" cy="603486"/>
          </a:xfrm>
          <a:prstGeom prst="rect">
            <a:avLst/>
          </a:prstGeom>
          <a:noFill/>
        </p:spPr>
        <p:txBody>
          <a:bodyPr bIns="34281" lIns="68562" rIns="68562" rtlCol="0" tIns="34281" wrap="square">
            <a:spAutoFit/>
          </a:bodyPr>
          <a:lstStyle/>
          <a:p>
            <a:pPr>
              <a:lnSpc>
                <a:spcPct val="130000"/>
              </a:lnSpc>
            </a:pPr>
            <a:r>
              <a:rPr altLang="en-US" lang="zh-CN" sz="900">
                <a:solidFill>
                  <a:schemeClr val="tx1">
                    <a:lumMod val="85000"/>
                    <a:lumOff val="15000"/>
                  </a:schemeClr>
                </a:solidFill>
                <a:latin charset="-122" panose="020b0503020204020204" pitchFamily="34" typeface="微软雅黑"/>
                <a:ea charset="-122" panose="020b0503020204020204" pitchFamily="34" typeface="微软雅黑"/>
              </a:rPr>
              <a:t>您的内容打在这里，或者通过复制您的文本后，在此框中选择粘贴，并选择只保留文字。</a:t>
            </a:r>
          </a:p>
        </p:txBody>
      </p:sp>
      <p:sp>
        <p:nvSpPr>
          <p:cNvPr id="14" name="TextBox 13"/>
          <p:cNvSpPr txBox="1"/>
          <p:nvPr/>
        </p:nvSpPr>
        <p:spPr>
          <a:xfrm>
            <a:off x="2003260" y="3910502"/>
            <a:ext cx="1311874" cy="281922"/>
          </a:xfrm>
          <a:prstGeom prst="rect">
            <a:avLst/>
          </a:prstGeom>
          <a:noFill/>
        </p:spPr>
        <p:txBody>
          <a:bodyPr bIns="34281" lIns="68562" rIns="68562" rtlCol="0" tIns="34281" wrap="none">
            <a:spAutoFit/>
          </a:bodyPr>
          <a:lstStyle/>
          <a:p>
            <a:r>
              <a:rPr altLang="zh-CN" b="1" lang="en-US" sz="1400">
                <a:solidFill>
                  <a:schemeClr val="accent1"/>
                </a:solidFill>
                <a:latin typeface="+mj-ea"/>
                <a:ea typeface="+mj-ea"/>
              </a:rPr>
              <a:t>■请输入您标题</a:t>
            </a:r>
          </a:p>
        </p:txBody>
      </p:sp>
      <p:sp>
        <p:nvSpPr>
          <p:cNvPr id="15" name="TextBox 14"/>
          <p:cNvSpPr txBox="1"/>
          <p:nvPr/>
        </p:nvSpPr>
        <p:spPr>
          <a:xfrm>
            <a:off x="2003260" y="4177700"/>
            <a:ext cx="3320861" cy="425178"/>
          </a:xfrm>
          <a:prstGeom prst="rect">
            <a:avLst/>
          </a:prstGeom>
          <a:noFill/>
        </p:spPr>
        <p:txBody>
          <a:bodyPr bIns="34281" lIns="68562" rIns="68562" rtlCol="0" tIns="34281" wrap="square">
            <a:spAutoFit/>
          </a:bodyPr>
          <a:lstStyle/>
          <a:p>
            <a:pPr>
              <a:lnSpc>
                <a:spcPct val="130000"/>
              </a:lnSpc>
            </a:pPr>
            <a:r>
              <a:rPr altLang="en-US" lang="zh-CN" sz="900">
                <a:solidFill>
                  <a:schemeClr val="tx1">
                    <a:lumMod val="85000"/>
                    <a:lumOff val="15000"/>
                  </a:schemeClr>
                </a:solidFill>
                <a:latin charset="-122" panose="020b0503020204020204" pitchFamily="34" typeface="微软雅黑"/>
                <a:ea charset="-122" panose="020b0503020204020204" pitchFamily="34" typeface="微软雅黑"/>
              </a:rPr>
              <a:t>您的内容打在这里，或者通过复制您的文本后，在此框中选择粘贴，并选择只保留文字。</a:t>
            </a:r>
          </a:p>
        </p:txBody>
      </p:sp>
      <p:sp>
        <p:nvSpPr>
          <p:cNvPr id="16" name="矩形 15"/>
          <p:cNvSpPr/>
          <p:nvPr/>
        </p:nvSpPr>
        <p:spPr bwMode="auto">
          <a:xfrm>
            <a:off x="6233507" y="1232175"/>
            <a:ext cx="1845361" cy="1128670"/>
          </a:xfrm>
          <a:prstGeom prst="rect">
            <a:avLst/>
          </a:prstGeom>
          <a:blipFill dpi="0" rotWithShape="1">
            <a:blip r:embed="rId3">
              <a:extLst>
                <a:ext uri="{28A0092B-C50C-407E-A947-70E740481C1C}">
                  <a14:useLocalDpi val="0"/>
                </a:ext>
              </a:extLst>
            </a:blip>
            <a:stretch>
              <a:fillRect/>
            </a:stretch>
          </a:blipFill>
          <a:ln algn="ctr" cap="flat" cmpd="sng" w="9525">
            <a:noFill/>
            <a:prstDash val="solid"/>
            <a:round/>
            <a:headEnd len="med" type="none" w="med"/>
            <a:tailEnd len="med" type="none" w="med"/>
          </a:ln>
          <a:effectLst/>
          <a:extLst/>
        </p:spPr>
        <p:txBody>
          <a:bodyPr anchor="t" anchorCtr="0" bIns="34281" compatLnSpc="1" lIns="68562" numCol="1" rIns="68562" rtlCol="0" tIns="34281" vert="horz" wrap="square">
            <a:prstTxWarp prst="textNoShape">
              <a:avLst/>
            </a:prstTxWarp>
          </a:bodyPr>
          <a:lstStyle/>
          <a:p>
            <a:pPr defTabSz="685617"/>
            <a:endParaRPr altLang="en-US" lang="zh-CN" sz="1100"/>
          </a:p>
        </p:txBody>
      </p:sp>
      <p:sp>
        <p:nvSpPr>
          <p:cNvPr id="17" name="矩形 16"/>
          <p:cNvSpPr/>
          <p:nvPr/>
        </p:nvSpPr>
        <p:spPr bwMode="auto">
          <a:xfrm>
            <a:off x="1200523" y="2370566"/>
            <a:ext cx="1845361" cy="1123237"/>
          </a:xfrm>
          <a:prstGeom prst="rect">
            <a:avLst/>
          </a:prstGeom>
          <a:blipFill dpi="0" rotWithShape="1">
            <a:blip r:embed="rId4">
              <a:extLst>
                <a:ext uri="{28A0092B-C50C-407E-A947-70E740481C1C}">
                  <a14:useLocalDpi val="0"/>
                </a:ext>
              </a:extLst>
            </a:blip>
            <a:stretch>
              <a:fillRect/>
            </a:stretch>
          </a:blipFill>
          <a:ln algn="ctr" cap="flat" cmpd="sng" w="9525">
            <a:noFill/>
            <a:prstDash val="solid"/>
            <a:round/>
            <a:headEnd len="med" type="none" w="med"/>
            <a:tailEnd len="med" type="none" w="med"/>
          </a:ln>
          <a:effectLst/>
          <a:extLst/>
        </p:spPr>
        <p:txBody>
          <a:bodyPr anchor="t" anchorCtr="0" bIns="34281" compatLnSpc="1" lIns="68562" numCol="1" rIns="68562" rtlCol="0" tIns="34281" vert="horz" wrap="square">
            <a:prstTxWarp prst="textNoShape">
              <a:avLst/>
            </a:prstTxWarp>
          </a:bodyPr>
          <a:lstStyle/>
          <a:p>
            <a:pPr defTabSz="685617"/>
            <a:endParaRPr altLang="en-US" lang="zh-CN" sz="1100"/>
          </a:p>
        </p:txBody>
      </p:sp>
      <p:sp>
        <p:nvSpPr>
          <p:cNvPr id="18" name="矩形 17"/>
          <p:cNvSpPr/>
          <p:nvPr/>
        </p:nvSpPr>
        <p:spPr bwMode="auto">
          <a:xfrm>
            <a:off x="5400675" y="3906445"/>
            <a:ext cx="1879096" cy="950681"/>
          </a:xfrm>
          <a:prstGeom prst="rect">
            <a:avLst/>
          </a:prstGeom>
          <a:blipFill dpi="0" rotWithShape="1">
            <a:blip r:embed="rId5">
              <a:extLst>
                <a:ext uri="{28A0092B-C50C-407E-A947-70E740481C1C}">
                  <a14:useLocalDpi val="0"/>
                </a:ext>
              </a:extLst>
            </a:blip>
            <a:stretch>
              <a:fillRect/>
            </a:stretch>
          </a:blipFill>
          <a:ln algn="ctr" cap="flat" cmpd="sng" w="9525">
            <a:noFill/>
            <a:prstDash val="solid"/>
            <a:round/>
            <a:headEnd len="med" type="none" w="med"/>
            <a:tailEnd len="med" type="none" w="med"/>
          </a:ln>
          <a:effectLst/>
          <a:extLst/>
        </p:spPr>
        <p:txBody>
          <a:bodyPr anchor="t" anchorCtr="0" bIns="34281" compatLnSpc="1" lIns="68562" numCol="1" rIns="68562" rtlCol="0" tIns="34281" vert="horz" wrap="square">
            <a:prstTxWarp prst="textNoShape">
              <a:avLst/>
            </a:prstTxWarp>
          </a:bodyPr>
          <a:lstStyle/>
          <a:p>
            <a:pPr defTabSz="685617"/>
            <a:endParaRPr altLang="en-US" lang="zh-CN" sz="1100"/>
          </a:p>
        </p:txBody>
      </p:sp>
      <p:sp>
        <p:nvSpPr>
          <p:cNvPr id="20" name="TextBox 19"/>
          <p:cNvSpPr txBox="1"/>
          <p:nvPr/>
        </p:nvSpPr>
        <p:spPr>
          <a:xfrm>
            <a:off x="-41955" y="-2540818"/>
            <a:ext cx="868680" cy="365760"/>
          </a:xfrm>
          <a:prstGeom prst="rect">
            <a:avLst/>
          </a:prstGeom>
          <a:noFill/>
        </p:spPr>
        <p:txBody>
          <a:bodyPr rtlCol="0" wrap="none">
            <a:spAutoFit/>
          </a:bodyPr>
          <a:lstStyle/>
          <a:p>
            <a:r>
              <a:rPr altLang="en-US" lang="zh-CN"/>
              <a:t>延迟符</a:t>
            </a:r>
          </a:p>
        </p:txBody>
      </p:sp>
    </p:spTree>
    <p:extLst>
      <p:ext uri="{BB962C8B-B14F-4D97-AF65-F5344CB8AC3E}">
        <p14:creationId val="2556669840"/>
      </p:ext>
    </p:extLst>
  </p:cSld>
  <p:clrMapOvr>
    <a:masterClrMapping/>
  </p:clrMapOvr>
  <mc:AlternateContent>
    <mc:Choice Requires="p14">
      <p:transition p14:dur="700" spd="med">
        <p:fade/>
      </p:transition>
    </mc:Choice>
    <mc:Fallback>
      <p:transition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8">
                                  <p:stCondLst>
                                    <p:cond delay="0"/>
                                  </p:stCondLst>
                                  <p:childTnLst>
                                    <p:set>
                                      <p:cBhvr>
                                        <p:cTn dur="1" fill="hold" id="6">
                                          <p:stCondLst>
                                            <p:cond delay="0"/>
                                          </p:stCondLst>
                                        </p:cTn>
                                        <p:tgtEl>
                                          <p:spTgt spid="6"/>
                                        </p:tgtEl>
                                        <p:attrNameLst>
                                          <p:attrName>style.visibility</p:attrName>
                                        </p:attrNameLst>
                                      </p:cBhvr>
                                      <p:to>
                                        <p:strVal val="visible"/>
                                      </p:to>
                                    </p:set>
                                    <p:animEffect filter="wipe(left)" transition="in">
                                      <p:cBhvr>
                                        <p:cTn dur="500" id="7"/>
                                        <p:tgtEl>
                                          <p:spTgt spid="6"/>
                                        </p:tgtEl>
                                      </p:cBhvr>
                                    </p:animEffect>
                                  </p:childTnLst>
                                </p:cTn>
                              </p:par>
                            </p:childTnLst>
                          </p:cTn>
                        </p:par>
                        <p:par>
                          <p:cTn fill="hold" id="8" nodeType="afterGroup">
                            <p:stCondLst>
                              <p:cond delay="500"/>
                            </p:stCondLst>
                            <p:childTnLst>
                              <p:par>
                                <p:cTn fill="hold" grpId="0" id="9" nodeType="afterEffect" presetClass="entr" presetID="2" presetSubtype="12">
                                  <p:stCondLst>
                                    <p:cond delay="0"/>
                                  </p:stCondLst>
                                  <p:childTnLst>
                                    <p:set>
                                      <p:cBhvr>
                                        <p:cTn dur="1" fill="hold" id="10">
                                          <p:stCondLst>
                                            <p:cond delay="0"/>
                                          </p:stCondLst>
                                        </p:cTn>
                                        <p:tgtEl>
                                          <p:spTgt spid="3"/>
                                        </p:tgtEl>
                                        <p:attrNameLst>
                                          <p:attrName>style.visibility</p:attrName>
                                        </p:attrNameLst>
                                      </p:cBhvr>
                                      <p:to>
                                        <p:strVal val="visible"/>
                                      </p:to>
                                    </p:set>
                                    <p:anim calcmode="lin" valueType="num">
                                      <p:cBhvr additive="base">
                                        <p:cTn dur="500" fill="hold" id="11"/>
                                        <p:tgtEl>
                                          <p:spTgt spid="3"/>
                                        </p:tgtEl>
                                        <p:attrNameLst>
                                          <p:attrName>ppt_x</p:attrName>
                                        </p:attrNameLst>
                                      </p:cBhvr>
                                      <p:tavLst>
                                        <p:tav tm="0">
                                          <p:val>
                                            <p:strVal val="0-#ppt_w/2"/>
                                          </p:val>
                                        </p:tav>
                                        <p:tav tm="100000">
                                          <p:val>
                                            <p:strVal val="#ppt_x"/>
                                          </p:val>
                                        </p:tav>
                                      </p:tavLst>
                                    </p:anim>
                                    <p:anim calcmode="lin" valueType="num">
                                      <p:cBhvr additive="base">
                                        <p:cTn dur="500" fill="hold" id="12"/>
                                        <p:tgtEl>
                                          <p:spTgt spid="3"/>
                                        </p:tgtEl>
                                        <p:attrNameLst>
                                          <p:attrName>ppt_y</p:attrName>
                                        </p:attrNameLst>
                                      </p:cBhvr>
                                      <p:tavLst>
                                        <p:tav tm="0">
                                          <p:val>
                                            <p:strVal val="1+#ppt_h/2"/>
                                          </p:val>
                                        </p:tav>
                                        <p:tav tm="100000">
                                          <p:val>
                                            <p:strVal val="#ppt_y"/>
                                          </p:val>
                                        </p:tav>
                                      </p:tavLst>
                                    </p:anim>
                                  </p:childTnLst>
                                </p:cTn>
                              </p:par>
                            </p:childTnLst>
                          </p:cTn>
                        </p:par>
                        <p:par>
                          <p:cTn fill="hold" id="13" nodeType="afterGroup">
                            <p:stCondLst>
                              <p:cond delay="1000"/>
                            </p:stCondLst>
                            <p:childTnLst>
                              <p:par>
                                <p:cTn fill="hold" grpId="0" id="14" nodeType="afterEffect" presetClass="entr" presetID="31" presetSubtype="0">
                                  <p:stCondLst>
                                    <p:cond delay="0"/>
                                  </p:stCondLst>
                                  <p:childTnLst>
                                    <p:set>
                                      <p:cBhvr>
                                        <p:cTn dur="1" fill="hold" id="15">
                                          <p:stCondLst>
                                            <p:cond delay="0"/>
                                          </p:stCondLst>
                                        </p:cTn>
                                        <p:tgtEl>
                                          <p:spTgt spid="4"/>
                                        </p:tgtEl>
                                        <p:attrNameLst>
                                          <p:attrName>style.visibility</p:attrName>
                                        </p:attrNameLst>
                                      </p:cBhvr>
                                      <p:to>
                                        <p:strVal val="visible"/>
                                      </p:to>
                                    </p:set>
                                    <p:anim calcmode="lin" valueType="num">
                                      <p:cBhvr>
                                        <p:cTn dur="300" fill="hold" id="16"/>
                                        <p:tgtEl>
                                          <p:spTgt spid="4"/>
                                        </p:tgtEl>
                                        <p:attrNameLst>
                                          <p:attrName>ppt_w</p:attrName>
                                        </p:attrNameLst>
                                      </p:cBhvr>
                                      <p:tavLst>
                                        <p:tav tm="0">
                                          <p:val>
                                            <p:fltVal val="0"/>
                                          </p:val>
                                        </p:tav>
                                        <p:tav tm="100000">
                                          <p:val>
                                            <p:strVal val="#ppt_w"/>
                                          </p:val>
                                        </p:tav>
                                      </p:tavLst>
                                    </p:anim>
                                    <p:anim calcmode="lin" valueType="num">
                                      <p:cBhvr>
                                        <p:cTn dur="300" fill="hold" id="17"/>
                                        <p:tgtEl>
                                          <p:spTgt spid="4"/>
                                        </p:tgtEl>
                                        <p:attrNameLst>
                                          <p:attrName>ppt_h</p:attrName>
                                        </p:attrNameLst>
                                      </p:cBhvr>
                                      <p:tavLst>
                                        <p:tav tm="0">
                                          <p:val>
                                            <p:fltVal val="0"/>
                                          </p:val>
                                        </p:tav>
                                        <p:tav tm="100000">
                                          <p:val>
                                            <p:strVal val="#ppt_h"/>
                                          </p:val>
                                        </p:tav>
                                      </p:tavLst>
                                    </p:anim>
                                    <p:anim calcmode="lin" valueType="num">
                                      <p:cBhvr>
                                        <p:cTn dur="300" fill="hold" id="18"/>
                                        <p:tgtEl>
                                          <p:spTgt spid="4"/>
                                        </p:tgtEl>
                                        <p:attrNameLst>
                                          <p:attrName>style.rotation</p:attrName>
                                        </p:attrNameLst>
                                      </p:cBhvr>
                                      <p:tavLst>
                                        <p:tav tm="0">
                                          <p:val>
                                            <p:fltVal val="90"/>
                                          </p:val>
                                        </p:tav>
                                        <p:tav tm="100000">
                                          <p:val>
                                            <p:fltVal val="0"/>
                                          </p:val>
                                        </p:tav>
                                      </p:tavLst>
                                    </p:anim>
                                    <p:animEffect filter="fade" transition="in">
                                      <p:cBhvr>
                                        <p:cTn dur="300" id="19"/>
                                        <p:tgtEl>
                                          <p:spTgt spid="4"/>
                                        </p:tgtEl>
                                      </p:cBhvr>
                                    </p:animEffect>
                                  </p:childTnLst>
                                </p:cTn>
                              </p:par>
                            </p:childTnLst>
                          </p:cTn>
                        </p:par>
                        <p:par>
                          <p:cTn fill="hold" id="20" nodeType="afterGroup">
                            <p:stCondLst>
                              <p:cond delay="1300"/>
                            </p:stCondLst>
                            <p:childTnLst>
                              <p:par>
                                <p:cTn fill="hold" grpId="0" id="21" nodeType="afterEffect" presetClass="entr" presetID="22" presetSubtype="8">
                                  <p:stCondLst>
                                    <p:cond delay="0"/>
                                  </p:stCondLst>
                                  <p:childTnLst>
                                    <p:set>
                                      <p:cBhvr>
                                        <p:cTn dur="1" fill="hold" id="22">
                                          <p:stCondLst>
                                            <p:cond delay="0"/>
                                          </p:stCondLst>
                                        </p:cTn>
                                        <p:tgtEl>
                                          <p:spTgt spid="12"/>
                                        </p:tgtEl>
                                        <p:attrNameLst>
                                          <p:attrName>style.visibility</p:attrName>
                                        </p:attrNameLst>
                                      </p:cBhvr>
                                      <p:to>
                                        <p:strVal val="visible"/>
                                      </p:to>
                                    </p:set>
                                    <p:animEffect filter="wipe(left)" transition="in">
                                      <p:cBhvr>
                                        <p:cTn dur="500" id="23"/>
                                        <p:tgtEl>
                                          <p:spTgt spid="12"/>
                                        </p:tgtEl>
                                      </p:cBhvr>
                                    </p:animEffect>
                                  </p:childTnLst>
                                </p:cTn>
                              </p:par>
                            </p:childTnLst>
                          </p:cTn>
                        </p:par>
                        <p:par>
                          <p:cTn fill="hold" id="24" nodeType="afterGroup">
                            <p:stCondLst>
                              <p:cond delay="1800"/>
                            </p:stCondLst>
                            <p:childTnLst>
                              <p:par>
                                <p:cTn fill="hold" grpId="0" id="25" nodeType="afterEffect" presetClass="entr" presetID="14" presetSubtype="10">
                                  <p:stCondLst>
                                    <p:cond delay="0"/>
                                  </p:stCondLst>
                                  <p:childTnLst>
                                    <p:set>
                                      <p:cBhvr>
                                        <p:cTn dur="1" fill="hold" id="26">
                                          <p:stCondLst>
                                            <p:cond delay="0"/>
                                          </p:stCondLst>
                                        </p:cTn>
                                        <p:tgtEl>
                                          <p:spTgt spid="16"/>
                                        </p:tgtEl>
                                        <p:attrNameLst>
                                          <p:attrName>style.visibility</p:attrName>
                                        </p:attrNameLst>
                                      </p:cBhvr>
                                      <p:to>
                                        <p:strVal val="visible"/>
                                      </p:to>
                                    </p:set>
                                    <p:animEffect filter="randombar(horizontal)" transition="in">
                                      <p:cBhvr>
                                        <p:cTn dur="500" id="27"/>
                                        <p:tgtEl>
                                          <p:spTgt spid="16"/>
                                        </p:tgtEl>
                                      </p:cBhvr>
                                    </p:animEffect>
                                  </p:childTnLst>
                                </p:cTn>
                              </p:par>
                            </p:childTnLst>
                          </p:cTn>
                        </p:par>
                        <p:par>
                          <p:cTn fill="hold" id="28" nodeType="afterGroup">
                            <p:stCondLst>
                              <p:cond delay="2300"/>
                            </p:stCondLst>
                            <p:childTnLst>
                              <p:par>
                                <p:cTn fill="hold" grpId="0" id="29" nodeType="afterEffect" presetClass="entr" presetID="22" presetSubtype="1">
                                  <p:stCondLst>
                                    <p:cond delay="0"/>
                                  </p:stCondLst>
                                  <p:childTnLst>
                                    <p:set>
                                      <p:cBhvr>
                                        <p:cTn dur="1" fill="hold" id="30">
                                          <p:stCondLst>
                                            <p:cond delay="0"/>
                                          </p:stCondLst>
                                        </p:cTn>
                                        <p:tgtEl>
                                          <p:spTgt spid="13"/>
                                        </p:tgtEl>
                                        <p:attrNameLst>
                                          <p:attrName>style.visibility</p:attrName>
                                        </p:attrNameLst>
                                      </p:cBhvr>
                                      <p:to>
                                        <p:strVal val="visible"/>
                                      </p:to>
                                    </p:set>
                                    <p:animEffect filter="wipe(up)" transition="in">
                                      <p:cBhvr>
                                        <p:cTn dur="500" id="31"/>
                                        <p:tgtEl>
                                          <p:spTgt spid="13"/>
                                        </p:tgtEl>
                                      </p:cBhvr>
                                    </p:animEffect>
                                  </p:childTnLst>
                                </p:cTn>
                              </p:par>
                            </p:childTnLst>
                          </p:cTn>
                        </p:par>
                        <p:par>
                          <p:cTn fill="hold" id="32" nodeType="afterGroup">
                            <p:stCondLst>
                              <p:cond delay="2800"/>
                            </p:stCondLst>
                            <p:childTnLst>
                              <p:par>
                                <p:cTn fill="hold" grpId="0" id="33" nodeType="afterEffect" presetClass="entr" presetID="2" presetSubtype="9">
                                  <p:stCondLst>
                                    <p:cond delay="0"/>
                                  </p:stCondLst>
                                  <p:childTnLst>
                                    <p:set>
                                      <p:cBhvr>
                                        <p:cTn dur="1" fill="hold" id="34">
                                          <p:stCondLst>
                                            <p:cond delay="0"/>
                                          </p:stCondLst>
                                        </p:cTn>
                                        <p:tgtEl>
                                          <p:spTgt spid="5"/>
                                        </p:tgtEl>
                                        <p:attrNameLst>
                                          <p:attrName>style.visibility</p:attrName>
                                        </p:attrNameLst>
                                      </p:cBhvr>
                                      <p:to>
                                        <p:strVal val="visible"/>
                                      </p:to>
                                    </p:set>
                                    <p:anim calcmode="lin" valueType="num">
                                      <p:cBhvr additive="base">
                                        <p:cTn dur="500" fill="hold" id="35"/>
                                        <p:tgtEl>
                                          <p:spTgt spid="5"/>
                                        </p:tgtEl>
                                        <p:attrNameLst>
                                          <p:attrName>ppt_x</p:attrName>
                                        </p:attrNameLst>
                                      </p:cBhvr>
                                      <p:tavLst>
                                        <p:tav tm="0">
                                          <p:val>
                                            <p:strVal val="0-#ppt_w/2"/>
                                          </p:val>
                                        </p:tav>
                                        <p:tav tm="100000">
                                          <p:val>
                                            <p:strVal val="#ppt_x"/>
                                          </p:val>
                                        </p:tav>
                                      </p:tavLst>
                                    </p:anim>
                                    <p:anim calcmode="lin" valueType="num">
                                      <p:cBhvr additive="base">
                                        <p:cTn dur="500" fill="hold" id="36"/>
                                        <p:tgtEl>
                                          <p:spTgt spid="5"/>
                                        </p:tgtEl>
                                        <p:attrNameLst>
                                          <p:attrName>ppt_y</p:attrName>
                                        </p:attrNameLst>
                                      </p:cBhvr>
                                      <p:tavLst>
                                        <p:tav tm="0">
                                          <p:val>
                                            <p:strVal val="0-#ppt_h/2"/>
                                          </p:val>
                                        </p:tav>
                                        <p:tav tm="100000">
                                          <p:val>
                                            <p:strVal val="#ppt_y"/>
                                          </p:val>
                                        </p:tav>
                                      </p:tavLst>
                                    </p:anim>
                                  </p:childTnLst>
                                </p:cTn>
                              </p:par>
                            </p:childTnLst>
                          </p:cTn>
                        </p:par>
                        <p:par>
                          <p:cTn fill="hold" id="37" nodeType="afterGroup">
                            <p:stCondLst>
                              <p:cond delay="3300"/>
                            </p:stCondLst>
                            <p:childTnLst>
                              <p:par>
                                <p:cTn fill="hold" grpId="0" id="38" nodeType="afterEffect" presetClass="entr" presetID="31" presetSubtype="0">
                                  <p:stCondLst>
                                    <p:cond delay="0"/>
                                  </p:stCondLst>
                                  <p:childTnLst>
                                    <p:set>
                                      <p:cBhvr>
                                        <p:cTn dur="1" fill="hold" id="39">
                                          <p:stCondLst>
                                            <p:cond delay="0"/>
                                          </p:stCondLst>
                                        </p:cTn>
                                        <p:tgtEl>
                                          <p:spTgt spid="7"/>
                                        </p:tgtEl>
                                        <p:attrNameLst>
                                          <p:attrName>style.visibility</p:attrName>
                                        </p:attrNameLst>
                                      </p:cBhvr>
                                      <p:to>
                                        <p:strVal val="visible"/>
                                      </p:to>
                                    </p:set>
                                    <p:anim calcmode="lin" valueType="num">
                                      <p:cBhvr>
                                        <p:cTn dur="300" fill="hold" id="40"/>
                                        <p:tgtEl>
                                          <p:spTgt spid="7"/>
                                        </p:tgtEl>
                                        <p:attrNameLst>
                                          <p:attrName>ppt_w</p:attrName>
                                        </p:attrNameLst>
                                      </p:cBhvr>
                                      <p:tavLst>
                                        <p:tav tm="0">
                                          <p:val>
                                            <p:fltVal val="0"/>
                                          </p:val>
                                        </p:tav>
                                        <p:tav tm="100000">
                                          <p:val>
                                            <p:strVal val="#ppt_w"/>
                                          </p:val>
                                        </p:tav>
                                      </p:tavLst>
                                    </p:anim>
                                    <p:anim calcmode="lin" valueType="num">
                                      <p:cBhvr>
                                        <p:cTn dur="300" fill="hold" id="41"/>
                                        <p:tgtEl>
                                          <p:spTgt spid="7"/>
                                        </p:tgtEl>
                                        <p:attrNameLst>
                                          <p:attrName>ppt_h</p:attrName>
                                        </p:attrNameLst>
                                      </p:cBhvr>
                                      <p:tavLst>
                                        <p:tav tm="0">
                                          <p:val>
                                            <p:fltVal val="0"/>
                                          </p:val>
                                        </p:tav>
                                        <p:tav tm="100000">
                                          <p:val>
                                            <p:strVal val="#ppt_h"/>
                                          </p:val>
                                        </p:tav>
                                      </p:tavLst>
                                    </p:anim>
                                    <p:anim calcmode="lin" valueType="num">
                                      <p:cBhvr>
                                        <p:cTn dur="300" fill="hold" id="42"/>
                                        <p:tgtEl>
                                          <p:spTgt spid="7"/>
                                        </p:tgtEl>
                                        <p:attrNameLst>
                                          <p:attrName>style.rotation</p:attrName>
                                        </p:attrNameLst>
                                      </p:cBhvr>
                                      <p:tavLst>
                                        <p:tav tm="0">
                                          <p:val>
                                            <p:fltVal val="90"/>
                                          </p:val>
                                        </p:tav>
                                        <p:tav tm="100000">
                                          <p:val>
                                            <p:fltVal val="0"/>
                                          </p:val>
                                        </p:tav>
                                      </p:tavLst>
                                    </p:anim>
                                    <p:animEffect filter="fade" transition="in">
                                      <p:cBhvr>
                                        <p:cTn dur="300" id="43"/>
                                        <p:tgtEl>
                                          <p:spTgt spid="7"/>
                                        </p:tgtEl>
                                      </p:cBhvr>
                                    </p:animEffect>
                                  </p:childTnLst>
                                </p:cTn>
                              </p:par>
                            </p:childTnLst>
                          </p:cTn>
                        </p:par>
                        <p:par>
                          <p:cTn fill="hold" id="44" nodeType="afterGroup">
                            <p:stCondLst>
                              <p:cond delay="3600"/>
                            </p:stCondLst>
                            <p:childTnLst>
                              <p:par>
                                <p:cTn fill="hold" grpId="0" id="45" nodeType="afterEffect" presetClass="entr" presetID="22" presetSubtype="8">
                                  <p:stCondLst>
                                    <p:cond delay="0"/>
                                  </p:stCondLst>
                                  <p:childTnLst>
                                    <p:set>
                                      <p:cBhvr>
                                        <p:cTn dur="1" fill="hold" id="46">
                                          <p:stCondLst>
                                            <p:cond delay="0"/>
                                          </p:stCondLst>
                                        </p:cTn>
                                        <p:tgtEl>
                                          <p:spTgt spid="14"/>
                                        </p:tgtEl>
                                        <p:attrNameLst>
                                          <p:attrName>style.visibility</p:attrName>
                                        </p:attrNameLst>
                                      </p:cBhvr>
                                      <p:to>
                                        <p:strVal val="visible"/>
                                      </p:to>
                                    </p:set>
                                    <p:animEffect filter="wipe(left)" transition="in">
                                      <p:cBhvr>
                                        <p:cTn dur="500" id="47"/>
                                        <p:tgtEl>
                                          <p:spTgt spid="14"/>
                                        </p:tgtEl>
                                      </p:cBhvr>
                                    </p:animEffect>
                                  </p:childTnLst>
                                </p:cTn>
                              </p:par>
                            </p:childTnLst>
                          </p:cTn>
                        </p:par>
                        <p:par>
                          <p:cTn fill="hold" id="48" nodeType="afterGroup">
                            <p:stCondLst>
                              <p:cond delay="4100"/>
                            </p:stCondLst>
                            <p:childTnLst>
                              <p:par>
                                <p:cTn fill="hold" grpId="0" id="49" nodeType="afterEffect" presetClass="entr" presetID="22" presetSubtype="1">
                                  <p:stCondLst>
                                    <p:cond delay="0"/>
                                  </p:stCondLst>
                                  <p:childTnLst>
                                    <p:set>
                                      <p:cBhvr>
                                        <p:cTn dur="1" fill="hold" id="50">
                                          <p:stCondLst>
                                            <p:cond delay="0"/>
                                          </p:stCondLst>
                                        </p:cTn>
                                        <p:tgtEl>
                                          <p:spTgt spid="15"/>
                                        </p:tgtEl>
                                        <p:attrNameLst>
                                          <p:attrName>style.visibility</p:attrName>
                                        </p:attrNameLst>
                                      </p:cBhvr>
                                      <p:to>
                                        <p:strVal val="visible"/>
                                      </p:to>
                                    </p:set>
                                    <p:animEffect filter="wipe(up)" transition="in">
                                      <p:cBhvr>
                                        <p:cTn dur="500" id="51"/>
                                        <p:tgtEl>
                                          <p:spTgt spid="15"/>
                                        </p:tgtEl>
                                      </p:cBhvr>
                                    </p:animEffect>
                                  </p:childTnLst>
                                </p:cTn>
                              </p:par>
                            </p:childTnLst>
                          </p:cTn>
                        </p:par>
                        <p:par>
                          <p:cTn fill="hold" id="52" nodeType="afterGroup">
                            <p:stCondLst>
                              <p:cond delay="4600"/>
                            </p:stCondLst>
                            <p:childTnLst>
                              <p:par>
                                <p:cTn fill="hold" grpId="0" id="53" nodeType="afterEffect" presetClass="entr" presetID="14" presetSubtype="10">
                                  <p:stCondLst>
                                    <p:cond delay="0"/>
                                  </p:stCondLst>
                                  <p:childTnLst>
                                    <p:set>
                                      <p:cBhvr>
                                        <p:cTn dur="1" fill="hold" id="54">
                                          <p:stCondLst>
                                            <p:cond delay="0"/>
                                          </p:stCondLst>
                                        </p:cTn>
                                        <p:tgtEl>
                                          <p:spTgt spid="18"/>
                                        </p:tgtEl>
                                        <p:attrNameLst>
                                          <p:attrName>style.visibility</p:attrName>
                                        </p:attrNameLst>
                                      </p:cBhvr>
                                      <p:to>
                                        <p:strVal val="visible"/>
                                      </p:to>
                                    </p:set>
                                    <p:animEffect filter="randombar(horizontal)" transition="in">
                                      <p:cBhvr>
                                        <p:cTn dur="500" id="55"/>
                                        <p:tgtEl>
                                          <p:spTgt spid="18"/>
                                        </p:tgtEl>
                                      </p:cBhvr>
                                    </p:animEffect>
                                  </p:childTnLst>
                                </p:cTn>
                              </p:par>
                            </p:childTnLst>
                          </p:cTn>
                        </p:par>
                        <p:par>
                          <p:cTn fill="hold" id="56" nodeType="afterGroup">
                            <p:stCondLst>
                              <p:cond delay="5100"/>
                            </p:stCondLst>
                            <p:childTnLst>
                              <p:par>
                                <p:cTn fill="hold" grpId="0" id="57" nodeType="afterEffect" presetClass="entr" presetID="2" presetSubtype="2">
                                  <p:stCondLst>
                                    <p:cond delay="0"/>
                                  </p:stCondLst>
                                  <p:childTnLst>
                                    <p:set>
                                      <p:cBhvr>
                                        <p:cTn dur="1" fill="hold" id="58">
                                          <p:stCondLst>
                                            <p:cond delay="0"/>
                                          </p:stCondLst>
                                        </p:cTn>
                                        <p:tgtEl>
                                          <p:spTgt spid="8"/>
                                        </p:tgtEl>
                                        <p:attrNameLst>
                                          <p:attrName>style.visibility</p:attrName>
                                        </p:attrNameLst>
                                      </p:cBhvr>
                                      <p:to>
                                        <p:strVal val="visible"/>
                                      </p:to>
                                    </p:set>
                                    <p:anim calcmode="lin" valueType="num">
                                      <p:cBhvr additive="base">
                                        <p:cTn dur="500" fill="hold" id="59"/>
                                        <p:tgtEl>
                                          <p:spTgt spid="8"/>
                                        </p:tgtEl>
                                        <p:attrNameLst>
                                          <p:attrName>ppt_x</p:attrName>
                                        </p:attrNameLst>
                                      </p:cBhvr>
                                      <p:tavLst>
                                        <p:tav tm="0">
                                          <p:val>
                                            <p:strVal val="1+#ppt_w/2"/>
                                          </p:val>
                                        </p:tav>
                                        <p:tav tm="100000">
                                          <p:val>
                                            <p:strVal val="#ppt_x"/>
                                          </p:val>
                                        </p:tav>
                                      </p:tavLst>
                                    </p:anim>
                                    <p:anim calcmode="lin" valueType="num">
                                      <p:cBhvr additive="base">
                                        <p:cTn dur="500" fill="hold" id="60"/>
                                        <p:tgtEl>
                                          <p:spTgt spid="8"/>
                                        </p:tgtEl>
                                        <p:attrNameLst>
                                          <p:attrName>ppt_y</p:attrName>
                                        </p:attrNameLst>
                                      </p:cBhvr>
                                      <p:tavLst>
                                        <p:tav tm="0">
                                          <p:val>
                                            <p:strVal val="#ppt_y"/>
                                          </p:val>
                                        </p:tav>
                                        <p:tav tm="100000">
                                          <p:val>
                                            <p:strVal val="#ppt_y"/>
                                          </p:val>
                                        </p:tav>
                                      </p:tavLst>
                                    </p:anim>
                                  </p:childTnLst>
                                </p:cTn>
                              </p:par>
                            </p:childTnLst>
                          </p:cTn>
                        </p:par>
                        <p:par>
                          <p:cTn fill="hold" id="61" nodeType="afterGroup">
                            <p:stCondLst>
                              <p:cond delay="5600"/>
                            </p:stCondLst>
                            <p:childTnLst>
                              <p:par>
                                <p:cTn fill="hold" grpId="0" id="62" nodeType="afterEffect" presetClass="entr" presetID="31" presetSubtype="0">
                                  <p:stCondLst>
                                    <p:cond delay="0"/>
                                  </p:stCondLst>
                                  <p:childTnLst>
                                    <p:set>
                                      <p:cBhvr>
                                        <p:cTn dur="1" fill="hold" id="63">
                                          <p:stCondLst>
                                            <p:cond delay="0"/>
                                          </p:stCondLst>
                                        </p:cTn>
                                        <p:tgtEl>
                                          <p:spTgt spid="9"/>
                                        </p:tgtEl>
                                        <p:attrNameLst>
                                          <p:attrName>style.visibility</p:attrName>
                                        </p:attrNameLst>
                                      </p:cBhvr>
                                      <p:to>
                                        <p:strVal val="visible"/>
                                      </p:to>
                                    </p:set>
                                    <p:anim calcmode="lin" valueType="num">
                                      <p:cBhvr>
                                        <p:cTn dur="300" fill="hold" id="64"/>
                                        <p:tgtEl>
                                          <p:spTgt spid="9"/>
                                        </p:tgtEl>
                                        <p:attrNameLst>
                                          <p:attrName>ppt_w</p:attrName>
                                        </p:attrNameLst>
                                      </p:cBhvr>
                                      <p:tavLst>
                                        <p:tav tm="0">
                                          <p:val>
                                            <p:fltVal val="0"/>
                                          </p:val>
                                        </p:tav>
                                        <p:tav tm="100000">
                                          <p:val>
                                            <p:strVal val="#ppt_w"/>
                                          </p:val>
                                        </p:tav>
                                      </p:tavLst>
                                    </p:anim>
                                    <p:anim calcmode="lin" valueType="num">
                                      <p:cBhvr>
                                        <p:cTn dur="300" fill="hold" id="65"/>
                                        <p:tgtEl>
                                          <p:spTgt spid="9"/>
                                        </p:tgtEl>
                                        <p:attrNameLst>
                                          <p:attrName>ppt_h</p:attrName>
                                        </p:attrNameLst>
                                      </p:cBhvr>
                                      <p:tavLst>
                                        <p:tav tm="0">
                                          <p:val>
                                            <p:fltVal val="0"/>
                                          </p:val>
                                        </p:tav>
                                        <p:tav tm="100000">
                                          <p:val>
                                            <p:strVal val="#ppt_h"/>
                                          </p:val>
                                        </p:tav>
                                      </p:tavLst>
                                    </p:anim>
                                    <p:anim calcmode="lin" valueType="num">
                                      <p:cBhvr>
                                        <p:cTn dur="300" fill="hold" id="66"/>
                                        <p:tgtEl>
                                          <p:spTgt spid="9"/>
                                        </p:tgtEl>
                                        <p:attrNameLst>
                                          <p:attrName>style.rotation</p:attrName>
                                        </p:attrNameLst>
                                      </p:cBhvr>
                                      <p:tavLst>
                                        <p:tav tm="0">
                                          <p:val>
                                            <p:fltVal val="90"/>
                                          </p:val>
                                        </p:tav>
                                        <p:tav tm="100000">
                                          <p:val>
                                            <p:fltVal val="0"/>
                                          </p:val>
                                        </p:tav>
                                      </p:tavLst>
                                    </p:anim>
                                    <p:animEffect filter="fade" transition="in">
                                      <p:cBhvr>
                                        <p:cTn dur="300" id="67"/>
                                        <p:tgtEl>
                                          <p:spTgt spid="9"/>
                                        </p:tgtEl>
                                      </p:cBhvr>
                                    </p:animEffect>
                                  </p:childTnLst>
                                </p:cTn>
                              </p:par>
                            </p:childTnLst>
                          </p:cTn>
                        </p:par>
                        <p:par>
                          <p:cTn fill="hold" id="68" nodeType="afterGroup">
                            <p:stCondLst>
                              <p:cond delay="5900"/>
                            </p:stCondLst>
                            <p:childTnLst>
                              <p:par>
                                <p:cTn fill="hold" grpId="0" id="69" nodeType="afterEffect" presetClass="entr" presetID="22" presetSubtype="8">
                                  <p:stCondLst>
                                    <p:cond delay="0"/>
                                  </p:stCondLst>
                                  <p:childTnLst>
                                    <p:set>
                                      <p:cBhvr>
                                        <p:cTn dur="1" fill="hold" id="70">
                                          <p:stCondLst>
                                            <p:cond delay="0"/>
                                          </p:stCondLst>
                                        </p:cTn>
                                        <p:tgtEl>
                                          <p:spTgt spid="10"/>
                                        </p:tgtEl>
                                        <p:attrNameLst>
                                          <p:attrName>style.visibility</p:attrName>
                                        </p:attrNameLst>
                                      </p:cBhvr>
                                      <p:to>
                                        <p:strVal val="visible"/>
                                      </p:to>
                                    </p:set>
                                    <p:animEffect filter="wipe(left)" transition="in">
                                      <p:cBhvr>
                                        <p:cTn dur="500" id="71"/>
                                        <p:tgtEl>
                                          <p:spTgt spid="10"/>
                                        </p:tgtEl>
                                      </p:cBhvr>
                                    </p:animEffect>
                                  </p:childTnLst>
                                </p:cTn>
                              </p:par>
                            </p:childTnLst>
                          </p:cTn>
                        </p:par>
                        <p:par>
                          <p:cTn fill="hold" id="72" nodeType="afterGroup">
                            <p:stCondLst>
                              <p:cond delay="6400"/>
                            </p:stCondLst>
                            <p:childTnLst>
                              <p:par>
                                <p:cTn fill="hold" grpId="0" id="73" nodeType="afterEffect" presetClass="entr" presetID="22" presetSubtype="1">
                                  <p:stCondLst>
                                    <p:cond delay="0"/>
                                  </p:stCondLst>
                                  <p:childTnLst>
                                    <p:set>
                                      <p:cBhvr>
                                        <p:cTn dur="1" fill="hold" id="74">
                                          <p:stCondLst>
                                            <p:cond delay="0"/>
                                          </p:stCondLst>
                                        </p:cTn>
                                        <p:tgtEl>
                                          <p:spTgt spid="11"/>
                                        </p:tgtEl>
                                        <p:attrNameLst>
                                          <p:attrName>style.visibility</p:attrName>
                                        </p:attrNameLst>
                                      </p:cBhvr>
                                      <p:to>
                                        <p:strVal val="visible"/>
                                      </p:to>
                                    </p:set>
                                    <p:animEffect filter="wipe(up)" transition="in">
                                      <p:cBhvr>
                                        <p:cTn dur="500" id="75"/>
                                        <p:tgtEl>
                                          <p:spTgt spid="11"/>
                                        </p:tgtEl>
                                      </p:cBhvr>
                                    </p:animEffect>
                                  </p:childTnLst>
                                </p:cTn>
                              </p:par>
                            </p:childTnLst>
                          </p:cTn>
                        </p:par>
                        <p:par>
                          <p:cTn fill="hold" id="76" nodeType="afterGroup">
                            <p:stCondLst>
                              <p:cond delay="6900"/>
                            </p:stCondLst>
                            <p:childTnLst>
                              <p:par>
                                <p:cTn fill="hold" grpId="0" id="77" nodeType="afterEffect" presetClass="entr" presetID="14" presetSubtype="10">
                                  <p:stCondLst>
                                    <p:cond delay="0"/>
                                  </p:stCondLst>
                                  <p:childTnLst>
                                    <p:set>
                                      <p:cBhvr>
                                        <p:cTn dur="1" fill="hold" id="78">
                                          <p:stCondLst>
                                            <p:cond delay="0"/>
                                          </p:stCondLst>
                                        </p:cTn>
                                        <p:tgtEl>
                                          <p:spTgt spid="17"/>
                                        </p:tgtEl>
                                        <p:attrNameLst>
                                          <p:attrName>style.visibility</p:attrName>
                                        </p:attrNameLst>
                                      </p:cBhvr>
                                      <p:to>
                                        <p:strVal val="visible"/>
                                      </p:to>
                                    </p:set>
                                    <p:animEffect filter="randombar(horizontal)" transition="in">
                                      <p:cBhvr>
                                        <p:cTn dur="500" id="79"/>
                                        <p:tgtEl>
                                          <p:spTgt spid="17"/>
                                        </p:tgtEl>
                                      </p:cBhvr>
                                    </p:animEffect>
                                  </p:childTnLst>
                                </p:cTn>
                              </p:par>
                            </p:childTnLst>
                          </p:cTn>
                        </p:par>
                        <p:par>
                          <p:cTn fill="hold" id="80" nodeType="afterGroup">
                            <p:stCondLst>
                              <p:cond delay="7400"/>
                            </p:stCondLst>
                            <p:childTnLst>
                              <p:par>
                                <p:cTn fill="hold" grpId="0" id="81" nodeType="afterEffect" presetClass="entr" presetID="10" presetSubtype="0">
                                  <p:stCondLst>
                                    <p:cond delay="0"/>
                                  </p:stCondLst>
                                  <p:childTnLst>
                                    <p:set>
                                      <p:cBhvr>
                                        <p:cTn dur="1" fill="hold" id="82">
                                          <p:stCondLst>
                                            <p:cond delay="0"/>
                                          </p:stCondLst>
                                        </p:cTn>
                                        <p:tgtEl>
                                          <p:spTgt spid="20"/>
                                        </p:tgtEl>
                                        <p:attrNameLst>
                                          <p:attrName>style.visibility</p:attrName>
                                        </p:attrNameLst>
                                      </p:cBhvr>
                                      <p:to>
                                        <p:strVal val="visible"/>
                                      </p:to>
                                    </p:set>
                                    <p:animEffect filter="fade" transition="in">
                                      <p:cBhvr>
                                        <p:cTn dur="500" id="83"/>
                                        <p:tgtEl>
                                          <p:spTgt spid="2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
      <p:bldP grpId="0" spid="3"/>
      <p:bldP grpId="0" spid="4"/>
      <p:bldP grpId="0" spid="5"/>
      <p:bldP grpId="0" spid="7"/>
      <p:bldP grpId="0" spid="8"/>
      <p:bldP grpId="0" spid="9"/>
      <p:bldP grpId="0" spid="10"/>
      <p:bldP grpId="0" spid="11"/>
      <p:bldP grpId="0" spid="12"/>
      <p:bldP grpId="0" spid="13"/>
      <p:bldP grpId="0" spid="14"/>
      <p:bldP grpId="0" spid="15"/>
      <p:bldP grpId="0" spid="16"/>
      <p:bldP grpId="0" spid="17"/>
      <p:bldP grpId="0" spid="18"/>
      <p:bldP grpId="0" spid="20"/>
    </p:bldLst>
  </p:timing>
</p:sld>
</file>

<file path=ppt/slides/slide2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6" name="标题 5"/>
          <p:cNvSpPr>
            <a:spLocks noGrp="1"/>
          </p:cNvSpPr>
          <p:nvPr>
            <p:ph type="title"/>
          </p:nvPr>
        </p:nvSpPr>
        <p:spPr/>
        <p:txBody>
          <a:bodyPr>
            <a:noAutofit/>
          </a:bodyPr>
          <a:lstStyle/>
          <a:p>
            <a:r>
              <a:rPr altLang="en-US" b="1" lang="zh-CN" sz="1800"/>
              <a:t>成功项目展示（文字可以编辑）</a:t>
            </a:r>
          </a:p>
        </p:txBody>
      </p:sp>
      <p:sp>
        <p:nvSpPr>
          <p:cNvPr id="3" name="矩形 2"/>
          <p:cNvSpPr/>
          <p:nvPr/>
        </p:nvSpPr>
        <p:spPr>
          <a:xfrm>
            <a:off x="1525015" y="1402492"/>
            <a:ext cx="2776526" cy="3257490"/>
          </a:xfrm>
          <a:prstGeom prst="rect">
            <a:avLst/>
          </a:prstGeom>
          <a:solidFill>
            <a:schemeClr val="accent1">
              <a:alpha val="24000"/>
            </a:schemeClr>
          </a:solidFill>
          <a:ln cmpd="sng" w="12700">
            <a:solidFill>
              <a:schemeClr val="accent1"/>
            </a:solidFill>
            <a:miter lim="800000"/>
          </a:ln>
        </p:spPr>
        <p:txBody>
          <a:bodyPr anchor="ctr"/>
          <a:lstStyle/>
          <a:p>
            <a:endParaRPr altLang="en-US" lang="zh-CN">
              <a:solidFill>
                <a:schemeClr val="tx1"/>
              </a:solidFill>
            </a:endParaRPr>
          </a:p>
        </p:txBody>
      </p:sp>
      <p:sp>
        <p:nvSpPr>
          <p:cNvPr id="4" name="AutoShape 12"/>
          <p:cNvSpPr>
            <a:spLocks noChangeArrowheads="1"/>
          </p:cNvSpPr>
          <p:nvPr/>
        </p:nvSpPr>
        <p:spPr bwMode="auto">
          <a:xfrm>
            <a:off x="1525015" y="1106199"/>
            <a:ext cx="2776526" cy="592586"/>
          </a:xfrm>
          <a:prstGeom prst="homePlate">
            <a:avLst>
              <a:gd fmla="val 63872" name="adj"/>
            </a:avLst>
          </a:prstGeom>
          <a:solidFill>
            <a:schemeClr val="accent1"/>
          </a:solidFill>
          <a:ln w="9525">
            <a:noFill/>
            <a:miter lim="800000"/>
          </a:ln>
        </p:spPr>
        <p:txBody>
          <a:bodyPr anchor="ctr" bIns="34284" lIns="68567" rIns="68567" tIns="34284" wrap="none"/>
          <a:lstStyle/>
          <a:p>
            <a:pPr algn="ctr"/>
            <a:r>
              <a:rPr altLang="en-US" b="1" lang="zh-CN">
                <a:solidFill>
                  <a:prstClr val="white"/>
                </a:solidFill>
                <a:latin charset="-122" panose="020b0503020204020204" pitchFamily="34" typeface="微软雅黑"/>
                <a:ea charset="-122" panose="020b0503020204020204" pitchFamily="34" typeface="微软雅黑"/>
              </a:rPr>
              <a:t>添加标题</a:t>
            </a:r>
          </a:p>
        </p:txBody>
      </p:sp>
      <p:sp>
        <p:nvSpPr>
          <p:cNvPr id="5" name="TextBox 4"/>
          <p:cNvSpPr txBox="1"/>
          <p:nvPr/>
        </p:nvSpPr>
        <p:spPr>
          <a:xfrm>
            <a:off x="1633041" y="1905676"/>
            <a:ext cx="2668500" cy="2446008"/>
          </a:xfrm>
          <a:prstGeom prst="rect">
            <a:avLst/>
          </a:prstGeom>
          <a:noFill/>
        </p:spPr>
        <p:txBody>
          <a:bodyPr bIns="34284" lIns="68567" rIns="68567" rtlCol="0" tIns="34284" wrap="square">
            <a:spAutoFit/>
          </a:bodyPr>
          <a:lstStyle/>
          <a:p>
            <a:pPr>
              <a:lnSpc>
                <a:spcPct val="130000"/>
              </a:lnSpc>
            </a:pPr>
            <a:r>
              <a:rPr altLang="en-US" lang="zh-CN" sz="1200">
                <a:solidFill>
                  <a:sysClr lastClr="000000" val="windowText"/>
                </a:solidFill>
                <a:latin charset="-122" panose="020b0503020204020204" pitchFamily="34" typeface="微软雅黑"/>
                <a:ea charset="-122" panose="020b0503020204020204" pitchFamily="34" typeface="微软雅黑"/>
              </a:rPr>
              <a:t>您的内容打在这里，或者通过复制您的文本后，在此框中选择粘贴，并选择只保留文字。您的内容打在这里，或者通过复制您的文本后，在此框中选择粘贴，并选择只保留文字。</a:t>
            </a:r>
          </a:p>
          <a:p>
            <a:pPr>
              <a:lnSpc>
                <a:spcPct val="130000"/>
              </a:lnSpc>
            </a:pPr>
            <a:r>
              <a:rPr altLang="en-US" lang="zh-CN" sz="1200">
                <a:solidFill>
                  <a:sysClr lastClr="000000" val="windowText"/>
                </a:solidFill>
                <a:latin charset="-122" panose="020b0503020204020204" pitchFamily="34" typeface="微软雅黑"/>
                <a:ea charset="-122" panose="020b0503020204020204" pitchFamily="34" typeface="微软雅黑"/>
              </a:rPr>
              <a:t>您的内容打在这里，或者通过复制您的文本后，在此框中选择粘贴，并选择只保留文字。您的内容打在这里，或者通过复制您的文本后，在此框中选择粘贴，并选择只保留文字。</a:t>
            </a:r>
          </a:p>
        </p:txBody>
      </p:sp>
      <p:sp>
        <p:nvSpPr>
          <p:cNvPr id="7" name="矩形 6"/>
          <p:cNvSpPr/>
          <p:nvPr/>
        </p:nvSpPr>
        <p:spPr>
          <a:xfrm>
            <a:off x="4819810" y="1402492"/>
            <a:ext cx="2776526" cy="3257490"/>
          </a:xfrm>
          <a:prstGeom prst="rect">
            <a:avLst/>
          </a:prstGeom>
          <a:solidFill>
            <a:schemeClr val="accent1">
              <a:alpha val="24000"/>
            </a:schemeClr>
          </a:solidFill>
          <a:ln cmpd="sng" w="12700">
            <a:solidFill>
              <a:schemeClr val="accent1"/>
            </a:solidFill>
            <a:miter lim="800000"/>
          </a:ln>
        </p:spPr>
        <p:txBody>
          <a:bodyPr anchor="ctr"/>
          <a:lstStyle/>
          <a:p>
            <a:endParaRPr altLang="en-US" lang="zh-CN">
              <a:solidFill>
                <a:schemeClr val="tx1"/>
              </a:solidFill>
            </a:endParaRPr>
          </a:p>
        </p:txBody>
      </p:sp>
      <p:sp>
        <p:nvSpPr>
          <p:cNvPr id="8" name="AutoShape 12"/>
          <p:cNvSpPr>
            <a:spLocks noChangeArrowheads="1"/>
          </p:cNvSpPr>
          <p:nvPr/>
        </p:nvSpPr>
        <p:spPr bwMode="auto">
          <a:xfrm flipH="1">
            <a:off x="4819810" y="1106199"/>
            <a:ext cx="2776526" cy="592586"/>
          </a:xfrm>
          <a:prstGeom prst="homePlate">
            <a:avLst>
              <a:gd fmla="val 63872" name="adj"/>
            </a:avLst>
          </a:prstGeom>
          <a:solidFill>
            <a:schemeClr val="accent1"/>
          </a:solidFill>
          <a:ln w="9525">
            <a:noFill/>
            <a:miter lim="800000"/>
          </a:ln>
        </p:spPr>
        <p:txBody>
          <a:bodyPr anchor="ctr" bIns="34284" lIns="68567" rIns="68567" tIns="34284" wrap="none"/>
          <a:lstStyle/>
          <a:p>
            <a:pPr algn="ctr"/>
            <a:r>
              <a:rPr altLang="en-US" b="1" lang="zh-CN">
                <a:solidFill>
                  <a:prstClr val="white"/>
                </a:solidFill>
                <a:latin charset="-122" panose="020b0503020204020204" pitchFamily="34" typeface="微软雅黑"/>
                <a:ea charset="-122" panose="020b0503020204020204" pitchFamily="34" typeface="微软雅黑"/>
              </a:rPr>
              <a:t>添加标题</a:t>
            </a:r>
          </a:p>
        </p:txBody>
      </p:sp>
      <p:sp>
        <p:nvSpPr>
          <p:cNvPr id="9" name="TextBox 8"/>
          <p:cNvSpPr txBox="1"/>
          <p:nvPr/>
        </p:nvSpPr>
        <p:spPr>
          <a:xfrm>
            <a:off x="4927836" y="1905676"/>
            <a:ext cx="2668500" cy="2446008"/>
          </a:xfrm>
          <a:prstGeom prst="rect">
            <a:avLst/>
          </a:prstGeom>
          <a:noFill/>
        </p:spPr>
        <p:txBody>
          <a:bodyPr bIns="34284" lIns="68567" rIns="68567" rtlCol="0" tIns="34284" wrap="square">
            <a:spAutoFit/>
          </a:bodyPr>
          <a:lstStyle/>
          <a:p>
            <a:pPr>
              <a:lnSpc>
                <a:spcPct val="130000"/>
              </a:lnSpc>
            </a:pPr>
            <a:r>
              <a:rPr altLang="en-US" lang="zh-CN" sz="1200">
                <a:solidFill>
                  <a:sysClr lastClr="000000" val="windowText"/>
                </a:solidFill>
                <a:latin charset="-122" panose="020b0503020204020204" pitchFamily="34" typeface="微软雅黑"/>
                <a:ea charset="-122" panose="020b0503020204020204" pitchFamily="34" typeface="微软雅黑"/>
              </a:rPr>
              <a:t>您的内容打在这里，或者通过复制您的文本后，在此框中选择粘贴，并选择只保留文字。您的内容打在这里，或者通过复制您的文本后，在此框中选择粘贴，并选择只保留文字。</a:t>
            </a:r>
          </a:p>
          <a:p>
            <a:pPr>
              <a:lnSpc>
                <a:spcPct val="130000"/>
              </a:lnSpc>
            </a:pPr>
            <a:r>
              <a:rPr altLang="en-US" lang="zh-CN" sz="1200">
                <a:solidFill>
                  <a:sysClr lastClr="000000" val="windowText"/>
                </a:solidFill>
                <a:latin charset="-122" panose="020b0503020204020204" pitchFamily="34" typeface="微软雅黑"/>
                <a:ea charset="-122" panose="020b0503020204020204" pitchFamily="34" typeface="微软雅黑"/>
              </a:rPr>
              <a:t>您的内容打在这里，或者通过复制您的文本后，在此框中选择粘贴，并选择只保留文字。您的内容打在这里，或者通过复制您的文本后，在此框中选择粘贴，并选择只保留文字。</a:t>
            </a:r>
          </a:p>
        </p:txBody>
      </p:sp>
      <p:sp>
        <p:nvSpPr>
          <p:cNvPr id="11" name="TextBox 10"/>
          <p:cNvSpPr txBox="1"/>
          <p:nvPr/>
        </p:nvSpPr>
        <p:spPr>
          <a:xfrm>
            <a:off x="-41955" y="-2540818"/>
            <a:ext cx="868680" cy="365760"/>
          </a:xfrm>
          <a:prstGeom prst="rect">
            <a:avLst/>
          </a:prstGeom>
          <a:noFill/>
        </p:spPr>
        <p:txBody>
          <a:bodyPr rtlCol="0" wrap="none">
            <a:spAutoFit/>
          </a:bodyPr>
          <a:lstStyle/>
          <a:p>
            <a:r>
              <a:rPr altLang="en-US" lang="zh-CN"/>
              <a:t>延迟符</a:t>
            </a:r>
          </a:p>
        </p:txBody>
      </p:sp>
    </p:spTree>
    <p:extLst>
      <p:ext uri="{BB962C8B-B14F-4D97-AF65-F5344CB8AC3E}">
        <p14:creationId val="2556669840"/>
      </p:ext>
    </p:extLst>
  </p:cSld>
  <p:clrMapOvr>
    <a:masterClrMapping/>
  </p:clrMapOvr>
  <mc:AlternateContent>
    <mc:Choice Requires="p14">
      <p:transition p14:dur="700" spd="med">
        <p:fade/>
      </p:transition>
    </mc:Choice>
    <mc:Fallback>
      <p:transition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8">
                                  <p:stCondLst>
                                    <p:cond delay="0"/>
                                  </p:stCondLst>
                                  <p:childTnLst>
                                    <p:set>
                                      <p:cBhvr>
                                        <p:cTn dur="1" fill="hold" id="6">
                                          <p:stCondLst>
                                            <p:cond delay="0"/>
                                          </p:stCondLst>
                                        </p:cTn>
                                        <p:tgtEl>
                                          <p:spTgt spid="6"/>
                                        </p:tgtEl>
                                        <p:attrNameLst>
                                          <p:attrName>style.visibility</p:attrName>
                                        </p:attrNameLst>
                                      </p:cBhvr>
                                      <p:to>
                                        <p:strVal val="visible"/>
                                      </p:to>
                                    </p:set>
                                    <p:animEffect filter="wipe(left)" transition="in">
                                      <p:cBhvr>
                                        <p:cTn dur="500" id="7"/>
                                        <p:tgtEl>
                                          <p:spTgt spid="6"/>
                                        </p:tgtEl>
                                      </p:cBhvr>
                                    </p:animEffect>
                                  </p:childTnLst>
                                </p:cTn>
                              </p:par>
                            </p:childTnLst>
                          </p:cTn>
                        </p:par>
                        <p:par>
                          <p:cTn fill="hold" id="8" nodeType="afterGroup">
                            <p:stCondLst>
                              <p:cond delay="500"/>
                            </p:stCondLst>
                            <p:childTnLst>
                              <p:par>
                                <p:cTn fill="hold" grpId="0" id="9" nodeType="afterEffect" presetClass="entr" presetID="2" presetSubtype="8">
                                  <p:stCondLst>
                                    <p:cond delay="0"/>
                                  </p:stCondLst>
                                  <p:childTnLst>
                                    <p:set>
                                      <p:cBhvr>
                                        <p:cTn dur="1" fill="hold" id="10">
                                          <p:stCondLst>
                                            <p:cond delay="0"/>
                                          </p:stCondLst>
                                        </p:cTn>
                                        <p:tgtEl>
                                          <p:spTgt spid="4"/>
                                        </p:tgtEl>
                                        <p:attrNameLst>
                                          <p:attrName>style.visibility</p:attrName>
                                        </p:attrNameLst>
                                      </p:cBhvr>
                                      <p:to>
                                        <p:strVal val="visible"/>
                                      </p:to>
                                    </p:set>
                                    <p:anim calcmode="lin" valueType="num">
                                      <p:cBhvr additive="base">
                                        <p:cTn dur="500" fill="hold" id="11"/>
                                        <p:tgtEl>
                                          <p:spTgt spid="4"/>
                                        </p:tgtEl>
                                        <p:attrNameLst>
                                          <p:attrName>ppt_x</p:attrName>
                                        </p:attrNameLst>
                                      </p:cBhvr>
                                      <p:tavLst>
                                        <p:tav tm="0">
                                          <p:val>
                                            <p:strVal val="0-#ppt_w/2"/>
                                          </p:val>
                                        </p:tav>
                                        <p:tav tm="100000">
                                          <p:val>
                                            <p:strVal val="#ppt_x"/>
                                          </p:val>
                                        </p:tav>
                                      </p:tavLst>
                                    </p:anim>
                                    <p:anim calcmode="lin" valueType="num">
                                      <p:cBhvr additive="base">
                                        <p:cTn dur="500" fill="hold" id="12"/>
                                        <p:tgtEl>
                                          <p:spTgt spid="4"/>
                                        </p:tgtEl>
                                        <p:attrNameLst>
                                          <p:attrName>ppt_y</p:attrName>
                                        </p:attrNameLst>
                                      </p:cBhvr>
                                      <p:tavLst>
                                        <p:tav tm="0">
                                          <p:val>
                                            <p:strVal val="#ppt_y"/>
                                          </p:val>
                                        </p:tav>
                                        <p:tav tm="100000">
                                          <p:val>
                                            <p:strVal val="#ppt_y"/>
                                          </p:val>
                                        </p:tav>
                                      </p:tavLst>
                                    </p:anim>
                                  </p:childTnLst>
                                </p:cTn>
                              </p:par>
                            </p:childTnLst>
                          </p:cTn>
                        </p:par>
                        <p:par>
                          <p:cTn fill="hold" id="13" nodeType="afterGroup">
                            <p:stCondLst>
                              <p:cond delay="1000"/>
                            </p:stCondLst>
                            <p:childTnLst>
                              <p:par>
                                <p:cTn fill="hold" grpId="0" id="14" nodeType="afterEffect" presetClass="entr" presetID="22" presetSubtype="1">
                                  <p:stCondLst>
                                    <p:cond delay="0"/>
                                  </p:stCondLst>
                                  <p:childTnLst>
                                    <p:set>
                                      <p:cBhvr>
                                        <p:cTn dur="1" fill="hold" id="15">
                                          <p:stCondLst>
                                            <p:cond delay="0"/>
                                          </p:stCondLst>
                                        </p:cTn>
                                        <p:tgtEl>
                                          <p:spTgt spid="3"/>
                                        </p:tgtEl>
                                        <p:attrNameLst>
                                          <p:attrName>style.visibility</p:attrName>
                                        </p:attrNameLst>
                                      </p:cBhvr>
                                      <p:to>
                                        <p:strVal val="visible"/>
                                      </p:to>
                                    </p:set>
                                    <p:animEffect filter="wipe(up)" transition="in">
                                      <p:cBhvr>
                                        <p:cTn dur="500" id="16"/>
                                        <p:tgtEl>
                                          <p:spTgt spid="3"/>
                                        </p:tgtEl>
                                      </p:cBhvr>
                                    </p:animEffect>
                                  </p:childTnLst>
                                </p:cTn>
                              </p:par>
                            </p:childTnLst>
                          </p:cTn>
                        </p:par>
                        <p:par>
                          <p:cTn fill="hold" id="17" nodeType="afterGroup">
                            <p:stCondLst>
                              <p:cond delay="1500"/>
                            </p:stCondLst>
                            <p:childTnLst>
                              <p:par>
                                <p:cTn fill="hold" grpId="0" id="18" nodeType="afterEffect" presetClass="entr" presetID="22" presetSubtype="8">
                                  <p:stCondLst>
                                    <p:cond delay="0"/>
                                  </p:stCondLst>
                                  <p:iterate type="lt">
                                    <p:tmPct val="30000"/>
                                  </p:iterate>
                                  <p:childTnLst>
                                    <p:set>
                                      <p:cBhvr>
                                        <p:cTn dur="1" fill="hold" id="19">
                                          <p:stCondLst>
                                            <p:cond delay="0"/>
                                          </p:stCondLst>
                                        </p:cTn>
                                        <p:tgtEl>
                                          <p:spTgt spid="5"/>
                                        </p:tgtEl>
                                        <p:attrNameLst>
                                          <p:attrName>style.visibility</p:attrName>
                                        </p:attrNameLst>
                                      </p:cBhvr>
                                      <p:to>
                                        <p:strVal val="visible"/>
                                      </p:to>
                                    </p:set>
                                    <p:animEffect filter="wipe(left)" transition="in">
                                      <p:cBhvr>
                                        <p:cTn dur="100" id="20"/>
                                        <p:tgtEl>
                                          <p:spTgt spid="5"/>
                                        </p:tgtEl>
                                      </p:cBhvr>
                                    </p:animEffect>
                                  </p:childTnLst>
                                </p:cTn>
                              </p:par>
                              <p:par>
                                <p:cTn fill="hold" grpId="1" id="21" nodeType="withEffect" presetClass="emph" presetID="36" presetSubtype="0">
                                  <p:stCondLst>
                                    <p:cond delay="0"/>
                                  </p:stCondLst>
                                  <p:iterate type="lt">
                                    <p:tmPct val="30000"/>
                                  </p:iterate>
                                  <p:childTnLst>
                                    <p:animScale>
                                      <p:cBhvr>
                                        <p:cTn autoRev="1" dur="50" fill="hold" id="22">
                                          <p:stCondLst>
                                            <p:cond delay="0"/>
                                          </p:stCondLst>
                                        </p:cTn>
                                        <p:tgtEl>
                                          <p:spTgt spid="5"/>
                                        </p:tgtEl>
                                      </p:cBhvr>
                                      <p:to x="80000" y="100000"/>
                                    </p:animScale>
                                    <p:anim by="(#ppt_w*0.10)" calcmode="lin" valueType="num">
                                      <p:cBhvr>
                                        <p:cTn autoRev="1" dur="50" fill="hold" id="23">
                                          <p:stCondLst>
                                            <p:cond delay="0"/>
                                          </p:stCondLst>
                                        </p:cTn>
                                        <p:tgtEl>
                                          <p:spTgt spid="5"/>
                                        </p:tgtEl>
                                        <p:attrNameLst>
                                          <p:attrName>ppt_x</p:attrName>
                                        </p:attrNameLst>
                                      </p:cBhvr>
                                    </p:anim>
                                    <p:anim by="(-#ppt_w*0.10)" calcmode="lin" valueType="num">
                                      <p:cBhvr>
                                        <p:cTn autoRev="1" dur="50" fill="hold" id="24">
                                          <p:stCondLst>
                                            <p:cond delay="0"/>
                                          </p:stCondLst>
                                        </p:cTn>
                                        <p:tgtEl>
                                          <p:spTgt spid="5"/>
                                        </p:tgtEl>
                                        <p:attrNameLst>
                                          <p:attrName>ppt_y</p:attrName>
                                        </p:attrNameLst>
                                      </p:cBhvr>
                                    </p:anim>
                                    <p:animRot by="-480000">
                                      <p:cBhvr>
                                        <p:cTn autoRev="1" dur="50" fill="hold" id="25">
                                          <p:stCondLst>
                                            <p:cond delay="0"/>
                                          </p:stCondLst>
                                        </p:cTn>
                                        <p:tgtEl>
                                          <p:spTgt spid="5"/>
                                        </p:tgtEl>
                                        <p:attrNameLst>
                                          <p:attrName>r</p:attrName>
                                        </p:attrNameLst>
                                      </p:cBhvr>
                                    </p:animRot>
                                  </p:childTnLst>
                                </p:cTn>
                              </p:par>
                            </p:childTnLst>
                          </p:cTn>
                        </p:par>
                        <p:par>
                          <p:cTn fill="hold" id="26" nodeType="afterGroup">
                            <p:stCondLst>
                              <p:cond delay="1600"/>
                            </p:stCondLst>
                            <p:childTnLst>
                              <p:par>
                                <p:cTn fill="hold" grpId="0" id="27" nodeType="afterEffect" presetClass="entr" presetID="2" presetSubtype="2">
                                  <p:stCondLst>
                                    <p:cond delay="0"/>
                                  </p:stCondLst>
                                  <p:childTnLst>
                                    <p:set>
                                      <p:cBhvr>
                                        <p:cTn dur="1" fill="hold" id="28">
                                          <p:stCondLst>
                                            <p:cond delay="0"/>
                                          </p:stCondLst>
                                        </p:cTn>
                                        <p:tgtEl>
                                          <p:spTgt spid="8"/>
                                        </p:tgtEl>
                                        <p:attrNameLst>
                                          <p:attrName>style.visibility</p:attrName>
                                        </p:attrNameLst>
                                      </p:cBhvr>
                                      <p:to>
                                        <p:strVal val="visible"/>
                                      </p:to>
                                    </p:set>
                                    <p:anim calcmode="lin" valueType="num">
                                      <p:cBhvr additive="base">
                                        <p:cTn dur="500" fill="hold" id="29"/>
                                        <p:tgtEl>
                                          <p:spTgt spid="8"/>
                                        </p:tgtEl>
                                        <p:attrNameLst>
                                          <p:attrName>ppt_x</p:attrName>
                                        </p:attrNameLst>
                                      </p:cBhvr>
                                      <p:tavLst>
                                        <p:tav tm="0">
                                          <p:val>
                                            <p:strVal val="1+#ppt_w/2"/>
                                          </p:val>
                                        </p:tav>
                                        <p:tav tm="100000">
                                          <p:val>
                                            <p:strVal val="#ppt_x"/>
                                          </p:val>
                                        </p:tav>
                                      </p:tavLst>
                                    </p:anim>
                                    <p:anim calcmode="lin" valueType="num">
                                      <p:cBhvr additive="base">
                                        <p:cTn dur="500" fill="hold" id="30"/>
                                        <p:tgtEl>
                                          <p:spTgt spid="8"/>
                                        </p:tgtEl>
                                        <p:attrNameLst>
                                          <p:attrName>ppt_y</p:attrName>
                                        </p:attrNameLst>
                                      </p:cBhvr>
                                      <p:tavLst>
                                        <p:tav tm="0">
                                          <p:val>
                                            <p:strVal val="#ppt_y"/>
                                          </p:val>
                                        </p:tav>
                                        <p:tav tm="100000">
                                          <p:val>
                                            <p:strVal val="#ppt_y"/>
                                          </p:val>
                                        </p:tav>
                                      </p:tavLst>
                                    </p:anim>
                                  </p:childTnLst>
                                </p:cTn>
                              </p:par>
                            </p:childTnLst>
                          </p:cTn>
                        </p:par>
                        <p:par>
                          <p:cTn fill="hold" id="31" nodeType="afterGroup">
                            <p:stCondLst>
                              <p:cond delay="2100"/>
                            </p:stCondLst>
                            <p:childTnLst>
                              <p:par>
                                <p:cTn fill="hold" grpId="0" id="32" nodeType="afterEffect" presetClass="entr" presetID="22" presetSubtype="1">
                                  <p:stCondLst>
                                    <p:cond delay="0"/>
                                  </p:stCondLst>
                                  <p:childTnLst>
                                    <p:set>
                                      <p:cBhvr>
                                        <p:cTn dur="1" fill="hold" id="33">
                                          <p:stCondLst>
                                            <p:cond delay="0"/>
                                          </p:stCondLst>
                                        </p:cTn>
                                        <p:tgtEl>
                                          <p:spTgt spid="7"/>
                                        </p:tgtEl>
                                        <p:attrNameLst>
                                          <p:attrName>style.visibility</p:attrName>
                                        </p:attrNameLst>
                                      </p:cBhvr>
                                      <p:to>
                                        <p:strVal val="visible"/>
                                      </p:to>
                                    </p:set>
                                    <p:animEffect filter="wipe(up)" transition="in">
                                      <p:cBhvr>
                                        <p:cTn dur="500" id="34"/>
                                        <p:tgtEl>
                                          <p:spTgt spid="7"/>
                                        </p:tgtEl>
                                      </p:cBhvr>
                                    </p:animEffect>
                                  </p:childTnLst>
                                </p:cTn>
                              </p:par>
                            </p:childTnLst>
                          </p:cTn>
                        </p:par>
                        <p:par>
                          <p:cTn fill="hold" id="35" nodeType="afterGroup">
                            <p:stCondLst>
                              <p:cond delay="2600"/>
                            </p:stCondLst>
                            <p:childTnLst>
                              <p:par>
                                <p:cTn fill="hold" grpId="0" id="36" nodeType="afterEffect" presetClass="entr" presetID="22" presetSubtype="8">
                                  <p:stCondLst>
                                    <p:cond delay="0"/>
                                  </p:stCondLst>
                                  <p:iterate type="lt">
                                    <p:tmPct val="30000"/>
                                  </p:iterate>
                                  <p:childTnLst>
                                    <p:set>
                                      <p:cBhvr>
                                        <p:cTn dur="1" fill="hold" id="37">
                                          <p:stCondLst>
                                            <p:cond delay="0"/>
                                          </p:stCondLst>
                                        </p:cTn>
                                        <p:tgtEl>
                                          <p:spTgt spid="9"/>
                                        </p:tgtEl>
                                        <p:attrNameLst>
                                          <p:attrName>style.visibility</p:attrName>
                                        </p:attrNameLst>
                                      </p:cBhvr>
                                      <p:to>
                                        <p:strVal val="visible"/>
                                      </p:to>
                                    </p:set>
                                    <p:animEffect filter="wipe(left)" transition="in">
                                      <p:cBhvr>
                                        <p:cTn dur="100" id="38"/>
                                        <p:tgtEl>
                                          <p:spTgt spid="9"/>
                                        </p:tgtEl>
                                      </p:cBhvr>
                                    </p:animEffect>
                                  </p:childTnLst>
                                </p:cTn>
                              </p:par>
                              <p:par>
                                <p:cTn fill="hold" grpId="1" id="39" nodeType="withEffect" presetClass="emph" presetID="36" presetSubtype="0">
                                  <p:stCondLst>
                                    <p:cond delay="0"/>
                                  </p:stCondLst>
                                  <p:iterate type="lt">
                                    <p:tmPct val="30000"/>
                                  </p:iterate>
                                  <p:childTnLst>
                                    <p:animScale>
                                      <p:cBhvr>
                                        <p:cTn autoRev="1" dur="50" fill="hold" id="40">
                                          <p:stCondLst>
                                            <p:cond delay="0"/>
                                          </p:stCondLst>
                                        </p:cTn>
                                        <p:tgtEl>
                                          <p:spTgt spid="9"/>
                                        </p:tgtEl>
                                      </p:cBhvr>
                                      <p:to x="80000" y="100000"/>
                                    </p:animScale>
                                    <p:anim by="(#ppt_w*0.10)" calcmode="lin" valueType="num">
                                      <p:cBhvr>
                                        <p:cTn autoRev="1" dur="50" fill="hold" id="41">
                                          <p:stCondLst>
                                            <p:cond delay="0"/>
                                          </p:stCondLst>
                                        </p:cTn>
                                        <p:tgtEl>
                                          <p:spTgt spid="9"/>
                                        </p:tgtEl>
                                        <p:attrNameLst>
                                          <p:attrName>ppt_x</p:attrName>
                                        </p:attrNameLst>
                                      </p:cBhvr>
                                    </p:anim>
                                    <p:anim by="(-#ppt_w*0.10)" calcmode="lin" valueType="num">
                                      <p:cBhvr>
                                        <p:cTn autoRev="1" dur="50" fill="hold" id="42">
                                          <p:stCondLst>
                                            <p:cond delay="0"/>
                                          </p:stCondLst>
                                        </p:cTn>
                                        <p:tgtEl>
                                          <p:spTgt spid="9"/>
                                        </p:tgtEl>
                                        <p:attrNameLst>
                                          <p:attrName>ppt_y</p:attrName>
                                        </p:attrNameLst>
                                      </p:cBhvr>
                                    </p:anim>
                                    <p:animRot by="-480000">
                                      <p:cBhvr>
                                        <p:cTn autoRev="1" dur="50" fill="hold" id="43">
                                          <p:stCondLst>
                                            <p:cond delay="0"/>
                                          </p:stCondLst>
                                        </p:cTn>
                                        <p:tgtEl>
                                          <p:spTgt spid="9"/>
                                        </p:tgtEl>
                                        <p:attrNameLst>
                                          <p:attrName>r</p:attrName>
                                        </p:attrNameLst>
                                      </p:cBhvr>
                                    </p:animRot>
                                  </p:childTnLst>
                                </p:cTn>
                              </p:par>
                            </p:childTnLst>
                          </p:cTn>
                        </p:par>
                        <p:par>
                          <p:cTn fill="hold" id="44" nodeType="afterGroup">
                            <p:stCondLst>
                              <p:cond delay="2700"/>
                            </p:stCondLst>
                            <p:childTnLst>
                              <p:par>
                                <p:cTn fill="hold" grpId="0" id="45" nodeType="afterEffect" presetClass="entr" presetID="10" presetSubtype="0">
                                  <p:stCondLst>
                                    <p:cond delay="0"/>
                                  </p:stCondLst>
                                  <p:childTnLst>
                                    <p:set>
                                      <p:cBhvr>
                                        <p:cTn dur="1" fill="hold" id="46">
                                          <p:stCondLst>
                                            <p:cond delay="0"/>
                                          </p:stCondLst>
                                        </p:cTn>
                                        <p:tgtEl>
                                          <p:spTgt spid="11"/>
                                        </p:tgtEl>
                                        <p:attrNameLst>
                                          <p:attrName>style.visibility</p:attrName>
                                        </p:attrNameLst>
                                      </p:cBhvr>
                                      <p:to>
                                        <p:strVal val="visible"/>
                                      </p:to>
                                    </p:set>
                                    <p:animEffect filter="fade" transition="in">
                                      <p:cBhvr>
                                        <p:cTn dur="500" id="47"/>
                                        <p:tgtEl>
                                          <p:spTgt spid="1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
      <p:bldP grpId="0" spid="3"/>
      <p:bldP grpId="0" spid="4"/>
      <p:bldP grpId="0" spid="5"/>
      <p:bldP grpId="1" spid="5"/>
      <p:bldP grpId="0" spid="7"/>
      <p:bldP grpId="0" spid="8"/>
      <p:bldP grpId="0" spid="9"/>
      <p:bldP grpId="1" spid="9"/>
      <p:bldP grpId="0" spid="11"/>
    </p:bldLst>
  </p:timing>
</p:sld>
</file>

<file path=ppt/slides/slide2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1"/>
          <p:cNvSpPr/>
          <p:nvPr/>
        </p:nvSpPr>
        <p:spPr>
          <a:xfrm>
            <a:off x="-36512" y="1275606"/>
            <a:ext cx="9252520" cy="1224136"/>
          </a:xfrm>
          <a:prstGeom prst="rect">
            <a:avLst/>
          </a:prstGeom>
          <a:solidFill>
            <a:schemeClr val="accent1">
              <a:alpha val="24000"/>
            </a:schemeClr>
          </a:solidFill>
          <a:ln cmpd="sng" w="12700">
            <a:solidFill>
              <a:schemeClr val="accent1"/>
            </a:solidFill>
            <a:miter lim="800000"/>
          </a:ln>
        </p:spPr>
        <p:txBody>
          <a:bodyPr anchor="ctr"/>
          <a:lstStyle/>
          <a:p>
            <a:endParaRPr altLang="en-US" lang="zh-CN">
              <a:solidFill>
                <a:schemeClr val="tx1"/>
              </a:solidFill>
            </a:endParaRPr>
          </a:p>
        </p:txBody>
      </p:sp>
      <p:sp>
        <p:nvSpPr>
          <p:cNvPr id="6" name="标题 5"/>
          <p:cNvSpPr>
            <a:spLocks noGrp="1"/>
          </p:cNvSpPr>
          <p:nvPr>
            <p:ph type="title"/>
          </p:nvPr>
        </p:nvSpPr>
        <p:spPr/>
        <p:txBody>
          <a:bodyPr>
            <a:noAutofit/>
          </a:bodyPr>
          <a:lstStyle/>
          <a:p>
            <a:r>
              <a:rPr altLang="en-US" b="1" lang="zh-CN" sz="1800"/>
              <a:t>成功项目展示（文字可以编辑）</a:t>
            </a:r>
          </a:p>
        </p:txBody>
      </p:sp>
      <p:sp>
        <p:nvSpPr>
          <p:cNvPr id="5" name="文本框 4"/>
          <p:cNvSpPr txBox="1"/>
          <p:nvPr/>
        </p:nvSpPr>
        <p:spPr>
          <a:xfrm>
            <a:off x="1005918" y="1474865"/>
            <a:ext cx="2930435" cy="388608"/>
          </a:xfrm>
          <a:prstGeom prst="rect">
            <a:avLst/>
          </a:prstGeom>
          <a:noFill/>
        </p:spPr>
        <p:txBody>
          <a:bodyPr bIns="34284" lIns="68567" rIns="68567" rtlCol="0" tIns="34284" wrap="square">
            <a:spAutoFit/>
          </a:bodyPr>
          <a:lstStyle/>
          <a:p>
            <a:r>
              <a:rPr altLang="en-US" b="1" lang="zh-CN" sz="2100">
                <a:solidFill>
                  <a:schemeClr val="accent1"/>
                </a:solidFill>
                <a:latin charset="-122" panose="020b0503020204020204" pitchFamily="34" typeface="微软雅黑"/>
                <a:ea charset="-122" panose="020b0503020204020204" pitchFamily="34" typeface="微软雅黑"/>
              </a:rPr>
              <a:t>单击此处添加你的标题</a:t>
            </a:r>
          </a:p>
        </p:txBody>
      </p:sp>
      <p:sp>
        <p:nvSpPr>
          <p:cNvPr id="7" name="文本框 6"/>
          <p:cNvSpPr txBox="1"/>
          <p:nvPr/>
        </p:nvSpPr>
        <p:spPr>
          <a:xfrm>
            <a:off x="1005919" y="1951498"/>
            <a:ext cx="7176490" cy="425184"/>
          </a:xfrm>
          <a:prstGeom prst="rect">
            <a:avLst/>
          </a:prstGeom>
          <a:noFill/>
        </p:spPr>
        <p:txBody>
          <a:bodyPr bIns="34284" lIns="68567" rIns="68567" rtlCol="0" tIns="34284" wrap="square">
            <a:spAutoFit/>
          </a:bodyPr>
          <a:lstStyle/>
          <a:p>
            <a:pPr>
              <a:lnSpc>
                <a:spcPct val="130000"/>
              </a:lnSpc>
            </a:pPr>
            <a:r>
              <a:rPr altLang="en-US" lang="zh-CN" sz="900">
                <a:solidFill>
                  <a:schemeClr val="tx1">
                    <a:lumMod val="85000"/>
                    <a:lumOff val="15000"/>
                  </a:schemeClr>
                </a:solidFill>
                <a:latin charset="-122" panose="020b0503020204020204" pitchFamily="34" typeface="微软雅黑"/>
                <a:ea charset="-122" panose="020b0503020204020204" pitchFamily="34" typeface="微软雅黑"/>
              </a:rPr>
              <a:t>您的内容打在这里，或者通过复制您的文本后，在此框中选择粘贴，并选择只保留文字。您的内容打在这里，或者通过复制您的文本后您的内容打在这里。您的内容打在这里，或者通过复制您的文本后。</a:t>
            </a:r>
          </a:p>
        </p:txBody>
      </p:sp>
      <p:grpSp>
        <p:nvGrpSpPr>
          <p:cNvPr id="8" name="组合 7"/>
          <p:cNvGrpSpPr/>
          <p:nvPr/>
        </p:nvGrpSpPr>
        <p:grpSpPr>
          <a:xfrm>
            <a:off x="5317519" y="2729483"/>
            <a:ext cx="3513970" cy="706361"/>
            <a:chOff x="7076749" y="2727736"/>
            <a:chExt cx="4685293" cy="941816"/>
          </a:xfrm>
        </p:grpSpPr>
        <p:grpSp>
          <p:nvGrpSpPr>
            <p:cNvPr id="9" name="组合 8"/>
            <p:cNvGrpSpPr/>
            <p:nvPr/>
          </p:nvGrpSpPr>
          <p:grpSpPr>
            <a:xfrm>
              <a:off x="8472643" y="2764395"/>
              <a:ext cx="3289399" cy="905157"/>
              <a:chOff x="8242848" y="2835708"/>
              <a:chExt cx="2083546" cy="905157"/>
            </a:xfrm>
          </p:grpSpPr>
          <p:sp>
            <p:nvSpPr>
              <p:cNvPr id="11" name="文本框 20"/>
              <p:cNvSpPr txBox="1"/>
              <p:nvPr/>
            </p:nvSpPr>
            <p:spPr>
              <a:xfrm>
                <a:off x="8242847" y="2835708"/>
                <a:ext cx="2083546" cy="487681"/>
              </a:xfrm>
              <a:prstGeom prst="rect">
                <a:avLst/>
              </a:prstGeom>
              <a:noFill/>
            </p:spPr>
            <p:txBody>
              <a:bodyPr rtlCol="0" wrap="square">
                <a:spAutoFit/>
              </a:bodyPr>
              <a:lstStyle/>
              <a:p>
                <a:r>
                  <a:rPr altLang="en-US" lang="zh-CN">
                    <a:solidFill>
                      <a:schemeClr val="tx1">
                        <a:lumMod val="85000"/>
                        <a:lumOff val="15000"/>
                      </a:schemeClr>
                    </a:solidFill>
                    <a:latin charset="-122" panose="020b0503020204020204" pitchFamily="34" typeface="微软雅黑"/>
                    <a:ea charset="-122" panose="020b0503020204020204" pitchFamily="34" typeface="微软雅黑"/>
                  </a:rPr>
                  <a:t>添加文本标题</a:t>
                </a:r>
              </a:p>
            </p:txBody>
          </p:sp>
          <p:sp>
            <p:nvSpPr>
              <p:cNvPr id="12" name="文本框 21"/>
              <p:cNvSpPr txBox="1"/>
              <p:nvPr/>
            </p:nvSpPr>
            <p:spPr>
              <a:xfrm>
                <a:off x="8242847" y="3223801"/>
                <a:ext cx="1927407" cy="512065"/>
              </a:xfrm>
              <a:prstGeom prst="rect">
                <a:avLst/>
              </a:prstGeom>
              <a:noFill/>
            </p:spPr>
            <p:txBody>
              <a:bodyPr rtlCol="0" wrap="square">
                <a:spAutoFit/>
              </a:bodyPr>
              <a:lstStyle/>
              <a:p>
                <a:pPr>
                  <a:lnSpc>
                    <a:spcPct val="120000"/>
                  </a:lnSpc>
                </a:pPr>
                <a:r>
                  <a:rPr altLang="en-US" lang="zh-CN" sz="800">
                    <a:solidFill>
                      <a:schemeClr val="tx1">
                        <a:lumMod val="85000"/>
                        <a:lumOff val="15000"/>
                      </a:schemeClr>
                    </a:solidFill>
                    <a:latin charset="-122" panose="020b0503020204020204" pitchFamily="34" typeface="微软雅黑"/>
                    <a:ea charset="-122" panose="020b0503020204020204" pitchFamily="34" typeface="微软雅黑"/>
                  </a:rPr>
                  <a:t>添加文本添加文本添加文本添加文本</a:t>
                </a:r>
              </a:p>
              <a:p>
                <a:pPr>
                  <a:lnSpc>
                    <a:spcPct val="120000"/>
                  </a:lnSpc>
                </a:pPr>
                <a:r>
                  <a:rPr altLang="en-US" lang="zh-CN" sz="800">
                    <a:solidFill>
                      <a:schemeClr val="tx1">
                        <a:lumMod val="85000"/>
                        <a:lumOff val="15000"/>
                      </a:schemeClr>
                    </a:solidFill>
                    <a:latin charset="-122" panose="020b0503020204020204" pitchFamily="34" typeface="微软雅黑"/>
                    <a:ea charset="-122" panose="020b0503020204020204" pitchFamily="34" typeface="微软雅黑"/>
                  </a:rPr>
                  <a:t>添加文本添加文本添加文本添加文本</a:t>
                </a:r>
              </a:p>
            </p:txBody>
          </p:sp>
        </p:grpSp>
        <p:sp>
          <p:nvSpPr>
            <p:cNvPr id="10" name="文本框 22"/>
            <p:cNvSpPr txBox="1"/>
            <p:nvPr/>
          </p:nvSpPr>
          <p:spPr>
            <a:xfrm>
              <a:off x="7076749" y="2727736"/>
              <a:ext cx="1387148" cy="772161"/>
            </a:xfrm>
            <a:prstGeom prst="rect">
              <a:avLst/>
            </a:prstGeom>
            <a:noFill/>
          </p:spPr>
          <p:txBody>
            <a:bodyPr rtlCol="0" wrap="square">
              <a:spAutoFit/>
            </a:bodyPr>
            <a:lstStyle>
              <a:defPPr>
                <a:defRPr lang="zh-CN"/>
              </a:defPPr>
              <a:lvl1pPr>
                <a:defRPr>
                  <a:solidFill>
                    <a:schemeClr val="tx1">
                      <a:lumMod val="85000"/>
                      <a:lumOff val="15000"/>
                    </a:schemeClr>
                  </a:solidFill>
                  <a:latin charset="-122" panose="020b0503020204020204" pitchFamily="34" typeface="微软雅黑"/>
                  <a:ea charset="-122" panose="020b0503020204020204" pitchFamily="34" typeface="微软雅黑"/>
                </a:defRPr>
              </a:lvl1pPr>
            </a:lstStyle>
            <a:p>
              <a:r>
                <a:rPr altLang="zh-CN" lang="en-US" sz="3200">
                  <a:solidFill>
                    <a:schemeClr val="accent1"/>
                  </a:solidFill>
                </a:rPr>
                <a:t>21%</a:t>
              </a:r>
            </a:p>
          </p:txBody>
        </p:sp>
      </p:grpSp>
      <p:grpSp>
        <p:nvGrpSpPr>
          <p:cNvPr id="13" name="组合 12"/>
          <p:cNvGrpSpPr/>
          <p:nvPr/>
        </p:nvGrpSpPr>
        <p:grpSpPr>
          <a:xfrm>
            <a:off x="1159948" y="2969832"/>
            <a:ext cx="3572849" cy="1192326"/>
            <a:chOff x="1533322" y="3048201"/>
            <a:chExt cx="4763798" cy="1589768"/>
          </a:xfrm>
        </p:grpSpPr>
        <p:sp>
          <p:nvSpPr>
            <p:cNvPr id="14" name="流程图: 手动操作 13"/>
            <p:cNvSpPr/>
            <p:nvPr/>
          </p:nvSpPr>
          <p:spPr>
            <a:xfrm flipV="1">
              <a:off x="1533322" y="3804274"/>
              <a:ext cx="4763798" cy="833695"/>
            </a:xfrm>
            <a:prstGeom prst="flowChartManualOperation">
              <a:avLst/>
            </a:prstGeom>
            <a:noFill/>
            <a:ln w="114300">
              <a:solidFill>
                <a:srgbClr val="D5D5D5">
                  <a:alpha val="70000"/>
                </a:srgb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6" name="Freeform 56"/>
            <p:cNvSpPr>
              <a:spLocks noEditPoints="1"/>
            </p:cNvSpPr>
            <p:nvPr/>
          </p:nvSpPr>
          <p:spPr bwMode="auto">
            <a:xfrm>
              <a:off x="3817598" y="3136711"/>
              <a:ext cx="1726921" cy="1264035"/>
            </a:xfrm>
            <a:custGeom>
              <a:gdLst>
                <a:gd fmla="*/ 430 w 582" name="T0"/>
                <a:gd fmla="*/ 85 h 426" name="T1"/>
                <a:gd fmla="*/ 449 w 582" name="T2"/>
                <a:gd fmla="*/ 104 h 426" name="T3"/>
                <a:gd fmla="*/ 449 w 582" name="T4"/>
                <a:gd fmla="*/ 357 h 426" name="T5"/>
                <a:gd fmla="*/ 19 w 582" name="T6"/>
                <a:gd fmla="*/ 357 h 426" name="T7"/>
                <a:gd fmla="*/ 0 w 582" name="T8"/>
                <a:gd fmla="*/ 338 h 426" name="T9"/>
                <a:gd fmla="*/ 0 w 582" name="T10"/>
                <a:gd fmla="*/ 85 h 426" name="T11"/>
                <a:gd fmla="*/ 19 w 582" name="T12"/>
                <a:gd fmla="*/ 85 h 426" name="T13"/>
                <a:gd fmla="*/ 582 w 582" name="T14"/>
                <a:gd fmla="*/ 426 h 426" name="T15"/>
                <a:gd fmla="*/ 385 w 582" name="T16"/>
                <a:gd fmla="*/ 0 h 426" name="T17"/>
                <a:gd fmla="*/ 442 w 582" name="T18"/>
                <a:gd fmla="*/ 57 h 426" name="T19"/>
                <a:gd fmla="*/ 556 w 582" name="T20"/>
                <a:gd fmla="*/ 57 h 426" name="T21"/>
                <a:gd fmla="*/ 565 w 582" name="T22"/>
                <a:gd fmla="*/ 66 h 426" name="T23"/>
                <a:gd fmla="*/ 565 w 582" name="T24"/>
                <a:gd fmla="*/ 128 h 426" name="T25"/>
                <a:gd fmla="*/ 478 w 582" name="T26"/>
                <a:gd fmla="*/ 128 h 426" name="T27"/>
                <a:gd fmla="*/ 556 w 582" name="T28"/>
                <a:gd fmla="*/ 144 h 426" name="T29"/>
                <a:gd fmla="*/ 565 w 582" name="T30"/>
                <a:gd fmla="*/ 154 h 426" name="T31"/>
                <a:gd fmla="*/ 565 w 582" name="T32"/>
                <a:gd fmla="*/ 215 h 426" name="T33"/>
                <a:gd fmla="*/ 478 w 582" name="T34"/>
                <a:gd fmla="*/ 215 h 426" name="T35"/>
                <a:gd fmla="*/ 385 w 582" name="T36"/>
                <a:gd fmla="*/ 386 h 426" name="T37"/>
                <a:gd fmla="*/ 385 w 582" name="T38"/>
                <a:gd fmla="*/ 426 h 426" name="T39"/>
                <a:gd fmla="*/ 563 w 582" name="T40"/>
                <a:gd fmla="*/ 241 h 426" name="T41"/>
                <a:gd fmla="*/ 527 w 582" name="T42"/>
                <a:gd fmla="*/ 260 h 426" name="T43"/>
                <a:gd fmla="*/ 527 w 582" name="T44"/>
                <a:gd fmla="*/ 241 h 426" name="T45"/>
                <a:gd fmla="*/ 563 w 582" name="T46"/>
                <a:gd fmla="*/ 274 h 426" name="T47"/>
                <a:gd fmla="*/ 527 w 582" name="T48"/>
                <a:gd fmla="*/ 296 h 426" name="T49"/>
                <a:gd fmla="*/ 527 w 582" name="T50"/>
                <a:gd fmla="*/ 274 h 426" name="T51"/>
                <a:gd fmla="*/ 546 w 582" name="T52"/>
                <a:gd fmla="*/ 76 h 426" name="T53"/>
                <a:gd fmla="*/ 478 w 582" name="T54"/>
                <a:gd fmla="*/ 111 h 426" name="T55"/>
                <a:gd fmla="*/ 478 w 582" name="T56"/>
                <a:gd fmla="*/ 76 h 426" name="T57"/>
                <a:gd fmla="*/ 546 w 582" name="T58"/>
                <a:gd fmla="*/ 161 h 426" name="T59"/>
                <a:gd fmla="*/ 478 w 582" name="T60"/>
                <a:gd fmla="*/ 196 h 426" name="T61"/>
                <a:gd fmla="*/ 478 w 582" name="T62"/>
                <a:gd fmla="*/ 161 h 426" name="T63"/>
                <a:gd fmla="*/ 151 w 582" name="T64"/>
                <a:gd fmla="*/ 404 h 426" name="T65"/>
                <a:gd fmla="*/ 296 w 582" name="T66"/>
                <a:gd fmla="*/ 369 h 426" name="T67"/>
                <a:gd fmla="*/ 324 w 582" name="T68"/>
                <a:gd fmla="*/ 404 h 426" name="T69"/>
                <a:gd fmla="*/ 118 w 582" name="T70"/>
                <a:gd fmla="*/ 426 h 426" name="T71"/>
                <a:gd fmla="*/ 118 w 582" name="T72"/>
                <a:gd fmla="*/ 404 h 426" name="T73"/>
                <a:gd fmla="*/ 52 w 582" name="T74"/>
                <a:gd fmla="*/ 132 h 426" name="T75"/>
                <a:gd fmla="*/ 400 w 582" name="T76"/>
                <a:gd fmla="*/ 312 h 426" name="T7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b="b" l="0" r="r" t="0"/>
              <a:pathLst>
                <a:path h="426" w="582">
                  <a:moveTo>
                    <a:pt x="19" y="85"/>
                  </a:moveTo>
                  <a:lnTo>
                    <a:pt x="430" y="85"/>
                  </a:lnTo>
                  <a:lnTo>
                    <a:pt x="449" y="85"/>
                  </a:lnTo>
                  <a:lnTo>
                    <a:pt x="449" y="104"/>
                  </a:lnTo>
                  <a:lnTo>
                    <a:pt x="449" y="338"/>
                  </a:lnTo>
                  <a:lnTo>
                    <a:pt x="449" y="357"/>
                  </a:lnTo>
                  <a:lnTo>
                    <a:pt x="430" y="357"/>
                  </a:lnTo>
                  <a:lnTo>
                    <a:pt x="19" y="357"/>
                  </a:lnTo>
                  <a:lnTo>
                    <a:pt x="0" y="357"/>
                  </a:lnTo>
                  <a:lnTo>
                    <a:pt x="0" y="338"/>
                  </a:lnTo>
                  <a:lnTo>
                    <a:pt x="0" y="104"/>
                  </a:lnTo>
                  <a:lnTo>
                    <a:pt x="0" y="85"/>
                  </a:lnTo>
                  <a:lnTo>
                    <a:pt x="19" y="85"/>
                  </a:lnTo>
                  <a:lnTo>
                    <a:pt x="19" y="85"/>
                  </a:lnTo>
                  <a:close/>
                  <a:moveTo>
                    <a:pt x="385" y="426"/>
                  </a:moveTo>
                  <a:lnTo>
                    <a:pt x="582" y="426"/>
                  </a:lnTo>
                  <a:lnTo>
                    <a:pt x="582" y="0"/>
                  </a:lnTo>
                  <a:lnTo>
                    <a:pt x="385" y="0"/>
                  </a:lnTo>
                  <a:lnTo>
                    <a:pt x="385" y="57"/>
                  </a:lnTo>
                  <a:lnTo>
                    <a:pt x="442" y="57"/>
                  </a:lnTo>
                  <a:lnTo>
                    <a:pt x="478" y="57"/>
                  </a:lnTo>
                  <a:lnTo>
                    <a:pt x="556" y="57"/>
                  </a:lnTo>
                  <a:lnTo>
                    <a:pt x="565" y="57"/>
                  </a:lnTo>
                  <a:lnTo>
                    <a:pt x="565" y="66"/>
                  </a:lnTo>
                  <a:lnTo>
                    <a:pt x="565" y="118"/>
                  </a:lnTo>
                  <a:lnTo>
                    <a:pt x="565" y="128"/>
                  </a:lnTo>
                  <a:lnTo>
                    <a:pt x="556" y="128"/>
                  </a:lnTo>
                  <a:lnTo>
                    <a:pt x="478" y="128"/>
                  </a:lnTo>
                  <a:lnTo>
                    <a:pt x="478" y="144"/>
                  </a:lnTo>
                  <a:lnTo>
                    <a:pt x="556" y="144"/>
                  </a:lnTo>
                  <a:lnTo>
                    <a:pt x="565" y="144"/>
                  </a:lnTo>
                  <a:lnTo>
                    <a:pt x="565" y="154"/>
                  </a:lnTo>
                  <a:lnTo>
                    <a:pt x="565" y="206"/>
                  </a:lnTo>
                  <a:lnTo>
                    <a:pt x="565" y="215"/>
                  </a:lnTo>
                  <a:lnTo>
                    <a:pt x="556" y="215"/>
                  </a:lnTo>
                  <a:lnTo>
                    <a:pt x="478" y="215"/>
                  </a:lnTo>
                  <a:lnTo>
                    <a:pt x="478" y="386"/>
                  </a:lnTo>
                  <a:lnTo>
                    <a:pt x="385" y="386"/>
                  </a:lnTo>
                  <a:lnTo>
                    <a:pt x="385" y="426"/>
                  </a:lnTo>
                  <a:lnTo>
                    <a:pt x="385" y="426"/>
                  </a:lnTo>
                  <a:close/>
                  <a:moveTo>
                    <a:pt x="527" y="241"/>
                  </a:moveTo>
                  <a:lnTo>
                    <a:pt x="563" y="241"/>
                  </a:lnTo>
                  <a:lnTo>
                    <a:pt x="563" y="260"/>
                  </a:lnTo>
                  <a:lnTo>
                    <a:pt x="527" y="260"/>
                  </a:lnTo>
                  <a:lnTo>
                    <a:pt x="527" y="241"/>
                  </a:lnTo>
                  <a:lnTo>
                    <a:pt x="527" y="241"/>
                  </a:lnTo>
                  <a:close/>
                  <a:moveTo>
                    <a:pt x="527" y="274"/>
                  </a:moveTo>
                  <a:lnTo>
                    <a:pt x="563" y="274"/>
                  </a:lnTo>
                  <a:lnTo>
                    <a:pt x="563" y="296"/>
                  </a:lnTo>
                  <a:lnTo>
                    <a:pt x="527" y="296"/>
                  </a:lnTo>
                  <a:lnTo>
                    <a:pt x="527" y="274"/>
                  </a:lnTo>
                  <a:lnTo>
                    <a:pt x="527" y="274"/>
                  </a:lnTo>
                  <a:close/>
                  <a:moveTo>
                    <a:pt x="478" y="76"/>
                  </a:moveTo>
                  <a:lnTo>
                    <a:pt x="546" y="76"/>
                  </a:lnTo>
                  <a:lnTo>
                    <a:pt x="546" y="111"/>
                  </a:lnTo>
                  <a:lnTo>
                    <a:pt x="478" y="111"/>
                  </a:lnTo>
                  <a:lnTo>
                    <a:pt x="478" y="76"/>
                  </a:lnTo>
                  <a:lnTo>
                    <a:pt x="478" y="76"/>
                  </a:lnTo>
                  <a:close/>
                  <a:moveTo>
                    <a:pt x="478" y="161"/>
                  </a:moveTo>
                  <a:lnTo>
                    <a:pt x="546" y="161"/>
                  </a:lnTo>
                  <a:lnTo>
                    <a:pt x="546" y="196"/>
                  </a:lnTo>
                  <a:lnTo>
                    <a:pt x="478" y="196"/>
                  </a:lnTo>
                  <a:lnTo>
                    <a:pt x="478" y="161"/>
                  </a:lnTo>
                  <a:lnTo>
                    <a:pt x="478" y="161"/>
                  </a:lnTo>
                  <a:close/>
                  <a:moveTo>
                    <a:pt x="118" y="404"/>
                  </a:moveTo>
                  <a:lnTo>
                    <a:pt x="151" y="404"/>
                  </a:lnTo>
                  <a:lnTo>
                    <a:pt x="151" y="369"/>
                  </a:lnTo>
                  <a:lnTo>
                    <a:pt x="296" y="369"/>
                  </a:lnTo>
                  <a:lnTo>
                    <a:pt x="296" y="404"/>
                  </a:lnTo>
                  <a:lnTo>
                    <a:pt x="324" y="404"/>
                  </a:lnTo>
                  <a:lnTo>
                    <a:pt x="324" y="426"/>
                  </a:lnTo>
                  <a:lnTo>
                    <a:pt x="118" y="426"/>
                  </a:lnTo>
                  <a:lnTo>
                    <a:pt x="118" y="404"/>
                  </a:lnTo>
                  <a:lnTo>
                    <a:pt x="118" y="404"/>
                  </a:lnTo>
                  <a:close/>
                  <a:moveTo>
                    <a:pt x="400" y="132"/>
                  </a:moveTo>
                  <a:lnTo>
                    <a:pt x="52" y="132"/>
                  </a:lnTo>
                  <a:lnTo>
                    <a:pt x="52" y="312"/>
                  </a:lnTo>
                  <a:lnTo>
                    <a:pt x="400" y="312"/>
                  </a:lnTo>
                  <a:lnTo>
                    <a:pt x="400" y="132"/>
                  </a:lnTo>
                  <a:close/>
                </a:path>
              </a:pathLst>
            </a:custGeom>
            <a:solidFill>
              <a:schemeClr val="accent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17" name="Freeform 66"/>
            <p:cNvSpPr>
              <a:spLocks noEditPoints="1"/>
            </p:cNvSpPr>
            <p:nvPr/>
          </p:nvSpPr>
          <p:spPr bwMode="auto">
            <a:xfrm>
              <a:off x="2199798" y="3048201"/>
              <a:ext cx="1429004" cy="1352545"/>
            </a:xfrm>
            <a:custGeom>
              <a:gdLst>
                <a:gd fmla="*/ 19 w 229" name="T0"/>
                <a:gd fmla="*/ 0 h 217" name="T1"/>
                <a:gd fmla="*/ 209 w 229" name="T2"/>
                <a:gd fmla="*/ 0 h 217" name="T3"/>
                <a:gd fmla="*/ 229 w 229" name="T4"/>
                <a:gd fmla="*/ 20 h 217" name="T5"/>
                <a:gd fmla="*/ 229 w 229" name="T6"/>
                <a:gd fmla="*/ 140 h 217" name="T7"/>
                <a:gd fmla="*/ 209 w 229" name="T8"/>
                <a:gd fmla="*/ 160 h 217" name="T9"/>
                <a:gd fmla="*/ 19 w 229" name="T10"/>
                <a:gd fmla="*/ 160 h 217" name="T11"/>
                <a:gd fmla="*/ 0 w 229" name="T12"/>
                <a:gd fmla="*/ 140 h 217" name="T13"/>
                <a:gd fmla="*/ 0 w 229" name="T14"/>
                <a:gd fmla="*/ 20 h 217" name="T15"/>
                <a:gd fmla="*/ 19 w 229" name="T16"/>
                <a:gd fmla="*/ 0 h 217" name="T17"/>
                <a:gd fmla="*/ 56 w 229" name="T18"/>
                <a:gd fmla="*/ 203 h 217" name="T19"/>
                <a:gd fmla="*/ 94 w 229" name="T20"/>
                <a:gd fmla="*/ 199 h 217" name="T21"/>
                <a:gd fmla="*/ 94 w 229" name="T22"/>
                <a:gd fmla="*/ 171 h 217" name="T23"/>
                <a:gd fmla="*/ 140 w 229" name="T24"/>
                <a:gd fmla="*/ 171 h 217" name="T25"/>
                <a:gd fmla="*/ 140 w 229" name="T26"/>
                <a:gd fmla="*/ 199 h 217" name="T27"/>
                <a:gd fmla="*/ 176 w 229" name="T28"/>
                <a:gd fmla="*/ 203 h 217" name="T29"/>
                <a:gd fmla="*/ 176 w 229" name="T30"/>
                <a:gd fmla="*/ 217 h 217" name="T31"/>
                <a:gd fmla="*/ 56 w 229" name="T32"/>
                <a:gd fmla="*/ 217 h 217" name="T33"/>
                <a:gd fmla="*/ 56 w 229" name="T34"/>
                <a:gd fmla="*/ 203 h 217" name="T35"/>
                <a:gd fmla="*/ 17 w 229" name="T36"/>
                <a:gd fmla="*/ 19 h 217" name="T37"/>
                <a:gd fmla="*/ 17 w 229" name="T38"/>
                <a:gd fmla="*/ 124 h 217" name="T39"/>
                <a:gd fmla="*/ 210 w 229" name="T40"/>
                <a:gd fmla="*/ 124 h 217" name="T41"/>
                <a:gd fmla="*/ 210 w 229" name="T42"/>
                <a:gd fmla="*/ 19 h 217" name="T43"/>
                <a:gd fmla="*/ 17 w 229" name="T44"/>
                <a:gd fmla="*/ 19 h 217" name="T45"/>
                <a:gd fmla="*/ 191 w 229" name="T46"/>
                <a:gd fmla="*/ 134 h 217" name="T47"/>
                <a:gd fmla="*/ 183 w 229" name="T48"/>
                <a:gd fmla="*/ 142 h 217" name="T49"/>
                <a:gd fmla="*/ 191 w 229" name="T50"/>
                <a:gd fmla="*/ 150 h 217" name="T51"/>
                <a:gd fmla="*/ 199 w 229" name="T52"/>
                <a:gd fmla="*/ 142 h 217" name="T53"/>
                <a:gd fmla="*/ 191 w 229" name="T54"/>
                <a:gd fmla="*/ 134 h 217" name="T5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b="b" l="0" r="r" t="0"/>
              <a:pathLst>
                <a:path h="216" w="229">
                  <a:moveTo>
                    <a:pt x="19" y="0"/>
                  </a:moveTo>
                  <a:cubicBezTo>
                    <a:pt x="209" y="0"/>
                    <a:pt x="209" y="0"/>
                    <a:pt x="209" y="0"/>
                  </a:cubicBezTo>
                  <a:cubicBezTo>
                    <a:pt x="220" y="0"/>
                    <a:pt x="229" y="9"/>
                    <a:pt x="229" y="20"/>
                  </a:cubicBezTo>
                  <a:cubicBezTo>
                    <a:pt x="229" y="140"/>
                    <a:pt x="229" y="140"/>
                    <a:pt x="229" y="140"/>
                  </a:cubicBezTo>
                  <a:cubicBezTo>
                    <a:pt x="229" y="151"/>
                    <a:pt x="220" y="160"/>
                    <a:pt x="209" y="160"/>
                  </a:cubicBezTo>
                  <a:cubicBezTo>
                    <a:pt x="19" y="160"/>
                    <a:pt x="19" y="160"/>
                    <a:pt x="19" y="160"/>
                  </a:cubicBezTo>
                  <a:cubicBezTo>
                    <a:pt x="8" y="160"/>
                    <a:pt x="0" y="151"/>
                    <a:pt x="0" y="140"/>
                  </a:cubicBezTo>
                  <a:cubicBezTo>
                    <a:pt x="0" y="20"/>
                    <a:pt x="0" y="20"/>
                    <a:pt x="0" y="20"/>
                  </a:cubicBezTo>
                  <a:cubicBezTo>
                    <a:pt x="0" y="9"/>
                    <a:pt x="8" y="0"/>
                    <a:pt x="19" y="0"/>
                  </a:cubicBezTo>
                  <a:close/>
                  <a:moveTo>
                    <a:pt x="56" y="203"/>
                  </a:moveTo>
                  <a:cubicBezTo>
                    <a:pt x="69" y="201"/>
                    <a:pt x="81" y="199"/>
                    <a:pt x="94" y="199"/>
                  </a:cubicBezTo>
                  <a:cubicBezTo>
                    <a:pt x="94" y="171"/>
                    <a:pt x="94" y="171"/>
                    <a:pt x="94" y="171"/>
                  </a:cubicBezTo>
                  <a:cubicBezTo>
                    <a:pt x="140" y="171"/>
                    <a:pt x="140" y="171"/>
                    <a:pt x="140" y="171"/>
                  </a:cubicBezTo>
                  <a:cubicBezTo>
                    <a:pt x="140" y="199"/>
                    <a:pt x="140" y="199"/>
                    <a:pt x="140" y="199"/>
                  </a:cubicBezTo>
                  <a:cubicBezTo>
                    <a:pt x="152" y="200"/>
                    <a:pt x="164" y="201"/>
                    <a:pt x="176" y="203"/>
                  </a:cubicBezTo>
                  <a:cubicBezTo>
                    <a:pt x="176" y="217"/>
                    <a:pt x="176" y="217"/>
                    <a:pt x="176" y="217"/>
                  </a:cubicBezTo>
                  <a:cubicBezTo>
                    <a:pt x="56" y="217"/>
                    <a:pt x="56" y="217"/>
                    <a:pt x="56" y="217"/>
                  </a:cubicBezTo>
                  <a:cubicBezTo>
                    <a:pt x="56" y="213"/>
                    <a:pt x="56" y="208"/>
                    <a:pt x="56" y="203"/>
                  </a:cubicBezTo>
                  <a:close/>
                  <a:moveTo>
                    <a:pt x="17" y="19"/>
                  </a:moveTo>
                  <a:cubicBezTo>
                    <a:pt x="17" y="124"/>
                    <a:pt x="17" y="124"/>
                    <a:pt x="17" y="124"/>
                  </a:cubicBezTo>
                  <a:cubicBezTo>
                    <a:pt x="210" y="124"/>
                    <a:pt x="210" y="124"/>
                    <a:pt x="210" y="124"/>
                  </a:cubicBezTo>
                  <a:cubicBezTo>
                    <a:pt x="210" y="19"/>
                    <a:pt x="210" y="19"/>
                    <a:pt x="210" y="19"/>
                  </a:cubicBezTo>
                  <a:cubicBezTo>
                    <a:pt x="17" y="19"/>
                    <a:pt x="17" y="19"/>
                    <a:pt x="17" y="19"/>
                  </a:cubicBezTo>
                  <a:close/>
                  <a:moveTo>
                    <a:pt x="191" y="134"/>
                  </a:moveTo>
                  <a:cubicBezTo>
                    <a:pt x="186" y="134"/>
                    <a:pt x="183" y="137"/>
                    <a:pt x="183" y="142"/>
                  </a:cubicBezTo>
                  <a:cubicBezTo>
                    <a:pt x="183" y="146"/>
                    <a:pt x="186" y="150"/>
                    <a:pt x="191" y="150"/>
                  </a:cubicBezTo>
                  <a:cubicBezTo>
                    <a:pt x="195" y="150"/>
                    <a:pt x="199" y="146"/>
                    <a:pt x="199" y="142"/>
                  </a:cubicBezTo>
                  <a:cubicBezTo>
                    <a:pt x="199" y="137"/>
                    <a:pt x="195" y="134"/>
                    <a:pt x="191" y="134"/>
                  </a:cubicBezTo>
                  <a:close/>
                </a:path>
              </a:pathLst>
            </a:custGeom>
            <a:solidFill>
              <a:schemeClr val="accent1"/>
            </a:solidFill>
            <a:ln>
              <a:noFill/>
            </a:ln>
            <a:extLst/>
          </p:spPr>
          <p:txBody>
            <a:bodyPr anchor="t" anchorCtr="0" bIns="45720" compatLnSpc="1" lIns="91440" numCol="1" rIns="91440" tIns="45720" vert="horz" wrap="square">
              <a:prstTxWarp prst="textNoShape">
                <a:avLst/>
              </a:prstTxWarp>
            </a:bodyPr>
            <a:lstStyle/>
            <a:p>
              <a:endParaRPr altLang="en-US" lang="zh-CN"/>
            </a:p>
          </p:txBody>
        </p:sp>
      </p:grpSp>
      <p:cxnSp>
        <p:nvCxnSpPr>
          <p:cNvPr id="20" name="直接连接符 19"/>
          <p:cNvCxnSpPr/>
          <p:nvPr/>
        </p:nvCxnSpPr>
        <p:spPr>
          <a:xfrm flipH="1" rot="16200000">
            <a:off x="6783749" y="2116559"/>
            <a:ext cx="0" cy="2700000"/>
          </a:xfrm>
          <a:prstGeom prst="line">
            <a:avLst/>
          </a:prstGeom>
          <a:ln w="22225">
            <a:solidFill>
              <a:srgbClr val="E0E0E0"/>
            </a:solidFill>
            <a:prstDash val="sysDot"/>
          </a:ln>
        </p:spPr>
        <p:style>
          <a:lnRef idx="1">
            <a:schemeClr val="accent1"/>
          </a:lnRef>
          <a:fillRef idx="0">
            <a:schemeClr val="accent1"/>
          </a:fillRef>
          <a:effectRef idx="0">
            <a:schemeClr val="accent1"/>
          </a:effectRef>
          <a:fontRef idx="minor">
            <a:schemeClr val="tx1"/>
          </a:fontRef>
        </p:style>
      </p:cxnSp>
      <p:grpSp>
        <p:nvGrpSpPr>
          <p:cNvPr id="21" name="组合 20"/>
          <p:cNvGrpSpPr/>
          <p:nvPr/>
        </p:nvGrpSpPr>
        <p:grpSpPr>
          <a:xfrm>
            <a:off x="5378326" y="3579263"/>
            <a:ext cx="2162767" cy="494049"/>
            <a:chOff x="7466678" y="2801869"/>
            <a:chExt cx="2883689" cy="658732"/>
          </a:xfrm>
        </p:grpSpPr>
        <p:sp>
          <p:nvSpPr>
            <p:cNvPr id="22" name="文本框 34"/>
            <p:cNvSpPr txBox="1"/>
            <p:nvPr/>
          </p:nvSpPr>
          <p:spPr>
            <a:xfrm>
              <a:off x="7466678" y="2801868"/>
              <a:ext cx="1715209" cy="365760"/>
            </a:xfrm>
            <a:prstGeom prst="rect">
              <a:avLst/>
            </a:prstGeom>
            <a:noFill/>
          </p:spPr>
          <p:txBody>
            <a:bodyPr rtlCol="0" wrap="square">
              <a:spAutoFit/>
            </a:bodyPr>
            <a:lstStyle/>
            <a:p>
              <a:r>
                <a:rPr altLang="en-US" lang="zh-CN" sz="1200">
                  <a:solidFill>
                    <a:schemeClr val="tx1">
                      <a:lumMod val="85000"/>
                      <a:lumOff val="15000"/>
                    </a:schemeClr>
                  </a:solidFill>
                  <a:latin charset="-122" panose="020b0503020204020204" pitchFamily="34" typeface="微软雅黑"/>
                  <a:ea charset="-122" panose="020b0503020204020204" pitchFamily="34" typeface="微软雅黑"/>
                </a:rPr>
                <a:t>添加文本标题</a:t>
              </a:r>
            </a:p>
          </p:txBody>
        </p:sp>
        <p:sp>
          <p:nvSpPr>
            <p:cNvPr id="23" name="文本框 35"/>
            <p:cNvSpPr txBox="1"/>
            <p:nvPr/>
          </p:nvSpPr>
          <p:spPr>
            <a:xfrm>
              <a:off x="7466678" y="3140513"/>
              <a:ext cx="2883689" cy="316992"/>
            </a:xfrm>
            <a:prstGeom prst="rect">
              <a:avLst/>
            </a:prstGeom>
            <a:noFill/>
          </p:spPr>
          <p:txBody>
            <a:bodyPr rtlCol="0" wrap="square">
              <a:spAutoFit/>
            </a:bodyPr>
            <a:lstStyle/>
            <a:p>
              <a:pPr>
                <a:lnSpc>
                  <a:spcPct val="120000"/>
                </a:lnSpc>
              </a:pPr>
              <a:r>
                <a:rPr altLang="en-US" lang="zh-CN" sz="800">
                  <a:solidFill>
                    <a:schemeClr val="tx1">
                      <a:lumMod val="85000"/>
                      <a:lumOff val="15000"/>
                    </a:schemeClr>
                  </a:solidFill>
                  <a:latin charset="-122" panose="020b0503020204020204" pitchFamily="34" typeface="微软雅黑"/>
                  <a:ea charset="-122" panose="020b0503020204020204" pitchFamily="34" typeface="微软雅黑"/>
                </a:rPr>
                <a:t>添加文本添加文本添加文本添加文本</a:t>
              </a:r>
            </a:p>
          </p:txBody>
        </p:sp>
      </p:grpSp>
      <p:sp>
        <p:nvSpPr>
          <p:cNvPr id="24" name="文本框 36"/>
          <p:cNvSpPr txBox="1"/>
          <p:nvPr/>
        </p:nvSpPr>
        <p:spPr>
          <a:xfrm>
            <a:off x="5384516" y="3991550"/>
            <a:ext cx="2162767" cy="214872"/>
          </a:xfrm>
          <a:prstGeom prst="rect">
            <a:avLst/>
          </a:prstGeom>
          <a:noFill/>
        </p:spPr>
        <p:txBody>
          <a:bodyPr bIns="34284" lIns="68567" rIns="68567" rtlCol="0" tIns="34284" wrap="square">
            <a:spAutoFit/>
          </a:bodyPr>
          <a:lstStyle/>
          <a:p>
            <a:pPr>
              <a:lnSpc>
                <a:spcPct val="120000"/>
              </a:lnSpc>
            </a:pPr>
            <a:r>
              <a:rPr altLang="en-US" lang="zh-CN" sz="800">
                <a:solidFill>
                  <a:schemeClr val="tx1">
                    <a:lumMod val="85000"/>
                    <a:lumOff val="15000"/>
                  </a:schemeClr>
                </a:solidFill>
                <a:latin charset="-122" panose="020b0503020204020204" pitchFamily="34" typeface="微软雅黑"/>
                <a:ea charset="-122" panose="020b0503020204020204" pitchFamily="34" typeface="微软雅黑"/>
              </a:rPr>
              <a:t>添加文本添加文本添加文本添加文本</a:t>
            </a:r>
          </a:p>
        </p:txBody>
      </p:sp>
      <p:sp>
        <p:nvSpPr>
          <p:cNvPr id="25" name="文本框 37"/>
          <p:cNvSpPr txBox="1"/>
          <p:nvPr/>
        </p:nvSpPr>
        <p:spPr>
          <a:xfrm>
            <a:off x="5384516" y="4150378"/>
            <a:ext cx="2162767" cy="214872"/>
          </a:xfrm>
          <a:prstGeom prst="rect">
            <a:avLst/>
          </a:prstGeom>
          <a:noFill/>
        </p:spPr>
        <p:txBody>
          <a:bodyPr bIns="34284" lIns="68567" rIns="68567" rtlCol="0" tIns="34284" wrap="square">
            <a:spAutoFit/>
          </a:bodyPr>
          <a:lstStyle/>
          <a:p>
            <a:pPr>
              <a:lnSpc>
                <a:spcPct val="120000"/>
              </a:lnSpc>
            </a:pPr>
            <a:r>
              <a:rPr altLang="en-US" lang="zh-CN" sz="800">
                <a:solidFill>
                  <a:schemeClr val="tx1">
                    <a:lumMod val="85000"/>
                    <a:lumOff val="15000"/>
                  </a:schemeClr>
                </a:solidFill>
                <a:latin charset="-122" panose="020b0503020204020204" pitchFamily="34" typeface="微软雅黑"/>
                <a:ea charset="-122" panose="020b0503020204020204" pitchFamily="34" typeface="微软雅黑"/>
              </a:rPr>
              <a:t>添加文本添加文本添加文本添加文本</a:t>
            </a:r>
          </a:p>
        </p:txBody>
      </p:sp>
      <p:sp>
        <p:nvSpPr>
          <p:cNvPr id="28" name="TextBox 27"/>
          <p:cNvSpPr txBox="1"/>
          <p:nvPr/>
        </p:nvSpPr>
        <p:spPr>
          <a:xfrm>
            <a:off x="-41955" y="-2540818"/>
            <a:ext cx="868680" cy="365760"/>
          </a:xfrm>
          <a:prstGeom prst="rect">
            <a:avLst/>
          </a:prstGeom>
          <a:noFill/>
        </p:spPr>
        <p:txBody>
          <a:bodyPr rtlCol="0" wrap="none">
            <a:spAutoFit/>
          </a:bodyPr>
          <a:lstStyle/>
          <a:p>
            <a:r>
              <a:rPr altLang="en-US" lang="zh-CN"/>
              <a:t>延迟符</a:t>
            </a:r>
          </a:p>
        </p:txBody>
      </p:sp>
    </p:spTree>
    <p:extLst>
      <p:ext uri="{BB962C8B-B14F-4D97-AF65-F5344CB8AC3E}">
        <p14:creationId val="2556669840"/>
      </p:ext>
    </p:extLst>
  </p:cSld>
  <p:clrMapOvr>
    <a:masterClrMapping/>
  </p:clrMapOvr>
  <mc:AlternateContent>
    <mc:Choice Requires="p14">
      <p:transition p14:dur="700" spd="med">
        <p:fade/>
      </p:transition>
    </mc:Choice>
    <mc:Fallback>
      <p:transition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8">
                                  <p:stCondLst>
                                    <p:cond delay="0"/>
                                  </p:stCondLst>
                                  <p:childTnLst>
                                    <p:set>
                                      <p:cBhvr>
                                        <p:cTn dur="1" fill="hold" id="6">
                                          <p:stCondLst>
                                            <p:cond delay="0"/>
                                          </p:stCondLst>
                                        </p:cTn>
                                        <p:tgtEl>
                                          <p:spTgt spid="6"/>
                                        </p:tgtEl>
                                        <p:attrNameLst>
                                          <p:attrName>style.visibility</p:attrName>
                                        </p:attrNameLst>
                                      </p:cBhvr>
                                      <p:to>
                                        <p:strVal val="visible"/>
                                      </p:to>
                                    </p:set>
                                    <p:animEffect filter="wipe(left)" transition="in">
                                      <p:cBhvr>
                                        <p:cTn dur="500" id="7"/>
                                        <p:tgtEl>
                                          <p:spTgt spid="6"/>
                                        </p:tgtEl>
                                      </p:cBhvr>
                                    </p:animEffect>
                                  </p:childTnLst>
                                </p:cTn>
                              </p:par>
                            </p:childTnLst>
                          </p:cTn>
                        </p:par>
                        <p:par>
                          <p:cTn fill="hold" id="8" nodeType="afterGroup">
                            <p:stCondLst>
                              <p:cond delay="500"/>
                            </p:stCondLst>
                            <p:childTnLst>
                              <p:par>
                                <p:cTn fill="hold" grpId="0" id="9" nodeType="afterEffect" presetClass="entr" presetID="22" presetSubtype="8">
                                  <p:stCondLst>
                                    <p:cond delay="0"/>
                                  </p:stCondLst>
                                  <p:childTnLst>
                                    <p:set>
                                      <p:cBhvr>
                                        <p:cTn dur="1" fill="hold" id="10">
                                          <p:stCondLst>
                                            <p:cond delay="0"/>
                                          </p:stCondLst>
                                        </p:cTn>
                                        <p:tgtEl>
                                          <p:spTgt spid="2"/>
                                        </p:tgtEl>
                                        <p:attrNameLst>
                                          <p:attrName>style.visibility</p:attrName>
                                        </p:attrNameLst>
                                      </p:cBhvr>
                                      <p:to>
                                        <p:strVal val="visible"/>
                                      </p:to>
                                    </p:set>
                                    <p:animEffect filter="wipe(left)" transition="in">
                                      <p:cBhvr>
                                        <p:cTn dur="500" id="11"/>
                                        <p:tgtEl>
                                          <p:spTgt spid="2"/>
                                        </p:tgtEl>
                                      </p:cBhvr>
                                    </p:animEffect>
                                  </p:childTnLst>
                                </p:cTn>
                              </p:par>
                            </p:childTnLst>
                          </p:cTn>
                        </p:par>
                        <p:par>
                          <p:cTn fill="hold" id="12" nodeType="afterGroup">
                            <p:stCondLst>
                              <p:cond delay="1000"/>
                            </p:stCondLst>
                            <p:childTnLst>
                              <p:par>
                                <p:cTn fill="hold" grpId="0" id="13" nodeType="afterEffect" presetClass="entr" presetID="53" presetSubtype="0">
                                  <p:stCondLst>
                                    <p:cond delay="0"/>
                                  </p:stCondLst>
                                  <p:childTnLst>
                                    <p:set>
                                      <p:cBhvr>
                                        <p:cTn dur="1" fill="hold" id="14">
                                          <p:stCondLst>
                                            <p:cond delay="0"/>
                                          </p:stCondLst>
                                        </p:cTn>
                                        <p:tgtEl>
                                          <p:spTgt spid="5"/>
                                        </p:tgtEl>
                                        <p:attrNameLst>
                                          <p:attrName>style.visibility</p:attrName>
                                        </p:attrNameLst>
                                      </p:cBhvr>
                                      <p:to>
                                        <p:strVal val="visible"/>
                                      </p:to>
                                    </p:set>
                                    <p:anim calcmode="lin" valueType="num">
                                      <p:cBhvr>
                                        <p:cTn dur="500" fill="hold" id="15"/>
                                        <p:tgtEl>
                                          <p:spTgt spid="5"/>
                                        </p:tgtEl>
                                        <p:attrNameLst>
                                          <p:attrName>ppt_w</p:attrName>
                                        </p:attrNameLst>
                                      </p:cBhvr>
                                      <p:tavLst>
                                        <p:tav tm="0">
                                          <p:val>
                                            <p:fltVal val="0"/>
                                          </p:val>
                                        </p:tav>
                                        <p:tav tm="100000">
                                          <p:val>
                                            <p:strVal val="#ppt_w"/>
                                          </p:val>
                                        </p:tav>
                                      </p:tavLst>
                                    </p:anim>
                                    <p:anim calcmode="lin" valueType="num">
                                      <p:cBhvr>
                                        <p:cTn dur="500" fill="hold" id="16"/>
                                        <p:tgtEl>
                                          <p:spTgt spid="5"/>
                                        </p:tgtEl>
                                        <p:attrNameLst>
                                          <p:attrName>ppt_h</p:attrName>
                                        </p:attrNameLst>
                                      </p:cBhvr>
                                      <p:tavLst>
                                        <p:tav tm="0">
                                          <p:val>
                                            <p:fltVal val="0"/>
                                          </p:val>
                                        </p:tav>
                                        <p:tav tm="100000">
                                          <p:val>
                                            <p:strVal val="#ppt_h"/>
                                          </p:val>
                                        </p:tav>
                                      </p:tavLst>
                                    </p:anim>
                                    <p:animEffect filter="fade" transition="in">
                                      <p:cBhvr>
                                        <p:cTn dur="500" id="17"/>
                                        <p:tgtEl>
                                          <p:spTgt spid="5"/>
                                        </p:tgtEl>
                                      </p:cBhvr>
                                    </p:animEffect>
                                  </p:childTnLst>
                                </p:cTn>
                              </p:par>
                            </p:childTnLst>
                          </p:cTn>
                        </p:par>
                        <p:par>
                          <p:cTn fill="hold" id="18" nodeType="afterGroup">
                            <p:stCondLst>
                              <p:cond delay="1500"/>
                            </p:stCondLst>
                            <p:childTnLst>
                              <p:par>
                                <p:cTn fill="hold" grpId="0" id="19" nodeType="afterEffect" presetClass="entr" presetID="53" presetSubtype="0">
                                  <p:stCondLst>
                                    <p:cond delay="250"/>
                                  </p:stCondLst>
                                  <p:childTnLst>
                                    <p:set>
                                      <p:cBhvr>
                                        <p:cTn dur="1" fill="hold" id="20">
                                          <p:stCondLst>
                                            <p:cond delay="0"/>
                                          </p:stCondLst>
                                        </p:cTn>
                                        <p:tgtEl>
                                          <p:spTgt spid="7"/>
                                        </p:tgtEl>
                                        <p:attrNameLst>
                                          <p:attrName>style.visibility</p:attrName>
                                        </p:attrNameLst>
                                      </p:cBhvr>
                                      <p:to>
                                        <p:strVal val="visible"/>
                                      </p:to>
                                    </p:set>
                                    <p:anim calcmode="lin" valueType="num">
                                      <p:cBhvr>
                                        <p:cTn dur="500" fill="hold" id="21"/>
                                        <p:tgtEl>
                                          <p:spTgt spid="7"/>
                                        </p:tgtEl>
                                        <p:attrNameLst>
                                          <p:attrName>ppt_w</p:attrName>
                                        </p:attrNameLst>
                                      </p:cBhvr>
                                      <p:tavLst>
                                        <p:tav tm="0">
                                          <p:val>
                                            <p:fltVal val="0"/>
                                          </p:val>
                                        </p:tav>
                                        <p:tav tm="100000">
                                          <p:val>
                                            <p:strVal val="#ppt_w"/>
                                          </p:val>
                                        </p:tav>
                                      </p:tavLst>
                                    </p:anim>
                                    <p:anim calcmode="lin" valueType="num">
                                      <p:cBhvr>
                                        <p:cTn dur="500" fill="hold" id="22"/>
                                        <p:tgtEl>
                                          <p:spTgt spid="7"/>
                                        </p:tgtEl>
                                        <p:attrNameLst>
                                          <p:attrName>ppt_h</p:attrName>
                                        </p:attrNameLst>
                                      </p:cBhvr>
                                      <p:tavLst>
                                        <p:tav tm="0">
                                          <p:val>
                                            <p:fltVal val="0"/>
                                          </p:val>
                                        </p:tav>
                                        <p:tav tm="100000">
                                          <p:val>
                                            <p:strVal val="#ppt_h"/>
                                          </p:val>
                                        </p:tav>
                                      </p:tavLst>
                                    </p:anim>
                                    <p:animEffect filter="fade" transition="in">
                                      <p:cBhvr>
                                        <p:cTn dur="500" id="23"/>
                                        <p:tgtEl>
                                          <p:spTgt spid="7"/>
                                        </p:tgtEl>
                                      </p:cBhvr>
                                    </p:animEffect>
                                  </p:childTnLst>
                                </p:cTn>
                              </p:par>
                              <p:par>
                                <p:cTn fill="hold" id="24" nodeType="withEffect" presetClass="entr" presetID="53" presetSubtype="0">
                                  <p:stCondLst>
                                    <p:cond delay="1000"/>
                                  </p:stCondLst>
                                  <p:childTnLst>
                                    <p:set>
                                      <p:cBhvr>
                                        <p:cTn dur="1" fill="hold" id="25">
                                          <p:stCondLst>
                                            <p:cond delay="0"/>
                                          </p:stCondLst>
                                        </p:cTn>
                                        <p:tgtEl>
                                          <p:spTgt spid="13"/>
                                        </p:tgtEl>
                                        <p:attrNameLst>
                                          <p:attrName>style.visibility</p:attrName>
                                        </p:attrNameLst>
                                      </p:cBhvr>
                                      <p:to>
                                        <p:strVal val="visible"/>
                                      </p:to>
                                    </p:set>
                                    <p:anim calcmode="lin" valueType="num">
                                      <p:cBhvr>
                                        <p:cTn dur="500" fill="hold" id="26"/>
                                        <p:tgtEl>
                                          <p:spTgt spid="13"/>
                                        </p:tgtEl>
                                        <p:attrNameLst>
                                          <p:attrName>ppt_w</p:attrName>
                                        </p:attrNameLst>
                                      </p:cBhvr>
                                      <p:tavLst>
                                        <p:tav tm="0">
                                          <p:val>
                                            <p:fltVal val="0"/>
                                          </p:val>
                                        </p:tav>
                                        <p:tav tm="100000">
                                          <p:val>
                                            <p:strVal val="#ppt_w"/>
                                          </p:val>
                                        </p:tav>
                                      </p:tavLst>
                                    </p:anim>
                                    <p:anim calcmode="lin" valueType="num">
                                      <p:cBhvr>
                                        <p:cTn dur="500" fill="hold" id="27"/>
                                        <p:tgtEl>
                                          <p:spTgt spid="13"/>
                                        </p:tgtEl>
                                        <p:attrNameLst>
                                          <p:attrName>ppt_h</p:attrName>
                                        </p:attrNameLst>
                                      </p:cBhvr>
                                      <p:tavLst>
                                        <p:tav tm="0">
                                          <p:val>
                                            <p:fltVal val="0"/>
                                          </p:val>
                                        </p:tav>
                                        <p:tav tm="100000">
                                          <p:val>
                                            <p:strVal val="#ppt_h"/>
                                          </p:val>
                                        </p:tav>
                                      </p:tavLst>
                                    </p:anim>
                                    <p:animEffect filter="fade" transition="in">
                                      <p:cBhvr>
                                        <p:cTn dur="500" id="28"/>
                                        <p:tgtEl>
                                          <p:spTgt spid="13"/>
                                        </p:tgtEl>
                                      </p:cBhvr>
                                    </p:animEffect>
                                  </p:childTnLst>
                                </p:cTn>
                              </p:par>
                              <p:par>
                                <p:cTn fill="hold" id="29" nodeType="withEffect" presetClass="entr" presetID="53" presetSubtype="0">
                                  <p:stCondLst>
                                    <p:cond delay="1750"/>
                                  </p:stCondLst>
                                  <p:childTnLst>
                                    <p:set>
                                      <p:cBhvr>
                                        <p:cTn dur="1" fill="hold" id="30">
                                          <p:stCondLst>
                                            <p:cond delay="0"/>
                                          </p:stCondLst>
                                        </p:cTn>
                                        <p:tgtEl>
                                          <p:spTgt spid="8"/>
                                        </p:tgtEl>
                                        <p:attrNameLst>
                                          <p:attrName>style.visibility</p:attrName>
                                        </p:attrNameLst>
                                      </p:cBhvr>
                                      <p:to>
                                        <p:strVal val="visible"/>
                                      </p:to>
                                    </p:set>
                                    <p:anim calcmode="lin" valueType="num">
                                      <p:cBhvr>
                                        <p:cTn dur="500" fill="hold" id="31"/>
                                        <p:tgtEl>
                                          <p:spTgt spid="8"/>
                                        </p:tgtEl>
                                        <p:attrNameLst>
                                          <p:attrName>ppt_w</p:attrName>
                                        </p:attrNameLst>
                                      </p:cBhvr>
                                      <p:tavLst>
                                        <p:tav tm="0">
                                          <p:val>
                                            <p:fltVal val="0"/>
                                          </p:val>
                                        </p:tav>
                                        <p:tav tm="100000">
                                          <p:val>
                                            <p:strVal val="#ppt_w"/>
                                          </p:val>
                                        </p:tav>
                                      </p:tavLst>
                                    </p:anim>
                                    <p:anim calcmode="lin" valueType="num">
                                      <p:cBhvr>
                                        <p:cTn dur="500" fill="hold" id="32"/>
                                        <p:tgtEl>
                                          <p:spTgt spid="8"/>
                                        </p:tgtEl>
                                        <p:attrNameLst>
                                          <p:attrName>ppt_h</p:attrName>
                                        </p:attrNameLst>
                                      </p:cBhvr>
                                      <p:tavLst>
                                        <p:tav tm="0">
                                          <p:val>
                                            <p:fltVal val="0"/>
                                          </p:val>
                                        </p:tav>
                                        <p:tav tm="100000">
                                          <p:val>
                                            <p:strVal val="#ppt_h"/>
                                          </p:val>
                                        </p:tav>
                                      </p:tavLst>
                                    </p:anim>
                                    <p:animEffect filter="fade" transition="in">
                                      <p:cBhvr>
                                        <p:cTn dur="500" id="33"/>
                                        <p:tgtEl>
                                          <p:spTgt spid="8"/>
                                        </p:tgtEl>
                                      </p:cBhvr>
                                    </p:animEffect>
                                  </p:childTnLst>
                                </p:cTn>
                              </p:par>
                              <p:par>
                                <p:cTn fill="hold" id="34" nodeType="withEffect" presetClass="entr" presetID="53" presetSubtype="0">
                                  <p:stCondLst>
                                    <p:cond delay="1750"/>
                                  </p:stCondLst>
                                  <p:childTnLst>
                                    <p:set>
                                      <p:cBhvr>
                                        <p:cTn dur="1" fill="hold" id="35">
                                          <p:stCondLst>
                                            <p:cond delay="0"/>
                                          </p:stCondLst>
                                        </p:cTn>
                                        <p:tgtEl>
                                          <p:spTgt spid="20"/>
                                        </p:tgtEl>
                                        <p:attrNameLst>
                                          <p:attrName>style.visibility</p:attrName>
                                        </p:attrNameLst>
                                      </p:cBhvr>
                                      <p:to>
                                        <p:strVal val="visible"/>
                                      </p:to>
                                    </p:set>
                                    <p:anim calcmode="lin" valueType="num">
                                      <p:cBhvr>
                                        <p:cTn dur="750" fill="hold" id="36"/>
                                        <p:tgtEl>
                                          <p:spTgt spid="20"/>
                                        </p:tgtEl>
                                        <p:attrNameLst>
                                          <p:attrName>ppt_w</p:attrName>
                                        </p:attrNameLst>
                                      </p:cBhvr>
                                      <p:tavLst>
                                        <p:tav tm="0">
                                          <p:val>
                                            <p:fltVal val="0"/>
                                          </p:val>
                                        </p:tav>
                                        <p:tav tm="100000">
                                          <p:val>
                                            <p:strVal val="#ppt_w"/>
                                          </p:val>
                                        </p:tav>
                                      </p:tavLst>
                                    </p:anim>
                                    <p:anim calcmode="lin" valueType="num">
                                      <p:cBhvr>
                                        <p:cTn dur="750" fill="hold" id="37"/>
                                        <p:tgtEl>
                                          <p:spTgt spid="20"/>
                                        </p:tgtEl>
                                        <p:attrNameLst>
                                          <p:attrName>ppt_h</p:attrName>
                                        </p:attrNameLst>
                                      </p:cBhvr>
                                      <p:tavLst>
                                        <p:tav tm="0">
                                          <p:val>
                                            <p:fltVal val="0"/>
                                          </p:val>
                                        </p:tav>
                                        <p:tav tm="100000">
                                          <p:val>
                                            <p:strVal val="#ppt_h"/>
                                          </p:val>
                                        </p:tav>
                                      </p:tavLst>
                                    </p:anim>
                                    <p:animEffect filter="fade" transition="in">
                                      <p:cBhvr>
                                        <p:cTn dur="750" id="38"/>
                                        <p:tgtEl>
                                          <p:spTgt spid="20"/>
                                        </p:tgtEl>
                                      </p:cBhvr>
                                    </p:animEffect>
                                  </p:childTnLst>
                                </p:cTn>
                              </p:par>
                            </p:childTnLst>
                          </p:cTn>
                        </p:par>
                        <p:par>
                          <p:cTn fill="hold" id="39" nodeType="afterGroup">
                            <p:stCondLst>
                              <p:cond delay="4000"/>
                            </p:stCondLst>
                            <p:childTnLst>
                              <p:par>
                                <p:cTn fill="hold" id="40" nodeType="afterEffect" presetClass="entr" presetID="18" presetSubtype="3">
                                  <p:stCondLst>
                                    <p:cond delay="250"/>
                                  </p:stCondLst>
                                  <p:childTnLst>
                                    <p:set>
                                      <p:cBhvr>
                                        <p:cTn dur="1" fill="hold" id="41">
                                          <p:stCondLst>
                                            <p:cond delay="0"/>
                                          </p:stCondLst>
                                        </p:cTn>
                                        <p:tgtEl>
                                          <p:spTgt spid="21"/>
                                        </p:tgtEl>
                                        <p:attrNameLst>
                                          <p:attrName>style.visibility</p:attrName>
                                        </p:attrNameLst>
                                      </p:cBhvr>
                                      <p:to>
                                        <p:strVal val="visible"/>
                                      </p:to>
                                    </p:set>
                                    <p:animEffect filter="strips(upRight)" transition="in">
                                      <p:cBhvr>
                                        <p:cTn dur="750" id="42"/>
                                        <p:tgtEl>
                                          <p:spTgt spid="21"/>
                                        </p:tgtEl>
                                      </p:cBhvr>
                                    </p:animEffect>
                                  </p:childTnLst>
                                </p:cTn>
                              </p:par>
                            </p:childTnLst>
                          </p:cTn>
                        </p:par>
                        <p:par>
                          <p:cTn fill="hold" id="43" nodeType="afterGroup">
                            <p:stCondLst>
                              <p:cond delay="5000"/>
                            </p:stCondLst>
                            <p:childTnLst>
                              <p:par>
                                <p:cTn fill="hold" grpId="0" id="44" nodeType="afterEffect" presetClass="entr" presetID="18" presetSubtype="3">
                                  <p:stCondLst>
                                    <p:cond delay="250"/>
                                  </p:stCondLst>
                                  <p:childTnLst>
                                    <p:set>
                                      <p:cBhvr>
                                        <p:cTn dur="1" fill="hold" id="45">
                                          <p:stCondLst>
                                            <p:cond delay="0"/>
                                          </p:stCondLst>
                                        </p:cTn>
                                        <p:tgtEl>
                                          <p:spTgt spid="24"/>
                                        </p:tgtEl>
                                        <p:attrNameLst>
                                          <p:attrName>style.visibility</p:attrName>
                                        </p:attrNameLst>
                                      </p:cBhvr>
                                      <p:to>
                                        <p:strVal val="visible"/>
                                      </p:to>
                                    </p:set>
                                    <p:animEffect filter="strips(upRight)" transition="in">
                                      <p:cBhvr>
                                        <p:cTn dur="750" id="46"/>
                                        <p:tgtEl>
                                          <p:spTgt spid="24"/>
                                        </p:tgtEl>
                                      </p:cBhvr>
                                    </p:animEffect>
                                  </p:childTnLst>
                                </p:cTn>
                              </p:par>
                            </p:childTnLst>
                          </p:cTn>
                        </p:par>
                        <p:par>
                          <p:cTn fill="hold" id="47" nodeType="afterGroup">
                            <p:stCondLst>
                              <p:cond delay="6000"/>
                            </p:stCondLst>
                            <p:childTnLst>
                              <p:par>
                                <p:cTn fill="hold" grpId="0" id="48" nodeType="afterEffect" presetClass="entr" presetID="18" presetSubtype="3">
                                  <p:stCondLst>
                                    <p:cond delay="250"/>
                                  </p:stCondLst>
                                  <p:childTnLst>
                                    <p:set>
                                      <p:cBhvr>
                                        <p:cTn dur="1" fill="hold" id="49">
                                          <p:stCondLst>
                                            <p:cond delay="0"/>
                                          </p:stCondLst>
                                        </p:cTn>
                                        <p:tgtEl>
                                          <p:spTgt spid="25"/>
                                        </p:tgtEl>
                                        <p:attrNameLst>
                                          <p:attrName>style.visibility</p:attrName>
                                        </p:attrNameLst>
                                      </p:cBhvr>
                                      <p:to>
                                        <p:strVal val="visible"/>
                                      </p:to>
                                    </p:set>
                                    <p:animEffect filter="strips(upRight)" transition="in">
                                      <p:cBhvr>
                                        <p:cTn dur="750" id="50"/>
                                        <p:tgtEl>
                                          <p:spTgt spid="25"/>
                                        </p:tgtEl>
                                      </p:cBhvr>
                                    </p:animEffect>
                                  </p:childTnLst>
                                </p:cTn>
                              </p:par>
                            </p:childTnLst>
                          </p:cTn>
                        </p:par>
                        <p:par>
                          <p:cTn fill="hold" id="51" nodeType="afterGroup">
                            <p:stCondLst>
                              <p:cond delay="7000"/>
                            </p:stCondLst>
                            <p:childTnLst>
                              <p:par>
                                <p:cTn fill="hold" grpId="0" id="52" nodeType="afterEffect" presetClass="entr" presetID="10" presetSubtype="0">
                                  <p:stCondLst>
                                    <p:cond delay="0"/>
                                  </p:stCondLst>
                                  <p:childTnLst>
                                    <p:set>
                                      <p:cBhvr>
                                        <p:cTn dur="1" fill="hold" id="53">
                                          <p:stCondLst>
                                            <p:cond delay="0"/>
                                          </p:stCondLst>
                                        </p:cTn>
                                        <p:tgtEl>
                                          <p:spTgt spid="28"/>
                                        </p:tgtEl>
                                        <p:attrNameLst>
                                          <p:attrName>style.visibility</p:attrName>
                                        </p:attrNameLst>
                                      </p:cBhvr>
                                      <p:to>
                                        <p:strVal val="visible"/>
                                      </p:to>
                                    </p:set>
                                    <p:animEffect filter="fade" transition="in">
                                      <p:cBhvr>
                                        <p:cTn dur="500" id="54"/>
                                        <p:tgtEl>
                                          <p:spTgt spid="2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6"/>
      <p:bldP grpId="0" spid="5"/>
      <p:bldP grpId="0" spid="7"/>
      <p:bldP grpId="0" spid="24"/>
      <p:bldP grpId="0" spid="25"/>
      <p:bldP grpId="0" spid="28"/>
    </p:bldLst>
  </p:timing>
</p:sld>
</file>

<file path=ppt/slides/slide2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6" name="标题 5"/>
          <p:cNvSpPr>
            <a:spLocks noGrp="1"/>
          </p:cNvSpPr>
          <p:nvPr>
            <p:ph type="title"/>
          </p:nvPr>
        </p:nvSpPr>
        <p:spPr/>
        <p:txBody>
          <a:bodyPr>
            <a:noAutofit/>
          </a:bodyPr>
          <a:lstStyle/>
          <a:p>
            <a:r>
              <a:rPr altLang="en-US" b="1" lang="zh-CN" sz="1800"/>
              <a:t>成功的原因（文字可以编辑）</a:t>
            </a:r>
          </a:p>
        </p:txBody>
      </p:sp>
      <p:sp>
        <p:nvSpPr>
          <p:cNvPr id="3" name="Oval 3"/>
          <p:cNvSpPr/>
          <p:nvPr/>
        </p:nvSpPr>
        <p:spPr>
          <a:xfrm>
            <a:off x="649519" y="1419622"/>
            <a:ext cx="1541309" cy="1541308"/>
          </a:xfrm>
          <a:prstGeom prst="ellipse">
            <a:avLst/>
          </a:prstGeom>
          <a:solidFill>
            <a:schemeClr val="accent1">
              <a:alpha val="24000"/>
            </a:schemeClr>
          </a:solidFill>
          <a:ln cmpd="sng" w="12700">
            <a:solidFill>
              <a:schemeClr val="accent1"/>
            </a:solidFill>
            <a:miter lim="800000"/>
          </a:ln>
        </p:spPr>
        <p:txBody>
          <a:bodyPr anchor="ctr"/>
          <a:lstStyle/>
          <a:p>
            <a:endParaRPr lang="en-US">
              <a:solidFill>
                <a:schemeClr val="tx1"/>
              </a:solidFill>
            </a:endParaRPr>
          </a:p>
        </p:txBody>
      </p:sp>
      <p:sp>
        <p:nvSpPr>
          <p:cNvPr id="4" name="Oval 14"/>
          <p:cNvSpPr/>
          <p:nvPr/>
        </p:nvSpPr>
        <p:spPr>
          <a:xfrm>
            <a:off x="2770742" y="1425122"/>
            <a:ext cx="1541309" cy="1541308"/>
          </a:xfrm>
          <a:prstGeom prst="ellipse">
            <a:avLst/>
          </a:prstGeom>
          <a:solidFill>
            <a:schemeClr val="accent1">
              <a:alpha val="24000"/>
            </a:schemeClr>
          </a:solidFill>
          <a:ln cmpd="sng" w="12700">
            <a:solidFill>
              <a:schemeClr val="accent1"/>
            </a:solidFill>
            <a:miter lim="800000"/>
          </a:ln>
        </p:spPr>
        <p:txBody>
          <a:bodyPr anchor="ctr"/>
          <a:lstStyle/>
          <a:p>
            <a:endParaRPr lang="en-US">
              <a:solidFill>
                <a:schemeClr val="tx1"/>
              </a:solidFill>
            </a:endParaRPr>
          </a:p>
        </p:txBody>
      </p:sp>
      <p:sp>
        <p:nvSpPr>
          <p:cNvPr id="5" name="Oval 17"/>
          <p:cNvSpPr/>
          <p:nvPr/>
        </p:nvSpPr>
        <p:spPr>
          <a:xfrm>
            <a:off x="4894942" y="1425122"/>
            <a:ext cx="1541309" cy="1541308"/>
          </a:xfrm>
          <a:prstGeom prst="ellipse">
            <a:avLst/>
          </a:prstGeom>
          <a:solidFill>
            <a:schemeClr val="accent1">
              <a:alpha val="24000"/>
            </a:schemeClr>
          </a:solidFill>
          <a:ln cmpd="sng" w="12700">
            <a:solidFill>
              <a:schemeClr val="accent1"/>
            </a:solidFill>
            <a:miter lim="800000"/>
          </a:ln>
        </p:spPr>
        <p:txBody>
          <a:bodyPr anchor="ctr"/>
          <a:lstStyle/>
          <a:p>
            <a:endParaRPr lang="en-US">
              <a:solidFill>
                <a:schemeClr val="tx1"/>
              </a:solidFill>
            </a:endParaRPr>
          </a:p>
        </p:txBody>
      </p:sp>
      <p:sp>
        <p:nvSpPr>
          <p:cNvPr id="7" name="Oval 20"/>
          <p:cNvSpPr/>
          <p:nvPr/>
        </p:nvSpPr>
        <p:spPr>
          <a:xfrm>
            <a:off x="7016376" y="1425122"/>
            <a:ext cx="1541309" cy="1541308"/>
          </a:xfrm>
          <a:prstGeom prst="ellipse">
            <a:avLst/>
          </a:prstGeom>
          <a:solidFill>
            <a:schemeClr val="accent1">
              <a:alpha val="24000"/>
            </a:schemeClr>
          </a:solidFill>
          <a:ln cmpd="sng" w="12700">
            <a:solidFill>
              <a:schemeClr val="accent1"/>
            </a:solidFill>
            <a:miter lim="800000"/>
          </a:ln>
        </p:spPr>
        <p:txBody>
          <a:bodyPr anchor="ctr"/>
          <a:lstStyle/>
          <a:p>
            <a:endParaRPr lang="en-US">
              <a:solidFill>
                <a:schemeClr val="tx1"/>
              </a:solidFill>
            </a:endParaRPr>
          </a:p>
        </p:txBody>
      </p:sp>
      <p:sp>
        <p:nvSpPr>
          <p:cNvPr id="8" name="TextBox 7"/>
          <p:cNvSpPr txBox="1"/>
          <p:nvPr/>
        </p:nvSpPr>
        <p:spPr>
          <a:xfrm>
            <a:off x="2066607" y="1673804"/>
            <a:ext cx="832074" cy="914378"/>
          </a:xfrm>
          <a:prstGeom prst="rect">
            <a:avLst/>
          </a:prstGeom>
          <a:noFill/>
        </p:spPr>
        <p:txBody>
          <a:bodyPr bIns="45709" lIns="91420" rIns="91420" rtlCol="0" tIns="45709" wrap="square">
            <a:spAutoFit/>
          </a:bodyPr>
          <a:lstStyle/>
          <a:p>
            <a:pPr algn="ctr"/>
            <a:r>
              <a:rPr b="1" lang="en-US" sz="5400">
                <a:solidFill>
                  <a:srgbClr val="DBDBDB"/>
                </a:solidFill>
                <a:latin typeface="+mn-ea"/>
                <a:cs typeface="Helvetica Neue"/>
              </a:rPr>
              <a:t>+</a:t>
            </a:r>
          </a:p>
        </p:txBody>
      </p:sp>
      <p:sp>
        <p:nvSpPr>
          <p:cNvPr id="9" name="TextBox 8"/>
          <p:cNvSpPr txBox="1"/>
          <p:nvPr/>
        </p:nvSpPr>
        <p:spPr>
          <a:xfrm>
            <a:off x="4189425" y="1673804"/>
            <a:ext cx="832074" cy="914378"/>
          </a:xfrm>
          <a:prstGeom prst="rect">
            <a:avLst/>
          </a:prstGeom>
          <a:noFill/>
        </p:spPr>
        <p:txBody>
          <a:bodyPr bIns="45709" lIns="91420" rIns="91420" rtlCol="0" tIns="45709" wrap="square">
            <a:spAutoFit/>
          </a:bodyPr>
          <a:lstStyle/>
          <a:p>
            <a:pPr algn="ctr"/>
            <a:r>
              <a:rPr b="1" lang="en-US" sz="5400">
                <a:solidFill>
                  <a:srgbClr val="DBDBDB"/>
                </a:solidFill>
                <a:latin typeface="+mn-ea"/>
                <a:cs typeface="Helvetica Neue"/>
              </a:rPr>
              <a:t>+</a:t>
            </a:r>
          </a:p>
        </p:txBody>
      </p:sp>
      <p:sp>
        <p:nvSpPr>
          <p:cNvPr id="10" name="TextBox 9"/>
          <p:cNvSpPr txBox="1"/>
          <p:nvPr/>
        </p:nvSpPr>
        <p:spPr>
          <a:xfrm>
            <a:off x="6300449" y="1684003"/>
            <a:ext cx="832074" cy="914378"/>
          </a:xfrm>
          <a:prstGeom prst="rect">
            <a:avLst/>
          </a:prstGeom>
          <a:noFill/>
        </p:spPr>
        <p:txBody>
          <a:bodyPr bIns="45709" lIns="91420" rIns="91420" rtlCol="0" tIns="45709" wrap="square">
            <a:spAutoFit/>
          </a:bodyPr>
          <a:lstStyle/>
          <a:p>
            <a:pPr algn="ctr"/>
            <a:r>
              <a:rPr b="1" lang="en-US" sz="5400">
                <a:solidFill>
                  <a:srgbClr val="DBDBDB"/>
                </a:solidFill>
                <a:latin typeface="+mn-ea"/>
                <a:cs typeface="Helvetica Neue"/>
              </a:rPr>
              <a:t>=</a:t>
            </a:r>
          </a:p>
        </p:txBody>
      </p:sp>
      <p:sp>
        <p:nvSpPr>
          <p:cNvPr id="11" name="TextBox 10"/>
          <p:cNvSpPr txBox="1"/>
          <p:nvPr/>
        </p:nvSpPr>
        <p:spPr>
          <a:xfrm>
            <a:off x="474345" y="3061379"/>
            <a:ext cx="1807998" cy="228600"/>
          </a:xfrm>
          <a:prstGeom prst="rect">
            <a:avLst/>
          </a:prstGeom>
          <a:noFill/>
        </p:spPr>
        <p:txBody>
          <a:bodyPr bIns="0" lIns="0" rIns="0" rtlCol="0" wrap="square">
            <a:spAutoFit/>
          </a:bodyPr>
          <a:lstStyle/>
          <a:p>
            <a:pPr algn="ctr">
              <a:tabLst>
                <a:tab pos="1025525"/>
              </a:tabLst>
            </a:pPr>
            <a:r>
              <a:rPr altLang="en-US" b="1" lang="zh-CN" sz="1200">
                <a:solidFill>
                  <a:schemeClr val="accent1"/>
                </a:solidFill>
                <a:latin typeface="+mn-ea"/>
                <a:cs typeface="Calibri"/>
              </a:rPr>
              <a:t>填加标题</a:t>
            </a:r>
          </a:p>
        </p:txBody>
      </p:sp>
      <p:sp>
        <p:nvSpPr>
          <p:cNvPr id="12" name="TextBox 11"/>
          <p:cNvSpPr txBox="1"/>
          <p:nvPr/>
        </p:nvSpPr>
        <p:spPr>
          <a:xfrm>
            <a:off x="600949" y="3365578"/>
            <a:ext cx="1547915" cy="640080"/>
          </a:xfrm>
          <a:prstGeom prst="rect">
            <a:avLst/>
          </a:prstGeom>
          <a:noFill/>
        </p:spPr>
        <p:txBody>
          <a:bodyPr bIns="0" lIns="0" rIns="0" rtlCol="0" wrap="square">
            <a:spAutoFit/>
          </a:bodyPr>
          <a:lstStyle/>
          <a:p>
            <a:pPr algn="ctr">
              <a:lnSpc>
                <a:spcPct val="130000"/>
              </a:lnSpc>
            </a:pPr>
            <a:r>
              <a:rPr altLang="en-US" lang="zh-CN" sz="1000">
                <a:solidFill>
                  <a:schemeClr val="tx1">
                    <a:lumMod val="85000"/>
                    <a:lumOff val="15000"/>
                  </a:schemeClr>
                </a:solidFill>
                <a:latin charset="-122" panose="020b0503020204020204" pitchFamily="34" typeface="微软雅黑"/>
              </a:rPr>
              <a:t>单击此处文本单击添加文本单击此处文本单击添加文本单击此处文本单击添加文本</a:t>
            </a:r>
          </a:p>
        </p:txBody>
      </p:sp>
      <p:sp>
        <p:nvSpPr>
          <p:cNvPr id="13" name="TextBox 12"/>
          <p:cNvSpPr txBox="1"/>
          <p:nvPr/>
        </p:nvSpPr>
        <p:spPr>
          <a:xfrm>
            <a:off x="2626163" y="3058834"/>
            <a:ext cx="1807998" cy="228600"/>
          </a:xfrm>
          <a:prstGeom prst="rect">
            <a:avLst/>
          </a:prstGeom>
          <a:noFill/>
        </p:spPr>
        <p:txBody>
          <a:bodyPr bIns="0" lIns="0" rIns="0" rtlCol="0" wrap="square">
            <a:spAutoFit/>
          </a:bodyPr>
          <a:lstStyle/>
          <a:p>
            <a:pPr algn="ctr">
              <a:tabLst>
                <a:tab pos="1025525"/>
              </a:tabLst>
            </a:pPr>
            <a:r>
              <a:rPr altLang="en-US" b="1" lang="zh-CN" sz="1200">
                <a:solidFill>
                  <a:schemeClr val="accent1"/>
                </a:solidFill>
                <a:latin typeface="+mn-ea"/>
                <a:cs typeface="Calibri"/>
              </a:rPr>
              <a:t>填加标题</a:t>
            </a:r>
          </a:p>
        </p:txBody>
      </p:sp>
      <p:sp>
        <p:nvSpPr>
          <p:cNvPr id="14" name="TextBox 13"/>
          <p:cNvSpPr txBox="1"/>
          <p:nvPr/>
        </p:nvSpPr>
        <p:spPr>
          <a:xfrm>
            <a:off x="2752767" y="3363033"/>
            <a:ext cx="1547915" cy="640080"/>
          </a:xfrm>
          <a:prstGeom prst="rect">
            <a:avLst/>
          </a:prstGeom>
          <a:noFill/>
        </p:spPr>
        <p:txBody>
          <a:bodyPr bIns="0" lIns="0" rIns="0" rtlCol="0" wrap="square">
            <a:spAutoFit/>
          </a:bodyPr>
          <a:lstStyle/>
          <a:p>
            <a:pPr algn="ctr">
              <a:lnSpc>
                <a:spcPct val="130000"/>
              </a:lnSpc>
            </a:pPr>
            <a:r>
              <a:rPr altLang="en-US" lang="zh-CN" sz="1000">
                <a:solidFill>
                  <a:schemeClr val="tx1">
                    <a:lumMod val="85000"/>
                    <a:lumOff val="15000"/>
                  </a:schemeClr>
                </a:solidFill>
                <a:latin charset="-122" panose="020b0503020204020204" pitchFamily="34" typeface="微软雅黑"/>
              </a:rPr>
              <a:t>单击此处文本单击添加文本单击此处文本单击添加文本单击此处文本单击添加文本</a:t>
            </a:r>
          </a:p>
        </p:txBody>
      </p:sp>
      <p:sp>
        <p:nvSpPr>
          <p:cNvPr id="15" name="TextBox 14"/>
          <p:cNvSpPr txBox="1"/>
          <p:nvPr/>
        </p:nvSpPr>
        <p:spPr>
          <a:xfrm>
            <a:off x="4757584" y="3056290"/>
            <a:ext cx="1807998" cy="228600"/>
          </a:xfrm>
          <a:prstGeom prst="rect">
            <a:avLst/>
          </a:prstGeom>
          <a:noFill/>
        </p:spPr>
        <p:txBody>
          <a:bodyPr bIns="0" lIns="0" rIns="0" rtlCol="0" wrap="square">
            <a:spAutoFit/>
          </a:bodyPr>
          <a:lstStyle/>
          <a:p>
            <a:pPr algn="ctr">
              <a:tabLst>
                <a:tab pos="1025525"/>
              </a:tabLst>
            </a:pPr>
            <a:r>
              <a:rPr altLang="en-US" b="1" lang="zh-CN" sz="1200">
                <a:solidFill>
                  <a:schemeClr val="accent1"/>
                </a:solidFill>
                <a:latin typeface="+mn-ea"/>
                <a:cs typeface="Calibri"/>
              </a:rPr>
              <a:t>填加标题</a:t>
            </a:r>
          </a:p>
        </p:txBody>
      </p:sp>
      <p:sp>
        <p:nvSpPr>
          <p:cNvPr id="16" name="TextBox 15"/>
          <p:cNvSpPr txBox="1"/>
          <p:nvPr/>
        </p:nvSpPr>
        <p:spPr>
          <a:xfrm>
            <a:off x="4884188" y="3360489"/>
            <a:ext cx="1547915" cy="640080"/>
          </a:xfrm>
          <a:prstGeom prst="rect">
            <a:avLst/>
          </a:prstGeom>
          <a:noFill/>
        </p:spPr>
        <p:txBody>
          <a:bodyPr bIns="0" lIns="0" rIns="0" rtlCol="0" wrap="square">
            <a:spAutoFit/>
          </a:bodyPr>
          <a:lstStyle/>
          <a:p>
            <a:pPr algn="ctr">
              <a:lnSpc>
                <a:spcPct val="130000"/>
              </a:lnSpc>
            </a:pPr>
            <a:r>
              <a:rPr altLang="en-US" lang="zh-CN" sz="1000">
                <a:solidFill>
                  <a:schemeClr val="tx1">
                    <a:lumMod val="85000"/>
                    <a:lumOff val="15000"/>
                  </a:schemeClr>
                </a:solidFill>
                <a:latin charset="-122" panose="020b0503020204020204" pitchFamily="34" typeface="微软雅黑"/>
              </a:rPr>
              <a:t>单击此处文本单击添加文本单击此处文本单击添加文本单击此处文本单击添加文本</a:t>
            </a:r>
          </a:p>
        </p:txBody>
      </p:sp>
      <p:sp>
        <p:nvSpPr>
          <p:cNvPr id="17" name="TextBox 16"/>
          <p:cNvSpPr txBox="1"/>
          <p:nvPr/>
        </p:nvSpPr>
        <p:spPr>
          <a:xfrm>
            <a:off x="6881977" y="3061379"/>
            <a:ext cx="1807998" cy="228600"/>
          </a:xfrm>
          <a:prstGeom prst="rect">
            <a:avLst/>
          </a:prstGeom>
          <a:noFill/>
        </p:spPr>
        <p:txBody>
          <a:bodyPr bIns="0" lIns="0" rIns="0" rtlCol="0" wrap="square">
            <a:spAutoFit/>
          </a:bodyPr>
          <a:lstStyle/>
          <a:p>
            <a:pPr algn="ctr">
              <a:tabLst>
                <a:tab pos="1025525"/>
              </a:tabLst>
            </a:pPr>
            <a:r>
              <a:rPr altLang="en-US" b="1" lang="zh-CN" sz="1200">
                <a:solidFill>
                  <a:schemeClr val="accent1"/>
                </a:solidFill>
                <a:latin typeface="+mn-ea"/>
                <a:cs typeface="Calibri"/>
              </a:rPr>
              <a:t>填加标题</a:t>
            </a:r>
          </a:p>
        </p:txBody>
      </p:sp>
      <p:sp>
        <p:nvSpPr>
          <p:cNvPr id="18" name="TextBox 17"/>
          <p:cNvSpPr txBox="1"/>
          <p:nvPr/>
        </p:nvSpPr>
        <p:spPr>
          <a:xfrm>
            <a:off x="7008581" y="3365578"/>
            <a:ext cx="1547915" cy="640080"/>
          </a:xfrm>
          <a:prstGeom prst="rect">
            <a:avLst/>
          </a:prstGeom>
          <a:noFill/>
        </p:spPr>
        <p:txBody>
          <a:bodyPr bIns="0" lIns="0" rIns="0" rtlCol="0" wrap="square">
            <a:spAutoFit/>
          </a:bodyPr>
          <a:lstStyle/>
          <a:p>
            <a:pPr algn="ctr">
              <a:lnSpc>
                <a:spcPct val="130000"/>
              </a:lnSpc>
            </a:pPr>
            <a:r>
              <a:rPr altLang="en-US" lang="zh-CN" sz="1000">
                <a:solidFill>
                  <a:schemeClr val="tx1">
                    <a:lumMod val="85000"/>
                    <a:lumOff val="15000"/>
                  </a:schemeClr>
                </a:solidFill>
                <a:latin charset="-122" panose="020b0503020204020204" pitchFamily="34" typeface="微软雅黑"/>
              </a:rPr>
              <a:t>单击此处文本单击添加文本单击此处文本单击添加文本单击此处文本单击添加文本</a:t>
            </a:r>
          </a:p>
        </p:txBody>
      </p:sp>
      <p:sp>
        <p:nvSpPr>
          <p:cNvPr id="19" name="Freeform 12"/>
          <p:cNvSpPr>
            <a:spLocks noEditPoints="1"/>
          </p:cNvSpPr>
          <p:nvPr/>
        </p:nvSpPr>
        <p:spPr bwMode="auto">
          <a:xfrm>
            <a:off x="5257077" y="1811259"/>
            <a:ext cx="830228" cy="758034"/>
          </a:xfrm>
          <a:custGeom>
            <a:cxnLst>
              <a:cxn ang="0">
                <a:pos x="1284" y="407"/>
              </a:cxn>
              <a:cxn ang="0">
                <a:pos x="1203" y="1128"/>
              </a:cxn>
              <a:cxn ang="0">
                <a:pos x="1657" y="1313"/>
              </a:cxn>
              <a:cxn ang="0">
                <a:pos x="2010" y="1310"/>
              </a:cxn>
              <a:cxn ang="0">
                <a:pos x="2361" y="910"/>
              </a:cxn>
              <a:cxn ang="0">
                <a:pos x="2851" y="696"/>
              </a:cxn>
              <a:cxn ang="0">
                <a:pos x="3216" y="1078"/>
              </a:cxn>
              <a:cxn ang="0">
                <a:pos x="2979" y="1557"/>
              </a:cxn>
              <a:cxn ang="0">
                <a:pos x="2477" y="1517"/>
              </a:cxn>
              <a:cxn ang="0">
                <a:pos x="2080" y="1382"/>
              </a:cxn>
              <a:cxn ang="0">
                <a:pos x="1515" y="2178"/>
              </a:cxn>
              <a:cxn ang="0">
                <a:pos x="1639" y="2686"/>
              </a:cxn>
              <a:cxn ang="0">
                <a:pos x="1428" y="2932"/>
              </a:cxn>
              <a:cxn ang="0">
                <a:pos x="1121" y="2816"/>
              </a:cxn>
              <a:cxn ang="0">
                <a:pos x="1129" y="2487"/>
              </a:cxn>
              <a:cxn ang="0">
                <a:pos x="1413" y="2321"/>
              </a:cxn>
              <a:cxn ang="0">
                <a:pos x="1431" y="1587"/>
              </a:cxn>
              <a:cxn ang="0">
                <a:pos x="954" y="1270"/>
              </a:cxn>
              <a:cxn ang="0">
                <a:pos x="196" y="1138"/>
              </a:cxn>
              <a:cxn ang="0">
                <a:pos x="65" y="378"/>
              </a:cxn>
              <a:cxn ang="0">
                <a:pos x="1533" y="1182"/>
              </a:cxn>
              <a:cxn ang="0">
                <a:pos x="1925" y="1186"/>
              </a:cxn>
              <a:cxn ang="0">
                <a:pos x="2114" y="972"/>
              </a:cxn>
              <a:cxn ang="0">
                <a:pos x="1732" y="1085"/>
              </a:cxn>
              <a:cxn ang="0">
                <a:pos x="2147" y="1514"/>
              </a:cxn>
              <a:cxn ang="0">
                <a:pos x="1918" y="1841"/>
              </a:cxn>
              <a:cxn ang="0">
                <a:pos x="1979" y="2139"/>
              </a:cxn>
              <a:cxn ang="0">
                <a:pos x="2089" y="1757"/>
              </a:cxn>
              <a:cxn ang="0">
                <a:pos x="2167" y="1508"/>
              </a:cxn>
              <a:cxn ang="0">
                <a:pos x="1273" y="1619"/>
              </a:cxn>
              <a:cxn ang="0">
                <a:pos x="1038" y="1398"/>
              </a:cxn>
              <a:cxn ang="0">
                <a:pos x="1199" y="1722"/>
              </a:cxn>
              <a:cxn ang="0">
                <a:pos x="1293" y="2035"/>
              </a:cxn>
              <a:cxn ang="0">
                <a:pos x="650" y="326"/>
              </a:cxn>
              <a:cxn ang="0">
                <a:pos x="1414" y="2691"/>
              </a:cxn>
              <a:cxn ang="0">
                <a:pos x="1400" y="2566"/>
              </a:cxn>
              <a:cxn ang="0">
                <a:pos x="1357" y="2532"/>
              </a:cxn>
              <a:cxn ang="0">
                <a:pos x="1432" y="2647"/>
              </a:cxn>
              <a:cxn ang="0">
                <a:pos x="1338" y="2742"/>
              </a:cxn>
              <a:cxn ang="0">
                <a:pos x="2704" y="1212"/>
              </a:cxn>
              <a:cxn ang="0">
                <a:pos x="2809" y="979"/>
              </a:cxn>
              <a:cxn ang="0">
                <a:pos x="2629" y="1018"/>
              </a:cxn>
              <a:cxn ang="0">
                <a:pos x="2883" y="985"/>
              </a:cxn>
              <a:cxn ang="0">
                <a:pos x="1422" y="2451"/>
              </a:cxn>
              <a:cxn ang="0">
                <a:pos x="1407" y="2447"/>
              </a:cxn>
              <a:cxn ang="0">
                <a:pos x="1384" y="2443"/>
              </a:cxn>
              <a:cxn ang="0">
                <a:pos x="1157" y="2573"/>
              </a:cxn>
              <a:cxn ang="0">
                <a:pos x="1282" y="2861"/>
              </a:cxn>
              <a:cxn ang="0">
                <a:pos x="1564" y="2721"/>
              </a:cxn>
              <a:cxn ang="0">
                <a:pos x="2799" y="751"/>
              </a:cxn>
              <a:cxn ang="0">
                <a:pos x="3147" y="1049"/>
              </a:cxn>
              <a:cxn ang="0">
                <a:pos x="2983" y="1482"/>
              </a:cxn>
              <a:cxn ang="0">
                <a:pos x="2536" y="1483"/>
              </a:cxn>
              <a:cxn ang="0">
                <a:pos x="2359" y="1199"/>
              </a:cxn>
              <a:cxn ang="0">
                <a:pos x="2357" y="1175"/>
              </a:cxn>
              <a:cxn ang="0">
                <a:pos x="2414" y="942"/>
              </a:cxn>
              <a:cxn ang="0">
                <a:pos x="758" y="80"/>
              </a:cxn>
              <a:cxn ang="0">
                <a:pos x="1251" y="547"/>
              </a:cxn>
              <a:cxn ang="0">
                <a:pos x="1106" y="1068"/>
              </a:cxn>
              <a:cxn ang="0">
                <a:pos x="991" y="1165"/>
              </a:cxn>
              <a:cxn ang="0">
                <a:pos x="312" y="1143"/>
              </a:cxn>
              <a:cxn ang="0">
                <a:pos x="100" y="490"/>
              </a:cxn>
              <a:cxn ang="0">
                <a:pos x="638" y="73"/>
              </a:cxn>
            </a:cxnLst>
            <a:rect b="b" l="0" r="r" t="0"/>
            <a:pathLst>
              <a:path h="2941" w="3221">
                <a:moveTo>
                  <a:pt x="668" y="0"/>
                </a:moveTo>
                <a:lnTo>
                  <a:pt x="702" y="1"/>
                </a:lnTo>
                <a:lnTo>
                  <a:pt x="737" y="3"/>
                </a:lnTo>
                <a:lnTo>
                  <a:pt x="770" y="7"/>
                </a:lnTo>
                <a:lnTo>
                  <a:pt x="803" y="13"/>
                </a:lnTo>
                <a:lnTo>
                  <a:pt x="835" y="21"/>
                </a:lnTo>
                <a:lnTo>
                  <a:pt x="867" y="30"/>
                </a:lnTo>
                <a:lnTo>
                  <a:pt x="899" y="40"/>
                </a:lnTo>
                <a:lnTo>
                  <a:pt x="929" y="53"/>
                </a:lnTo>
                <a:lnTo>
                  <a:pt x="958" y="65"/>
                </a:lnTo>
                <a:lnTo>
                  <a:pt x="987" y="81"/>
                </a:lnTo>
                <a:lnTo>
                  <a:pt x="1015" y="96"/>
                </a:lnTo>
                <a:lnTo>
                  <a:pt x="1042" y="114"/>
                </a:lnTo>
                <a:lnTo>
                  <a:pt x="1068" y="132"/>
                </a:lnTo>
                <a:lnTo>
                  <a:pt x="1094" y="152"/>
                </a:lnTo>
                <a:lnTo>
                  <a:pt x="1117" y="173"/>
                </a:lnTo>
                <a:lnTo>
                  <a:pt x="1141" y="195"/>
                </a:lnTo>
                <a:lnTo>
                  <a:pt x="1163" y="218"/>
                </a:lnTo>
                <a:lnTo>
                  <a:pt x="1184" y="242"/>
                </a:lnTo>
                <a:lnTo>
                  <a:pt x="1204" y="268"/>
                </a:lnTo>
                <a:lnTo>
                  <a:pt x="1222" y="294"/>
                </a:lnTo>
                <a:lnTo>
                  <a:pt x="1240" y="321"/>
                </a:lnTo>
                <a:lnTo>
                  <a:pt x="1255" y="349"/>
                </a:lnTo>
                <a:lnTo>
                  <a:pt x="1271" y="378"/>
                </a:lnTo>
                <a:lnTo>
                  <a:pt x="1284" y="407"/>
                </a:lnTo>
                <a:lnTo>
                  <a:pt x="1296" y="438"/>
                </a:lnTo>
                <a:lnTo>
                  <a:pt x="1306" y="469"/>
                </a:lnTo>
                <a:lnTo>
                  <a:pt x="1316" y="500"/>
                </a:lnTo>
                <a:lnTo>
                  <a:pt x="1323" y="532"/>
                </a:lnTo>
                <a:lnTo>
                  <a:pt x="1329" y="565"/>
                </a:lnTo>
                <a:lnTo>
                  <a:pt x="1333" y="598"/>
                </a:lnTo>
                <a:lnTo>
                  <a:pt x="1335" y="632"/>
                </a:lnTo>
                <a:lnTo>
                  <a:pt x="1336" y="666"/>
                </a:lnTo>
                <a:lnTo>
                  <a:pt x="1336" y="699"/>
                </a:lnTo>
                <a:lnTo>
                  <a:pt x="1333" y="730"/>
                </a:lnTo>
                <a:lnTo>
                  <a:pt x="1330" y="760"/>
                </a:lnTo>
                <a:lnTo>
                  <a:pt x="1325" y="790"/>
                </a:lnTo>
                <a:lnTo>
                  <a:pt x="1319" y="820"/>
                </a:lnTo>
                <a:lnTo>
                  <a:pt x="1311" y="849"/>
                </a:lnTo>
                <a:lnTo>
                  <a:pt x="1302" y="878"/>
                </a:lnTo>
                <a:lnTo>
                  <a:pt x="1293" y="906"/>
                </a:lnTo>
                <a:lnTo>
                  <a:pt x="1281" y="934"/>
                </a:lnTo>
                <a:lnTo>
                  <a:pt x="1269" y="960"/>
                </a:lnTo>
                <a:lnTo>
                  <a:pt x="1254" y="986"/>
                </a:lnTo>
                <a:lnTo>
                  <a:pt x="1240" y="1012"/>
                </a:lnTo>
                <a:lnTo>
                  <a:pt x="1224" y="1037"/>
                </a:lnTo>
                <a:lnTo>
                  <a:pt x="1208" y="1061"/>
                </a:lnTo>
                <a:lnTo>
                  <a:pt x="1189" y="1084"/>
                </a:lnTo>
                <a:lnTo>
                  <a:pt x="1170" y="1106"/>
                </a:lnTo>
                <a:lnTo>
                  <a:pt x="1203" y="1128"/>
                </a:lnTo>
                <a:lnTo>
                  <a:pt x="1235" y="1149"/>
                </a:lnTo>
                <a:lnTo>
                  <a:pt x="1269" y="1171"/>
                </a:lnTo>
                <a:lnTo>
                  <a:pt x="1304" y="1192"/>
                </a:lnTo>
                <a:lnTo>
                  <a:pt x="1338" y="1212"/>
                </a:lnTo>
                <a:lnTo>
                  <a:pt x="1373" y="1231"/>
                </a:lnTo>
                <a:lnTo>
                  <a:pt x="1406" y="1248"/>
                </a:lnTo>
                <a:lnTo>
                  <a:pt x="1438" y="1263"/>
                </a:lnTo>
                <a:lnTo>
                  <a:pt x="1466" y="1274"/>
                </a:lnTo>
                <a:lnTo>
                  <a:pt x="1493" y="1283"/>
                </a:lnTo>
                <a:lnTo>
                  <a:pt x="1518" y="1291"/>
                </a:lnTo>
                <a:lnTo>
                  <a:pt x="1543" y="1297"/>
                </a:lnTo>
                <a:lnTo>
                  <a:pt x="1568" y="1302"/>
                </a:lnTo>
                <a:lnTo>
                  <a:pt x="1593" y="1306"/>
                </a:lnTo>
                <a:lnTo>
                  <a:pt x="1618" y="1309"/>
                </a:lnTo>
                <a:lnTo>
                  <a:pt x="1643" y="1312"/>
                </a:lnTo>
                <a:lnTo>
                  <a:pt x="1643" y="1312"/>
                </a:lnTo>
                <a:lnTo>
                  <a:pt x="1646" y="1312"/>
                </a:lnTo>
                <a:lnTo>
                  <a:pt x="1648" y="1312"/>
                </a:lnTo>
                <a:lnTo>
                  <a:pt x="1648" y="1312"/>
                </a:lnTo>
                <a:lnTo>
                  <a:pt x="1650" y="1312"/>
                </a:lnTo>
                <a:lnTo>
                  <a:pt x="1651" y="1313"/>
                </a:lnTo>
                <a:lnTo>
                  <a:pt x="1653" y="1313"/>
                </a:lnTo>
                <a:lnTo>
                  <a:pt x="1655" y="1313"/>
                </a:lnTo>
                <a:lnTo>
                  <a:pt x="1655" y="1313"/>
                </a:lnTo>
                <a:lnTo>
                  <a:pt x="1657" y="1313"/>
                </a:lnTo>
                <a:lnTo>
                  <a:pt x="1658" y="1313"/>
                </a:lnTo>
                <a:lnTo>
                  <a:pt x="1659" y="1313"/>
                </a:lnTo>
                <a:lnTo>
                  <a:pt x="1661" y="1314"/>
                </a:lnTo>
                <a:lnTo>
                  <a:pt x="1662" y="1314"/>
                </a:lnTo>
                <a:lnTo>
                  <a:pt x="1663" y="1314"/>
                </a:lnTo>
                <a:lnTo>
                  <a:pt x="1665" y="1314"/>
                </a:lnTo>
                <a:lnTo>
                  <a:pt x="1666" y="1314"/>
                </a:lnTo>
                <a:lnTo>
                  <a:pt x="1666" y="1314"/>
                </a:lnTo>
                <a:lnTo>
                  <a:pt x="1668" y="1314"/>
                </a:lnTo>
                <a:lnTo>
                  <a:pt x="1669" y="1314"/>
                </a:lnTo>
                <a:lnTo>
                  <a:pt x="1670" y="1315"/>
                </a:lnTo>
                <a:lnTo>
                  <a:pt x="1673" y="1315"/>
                </a:lnTo>
                <a:lnTo>
                  <a:pt x="1681" y="1317"/>
                </a:lnTo>
                <a:lnTo>
                  <a:pt x="1681" y="1317"/>
                </a:lnTo>
                <a:lnTo>
                  <a:pt x="1683" y="1317"/>
                </a:lnTo>
                <a:lnTo>
                  <a:pt x="1712" y="1320"/>
                </a:lnTo>
                <a:lnTo>
                  <a:pt x="1742" y="1322"/>
                </a:lnTo>
                <a:lnTo>
                  <a:pt x="1773" y="1324"/>
                </a:lnTo>
                <a:lnTo>
                  <a:pt x="1804" y="1326"/>
                </a:lnTo>
                <a:lnTo>
                  <a:pt x="1837" y="1327"/>
                </a:lnTo>
                <a:lnTo>
                  <a:pt x="1870" y="1327"/>
                </a:lnTo>
                <a:lnTo>
                  <a:pt x="1903" y="1325"/>
                </a:lnTo>
                <a:lnTo>
                  <a:pt x="1937" y="1322"/>
                </a:lnTo>
                <a:lnTo>
                  <a:pt x="1973" y="1317"/>
                </a:lnTo>
                <a:lnTo>
                  <a:pt x="2010" y="1310"/>
                </a:lnTo>
                <a:lnTo>
                  <a:pt x="2046" y="1301"/>
                </a:lnTo>
                <a:lnTo>
                  <a:pt x="2081" y="1291"/>
                </a:lnTo>
                <a:lnTo>
                  <a:pt x="2118" y="1279"/>
                </a:lnTo>
                <a:lnTo>
                  <a:pt x="2153" y="1266"/>
                </a:lnTo>
                <a:lnTo>
                  <a:pt x="2188" y="1251"/>
                </a:lnTo>
                <a:lnTo>
                  <a:pt x="2222" y="1235"/>
                </a:lnTo>
                <a:lnTo>
                  <a:pt x="2241" y="1226"/>
                </a:lnTo>
                <a:lnTo>
                  <a:pt x="2260" y="1217"/>
                </a:lnTo>
                <a:lnTo>
                  <a:pt x="2278" y="1207"/>
                </a:lnTo>
                <a:lnTo>
                  <a:pt x="2297" y="1197"/>
                </a:lnTo>
                <a:lnTo>
                  <a:pt x="2296" y="1186"/>
                </a:lnTo>
                <a:lnTo>
                  <a:pt x="2295" y="1174"/>
                </a:lnTo>
                <a:lnTo>
                  <a:pt x="2294" y="1161"/>
                </a:lnTo>
                <a:lnTo>
                  <a:pt x="2294" y="1150"/>
                </a:lnTo>
                <a:lnTo>
                  <a:pt x="2295" y="1126"/>
                </a:lnTo>
                <a:lnTo>
                  <a:pt x="2297" y="1102"/>
                </a:lnTo>
                <a:lnTo>
                  <a:pt x="2299" y="1078"/>
                </a:lnTo>
                <a:lnTo>
                  <a:pt x="2303" y="1056"/>
                </a:lnTo>
                <a:lnTo>
                  <a:pt x="2308" y="1034"/>
                </a:lnTo>
                <a:lnTo>
                  <a:pt x="2315" y="1012"/>
                </a:lnTo>
                <a:lnTo>
                  <a:pt x="2322" y="990"/>
                </a:lnTo>
                <a:lnTo>
                  <a:pt x="2330" y="969"/>
                </a:lnTo>
                <a:lnTo>
                  <a:pt x="2340" y="949"/>
                </a:lnTo>
                <a:lnTo>
                  <a:pt x="2350" y="928"/>
                </a:lnTo>
                <a:lnTo>
                  <a:pt x="2361" y="910"/>
                </a:lnTo>
                <a:lnTo>
                  <a:pt x="2374" y="891"/>
                </a:lnTo>
                <a:lnTo>
                  <a:pt x="2386" y="872"/>
                </a:lnTo>
                <a:lnTo>
                  <a:pt x="2400" y="855"/>
                </a:lnTo>
                <a:lnTo>
                  <a:pt x="2414" y="838"/>
                </a:lnTo>
                <a:lnTo>
                  <a:pt x="2430" y="822"/>
                </a:lnTo>
                <a:lnTo>
                  <a:pt x="2446" y="807"/>
                </a:lnTo>
                <a:lnTo>
                  <a:pt x="2463" y="793"/>
                </a:lnTo>
                <a:lnTo>
                  <a:pt x="2481" y="778"/>
                </a:lnTo>
                <a:lnTo>
                  <a:pt x="2498" y="766"/>
                </a:lnTo>
                <a:lnTo>
                  <a:pt x="2517" y="753"/>
                </a:lnTo>
                <a:lnTo>
                  <a:pt x="2537" y="742"/>
                </a:lnTo>
                <a:lnTo>
                  <a:pt x="2556" y="733"/>
                </a:lnTo>
                <a:lnTo>
                  <a:pt x="2577" y="723"/>
                </a:lnTo>
                <a:lnTo>
                  <a:pt x="2599" y="715"/>
                </a:lnTo>
                <a:lnTo>
                  <a:pt x="2620" y="708"/>
                </a:lnTo>
                <a:lnTo>
                  <a:pt x="2643" y="702"/>
                </a:lnTo>
                <a:lnTo>
                  <a:pt x="2664" y="696"/>
                </a:lnTo>
                <a:lnTo>
                  <a:pt x="2687" y="692"/>
                </a:lnTo>
                <a:lnTo>
                  <a:pt x="2711" y="689"/>
                </a:lnTo>
                <a:lnTo>
                  <a:pt x="2734" y="687"/>
                </a:lnTo>
                <a:lnTo>
                  <a:pt x="2758" y="686"/>
                </a:lnTo>
                <a:lnTo>
                  <a:pt x="2782" y="687"/>
                </a:lnTo>
                <a:lnTo>
                  <a:pt x="2805" y="689"/>
                </a:lnTo>
                <a:lnTo>
                  <a:pt x="2828" y="692"/>
                </a:lnTo>
                <a:lnTo>
                  <a:pt x="2851" y="696"/>
                </a:lnTo>
                <a:lnTo>
                  <a:pt x="2874" y="702"/>
                </a:lnTo>
                <a:lnTo>
                  <a:pt x="2896" y="708"/>
                </a:lnTo>
                <a:lnTo>
                  <a:pt x="2917" y="715"/>
                </a:lnTo>
                <a:lnTo>
                  <a:pt x="2938" y="723"/>
                </a:lnTo>
                <a:lnTo>
                  <a:pt x="2959" y="733"/>
                </a:lnTo>
                <a:lnTo>
                  <a:pt x="2979" y="742"/>
                </a:lnTo>
                <a:lnTo>
                  <a:pt x="2998" y="753"/>
                </a:lnTo>
                <a:lnTo>
                  <a:pt x="3017" y="766"/>
                </a:lnTo>
                <a:lnTo>
                  <a:pt x="3036" y="778"/>
                </a:lnTo>
                <a:lnTo>
                  <a:pt x="3053" y="793"/>
                </a:lnTo>
                <a:lnTo>
                  <a:pt x="3070" y="807"/>
                </a:lnTo>
                <a:lnTo>
                  <a:pt x="3086" y="822"/>
                </a:lnTo>
                <a:lnTo>
                  <a:pt x="3101" y="838"/>
                </a:lnTo>
                <a:lnTo>
                  <a:pt x="3116" y="855"/>
                </a:lnTo>
                <a:lnTo>
                  <a:pt x="3130" y="872"/>
                </a:lnTo>
                <a:lnTo>
                  <a:pt x="3143" y="891"/>
                </a:lnTo>
                <a:lnTo>
                  <a:pt x="3155" y="910"/>
                </a:lnTo>
                <a:lnTo>
                  <a:pt x="3165" y="928"/>
                </a:lnTo>
                <a:lnTo>
                  <a:pt x="3176" y="949"/>
                </a:lnTo>
                <a:lnTo>
                  <a:pt x="3185" y="969"/>
                </a:lnTo>
                <a:lnTo>
                  <a:pt x="3193" y="990"/>
                </a:lnTo>
                <a:lnTo>
                  <a:pt x="3201" y="1012"/>
                </a:lnTo>
                <a:lnTo>
                  <a:pt x="3207" y="1034"/>
                </a:lnTo>
                <a:lnTo>
                  <a:pt x="3212" y="1056"/>
                </a:lnTo>
                <a:lnTo>
                  <a:pt x="3216" y="1078"/>
                </a:lnTo>
                <a:lnTo>
                  <a:pt x="3219" y="1102"/>
                </a:lnTo>
                <a:lnTo>
                  <a:pt x="3221" y="1126"/>
                </a:lnTo>
                <a:lnTo>
                  <a:pt x="3221" y="1150"/>
                </a:lnTo>
                <a:lnTo>
                  <a:pt x="3221" y="1174"/>
                </a:lnTo>
                <a:lnTo>
                  <a:pt x="3219" y="1196"/>
                </a:lnTo>
                <a:lnTo>
                  <a:pt x="3216" y="1220"/>
                </a:lnTo>
                <a:lnTo>
                  <a:pt x="3212" y="1243"/>
                </a:lnTo>
                <a:lnTo>
                  <a:pt x="3207" y="1265"/>
                </a:lnTo>
                <a:lnTo>
                  <a:pt x="3201" y="1288"/>
                </a:lnTo>
                <a:lnTo>
                  <a:pt x="3193" y="1308"/>
                </a:lnTo>
                <a:lnTo>
                  <a:pt x="3185" y="1330"/>
                </a:lnTo>
                <a:lnTo>
                  <a:pt x="3176" y="1350"/>
                </a:lnTo>
                <a:lnTo>
                  <a:pt x="3165" y="1370"/>
                </a:lnTo>
                <a:lnTo>
                  <a:pt x="3155" y="1389"/>
                </a:lnTo>
                <a:lnTo>
                  <a:pt x="3143" y="1409"/>
                </a:lnTo>
                <a:lnTo>
                  <a:pt x="3130" y="1426"/>
                </a:lnTo>
                <a:lnTo>
                  <a:pt x="3116" y="1444"/>
                </a:lnTo>
                <a:lnTo>
                  <a:pt x="3101" y="1460"/>
                </a:lnTo>
                <a:lnTo>
                  <a:pt x="3086" y="1477"/>
                </a:lnTo>
                <a:lnTo>
                  <a:pt x="3070" y="1492"/>
                </a:lnTo>
                <a:lnTo>
                  <a:pt x="3053" y="1507"/>
                </a:lnTo>
                <a:lnTo>
                  <a:pt x="3036" y="1520"/>
                </a:lnTo>
                <a:lnTo>
                  <a:pt x="3017" y="1533"/>
                </a:lnTo>
                <a:lnTo>
                  <a:pt x="2998" y="1545"/>
                </a:lnTo>
                <a:lnTo>
                  <a:pt x="2979" y="1557"/>
                </a:lnTo>
                <a:lnTo>
                  <a:pt x="2959" y="1567"/>
                </a:lnTo>
                <a:lnTo>
                  <a:pt x="2938" y="1576"/>
                </a:lnTo>
                <a:lnTo>
                  <a:pt x="2917" y="1585"/>
                </a:lnTo>
                <a:lnTo>
                  <a:pt x="2896" y="1592"/>
                </a:lnTo>
                <a:lnTo>
                  <a:pt x="2874" y="1598"/>
                </a:lnTo>
                <a:lnTo>
                  <a:pt x="2851" y="1603"/>
                </a:lnTo>
                <a:lnTo>
                  <a:pt x="2828" y="1607"/>
                </a:lnTo>
                <a:lnTo>
                  <a:pt x="2805" y="1609"/>
                </a:lnTo>
                <a:lnTo>
                  <a:pt x="2782" y="1612"/>
                </a:lnTo>
                <a:lnTo>
                  <a:pt x="2758" y="1613"/>
                </a:lnTo>
                <a:lnTo>
                  <a:pt x="2737" y="1612"/>
                </a:lnTo>
                <a:lnTo>
                  <a:pt x="2716" y="1610"/>
                </a:lnTo>
                <a:lnTo>
                  <a:pt x="2695" y="1608"/>
                </a:lnTo>
                <a:lnTo>
                  <a:pt x="2676" y="1605"/>
                </a:lnTo>
                <a:lnTo>
                  <a:pt x="2655" y="1601"/>
                </a:lnTo>
                <a:lnTo>
                  <a:pt x="2635" y="1596"/>
                </a:lnTo>
                <a:lnTo>
                  <a:pt x="2617" y="1590"/>
                </a:lnTo>
                <a:lnTo>
                  <a:pt x="2597" y="1584"/>
                </a:lnTo>
                <a:lnTo>
                  <a:pt x="2579" y="1576"/>
                </a:lnTo>
                <a:lnTo>
                  <a:pt x="2561" y="1568"/>
                </a:lnTo>
                <a:lnTo>
                  <a:pt x="2543" y="1560"/>
                </a:lnTo>
                <a:lnTo>
                  <a:pt x="2525" y="1550"/>
                </a:lnTo>
                <a:lnTo>
                  <a:pt x="2509" y="1540"/>
                </a:lnTo>
                <a:lnTo>
                  <a:pt x="2492" y="1529"/>
                </a:lnTo>
                <a:lnTo>
                  <a:pt x="2477" y="1517"/>
                </a:lnTo>
                <a:lnTo>
                  <a:pt x="2461" y="1505"/>
                </a:lnTo>
                <a:lnTo>
                  <a:pt x="2446" y="1492"/>
                </a:lnTo>
                <a:lnTo>
                  <a:pt x="2432" y="1479"/>
                </a:lnTo>
                <a:lnTo>
                  <a:pt x="2418" y="1465"/>
                </a:lnTo>
                <a:lnTo>
                  <a:pt x="2405" y="1450"/>
                </a:lnTo>
                <a:lnTo>
                  <a:pt x="2393" y="1435"/>
                </a:lnTo>
                <a:lnTo>
                  <a:pt x="2381" y="1419"/>
                </a:lnTo>
                <a:lnTo>
                  <a:pt x="2370" y="1402"/>
                </a:lnTo>
                <a:lnTo>
                  <a:pt x="2359" y="1386"/>
                </a:lnTo>
                <a:lnTo>
                  <a:pt x="2350" y="1369"/>
                </a:lnTo>
                <a:lnTo>
                  <a:pt x="2341" y="1352"/>
                </a:lnTo>
                <a:lnTo>
                  <a:pt x="2332" y="1333"/>
                </a:lnTo>
                <a:lnTo>
                  <a:pt x="2325" y="1315"/>
                </a:lnTo>
                <a:lnTo>
                  <a:pt x="2318" y="1296"/>
                </a:lnTo>
                <a:lnTo>
                  <a:pt x="2312" y="1277"/>
                </a:lnTo>
                <a:lnTo>
                  <a:pt x="2306" y="1258"/>
                </a:lnTo>
                <a:lnTo>
                  <a:pt x="2302" y="1238"/>
                </a:lnTo>
                <a:lnTo>
                  <a:pt x="2274" y="1253"/>
                </a:lnTo>
                <a:lnTo>
                  <a:pt x="2246" y="1271"/>
                </a:lnTo>
                <a:lnTo>
                  <a:pt x="2217" y="1288"/>
                </a:lnTo>
                <a:lnTo>
                  <a:pt x="2188" y="1306"/>
                </a:lnTo>
                <a:lnTo>
                  <a:pt x="2160" y="1325"/>
                </a:lnTo>
                <a:lnTo>
                  <a:pt x="2132" y="1343"/>
                </a:lnTo>
                <a:lnTo>
                  <a:pt x="2105" y="1362"/>
                </a:lnTo>
                <a:lnTo>
                  <a:pt x="2080" y="1382"/>
                </a:lnTo>
                <a:lnTo>
                  <a:pt x="2061" y="1397"/>
                </a:lnTo>
                <a:lnTo>
                  <a:pt x="2041" y="1413"/>
                </a:lnTo>
                <a:lnTo>
                  <a:pt x="2023" y="1429"/>
                </a:lnTo>
                <a:lnTo>
                  <a:pt x="2007" y="1445"/>
                </a:lnTo>
                <a:lnTo>
                  <a:pt x="1990" y="1461"/>
                </a:lnTo>
                <a:lnTo>
                  <a:pt x="1974" y="1478"/>
                </a:lnTo>
                <a:lnTo>
                  <a:pt x="1960" y="1495"/>
                </a:lnTo>
                <a:lnTo>
                  <a:pt x="1945" y="1511"/>
                </a:lnTo>
                <a:lnTo>
                  <a:pt x="1917" y="1545"/>
                </a:lnTo>
                <a:lnTo>
                  <a:pt x="1889" y="1581"/>
                </a:lnTo>
                <a:lnTo>
                  <a:pt x="1862" y="1619"/>
                </a:lnTo>
                <a:lnTo>
                  <a:pt x="1834" y="1658"/>
                </a:lnTo>
                <a:lnTo>
                  <a:pt x="1804" y="1701"/>
                </a:lnTo>
                <a:lnTo>
                  <a:pt x="1774" y="1744"/>
                </a:lnTo>
                <a:lnTo>
                  <a:pt x="1743" y="1787"/>
                </a:lnTo>
                <a:lnTo>
                  <a:pt x="1712" y="1833"/>
                </a:lnTo>
                <a:lnTo>
                  <a:pt x="1682" y="1878"/>
                </a:lnTo>
                <a:lnTo>
                  <a:pt x="1653" y="1921"/>
                </a:lnTo>
                <a:lnTo>
                  <a:pt x="1626" y="1964"/>
                </a:lnTo>
                <a:lnTo>
                  <a:pt x="1601" y="2005"/>
                </a:lnTo>
                <a:lnTo>
                  <a:pt x="1579" y="2043"/>
                </a:lnTo>
                <a:lnTo>
                  <a:pt x="1560" y="2079"/>
                </a:lnTo>
                <a:lnTo>
                  <a:pt x="1543" y="2114"/>
                </a:lnTo>
                <a:lnTo>
                  <a:pt x="1528" y="2146"/>
                </a:lnTo>
                <a:lnTo>
                  <a:pt x="1515" y="2178"/>
                </a:lnTo>
                <a:lnTo>
                  <a:pt x="1503" y="2208"/>
                </a:lnTo>
                <a:lnTo>
                  <a:pt x="1492" y="2238"/>
                </a:lnTo>
                <a:lnTo>
                  <a:pt x="1482" y="2268"/>
                </a:lnTo>
                <a:lnTo>
                  <a:pt x="1471" y="2299"/>
                </a:lnTo>
                <a:lnTo>
                  <a:pt x="1461" y="2329"/>
                </a:lnTo>
                <a:lnTo>
                  <a:pt x="1452" y="2359"/>
                </a:lnTo>
                <a:lnTo>
                  <a:pt x="1442" y="2387"/>
                </a:lnTo>
                <a:lnTo>
                  <a:pt x="1463" y="2394"/>
                </a:lnTo>
                <a:lnTo>
                  <a:pt x="1484" y="2403"/>
                </a:lnTo>
                <a:lnTo>
                  <a:pt x="1503" y="2415"/>
                </a:lnTo>
                <a:lnTo>
                  <a:pt x="1522" y="2426"/>
                </a:lnTo>
                <a:lnTo>
                  <a:pt x="1540" y="2440"/>
                </a:lnTo>
                <a:lnTo>
                  <a:pt x="1555" y="2455"/>
                </a:lnTo>
                <a:lnTo>
                  <a:pt x="1571" y="2471"/>
                </a:lnTo>
                <a:lnTo>
                  <a:pt x="1584" y="2488"/>
                </a:lnTo>
                <a:lnTo>
                  <a:pt x="1597" y="2506"/>
                </a:lnTo>
                <a:lnTo>
                  <a:pt x="1608" y="2526"/>
                </a:lnTo>
                <a:lnTo>
                  <a:pt x="1618" y="2545"/>
                </a:lnTo>
                <a:lnTo>
                  <a:pt x="1626" y="2567"/>
                </a:lnTo>
                <a:lnTo>
                  <a:pt x="1632" y="2589"/>
                </a:lnTo>
                <a:lnTo>
                  <a:pt x="1637" y="2610"/>
                </a:lnTo>
                <a:lnTo>
                  <a:pt x="1640" y="2634"/>
                </a:lnTo>
                <a:lnTo>
                  <a:pt x="1640" y="2657"/>
                </a:lnTo>
                <a:lnTo>
                  <a:pt x="1640" y="2671"/>
                </a:lnTo>
                <a:lnTo>
                  <a:pt x="1639" y="2686"/>
                </a:lnTo>
                <a:lnTo>
                  <a:pt x="1637" y="2700"/>
                </a:lnTo>
                <a:lnTo>
                  <a:pt x="1635" y="2715"/>
                </a:lnTo>
                <a:lnTo>
                  <a:pt x="1632" y="2728"/>
                </a:lnTo>
                <a:lnTo>
                  <a:pt x="1628" y="2742"/>
                </a:lnTo>
                <a:lnTo>
                  <a:pt x="1624" y="2754"/>
                </a:lnTo>
                <a:lnTo>
                  <a:pt x="1619" y="2768"/>
                </a:lnTo>
                <a:lnTo>
                  <a:pt x="1612" y="2780"/>
                </a:lnTo>
                <a:lnTo>
                  <a:pt x="1606" y="2793"/>
                </a:lnTo>
                <a:lnTo>
                  <a:pt x="1600" y="2804"/>
                </a:lnTo>
                <a:lnTo>
                  <a:pt x="1593" y="2816"/>
                </a:lnTo>
                <a:lnTo>
                  <a:pt x="1584" y="2827"/>
                </a:lnTo>
                <a:lnTo>
                  <a:pt x="1576" y="2838"/>
                </a:lnTo>
                <a:lnTo>
                  <a:pt x="1567" y="2848"/>
                </a:lnTo>
                <a:lnTo>
                  <a:pt x="1557" y="2858"/>
                </a:lnTo>
                <a:lnTo>
                  <a:pt x="1548" y="2867"/>
                </a:lnTo>
                <a:lnTo>
                  <a:pt x="1538" y="2876"/>
                </a:lnTo>
                <a:lnTo>
                  <a:pt x="1526" y="2885"/>
                </a:lnTo>
                <a:lnTo>
                  <a:pt x="1516" y="2893"/>
                </a:lnTo>
                <a:lnTo>
                  <a:pt x="1504" y="2900"/>
                </a:lnTo>
                <a:lnTo>
                  <a:pt x="1492" y="2906"/>
                </a:lnTo>
                <a:lnTo>
                  <a:pt x="1480" y="2913"/>
                </a:lnTo>
                <a:lnTo>
                  <a:pt x="1467" y="2919"/>
                </a:lnTo>
                <a:lnTo>
                  <a:pt x="1455" y="2924"/>
                </a:lnTo>
                <a:lnTo>
                  <a:pt x="1441" y="2928"/>
                </a:lnTo>
                <a:lnTo>
                  <a:pt x="1428" y="2932"/>
                </a:lnTo>
                <a:lnTo>
                  <a:pt x="1414" y="2935"/>
                </a:lnTo>
                <a:lnTo>
                  <a:pt x="1400" y="2938"/>
                </a:lnTo>
                <a:lnTo>
                  <a:pt x="1385" y="2940"/>
                </a:lnTo>
                <a:lnTo>
                  <a:pt x="1372" y="2941"/>
                </a:lnTo>
                <a:lnTo>
                  <a:pt x="1356" y="2941"/>
                </a:lnTo>
                <a:lnTo>
                  <a:pt x="1342" y="2941"/>
                </a:lnTo>
                <a:lnTo>
                  <a:pt x="1327" y="2940"/>
                </a:lnTo>
                <a:lnTo>
                  <a:pt x="1314" y="2938"/>
                </a:lnTo>
                <a:lnTo>
                  <a:pt x="1299" y="2935"/>
                </a:lnTo>
                <a:lnTo>
                  <a:pt x="1286" y="2932"/>
                </a:lnTo>
                <a:lnTo>
                  <a:pt x="1272" y="2928"/>
                </a:lnTo>
                <a:lnTo>
                  <a:pt x="1259" y="2924"/>
                </a:lnTo>
                <a:lnTo>
                  <a:pt x="1246" y="2919"/>
                </a:lnTo>
                <a:lnTo>
                  <a:pt x="1234" y="2913"/>
                </a:lnTo>
                <a:lnTo>
                  <a:pt x="1221" y="2906"/>
                </a:lnTo>
                <a:lnTo>
                  <a:pt x="1209" y="2900"/>
                </a:lnTo>
                <a:lnTo>
                  <a:pt x="1197" y="2893"/>
                </a:lnTo>
                <a:lnTo>
                  <a:pt x="1186" y="2885"/>
                </a:lnTo>
                <a:lnTo>
                  <a:pt x="1176" y="2876"/>
                </a:lnTo>
                <a:lnTo>
                  <a:pt x="1165" y="2867"/>
                </a:lnTo>
                <a:lnTo>
                  <a:pt x="1156" y="2858"/>
                </a:lnTo>
                <a:lnTo>
                  <a:pt x="1146" y="2848"/>
                </a:lnTo>
                <a:lnTo>
                  <a:pt x="1137" y="2838"/>
                </a:lnTo>
                <a:lnTo>
                  <a:pt x="1129" y="2827"/>
                </a:lnTo>
                <a:lnTo>
                  <a:pt x="1121" y="2816"/>
                </a:lnTo>
                <a:lnTo>
                  <a:pt x="1113" y="2804"/>
                </a:lnTo>
                <a:lnTo>
                  <a:pt x="1106" y="2793"/>
                </a:lnTo>
                <a:lnTo>
                  <a:pt x="1100" y="2780"/>
                </a:lnTo>
                <a:lnTo>
                  <a:pt x="1095" y="2768"/>
                </a:lnTo>
                <a:lnTo>
                  <a:pt x="1089" y="2754"/>
                </a:lnTo>
                <a:lnTo>
                  <a:pt x="1085" y="2742"/>
                </a:lnTo>
                <a:lnTo>
                  <a:pt x="1081" y="2728"/>
                </a:lnTo>
                <a:lnTo>
                  <a:pt x="1078" y="2715"/>
                </a:lnTo>
                <a:lnTo>
                  <a:pt x="1076" y="2700"/>
                </a:lnTo>
                <a:lnTo>
                  <a:pt x="1074" y="2686"/>
                </a:lnTo>
                <a:lnTo>
                  <a:pt x="1073" y="2671"/>
                </a:lnTo>
                <a:lnTo>
                  <a:pt x="1072" y="2657"/>
                </a:lnTo>
                <a:lnTo>
                  <a:pt x="1073" y="2643"/>
                </a:lnTo>
                <a:lnTo>
                  <a:pt x="1074" y="2628"/>
                </a:lnTo>
                <a:lnTo>
                  <a:pt x="1076" y="2615"/>
                </a:lnTo>
                <a:lnTo>
                  <a:pt x="1078" y="2600"/>
                </a:lnTo>
                <a:lnTo>
                  <a:pt x="1081" y="2587"/>
                </a:lnTo>
                <a:lnTo>
                  <a:pt x="1085" y="2573"/>
                </a:lnTo>
                <a:lnTo>
                  <a:pt x="1089" y="2560"/>
                </a:lnTo>
                <a:lnTo>
                  <a:pt x="1095" y="2547"/>
                </a:lnTo>
                <a:lnTo>
                  <a:pt x="1100" y="2534"/>
                </a:lnTo>
                <a:lnTo>
                  <a:pt x="1106" y="2522"/>
                </a:lnTo>
                <a:lnTo>
                  <a:pt x="1113" y="2510"/>
                </a:lnTo>
                <a:lnTo>
                  <a:pt x="1121" y="2499"/>
                </a:lnTo>
                <a:lnTo>
                  <a:pt x="1129" y="2487"/>
                </a:lnTo>
                <a:lnTo>
                  <a:pt x="1137" y="2477"/>
                </a:lnTo>
                <a:lnTo>
                  <a:pt x="1146" y="2467"/>
                </a:lnTo>
                <a:lnTo>
                  <a:pt x="1156" y="2457"/>
                </a:lnTo>
                <a:lnTo>
                  <a:pt x="1165" y="2447"/>
                </a:lnTo>
                <a:lnTo>
                  <a:pt x="1176" y="2439"/>
                </a:lnTo>
                <a:lnTo>
                  <a:pt x="1186" y="2430"/>
                </a:lnTo>
                <a:lnTo>
                  <a:pt x="1197" y="2422"/>
                </a:lnTo>
                <a:lnTo>
                  <a:pt x="1209" y="2415"/>
                </a:lnTo>
                <a:lnTo>
                  <a:pt x="1221" y="2408"/>
                </a:lnTo>
                <a:lnTo>
                  <a:pt x="1234" y="2401"/>
                </a:lnTo>
                <a:lnTo>
                  <a:pt x="1246" y="2396"/>
                </a:lnTo>
                <a:lnTo>
                  <a:pt x="1259" y="2391"/>
                </a:lnTo>
                <a:lnTo>
                  <a:pt x="1272" y="2387"/>
                </a:lnTo>
                <a:lnTo>
                  <a:pt x="1286" y="2383"/>
                </a:lnTo>
                <a:lnTo>
                  <a:pt x="1299" y="2380"/>
                </a:lnTo>
                <a:lnTo>
                  <a:pt x="1314" y="2376"/>
                </a:lnTo>
                <a:lnTo>
                  <a:pt x="1327" y="2375"/>
                </a:lnTo>
                <a:lnTo>
                  <a:pt x="1342" y="2374"/>
                </a:lnTo>
                <a:lnTo>
                  <a:pt x="1356" y="2373"/>
                </a:lnTo>
                <a:lnTo>
                  <a:pt x="1366" y="2373"/>
                </a:lnTo>
                <a:lnTo>
                  <a:pt x="1377" y="2374"/>
                </a:lnTo>
                <a:lnTo>
                  <a:pt x="1387" y="2375"/>
                </a:lnTo>
                <a:lnTo>
                  <a:pt x="1398" y="2376"/>
                </a:lnTo>
                <a:lnTo>
                  <a:pt x="1406" y="2350"/>
                </a:lnTo>
                <a:lnTo>
                  <a:pt x="1413" y="2321"/>
                </a:lnTo>
                <a:lnTo>
                  <a:pt x="1421" y="2291"/>
                </a:lnTo>
                <a:lnTo>
                  <a:pt x="1430" y="2260"/>
                </a:lnTo>
                <a:lnTo>
                  <a:pt x="1438" y="2228"/>
                </a:lnTo>
                <a:lnTo>
                  <a:pt x="1445" y="2197"/>
                </a:lnTo>
                <a:lnTo>
                  <a:pt x="1452" y="2166"/>
                </a:lnTo>
                <a:lnTo>
                  <a:pt x="1458" y="2133"/>
                </a:lnTo>
                <a:lnTo>
                  <a:pt x="1462" y="2100"/>
                </a:lnTo>
                <a:lnTo>
                  <a:pt x="1466" y="2065"/>
                </a:lnTo>
                <a:lnTo>
                  <a:pt x="1468" y="2030"/>
                </a:lnTo>
                <a:lnTo>
                  <a:pt x="1469" y="1991"/>
                </a:lnTo>
                <a:lnTo>
                  <a:pt x="1469" y="1953"/>
                </a:lnTo>
                <a:lnTo>
                  <a:pt x="1467" y="1913"/>
                </a:lnTo>
                <a:lnTo>
                  <a:pt x="1464" y="1871"/>
                </a:lnTo>
                <a:lnTo>
                  <a:pt x="1461" y="1830"/>
                </a:lnTo>
                <a:lnTo>
                  <a:pt x="1457" y="1789"/>
                </a:lnTo>
                <a:lnTo>
                  <a:pt x="1452" y="1747"/>
                </a:lnTo>
                <a:lnTo>
                  <a:pt x="1446" y="1708"/>
                </a:lnTo>
                <a:lnTo>
                  <a:pt x="1442" y="1671"/>
                </a:lnTo>
                <a:lnTo>
                  <a:pt x="1441" y="1666"/>
                </a:lnTo>
                <a:lnTo>
                  <a:pt x="1441" y="1665"/>
                </a:lnTo>
                <a:lnTo>
                  <a:pt x="1441" y="1664"/>
                </a:lnTo>
                <a:lnTo>
                  <a:pt x="1439" y="1652"/>
                </a:lnTo>
                <a:lnTo>
                  <a:pt x="1439" y="1651"/>
                </a:lnTo>
                <a:lnTo>
                  <a:pt x="1435" y="1618"/>
                </a:lnTo>
                <a:lnTo>
                  <a:pt x="1431" y="1587"/>
                </a:lnTo>
                <a:lnTo>
                  <a:pt x="1427" y="1558"/>
                </a:lnTo>
                <a:lnTo>
                  <a:pt x="1421" y="1531"/>
                </a:lnTo>
                <a:lnTo>
                  <a:pt x="1416" y="1505"/>
                </a:lnTo>
                <a:lnTo>
                  <a:pt x="1411" y="1480"/>
                </a:lnTo>
                <a:lnTo>
                  <a:pt x="1405" y="1457"/>
                </a:lnTo>
                <a:lnTo>
                  <a:pt x="1398" y="1436"/>
                </a:lnTo>
                <a:lnTo>
                  <a:pt x="1389" y="1413"/>
                </a:lnTo>
                <a:lnTo>
                  <a:pt x="1379" y="1392"/>
                </a:lnTo>
                <a:lnTo>
                  <a:pt x="1366" y="1371"/>
                </a:lnTo>
                <a:lnTo>
                  <a:pt x="1353" y="1352"/>
                </a:lnTo>
                <a:lnTo>
                  <a:pt x="1335" y="1331"/>
                </a:lnTo>
                <a:lnTo>
                  <a:pt x="1317" y="1309"/>
                </a:lnTo>
                <a:lnTo>
                  <a:pt x="1293" y="1285"/>
                </a:lnTo>
                <a:lnTo>
                  <a:pt x="1267" y="1261"/>
                </a:lnTo>
                <a:lnTo>
                  <a:pt x="1237" y="1233"/>
                </a:lnTo>
                <a:lnTo>
                  <a:pt x="1204" y="1204"/>
                </a:lnTo>
                <a:lnTo>
                  <a:pt x="1169" y="1175"/>
                </a:lnTo>
                <a:lnTo>
                  <a:pt x="1134" y="1145"/>
                </a:lnTo>
                <a:lnTo>
                  <a:pt x="1111" y="1166"/>
                </a:lnTo>
                <a:lnTo>
                  <a:pt x="1087" y="1186"/>
                </a:lnTo>
                <a:lnTo>
                  <a:pt x="1062" y="1206"/>
                </a:lnTo>
                <a:lnTo>
                  <a:pt x="1037" y="1223"/>
                </a:lnTo>
                <a:lnTo>
                  <a:pt x="1010" y="1240"/>
                </a:lnTo>
                <a:lnTo>
                  <a:pt x="982" y="1255"/>
                </a:lnTo>
                <a:lnTo>
                  <a:pt x="954" y="1270"/>
                </a:lnTo>
                <a:lnTo>
                  <a:pt x="924" y="1283"/>
                </a:lnTo>
                <a:lnTo>
                  <a:pt x="894" y="1295"/>
                </a:lnTo>
                <a:lnTo>
                  <a:pt x="863" y="1304"/>
                </a:lnTo>
                <a:lnTo>
                  <a:pt x="832" y="1313"/>
                </a:lnTo>
                <a:lnTo>
                  <a:pt x="801" y="1321"/>
                </a:lnTo>
                <a:lnTo>
                  <a:pt x="768" y="1326"/>
                </a:lnTo>
                <a:lnTo>
                  <a:pt x="736" y="1330"/>
                </a:lnTo>
                <a:lnTo>
                  <a:pt x="702" y="1333"/>
                </a:lnTo>
                <a:lnTo>
                  <a:pt x="668" y="1333"/>
                </a:lnTo>
                <a:lnTo>
                  <a:pt x="634" y="1333"/>
                </a:lnTo>
                <a:lnTo>
                  <a:pt x="600" y="1330"/>
                </a:lnTo>
                <a:lnTo>
                  <a:pt x="567" y="1326"/>
                </a:lnTo>
                <a:lnTo>
                  <a:pt x="533" y="1320"/>
                </a:lnTo>
                <a:lnTo>
                  <a:pt x="501" y="1312"/>
                </a:lnTo>
                <a:lnTo>
                  <a:pt x="469" y="1303"/>
                </a:lnTo>
                <a:lnTo>
                  <a:pt x="439" y="1293"/>
                </a:lnTo>
                <a:lnTo>
                  <a:pt x="408" y="1281"/>
                </a:lnTo>
                <a:lnTo>
                  <a:pt x="379" y="1268"/>
                </a:lnTo>
                <a:lnTo>
                  <a:pt x="350" y="1253"/>
                </a:lnTo>
                <a:lnTo>
                  <a:pt x="322" y="1237"/>
                </a:lnTo>
                <a:lnTo>
                  <a:pt x="295" y="1219"/>
                </a:lnTo>
                <a:lnTo>
                  <a:pt x="269" y="1201"/>
                </a:lnTo>
                <a:lnTo>
                  <a:pt x="243" y="1181"/>
                </a:lnTo>
                <a:lnTo>
                  <a:pt x="219" y="1160"/>
                </a:lnTo>
                <a:lnTo>
                  <a:pt x="196" y="1138"/>
                </a:lnTo>
                <a:lnTo>
                  <a:pt x="173" y="1115"/>
                </a:lnTo>
                <a:lnTo>
                  <a:pt x="153" y="1091"/>
                </a:lnTo>
                <a:lnTo>
                  <a:pt x="133" y="1066"/>
                </a:lnTo>
                <a:lnTo>
                  <a:pt x="114" y="1039"/>
                </a:lnTo>
                <a:lnTo>
                  <a:pt x="97" y="1012"/>
                </a:lnTo>
                <a:lnTo>
                  <a:pt x="81" y="984"/>
                </a:lnTo>
                <a:lnTo>
                  <a:pt x="65" y="956"/>
                </a:lnTo>
                <a:lnTo>
                  <a:pt x="52" y="926"/>
                </a:lnTo>
                <a:lnTo>
                  <a:pt x="41" y="896"/>
                </a:lnTo>
                <a:lnTo>
                  <a:pt x="30" y="865"/>
                </a:lnTo>
                <a:lnTo>
                  <a:pt x="21" y="833"/>
                </a:lnTo>
                <a:lnTo>
                  <a:pt x="14" y="801"/>
                </a:lnTo>
                <a:lnTo>
                  <a:pt x="7" y="768"/>
                </a:lnTo>
                <a:lnTo>
                  <a:pt x="3" y="735"/>
                </a:lnTo>
                <a:lnTo>
                  <a:pt x="1" y="701"/>
                </a:lnTo>
                <a:lnTo>
                  <a:pt x="0" y="666"/>
                </a:lnTo>
                <a:lnTo>
                  <a:pt x="1" y="632"/>
                </a:lnTo>
                <a:lnTo>
                  <a:pt x="3" y="598"/>
                </a:lnTo>
                <a:lnTo>
                  <a:pt x="7" y="565"/>
                </a:lnTo>
                <a:lnTo>
                  <a:pt x="14" y="532"/>
                </a:lnTo>
                <a:lnTo>
                  <a:pt x="21" y="500"/>
                </a:lnTo>
                <a:lnTo>
                  <a:pt x="30" y="469"/>
                </a:lnTo>
                <a:lnTo>
                  <a:pt x="41" y="438"/>
                </a:lnTo>
                <a:lnTo>
                  <a:pt x="52" y="407"/>
                </a:lnTo>
                <a:lnTo>
                  <a:pt x="65" y="378"/>
                </a:lnTo>
                <a:lnTo>
                  <a:pt x="81" y="349"/>
                </a:lnTo>
                <a:lnTo>
                  <a:pt x="97" y="321"/>
                </a:lnTo>
                <a:lnTo>
                  <a:pt x="114" y="294"/>
                </a:lnTo>
                <a:lnTo>
                  <a:pt x="133" y="268"/>
                </a:lnTo>
                <a:lnTo>
                  <a:pt x="153" y="242"/>
                </a:lnTo>
                <a:lnTo>
                  <a:pt x="173" y="218"/>
                </a:lnTo>
                <a:lnTo>
                  <a:pt x="196" y="195"/>
                </a:lnTo>
                <a:lnTo>
                  <a:pt x="219" y="173"/>
                </a:lnTo>
                <a:lnTo>
                  <a:pt x="243" y="152"/>
                </a:lnTo>
                <a:lnTo>
                  <a:pt x="269" y="132"/>
                </a:lnTo>
                <a:lnTo>
                  <a:pt x="295" y="114"/>
                </a:lnTo>
                <a:lnTo>
                  <a:pt x="322" y="96"/>
                </a:lnTo>
                <a:lnTo>
                  <a:pt x="350" y="81"/>
                </a:lnTo>
                <a:lnTo>
                  <a:pt x="379" y="65"/>
                </a:lnTo>
                <a:lnTo>
                  <a:pt x="408" y="53"/>
                </a:lnTo>
                <a:lnTo>
                  <a:pt x="439" y="40"/>
                </a:lnTo>
                <a:lnTo>
                  <a:pt x="469" y="30"/>
                </a:lnTo>
                <a:lnTo>
                  <a:pt x="501" y="21"/>
                </a:lnTo>
                <a:lnTo>
                  <a:pt x="533" y="13"/>
                </a:lnTo>
                <a:lnTo>
                  <a:pt x="567" y="7"/>
                </a:lnTo>
                <a:lnTo>
                  <a:pt x="600" y="3"/>
                </a:lnTo>
                <a:lnTo>
                  <a:pt x="634" y="1"/>
                </a:lnTo>
                <a:lnTo>
                  <a:pt x="668" y="0"/>
                </a:lnTo>
                <a:close/>
                <a:moveTo>
                  <a:pt x="1524" y="1176"/>
                </a:moveTo>
                <a:lnTo>
                  <a:pt x="1533" y="1182"/>
                </a:lnTo>
                <a:lnTo>
                  <a:pt x="1543" y="1187"/>
                </a:lnTo>
                <a:lnTo>
                  <a:pt x="1553" y="1192"/>
                </a:lnTo>
                <a:lnTo>
                  <a:pt x="1565" y="1197"/>
                </a:lnTo>
                <a:lnTo>
                  <a:pt x="1576" y="1201"/>
                </a:lnTo>
                <a:lnTo>
                  <a:pt x="1587" y="1205"/>
                </a:lnTo>
                <a:lnTo>
                  <a:pt x="1599" y="1207"/>
                </a:lnTo>
                <a:lnTo>
                  <a:pt x="1611" y="1210"/>
                </a:lnTo>
                <a:lnTo>
                  <a:pt x="1637" y="1213"/>
                </a:lnTo>
                <a:lnTo>
                  <a:pt x="1663" y="1214"/>
                </a:lnTo>
                <a:lnTo>
                  <a:pt x="1689" y="1214"/>
                </a:lnTo>
                <a:lnTo>
                  <a:pt x="1716" y="1213"/>
                </a:lnTo>
                <a:lnTo>
                  <a:pt x="1742" y="1211"/>
                </a:lnTo>
                <a:lnTo>
                  <a:pt x="1768" y="1208"/>
                </a:lnTo>
                <a:lnTo>
                  <a:pt x="1792" y="1204"/>
                </a:lnTo>
                <a:lnTo>
                  <a:pt x="1815" y="1200"/>
                </a:lnTo>
                <a:lnTo>
                  <a:pt x="1836" y="1194"/>
                </a:lnTo>
                <a:lnTo>
                  <a:pt x="1856" y="1190"/>
                </a:lnTo>
                <a:lnTo>
                  <a:pt x="1873" y="1186"/>
                </a:lnTo>
                <a:lnTo>
                  <a:pt x="1886" y="1183"/>
                </a:lnTo>
                <a:lnTo>
                  <a:pt x="1906" y="1178"/>
                </a:lnTo>
                <a:lnTo>
                  <a:pt x="1916" y="1177"/>
                </a:lnTo>
                <a:lnTo>
                  <a:pt x="1919" y="1178"/>
                </a:lnTo>
                <a:lnTo>
                  <a:pt x="1922" y="1179"/>
                </a:lnTo>
                <a:lnTo>
                  <a:pt x="1924" y="1182"/>
                </a:lnTo>
                <a:lnTo>
                  <a:pt x="1925" y="1186"/>
                </a:lnTo>
                <a:lnTo>
                  <a:pt x="1930" y="1197"/>
                </a:lnTo>
                <a:lnTo>
                  <a:pt x="1935" y="1212"/>
                </a:lnTo>
                <a:lnTo>
                  <a:pt x="1940" y="1225"/>
                </a:lnTo>
                <a:lnTo>
                  <a:pt x="1945" y="1237"/>
                </a:lnTo>
                <a:lnTo>
                  <a:pt x="1950" y="1248"/>
                </a:lnTo>
                <a:lnTo>
                  <a:pt x="1950" y="1249"/>
                </a:lnTo>
                <a:lnTo>
                  <a:pt x="1953" y="1247"/>
                </a:lnTo>
                <a:lnTo>
                  <a:pt x="1972" y="1231"/>
                </a:lnTo>
                <a:lnTo>
                  <a:pt x="1993" y="1214"/>
                </a:lnTo>
                <a:lnTo>
                  <a:pt x="2020" y="1190"/>
                </a:lnTo>
                <a:lnTo>
                  <a:pt x="2035" y="1177"/>
                </a:lnTo>
                <a:lnTo>
                  <a:pt x="2048" y="1161"/>
                </a:lnTo>
                <a:lnTo>
                  <a:pt x="2063" y="1145"/>
                </a:lnTo>
                <a:lnTo>
                  <a:pt x="2076" y="1127"/>
                </a:lnTo>
                <a:lnTo>
                  <a:pt x="2090" y="1109"/>
                </a:lnTo>
                <a:lnTo>
                  <a:pt x="2101" y="1090"/>
                </a:lnTo>
                <a:lnTo>
                  <a:pt x="2112" y="1071"/>
                </a:lnTo>
                <a:lnTo>
                  <a:pt x="2122" y="1053"/>
                </a:lnTo>
                <a:lnTo>
                  <a:pt x="2138" y="1017"/>
                </a:lnTo>
                <a:lnTo>
                  <a:pt x="2150" y="990"/>
                </a:lnTo>
                <a:lnTo>
                  <a:pt x="2161" y="965"/>
                </a:lnTo>
                <a:lnTo>
                  <a:pt x="2162" y="961"/>
                </a:lnTo>
                <a:lnTo>
                  <a:pt x="2159" y="961"/>
                </a:lnTo>
                <a:lnTo>
                  <a:pt x="2137" y="967"/>
                </a:lnTo>
                <a:lnTo>
                  <a:pt x="2114" y="972"/>
                </a:lnTo>
                <a:lnTo>
                  <a:pt x="2084" y="979"/>
                </a:lnTo>
                <a:lnTo>
                  <a:pt x="2050" y="985"/>
                </a:lnTo>
                <a:lnTo>
                  <a:pt x="2013" y="990"/>
                </a:lnTo>
                <a:lnTo>
                  <a:pt x="1974" y="994"/>
                </a:lnTo>
                <a:lnTo>
                  <a:pt x="1938" y="996"/>
                </a:lnTo>
                <a:lnTo>
                  <a:pt x="1907" y="996"/>
                </a:lnTo>
                <a:lnTo>
                  <a:pt x="1883" y="996"/>
                </a:lnTo>
                <a:lnTo>
                  <a:pt x="1860" y="996"/>
                </a:lnTo>
                <a:lnTo>
                  <a:pt x="1857" y="996"/>
                </a:lnTo>
                <a:lnTo>
                  <a:pt x="1857" y="998"/>
                </a:lnTo>
                <a:lnTo>
                  <a:pt x="1862" y="1011"/>
                </a:lnTo>
                <a:lnTo>
                  <a:pt x="1868" y="1025"/>
                </a:lnTo>
                <a:lnTo>
                  <a:pt x="1874" y="1041"/>
                </a:lnTo>
                <a:lnTo>
                  <a:pt x="1880" y="1058"/>
                </a:lnTo>
                <a:lnTo>
                  <a:pt x="1884" y="1072"/>
                </a:lnTo>
                <a:lnTo>
                  <a:pt x="1889" y="1085"/>
                </a:lnTo>
                <a:lnTo>
                  <a:pt x="1890" y="1087"/>
                </a:lnTo>
                <a:lnTo>
                  <a:pt x="1887" y="1088"/>
                </a:lnTo>
                <a:lnTo>
                  <a:pt x="1870" y="1089"/>
                </a:lnTo>
                <a:lnTo>
                  <a:pt x="1850" y="1091"/>
                </a:lnTo>
                <a:lnTo>
                  <a:pt x="1822" y="1092"/>
                </a:lnTo>
                <a:lnTo>
                  <a:pt x="1803" y="1092"/>
                </a:lnTo>
                <a:lnTo>
                  <a:pt x="1782" y="1091"/>
                </a:lnTo>
                <a:lnTo>
                  <a:pt x="1759" y="1088"/>
                </a:lnTo>
                <a:lnTo>
                  <a:pt x="1732" y="1085"/>
                </a:lnTo>
                <a:lnTo>
                  <a:pt x="1702" y="1079"/>
                </a:lnTo>
                <a:lnTo>
                  <a:pt x="1669" y="1073"/>
                </a:lnTo>
                <a:lnTo>
                  <a:pt x="1636" y="1066"/>
                </a:lnTo>
                <a:lnTo>
                  <a:pt x="1602" y="1058"/>
                </a:lnTo>
                <a:lnTo>
                  <a:pt x="1570" y="1050"/>
                </a:lnTo>
                <a:lnTo>
                  <a:pt x="1539" y="1043"/>
                </a:lnTo>
                <a:lnTo>
                  <a:pt x="1512" y="1036"/>
                </a:lnTo>
                <a:lnTo>
                  <a:pt x="1488" y="1030"/>
                </a:lnTo>
                <a:lnTo>
                  <a:pt x="1456" y="1023"/>
                </a:lnTo>
                <a:lnTo>
                  <a:pt x="1439" y="1018"/>
                </a:lnTo>
                <a:lnTo>
                  <a:pt x="1433" y="1016"/>
                </a:lnTo>
                <a:lnTo>
                  <a:pt x="1433" y="1016"/>
                </a:lnTo>
                <a:lnTo>
                  <a:pt x="1434" y="1020"/>
                </a:lnTo>
                <a:lnTo>
                  <a:pt x="1443" y="1047"/>
                </a:lnTo>
                <a:lnTo>
                  <a:pt x="1448" y="1061"/>
                </a:lnTo>
                <a:lnTo>
                  <a:pt x="1454" y="1075"/>
                </a:lnTo>
                <a:lnTo>
                  <a:pt x="1461" y="1093"/>
                </a:lnTo>
                <a:lnTo>
                  <a:pt x="1470" y="1111"/>
                </a:lnTo>
                <a:lnTo>
                  <a:pt x="1481" y="1128"/>
                </a:lnTo>
                <a:lnTo>
                  <a:pt x="1493" y="1146"/>
                </a:lnTo>
                <a:lnTo>
                  <a:pt x="1500" y="1154"/>
                </a:lnTo>
                <a:lnTo>
                  <a:pt x="1508" y="1161"/>
                </a:lnTo>
                <a:lnTo>
                  <a:pt x="1516" y="1168"/>
                </a:lnTo>
                <a:lnTo>
                  <a:pt x="1524" y="1176"/>
                </a:lnTo>
                <a:close/>
                <a:moveTo>
                  <a:pt x="2147" y="1514"/>
                </a:moveTo>
                <a:lnTo>
                  <a:pt x="2136" y="1518"/>
                </a:lnTo>
                <a:lnTo>
                  <a:pt x="2126" y="1524"/>
                </a:lnTo>
                <a:lnTo>
                  <a:pt x="2117" y="1529"/>
                </a:lnTo>
                <a:lnTo>
                  <a:pt x="2106" y="1536"/>
                </a:lnTo>
                <a:lnTo>
                  <a:pt x="2097" y="1543"/>
                </a:lnTo>
                <a:lnTo>
                  <a:pt x="2087" y="1550"/>
                </a:lnTo>
                <a:lnTo>
                  <a:pt x="2078" y="1559"/>
                </a:lnTo>
                <a:lnTo>
                  <a:pt x="2070" y="1568"/>
                </a:lnTo>
                <a:lnTo>
                  <a:pt x="2053" y="1587"/>
                </a:lnTo>
                <a:lnTo>
                  <a:pt x="2037" y="1607"/>
                </a:lnTo>
                <a:lnTo>
                  <a:pt x="2022" y="1629"/>
                </a:lnTo>
                <a:lnTo>
                  <a:pt x="2009" y="1652"/>
                </a:lnTo>
                <a:lnTo>
                  <a:pt x="1996" y="1675"/>
                </a:lnTo>
                <a:lnTo>
                  <a:pt x="1985" y="1698"/>
                </a:lnTo>
                <a:lnTo>
                  <a:pt x="1974" y="1720"/>
                </a:lnTo>
                <a:lnTo>
                  <a:pt x="1965" y="1742"/>
                </a:lnTo>
                <a:lnTo>
                  <a:pt x="1957" y="1763"/>
                </a:lnTo>
                <a:lnTo>
                  <a:pt x="1950" y="1781"/>
                </a:lnTo>
                <a:lnTo>
                  <a:pt x="1944" y="1797"/>
                </a:lnTo>
                <a:lnTo>
                  <a:pt x="1939" y="1810"/>
                </a:lnTo>
                <a:lnTo>
                  <a:pt x="1932" y="1830"/>
                </a:lnTo>
                <a:lnTo>
                  <a:pt x="1928" y="1839"/>
                </a:lnTo>
                <a:lnTo>
                  <a:pt x="1925" y="1841"/>
                </a:lnTo>
                <a:lnTo>
                  <a:pt x="1923" y="1841"/>
                </a:lnTo>
                <a:lnTo>
                  <a:pt x="1918" y="1841"/>
                </a:lnTo>
                <a:lnTo>
                  <a:pt x="1914" y="1840"/>
                </a:lnTo>
                <a:lnTo>
                  <a:pt x="1903" y="1838"/>
                </a:lnTo>
                <a:lnTo>
                  <a:pt x="1888" y="1835"/>
                </a:lnTo>
                <a:lnTo>
                  <a:pt x="1874" y="1831"/>
                </a:lnTo>
                <a:lnTo>
                  <a:pt x="1861" y="1829"/>
                </a:lnTo>
                <a:lnTo>
                  <a:pt x="1850" y="1826"/>
                </a:lnTo>
                <a:lnTo>
                  <a:pt x="1848" y="1826"/>
                </a:lnTo>
                <a:lnTo>
                  <a:pt x="1849" y="1830"/>
                </a:lnTo>
                <a:lnTo>
                  <a:pt x="1851" y="1855"/>
                </a:lnTo>
                <a:lnTo>
                  <a:pt x="1853" y="1882"/>
                </a:lnTo>
                <a:lnTo>
                  <a:pt x="1858" y="1917"/>
                </a:lnTo>
                <a:lnTo>
                  <a:pt x="1862" y="1937"/>
                </a:lnTo>
                <a:lnTo>
                  <a:pt x="1867" y="1957"/>
                </a:lnTo>
                <a:lnTo>
                  <a:pt x="1873" y="1978"/>
                </a:lnTo>
                <a:lnTo>
                  <a:pt x="1879" y="1999"/>
                </a:lnTo>
                <a:lnTo>
                  <a:pt x="1887" y="2019"/>
                </a:lnTo>
                <a:lnTo>
                  <a:pt x="1897" y="2040"/>
                </a:lnTo>
                <a:lnTo>
                  <a:pt x="1907" y="2060"/>
                </a:lnTo>
                <a:lnTo>
                  <a:pt x="1916" y="2078"/>
                </a:lnTo>
                <a:lnTo>
                  <a:pt x="1936" y="2110"/>
                </a:lnTo>
                <a:lnTo>
                  <a:pt x="1952" y="2136"/>
                </a:lnTo>
                <a:lnTo>
                  <a:pt x="1967" y="2159"/>
                </a:lnTo>
                <a:lnTo>
                  <a:pt x="1969" y="2163"/>
                </a:lnTo>
                <a:lnTo>
                  <a:pt x="1970" y="2160"/>
                </a:lnTo>
                <a:lnTo>
                  <a:pt x="1979" y="2139"/>
                </a:lnTo>
                <a:lnTo>
                  <a:pt x="1987" y="2117"/>
                </a:lnTo>
                <a:lnTo>
                  <a:pt x="1998" y="2089"/>
                </a:lnTo>
                <a:lnTo>
                  <a:pt x="2013" y="2057"/>
                </a:lnTo>
                <a:lnTo>
                  <a:pt x="2029" y="2022"/>
                </a:lnTo>
                <a:lnTo>
                  <a:pt x="2048" y="1988"/>
                </a:lnTo>
                <a:lnTo>
                  <a:pt x="2066" y="1958"/>
                </a:lnTo>
                <a:lnTo>
                  <a:pt x="2083" y="1931"/>
                </a:lnTo>
                <a:lnTo>
                  <a:pt x="2096" y="1912"/>
                </a:lnTo>
                <a:lnTo>
                  <a:pt x="2109" y="1893"/>
                </a:lnTo>
                <a:lnTo>
                  <a:pt x="2110" y="1890"/>
                </a:lnTo>
                <a:lnTo>
                  <a:pt x="2109" y="1890"/>
                </a:lnTo>
                <a:lnTo>
                  <a:pt x="2095" y="1886"/>
                </a:lnTo>
                <a:lnTo>
                  <a:pt x="2081" y="1883"/>
                </a:lnTo>
                <a:lnTo>
                  <a:pt x="2064" y="1879"/>
                </a:lnTo>
                <a:lnTo>
                  <a:pt x="2046" y="1874"/>
                </a:lnTo>
                <a:lnTo>
                  <a:pt x="2033" y="1870"/>
                </a:lnTo>
                <a:lnTo>
                  <a:pt x="2019" y="1867"/>
                </a:lnTo>
                <a:lnTo>
                  <a:pt x="2017" y="1867"/>
                </a:lnTo>
                <a:lnTo>
                  <a:pt x="2018" y="1865"/>
                </a:lnTo>
                <a:lnTo>
                  <a:pt x="2026" y="1849"/>
                </a:lnTo>
                <a:lnTo>
                  <a:pt x="2036" y="1832"/>
                </a:lnTo>
                <a:lnTo>
                  <a:pt x="2050" y="1807"/>
                </a:lnTo>
                <a:lnTo>
                  <a:pt x="2061" y="1793"/>
                </a:lnTo>
                <a:lnTo>
                  <a:pt x="2074" y="1776"/>
                </a:lnTo>
                <a:lnTo>
                  <a:pt x="2089" y="1757"/>
                </a:lnTo>
                <a:lnTo>
                  <a:pt x="2107" y="1737"/>
                </a:lnTo>
                <a:lnTo>
                  <a:pt x="2128" y="1715"/>
                </a:lnTo>
                <a:lnTo>
                  <a:pt x="2151" y="1692"/>
                </a:lnTo>
                <a:lnTo>
                  <a:pt x="2176" y="1668"/>
                </a:lnTo>
                <a:lnTo>
                  <a:pt x="2201" y="1645"/>
                </a:lnTo>
                <a:lnTo>
                  <a:pt x="2225" y="1622"/>
                </a:lnTo>
                <a:lnTo>
                  <a:pt x="2248" y="1600"/>
                </a:lnTo>
                <a:lnTo>
                  <a:pt x="2270" y="1581"/>
                </a:lnTo>
                <a:lnTo>
                  <a:pt x="2288" y="1565"/>
                </a:lnTo>
                <a:lnTo>
                  <a:pt x="2313" y="1543"/>
                </a:lnTo>
                <a:lnTo>
                  <a:pt x="2325" y="1532"/>
                </a:lnTo>
                <a:lnTo>
                  <a:pt x="2329" y="1528"/>
                </a:lnTo>
                <a:lnTo>
                  <a:pt x="2330" y="1527"/>
                </a:lnTo>
                <a:lnTo>
                  <a:pt x="2330" y="1527"/>
                </a:lnTo>
                <a:lnTo>
                  <a:pt x="2326" y="1526"/>
                </a:lnTo>
                <a:lnTo>
                  <a:pt x="2317" y="1524"/>
                </a:lnTo>
                <a:lnTo>
                  <a:pt x="2298" y="1518"/>
                </a:lnTo>
                <a:lnTo>
                  <a:pt x="2285" y="1515"/>
                </a:lnTo>
                <a:lnTo>
                  <a:pt x="2269" y="1512"/>
                </a:lnTo>
                <a:lnTo>
                  <a:pt x="2251" y="1508"/>
                </a:lnTo>
                <a:lnTo>
                  <a:pt x="2232" y="1506"/>
                </a:lnTo>
                <a:lnTo>
                  <a:pt x="2211" y="1505"/>
                </a:lnTo>
                <a:lnTo>
                  <a:pt x="2189" y="1505"/>
                </a:lnTo>
                <a:lnTo>
                  <a:pt x="2179" y="1506"/>
                </a:lnTo>
                <a:lnTo>
                  <a:pt x="2167" y="1508"/>
                </a:lnTo>
                <a:lnTo>
                  <a:pt x="2157" y="1511"/>
                </a:lnTo>
                <a:lnTo>
                  <a:pt x="2147" y="1514"/>
                </a:lnTo>
                <a:close/>
                <a:moveTo>
                  <a:pt x="1312" y="2009"/>
                </a:moveTo>
                <a:lnTo>
                  <a:pt x="1318" y="1999"/>
                </a:lnTo>
                <a:lnTo>
                  <a:pt x="1323" y="1988"/>
                </a:lnTo>
                <a:lnTo>
                  <a:pt x="1327" y="1978"/>
                </a:lnTo>
                <a:lnTo>
                  <a:pt x="1330" y="1967"/>
                </a:lnTo>
                <a:lnTo>
                  <a:pt x="1332" y="1955"/>
                </a:lnTo>
                <a:lnTo>
                  <a:pt x="1335" y="1943"/>
                </a:lnTo>
                <a:lnTo>
                  <a:pt x="1336" y="1931"/>
                </a:lnTo>
                <a:lnTo>
                  <a:pt x="1337" y="1919"/>
                </a:lnTo>
                <a:lnTo>
                  <a:pt x="1338" y="1893"/>
                </a:lnTo>
                <a:lnTo>
                  <a:pt x="1337" y="1867"/>
                </a:lnTo>
                <a:lnTo>
                  <a:pt x="1334" y="1840"/>
                </a:lnTo>
                <a:lnTo>
                  <a:pt x="1331" y="1814"/>
                </a:lnTo>
                <a:lnTo>
                  <a:pt x="1326" y="1789"/>
                </a:lnTo>
                <a:lnTo>
                  <a:pt x="1320" y="1764"/>
                </a:lnTo>
                <a:lnTo>
                  <a:pt x="1314" y="1740"/>
                </a:lnTo>
                <a:lnTo>
                  <a:pt x="1306" y="1717"/>
                </a:lnTo>
                <a:lnTo>
                  <a:pt x="1300" y="1696"/>
                </a:lnTo>
                <a:lnTo>
                  <a:pt x="1294" y="1678"/>
                </a:lnTo>
                <a:lnTo>
                  <a:pt x="1288" y="1662"/>
                </a:lnTo>
                <a:lnTo>
                  <a:pt x="1282" y="1649"/>
                </a:lnTo>
                <a:lnTo>
                  <a:pt x="1276" y="1629"/>
                </a:lnTo>
                <a:lnTo>
                  <a:pt x="1273" y="1619"/>
                </a:lnTo>
                <a:lnTo>
                  <a:pt x="1274" y="1616"/>
                </a:lnTo>
                <a:lnTo>
                  <a:pt x="1276" y="1614"/>
                </a:lnTo>
                <a:lnTo>
                  <a:pt x="1278" y="1612"/>
                </a:lnTo>
                <a:lnTo>
                  <a:pt x="1282" y="1609"/>
                </a:lnTo>
                <a:lnTo>
                  <a:pt x="1294" y="1604"/>
                </a:lnTo>
                <a:lnTo>
                  <a:pt x="1306" y="1597"/>
                </a:lnTo>
                <a:lnTo>
                  <a:pt x="1320" y="1591"/>
                </a:lnTo>
                <a:lnTo>
                  <a:pt x="1331" y="1585"/>
                </a:lnTo>
                <a:lnTo>
                  <a:pt x="1342" y="1579"/>
                </a:lnTo>
                <a:lnTo>
                  <a:pt x="1343" y="1578"/>
                </a:lnTo>
                <a:lnTo>
                  <a:pt x="1341" y="1576"/>
                </a:lnTo>
                <a:lnTo>
                  <a:pt x="1322" y="1558"/>
                </a:lnTo>
                <a:lnTo>
                  <a:pt x="1303" y="1539"/>
                </a:lnTo>
                <a:lnTo>
                  <a:pt x="1276" y="1515"/>
                </a:lnTo>
                <a:lnTo>
                  <a:pt x="1262" y="1503"/>
                </a:lnTo>
                <a:lnTo>
                  <a:pt x="1245" y="1489"/>
                </a:lnTo>
                <a:lnTo>
                  <a:pt x="1227" y="1477"/>
                </a:lnTo>
                <a:lnTo>
                  <a:pt x="1208" y="1466"/>
                </a:lnTo>
                <a:lnTo>
                  <a:pt x="1188" y="1454"/>
                </a:lnTo>
                <a:lnTo>
                  <a:pt x="1168" y="1445"/>
                </a:lnTo>
                <a:lnTo>
                  <a:pt x="1149" y="1436"/>
                </a:lnTo>
                <a:lnTo>
                  <a:pt x="1129" y="1428"/>
                </a:lnTo>
                <a:lnTo>
                  <a:pt x="1093" y="1416"/>
                </a:lnTo>
                <a:lnTo>
                  <a:pt x="1065" y="1407"/>
                </a:lnTo>
                <a:lnTo>
                  <a:pt x="1038" y="1398"/>
                </a:lnTo>
                <a:lnTo>
                  <a:pt x="1033" y="1397"/>
                </a:lnTo>
                <a:lnTo>
                  <a:pt x="1034" y="1400"/>
                </a:lnTo>
                <a:lnTo>
                  <a:pt x="1042" y="1421"/>
                </a:lnTo>
                <a:lnTo>
                  <a:pt x="1049" y="1443"/>
                </a:lnTo>
                <a:lnTo>
                  <a:pt x="1059" y="1473"/>
                </a:lnTo>
                <a:lnTo>
                  <a:pt x="1069" y="1506"/>
                </a:lnTo>
                <a:lnTo>
                  <a:pt x="1078" y="1543"/>
                </a:lnTo>
                <a:lnTo>
                  <a:pt x="1085" y="1580"/>
                </a:lnTo>
                <a:lnTo>
                  <a:pt x="1090" y="1616"/>
                </a:lnTo>
                <a:lnTo>
                  <a:pt x="1095" y="1647"/>
                </a:lnTo>
                <a:lnTo>
                  <a:pt x="1097" y="1671"/>
                </a:lnTo>
                <a:lnTo>
                  <a:pt x="1100" y="1693"/>
                </a:lnTo>
                <a:lnTo>
                  <a:pt x="1100" y="1696"/>
                </a:lnTo>
                <a:lnTo>
                  <a:pt x="1102" y="1696"/>
                </a:lnTo>
                <a:lnTo>
                  <a:pt x="1114" y="1690"/>
                </a:lnTo>
                <a:lnTo>
                  <a:pt x="1128" y="1683"/>
                </a:lnTo>
                <a:lnTo>
                  <a:pt x="1143" y="1676"/>
                </a:lnTo>
                <a:lnTo>
                  <a:pt x="1159" y="1667"/>
                </a:lnTo>
                <a:lnTo>
                  <a:pt x="1172" y="1661"/>
                </a:lnTo>
                <a:lnTo>
                  <a:pt x="1185" y="1655"/>
                </a:lnTo>
                <a:lnTo>
                  <a:pt x="1187" y="1655"/>
                </a:lnTo>
                <a:lnTo>
                  <a:pt x="1188" y="1657"/>
                </a:lnTo>
                <a:lnTo>
                  <a:pt x="1191" y="1675"/>
                </a:lnTo>
                <a:lnTo>
                  <a:pt x="1195" y="1693"/>
                </a:lnTo>
                <a:lnTo>
                  <a:pt x="1199" y="1722"/>
                </a:lnTo>
                <a:lnTo>
                  <a:pt x="1200" y="1740"/>
                </a:lnTo>
                <a:lnTo>
                  <a:pt x="1201" y="1761"/>
                </a:lnTo>
                <a:lnTo>
                  <a:pt x="1201" y="1784"/>
                </a:lnTo>
                <a:lnTo>
                  <a:pt x="1200" y="1812"/>
                </a:lnTo>
                <a:lnTo>
                  <a:pt x="1198" y="1842"/>
                </a:lnTo>
                <a:lnTo>
                  <a:pt x="1195" y="1875"/>
                </a:lnTo>
                <a:lnTo>
                  <a:pt x="1192" y="1909"/>
                </a:lnTo>
                <a:lnTo>
                  <a:pt x="1188" y="1943"/>
                </a:lnTo>
                <a:lnTo>
                  <a:pt x="1183" y="1976"/>
                </a:lnTo>
                <a:lnTo>
                  <a:pt x="1179" y="2008"/>
                </a:lnTo>
                <a:lnTo>
                  <a:pt x="1176" y="2036"/>
                </a:lnTo>
                <a:lnTo>
                  <a:pt x="1171" y="2060"/>
                </a:lnTo>
                <a:lnTo>
                  <a:pt x="1167" y="2092"/>
                </a:lnTo>
                <a:lnTo>
                  <a:pt x="1164" y="2109"/>
                </a:lnTo>
                <a:lnTo>
                  <a:pt x="1163" y="2116"/>
                </a:lnTo>
                <a:lnTo>
                  <a:pt x="1163" y="2116"/>
                </a:lnTo>
                <a:lnTo>
                  <a:pt x="1167" y="2115"/>
                </a:lnTo>
                <a:lnTo>
                  <a:pt x="1193" y="2102"/>
                </a:lnTo>
                <a:lnTo>
                  <a:pt x="1206" y="2096"/>
                </a:lnTo>
                <a:lnTo>
                  <a:pt x="1220" y="2089"/>
                </a:lnTo>
                <a:lnTo>
                  <a:pt x="1237" y="2079"/>
                </a:lnTo>
                <a:lnTo>
                  <a:pt x="1253" y="2069"/>
                </a:lnTo>
                <a:lnTo>
                  <a:pt x="1270" y="2057"/>
                </a:lnTo>
                <a:lnTo>
                  <a:pt x="1286" y="2043"/>
                </a:lnTo>
                <a:lnTo>
                  <a:pt x="1293" y="2035"/>
                </a:lnTo>
                <a:lnTo>
                  <a:pt x="1300" y="2027"/>
                </a:lnTo>
                <a:lnTo>
                  <a:pt x="1307" y="2018"/>
                </a:lnTo>
                <a:lnTo>
                  <a:pt x="1312" y="2009"/>
                </a:lnTo>
                <a:close/>
                <a:moveTo>
                  <a:pt x="763" y="998"/>
                </a:moveTo>
                <a:lnTo>
                  <a:pt x="671" y="998"/>
                </a:lnTo>
                <a:lnTo>
                  <a:pt x="671" y="417"/>
                </a:lnTo>
                <a:lnTo>
                  <a:pt x="654" y="433"/>
                </a:lnTo>
                <a:lnTo>
                  <a:pt x="633" y="448"/>
                </a:lnTo>
                <a:lnTo>
                  <a:pt x="610" y="464"/>
                </a:lnTo>
                <a:lnTo>
                  <a:pt x="585" y="480"/>
                </a:lnTo>
                <a:lnTo>
                  <a:pt x="559" y="495"/>
                </a:lnTo>
                <a:lnTo>
                  <a:pt x="534" y="507"/>
                </a:lnTo>
                <a:lnTo>
                  <a:pt x="511" y="517"/>
                </a:lnTo>
                <a:lnTo>
                  <a:pt x="489" y="527"/>
                </a:lnTo>
                <a:lnTo>
                  <a:pt x="489" y="439"/>
                </a:lnTo>
                <a:lnTo>
                  <a:pt x="507" y="429"/>
                </a:lnTo>
                <a:lnTo>
                  <a:pt x="526" y="420"/>
                </a:lnTo>
                <a:lnTo>
                  <a:pt x="544" y="410"/>
                </a:lnTo>
                <a:lnTo>
                  <a:pt x="560" y="398"/>
                </a:lnTo>
                <a:lnTo>
                  <a:pt x="577" y="388"/>
                </a:lnTo>
                <a:lnTo>
                  <a:pt x="592" y="376"/>
                </a:lnTo>
                <a:lnTo>
                  <a:pt x="608" y="364"/>
                </a:lnTo>
                <a:lnTo>
                  <a:pt x="623" y="352"/>
                </a:lnTo>
                <a:lnTo>
                  <a:pt x="636" y="338"/>
                </a:lnTo>
                <a:lnTo>
                  <a:pt x="650" y="326"/>
                </a:lnTo>
                <a:lnTo>
                  <a:pt x="661" y="313"/>
                </a:lnTo>
                <a:lnTo>
                  <a:pt x="671" y="301"/>
                </a:lnTo>
                <a:lnTo>
                  <a:pt x="682" y="289"/>
                </a:lnTo>
                <a:lnTo>
                  <a:pt x="690" y="276"/>
                </a:lnTo>
                <a:lnTo>
                  <a:pt x="697" y="265"/>
                </a:lnTo>
                <a:lnTo>
                  <a:pt x="705" y="252"/>
                </a:lnTo>
                <a:lnTo>
                  <a:pt x="763" y="252"/>
                </a:lnTo>
                <a:lnTo>
                  <a:pt x="763" y="998"/>
                </a:lnTo>
                <a:close/>
                <a:moveTo>
                  <a:pt x="1302" y="2688"/>
                </a:moveTo>
                <a:lnTo>
                  <a:pt x="1328" y="2685"/>
                </a:lnTo>
                <a:lnTo>
                  <a:pt x="1331" y="2695"/>
                </a:lnTo>
                <a:lnTo>
                  <a:pt x="1334" y="2704"/>
                </a:lnTo>
                <a:lnTo>
                  <a:pt x="1338" y="2711"/>
                </a:lnTo>
                <a:lnTo>
                  <a:pt x="1344" y="2717"/>
                </a:lnTo>
                <a:lnTo>
                  <a:pt x="1350" y="2721"/>
                </a:lnTo>
                <a:lnTo>
                  <a:pt x="1356" y="2724"/>
                </a:lnTo>
                <a:lnTo>
                  <a:pt x="1363" y="2726"/>
                </a:lnTo>
                <a:lnTo>
                  <a:pt x="1371" y="2726"/>
                </a:lnTo>
                <a:lnTo>
                  <a:pt x="1380" y="2726"/>
                </a:lnTo>
                <a:lnTo>
                  <a:pt x="1387" y="2723"/>
                </a:lnTo>
                <a:lnTo>
                  <a:pt x="1395" y="2719"/>
                </a:lnTo>
                <a:lnTo>
                  <a:pt x="1402" y="2714"/>
                </a:lnTo>
                <a:lnTo>
                  <a:pt x="1408" y="2707"/>
                </a:lnTo>
                <a:lnTo>
                  <a:pt x="1411" y="2699"/>
                </a:lnTo>
                <a:lnTo>
                  <a:pt x="1414" y="2691"/>
                </a:lnTo>
                <a:lnTo>
                  <a:pt x="1414" y="2682"/>
                </a:lnTo>
                <a:lnTo>
                  <a:pt x="1414" y="2674"/>
                </a:lnTo>
                <a:lnTo>
                  <a:pt x="1412" y="2665"/>
                </a:lnTo>
                <a:lnTo>
                  <a:pt x="1408" y="2659"/>
                </a:lnTo>
                <a:lnTo>
                  <a:pt x="1403" y="2652"/>
                </a:lnTo>
                <a:lnTo>
                  <a:pt x="1397" y="2647"/>
                </a:lnTo>
                <a:lnTo>
                  <a:pt x="1389" y="2644"/>
                </a:lnTo>
                <a:lnTo>
                  <a:pt x="1381" y="2641"/>
                </a:lnTo>
                <a:lnTo>
                  <a:pt x="1373" y="2640"/>
                </a:lnTo>
                <a:lnTo>
                  <a:pt x="1364" y="2641"/>
                </a:lnTo>
                <a:lnTo>
                  <a:pt x="1354" y="2644"/>
                </a:lnTo>
                <a:lnTo>
                  <a:pt x="1357" y="2621"/>
                </a:lnTo>
                <a:lnTo>
                  <a:pt x="1359" y="2621"/>
                </a:lnTo>
                <a:lnTo>
                  <a:pt x="1361" y="2621"/>
                </a:lnTo>
                <a:lnTo>
                  <a:pt x="1370" y="2621"/>
                </a:lnTo>
                <a:lnTo>
                  <a:pt x="1377" y="2619"/>
                </a:lnTo>
                <a:lnTo>
                  <a:pt x="1385" y="2616"/>
                </a:lnTo>
                <a:lnTo>
                  <a:pt x="1391" y="2612"/>
                </a:lnTo>
                <a:lnTo>
                  <a:pt x="1398" y="2607"/>
                </a:lnTo>
                <a:lnTo>
                  <a:pt x="1402" y="2601"/>
                </a:lnTo>
                <a:lnTo>
                  <a:pt x="1404" y="2594"/>
                </a:lnTo>
                <a:lnTo>
                  <a:pt x="1405" y="2586"/>
                </a:lnTo>
                <a:lnTo>
                  <a:pt x="1405" y="2578"/>
                </a:lnTo>
                <a:lnTo>
                  <a:pt x="1403" y="2572"/>
                </a:lnTo>
                <a:lnTo>
                  <a:pt x="1400" y="2566"/>
                </a:lnTo>
                <a:lnTo>
                  <a:pt x="1395" y="2562"/>
                </a:lnTo>
                <a:lnTo>
                  <a:pt x="1390" y="2558"/>
                </a:lnTo>
                <a:lnTo>
                  <a:pt x="1384" y="2555"/>
                </a:lnTo>
                <a:lnTo>
                  <a:pt x="1378" y="2552"/>
                </a:lnTo>
                <a:lnTo>
                  <a:pt x="1370" y="2551"/>
                </a:lnTo>
                <a:lnTo>
                  <a:pt x="1362" y="2552"/>
                </a:lnTo>
                <a:lnTo>
                  <a:pt x="1356" y="2555"/>
                </a:lnTo>
                <a:lnTo>
                  <a:pt x="1350" y="2558"/>
                </a:lnTo>
                <a:lnTo>
                  <a:pt x="1345" y="2562"/>
                </a:lnTo>
                <a:lnTo>
                  <a:pt x="1339" y="2567"/>
                </a:lnTo>
                <a:lnTo>
                  <a:pt x="1336" y="2574"/>
                </a:lnTo>
                <a:lnTo>
                  <a:pt x="1333" y="2581"/>
                </a:lnTo>
                <a:lnTo>
                  <a:pt x="1331" y="2591"/>
                </a:lnTo>
                <a:lnTo>
                  <a:pt x="1305" y="2586"/>
                </a:lnTo>
                <a:lnTo>
                  <a:pt x="1308" y="2573"/>
                </a:lnTo>
                <a:lnTo>
                  <a:pt x="1312" y="2563"/>
                </a:lnTo>
                <a:lnTo>
                  <a:pt x="1316" y="2558"/>
                </a:lnTo>
                <a:lnTo>
                  <a:pt x="1319" y="2552"/>
                </a:lnTo>
                <a:lnTo>
                  <a:pt x="1323" y="2548"/>
                </a:lnTo>
                <a:lnTo>
                  <a:pt x="1327" y="2545"/>
                </a:lnTo>
                <a:lnTo>
                  <a:pt x="1331" y="2541"/>
                </a:lnTo>
                <a:lnTo>
                  <a:pt x="1336" y="2539"/>
                </a:lnTo>
                <a:lnTo>
                  <a:pt x="1341" y="2536"/>
                </a:lnTo>
                <a:lnTo>
                  <a:pt x="1346" y="2534"/>
                </a:lnTo>
                <a:lnTo>
                  <a:pt x="1357" y="2532"/>
                </a:lnTo>
                <a:lnTo>
                  <a:pt x="1370" y="2531"/>
                </a:lnTo>
                <a:lnTo>
                  <a:pt x="1378" y="2531"/>
                </a:lnTo>
                <a:lnTo>
                  <a:pt x="1386" y="2533"/>
                </a:lnTo>
                <a:lnTo>
                  <a:pt x="1394" y="2535"/>
                </a:lnTo>
                <a:lnTo>
                  <a:pt x="1402" y="2538"/>
                </a:lnTo>
                <a:lnTo>
                  <a:pt x="1409" y="2542"/>
                </a:lnTo>
                <a:lnTo>
                  <a:pt x="1414" y="2546"/>
                </a:lnTo>
                <a:lnTo>
                  <a:pt x="1419" y="2552"/>
                </a:lnTo>
                <a:lnTo>
                  <a:pt x="1425" y="2559"/>
                </a:lnTo>
                <a:lnTo>
                  <a:pt x="1428" y="2565"/>
                </a:lnTo>
                <a:lnTo>
                  <a:pt x="1430" y="2572"/>
                </a:lnTo>
                <a:lnTo>
                  <a:pt x="1432" y="2578"/>
                </a:lnTo>
                <a:lnTo>
                  <a:pt x="1432" y="2586"/>
                </a:lnTo>
                <a:lnTo>
                  <a:pt x="1432" y="2593"/>
                </a:lnTo>
                <a:lnTo>
                  <a:pt x="1430" y="2599"/>
                </a:lnTo>
                <a:lnTo>
                  <a:pt x="1428" y="2605"/>
                </a:lnTo>
                <a:lnTo>
                  <a:pt x="1425" y="2610"/>
                </a:lnTo>
                <a:lnTo>
                  <a:pt x="1420" y="2617"/>
                </a:lnTo>
                <a:lnTo>
                  <a:pt x="1415" y="2621"/>
                </a:lnTo>
                <a:lnTo>
                  <a:pt x="1409" y="2625"/>
                </a:lnTo>
                <a:lnTo>
                  <a:pt x="1403" y="2629"/>
                </a:lnTo>
                <a:lnTo>
                  <a:pt x="1411" y="2632"/>
                </a:lnTo>
                <a:lnTo>
                  <a:pt x="1419" y="2635"/>
                </a:lnTo>
                <a:lnTo>
                  <a:pt x="1427" y="2640"/>
                </a:lnTo>
                <a:lnTo>
                  <a:pt x="1432" y="2647"/>
                </a:lnTo>
                <a:lnTo>
                  <a:pt x="1437" y="2655"/>
                </a:lnTo>
                <a:lnTo>
                  <a:pt x="1440" y="2662"/>
                </a:lnTo>
                <a:lnTo>
                  <a:pt x="1442" y="2671"/>
                </a:lnTo>
                <a:lnTo>
                  <a:pt x="1442" y="2682"/>
                </a:lnTo>
                <a:lnTo>
                  <a:pt x="1442" y="2688"/>
                </a:lnTo>
                <a:lnTo>
                  <a:pt x="1441" y="2695"/>
                </a:lnTo>
                <a:lnTo>
                  <a:pt x="1440" y="2702"/>
                </a:lnTo>
                <a:lnTo>
                  <a:pt x="1437" y="2708"/>
                </a:lnTo>
                <a:lnTo>
                  <a:pt x="1435" y="2713"/>
                </a:lnTo>
                <a:lnTo>
                  <a:pt x="1431" y="2719"/>
                </a:lnTo>
                <a:lnTo>
                  <a:pt x="1427" y="2724"/>
                </a:lnTo>
                <a:lnTo>
                  <a:pt x="1422" y="2729"/>
                </a:lnTo>
                <a:lnTo>
                  <a:pt x="1416" y="2734"/>
                </a:lnTo>
                <a:lnTo>
                  <a:pt x="1411" y="2738"/>
                </a:lnTo>
                <a:lnTo>
                  <a:pt x="1405" y="2741"/>
                </a:lnTo>
                <a:lnTo>
                  <a:pt x="1399" y="2744"/>
                </a:lnTo>
                <a:lnTo>
                  <a:pt x="1392" y="2746"/>
                </a:lnTo>
                <a:lnTo>
                  <a:pt x="1385" y="2747"/>
                </a:lnTo>
                <a:lnTo>
                  <a:pt x="1378" y="2748"/>
                </a:lnTo>
                <a:lnTo>
                  <a:pt x="1371" y="2748"/>
                </a:lnTo>
                <a:lnTo>
                  <a:pt x="1363" y="2748"/>
                </a:lnTo>
                <a:lnTo>
                  <a:pt x="1357" y="2747"/>
                </a:lnTo>
                <a:lnTo>
                  <a:pt x="1351" y="2746"/>
                </a:lnTo>
                <a:lnTo>
                  <a:pt x="1345" y="2744"/>
                </a:lnTo>
                <a:lnTo>
                  <a:pt x="1338" y="2742"/>
                </a:lnTo>
                <a:lnTo>
                  <a:pt x="1333" y="2739"/>
                </a:lnTo>
                <a:lnTo>
                  <a:pt x="1328" y="2736"/>
                </a:lnTo>
                <a:lnTo>
                  <a:pt x="1324" y="2732"/>
                </a:lnTo>
                <a:lnTo>
                  <a:pt x="1319" y="2727"/>
                </a:lnTo>
                <a:lnTo>
                  <a:pt x="1316" y="2722"/>
                </a:lnTo>
                <a:lnTo>
                  <a:pt x="1311" y="2718"/>
                </a:lnTo>
                <a:lnTo>
                  <a:pt x="1308" y="2713"/>
                </a:lnTo>
                <a:lnTo>
                  <a:pt x="1306" y="2707"/>
                </a:lnTo>
                <a:lnTo>
                  <a:pt x="1304" y="2700"/>
                </a:lnTo>
                <a:lnTo>
                  <a:pt x="1303" y="2694"/>
                </a:lnTo>
                <a:lnTo>
                  <a:pt x="1302" y="2688"/>
                </a:lnTo>
                <a:close/>
                <a:moveTo>
                  <a:pt x="2898" y="1302"/>
                </a:moveTo>
                <a:lnTo>
                  <a:pt x="2898" y="1352"/>
                </a:lnTo>
                <a:lnTo>
                  <a:pt x="2615" y="1352"/>
                </a:lnTo>
                <a:lnTo>
                  <a:pt x="2615" y="1342"/>
                </a:lnTo>
                <a:lnTo>
                  <a:pt x="2616" y="1333"/>
                </a:lnTo>
                <a:lnTo>
                  <a:pt x="2618" y="1325"/>
                </a:lnTo>
                <a:lnTo>
                  <a:pt x="2621" y="1315"/>
                </a:lnTo>
                <a:lnTo>
                  <a:pt x="2627" y="1301"/>
                </a:lnTo>
                <a:lnTo>
                  <a:pt x="2635" y="1286"/>
                </a:lnTo>
                <a:lnTo>
                  <a:pt x="2645" y="1273"/>
                </a:lnTo>
                <a:lnTo>
                  <a:pt x="2656" y="1259"/>
                </a:lnTo>
                <a:lnTo>
                  <a:pt x="2668" y="1244"/>
                </a:lnTo>
                <a:lnTo>
                  <a:pt x="2685" y="1229"/>
                </a:lnTo>
                <a:lnTo>
                  <a:pt x="2704" y="1212"/>
                </a:lnTo>
                <a:lnTo>
                  <a:pt x="2725" y="1194"/>
                </a:lnTo>
                <a:lnTo>
                  <a:pt x="2757" y="1167"/>
                </a:lnTo>
                <a:lnTo>
                  <a:pt x="2783" y="1143"/>
                </a:lnTo>
                <a:lnTo>
                  <a:pt x="2794" y="1132"/>
                </a:lnTo>
                <a:lnTo>
                  <a:pt x="2803" y="1122"/>
                </a:lnTo>
                <a:lnTo>
                  <a:pt x="2812" y="1113"/>
                </a:lnTo>
                <a:lnTo>
                  <a:pt x="2819" y="1103"/>
                </a:lnTo>
                <a:lnTo>
                  <a:pt x="2824" y="1095"/>
                </a:lnTo>
                <a:lnTo>
                  <a:pt x="2829" y="1088"/>
                </a:lnTo>
                <a:lnTo>
                  <a:pt x="2833" y="1079"/>
                </a:lnTo>
                <a:lnTo>
                  <a:pt x="2838" y="1071"/>
                </a:lnTo>
                <a:lnTo>
                  <a:pt x="2840" y="1063"/>
                </a:lnTo>
                <a:lnTo>
                  <a:pt x="2842" y="1056"/>
                </a:lnTo>
                <a:lnTo>
                  <a:pt x="2843" y="1048"/>
                </a:lnTo>
                <a:lnTo>
                  <a:pt x="2844" y="1040"/>
                </a:lnTo>
                <a:lnTo>
                  <a:pt x="2843" y="1033"/>
                </a:lnTo>
                <a:lnTo>
                  <a:pt x="2842" y="1026"/>
                </a:lnTo>
                <a:lnTo>
                  <a:pt x="2841" y="1018"/>
                </a:lnTo>
                <a:lnTo>
                  <a:pt x="2838" y="1012"/>
                </a:lnTo>
                <a:lnTo>
                  <a:pt x="2834" y="1005"/>
                </a:lnTo>
                <a:lnTo>
                  <a:pt x="2831" y="1000"/>
                </a:lnTo>
                <a:lnTo>
                  <a:pt x="2826" y="994"/>
                </a:lnTo>
                <a:lnTo>
                  <a:pt x="2821" y="988"/>
                </a:lnTo>
                <a:lnTo>
                  <a:pt x="2815" y="983"/>
                </a:lnTo>
                <a:lnTo>
                  <a:pt x="2809" y="979"/>
                </a:lnTo>
                <a:lnTo>
                  <a:pt x="2802" y="975"/>
                </a:lnTo>
                <a:lnTo>
                  <a:pt x="2795" y="972"/>
                </a:lnTo>
                <a:lnTo>
                  <a:pt x="2788" y="970"/>
                </a:lnTo>
                <a:lnTo>
                  <a:pt x="2780" y="968"/>
                </a:lnTo>
                <a:lnTo>
                  <a:pt x="2771" y="967"/>
                </a:lnTo>
                <a:lnTo>
                  <a:pt x="2763" y="967"/>
                </a:lnTo>
                <a:lnTo>
                  <a:pt x="2754" y="967"/>
                </a:lnTo>
                <a:lnTo>
                  <a:pt x="2744" y="968"/>
                </a:lnTo>
                <a:lnTo>
                  <a:pt x="2736" y="970"/>
                </a:lnTo>
                <a:lnTo>
                  <a:pt x="2729" y="972"/>
                </a:lnTo>
                <a:lnTo>
                  <a:pt x="2720" y="975"/>
                </a:lnTo>
                <a:lnTo>
                  <a:pt x="2714" y="979"/>
                </a:lnTo>
                <a:lnTo>
                  <a:pt x="2708" y="984"/>
                </a:lnTo>
                <a:lnTo>
                  <a:pt x="2702" y="989"/>
                </a:lnTo>
                <a:lnTo>
                  <a:pt x="2697" y="996"/>
                </a:lnTo>
                <a:lnTo>
                  <a:pt x="2691" y="1002"/>
                </a:lnTo>
                <a:lnTo>
                  <a:pt x="2687" y="1009"/>
                </a:lnTo>
                <a:lnTo>
                  <a:pt x="2684" y="1016"/>
                </a:lnTo>
                <a:lnTo>
                  <a:pt x="2682" y="1025"/>
                </a:lnTo>
                <a:lnTo>
                  <a:pt x="2680" y="1033"/>
                </a:lnTo>
                <a:lnTo>
                  <a:pt x="2679" y="1042"/>
                </a:lnTo>
                <a:lnTo>
                  <a:pt x="2679" y="1052"/>
                </a:lnTo>
                <a:lnTo>
                  <a:pt x="2625" y="1046"/>
                </a:lnTo>
                <a:lnTo>
                  <a:pt x="2626" y="1032"/>
                </a:lnTo>
                <a:lnTo>
                  <a:pt x="2629" y="1018"/>
                </a:lnTo>
                <a:lnTo>
                  <a:pt x="2633" y="1005"/>
                </a:lnTo>
                <a:lnTo>
                  <a:pt x="2637" y="994"/>
                </a:lnTo>
                <a:lnTo>
                  <a:pt x="2644" y="982"/>
                </a:lnTo>
                <a:lnTo>
                  <a:pt x="2650" y="972"/>
                </a:lnTo>
                <a:lnTo>
                  <a:pt x="2658" y="962"/>
                </a:lnTo>
                <a:lnTo>
                  <a:pt x="2666" y="954"/>
                </a:lnTo>
                <a:lnTo>
                  <a:pt x="2676" y="947"/>
                </a:lnTo>
                <a:lnTo>
                  <a:pt x="2686" y="941"/>
                </a:lnTo>
                <a:lnTo>
                  <a:pt x="2698" y="936"/>
                </a:lnTo>
                <a:lnTo>
                  <a:pt x="2709" y="930"/>
                </a:lnTo>
                <a:lnTo>
                  <a:pt x="2721" y="927"/>
                </a:lnTo>
                <a:lnTo>
                  <a:pt x="2735" y="925"/>
                </a:lnTo>
                <a:lnTo>
                  <a:pt x="2748" y="923"/>
                </a:lnTo>
                <a:lnTo>
                  <a:pt x="2764" y="923"/>
                </a:lnTo>
                <a:lnTo>
                  <a:pt x="2778" y="923"/>
                </a:lnTo>
                <a:lnTo>
                  <a:pt x="2793" y="925"/>
                </a:lnTo>
                <a:lnTo>
                  <a:pt x="2806" y="927"/>
                </a:lnTo>
                <a:lnTo>
                  <a:pt x="2819" y="931"/>
                </a:lnTo>
                <a:lnTo>
                  <a:pt x="2830" y="937"/>
                </a:lnTo>
                <a:lnTo>
                  <a:pt x="2842" y="942"/>
                </a:lnTo>
                <a:lnTo>
                  <a:pt x="2852" y="949"/>
                </a:lnTo>
                <a:lnTo>
                  <a:pt x="2861" y="957"/>
                </a:lnTo>
                <a:lnTo>
                  <a:pt x="2870" y="966"/>
                </a:lnTo>
                <a:lnTo>
                  <a:pt x="2877" y="975"/>
                </a:lnTo>
                <a:lnTo>
                  <a:pt x="2883" y="985"/>
                </a:lnTo>
                <a:lnTo>
                  <a:pt x="2888" y="996"/>
                </a:lnTo>
                <a:lnTo>
                  <a:pt x="2893" y="1006"/>
                </a:lnTo>
                <a:lnTo>
                  <a:pt x="2895" y="1017"/>
                </a:lnTo>
                <a:lnTo>
                  <a:pt x="2897" y="1030"/>
                </a:lnTo>
                <a:lnTo>
                  <a:pt x="2898" y="1042"/>
                </a:lnTo>
                <a:lnTo>
                  <a:pt x="2897" y="1055"/>
                </a:lnTo>
                <a:lnTo>
                  <a:pt x="2895" y="1067"/>
                </a:lnTo>
                <a:lnTo>
                  <a:pt x="2892" y="1079"/>
                </a:lnTo>
                <a:lnTo>
                  <a:pt x="2886" y="1092"/>
                </a:lnTo>
                <a:lnTo>
                  <a:pt x="2880" y="1104"/>
                </a:lnTo>
                <a:lnTo>
                  <a:pt x="2873" y="1118"/>
                </a:lnTo>
                <a:lnTo>
                  <a:pt x="2864" y="1131"/>
                </a:lnTo>
                <a:lnTo>
                  <a:pt x="2852" y="1145"/>
                </a:lnTo>
                <a:lnTo>
                  <a:pt x="2838" y="1159"/>
                </a:lnTo>
                <a:lnTo>
                  <a:pt x="2819" y="1177"/>
                </a:lnTo>
                <a:lnTo>
                  <a:pt x="2797" y="1197"/>
                </a:lnTo>
                <a:lnTo>
                  <a:pt x="2771" y="1219"/>
                </a:lnTo>
                <a:lnTo>
                  <a:pt x="2749" y="1238"/>
                </a:lnTo>
                <a:lnTo>
                  <a:pt x="2732" y="1253"/>
                </a:lnTo>
                <a:lnTo>
                  <a:pt x="2718" y="1265"/>
                </a:lnTo>
                <a:lnTo>
                  <a:pt x="2710" y="1273"/>
                </a:lnTo>
                <a:lnTo>
                  <a:pt x="2698" y="1288"/>
                </a:lnTo>
                <a:lnTo>
                  <a:pt x="2687" y="1302"/>
                </a:lnTo>
                <a:lnTo>
                  <a:pt x="2898" y="1302"/>
                </a:lnTo>
                <a:close/>
                <a:moveTo>
                  <a:pt x="1422" y="2451"/>
                </a:moveTo>
                <a:lnTo>
                  <a:pt x="1421" y="2451"/>
                </a:lnTo>
                <a:lnTo>
                  <a:pt x="1420" y="2451"/>
                </a:lnTo>
                <a:lnTo>
                  <a:pt x="1420" y="2450"/>
                </a:lnTo>
                <a:lnTo>
                  <a:pt x="1419" y="2450"/>
                </a:lnTo>
                <a:lnTo>
                  <a:pt x="1418" y="2450"/>
                </a:lnTo>
                <a:lnTo>
                  <a:pt x="1418" y="2450"/>
                </a:lnTo>
                <a:lnTo>
                  <a:pt x="1417" y="2450"/>
                </a:lnTo>
                <a:lnTo>
                  <a:pt x="1417" y="2449"/>
                </a:lnTo>
                <a:lnTo>
                  <a:pt x="1416" y="2449"/>
                </a:lnTo>
                <a:lnTo>
                  <a:pt x="1416" y="2449"/>
                </a:lnTo>
                <a:lnTo>
                  <a:pt x="1415" y="2449"/>
                </a:lnTo>
                <a:lnTo>
                  <a:pt x="1415" y="2449"/>
                </a:lnTo>
                <a:lnTo>
                  <a:pt x="1414" y="2449"/>
                </a:lnTo>
                <a:lnTo>
                  <a:pt x="1413" y="2448"/>
                </a:lnTo>
                <a:lnTo>
                  <a:pt x="1413" y="2448"/>
                </a:lnTo>
                <a:lnTo>
                  <a:pt x="1412" y="2448"/>
                </a:lnTo>
                <a:lnTo>
                  <a:pt x="1411" y="2448"/>
                </a:lnTo>
                <a:lnTo>
                  <a:pt x="1411" y="2448"/>
                </a:lnTo>
                <a:lnTo>
                  <a:pt x="1411" y="2448"/>
                </a:lnTo>
                <a:lnTo>
                  <a:pt x="1410" y="2448"/>
                </a:lnTo>
                <a:lnTo>
                  <a:pt x="1409" y="2447"/>
                </a:lnTo>
                <a:lnTo>
                  <a:pt x="1409" y="2447"/>
                </a:lnTo>
                <a:lnTo>
                  <a:pt x="1408" y="2447"/>
                </a:lnTo>
                <a:lnTo>
                  <a:pt x="1407" y="2447"/>
                </a:lnTo>
                <a:lnTo>
                  <a:pt x="1407" y="2447"/>
                </a:lnTo>
                <a:lnTo>
                  <a:pt x="1406" y="2447"/>
                </a:lnTo>
                <a:lnTo>
                  <a:pt x="1406" y="2447"/>
                </a:lnTo>
                <a:lnTo>
                  <a:pt x="1405" y="2446"/>
                </a:lnTo>
                <a:lnTo>
                  <a:pt x="1405" y="2446"/>
                </a:lnTo>
                <a:lnTo>
                  <a:pt x="1404" y="2446"/>
                </a:lnTo>
                <a:lnTo>
                  <a:pt x="1403" y="2446"/>
                </a:lnTo>
                <a:lnTo>
                  <a:pt x="1403" y="2446"/>
                </a:lnTo>
                <a:lnTo>
                  <a:pt x="1402" y="2446"/>
                </a:lnTo>
                <a:lnTo>
                  <a:pt x="1399" y="2445"/>
                </a:lnTo>
                <a:lnTo>
                  <a:pt x="1399" y="2445"/>
                </a:lnTo>
                <a:lnTo>
                  <a:pt x="1398" y="2445"/>
                </a:lnTo>
                <a:lnTo>
                  <a:pt x="1397" y="2445"/>
                </a:lnTo>
                <a:lnTo>
                  <a:pt x="1395" y="2445"/>
                </a:lnTo>
                <a:lnTo>
                  <a:pt x="1393" y="2444"/>
                </a:lnTo>
                <a:lnTo>
                  <a:pt x="1392" y="2444"/>
                </a:lnTo>
                <a:lnTo>
                  <a:pt x="1391" y="2444"/>
                </a:lnTo>
                <a:lnTo>
                  <a:pt x="1391" y="2444"/>
                </a:lnTo>
                <a:lnTo>
                  <a:pt x="1390" y="2444"/>
                </a:lnTo>
                <a:lnTo>
                  <a:pt x="1389" y="2443"/>
                </a:lnTo>
                <a:lnTo>
                  <a:pt x="1388" y="2443"/>
                </a:lnTo>
                <a:lnTo>
                  <a:pt x="1387" y="2443"/>
                </a:lnTo>
                <a:lnTo>
                  <a:pt x="1387" y="2443"/>
                </a:lnTo>
                <a:lnTo>
                  <a:pt x="1386" y="2443"/>
                </a:lnTo>
                <a:lnTo>
                  <a:pt x="1385" y="2443"/>
                </a:lnTo>
                <a:lnTo>
                  <a:pt x="1384" y="2443"/>
                </a:lnTo>
                <a:lnTo>
                  <a:pt x="1383" y="2443"/>
                </a:lnTo>
                <a:lnTo>
                  <a:pt x="1382" y="2443"/>
                </a:lnTo>
                <a:lnTo>
                  <a:pt x="1382" y="2443"/>
                </a:lnTo>
                <a:lnTo>
                  <a:pt x="1381" y="2442"/>
                </a:lnTo>
                <a:lnTo>
                  <a:pt x="1380" y="2442"/>
                </a:lnTo>
                <a:lnTo>
                  <a:pt x="1380" y="2442"/>
                </a:lnTo>
                <a:lnTo>
                  <a:pt x="1378" y="2442"/>
                </a:lnTo>
                <a:lnTo>
                  <a:pt x="1367" y="2441"/>
                </a:lnTo>
                <a:lnTo>
                  <a:pt x="1356" y="2441"/>
                </a:lnTo>
                <a:lnTo>
                  <a:pt x="1346" y="2441"/>
                </a:lnTo>
                <a:lnTo>
                  <a:pt x="1334" y="2442"/>
                </a:lnTo>
                <a:lnTo>
                  <a:pt x="1324" y="2444"/>
                </a:lnTo>
                <a:lnTo>
                  <a:pt x="1312" y="2445"/>
                </a:lnTo>
                <a:lnTo>
                  <a:pt x="1302" y="2448"/>
                </a:lnTo>
                <a:lnTo>
                  <a:pt x="1292" y="2451"/>
                </a:lnTo>
                <a:lnTo>
                  <a:pt x="1282" y="2454"/>
                </a:lnTo>
                <a:lnTo>
                  <a:pt x="1272" y="2458"/>
                </a:lnTo>
                <a:lnTo>
                  <a:pt x="1253" y="2467"/>
                </a:lnTo>
                <a:lnTo>
                  <a:pt x="1235" y="2478"/>
                </a:lnTo>
                <a:lnTo>
                  <a:pt x="1218" y="2490"/>
                </a:lnTo>
                <a:lnTo>
                  <a:pt x="1204" y="2504"/>
                </a:lnTo>
                <a:lnTo>
                  <a:pt x="1189" y="2519"/>
                </a:lnTo>
                <a:lnTo>
                  <a:pt x="1177" y="2536"/>
                </a:lnTo>
                <a:lnTo>
                  <a:pt x="1166" y="2555"/>
                </a:lnTo>
                <a:lnTo>
                  <a:pt x="1157" y="2573"/>
                </a:lnTo>
                <a:lnTo>
                  <a:pt x="1153" y="2582"/>
                </a:lnTo>
                <a:lnTo>
                  <a:pt x="1150" y="2593"/>
                </a:lnTo>
                <a:lnTo>
                  <a:pt x="1146" y="2603"/>
                </a:lnTo>
                <a:lnTo>
                  <a:pt x="1144" y="2614"/>
                </a:lnTo>
                <a:lnTo>
                  <a:pt x="1142" y="2624"/>
                </a:lnTo>
                <a:lnTo>
                  <a:pt x="1140" y="2635"/>
                </a:lnTo>
                <a:lnTo>
                  <a:pt x="1140" y="2647"/>
                </a:lnTo>
                <a:lnTo>
                  <a:pt x="1139" y="2657"/>
                </a:lnTo>
                <a:lnTo>
                  <a:pt x="1140" y="2668"/>
                </a:lnTo>
                <a:lnTo>
                  <a:pt x="1140" y="2680"/>
                </a:lnTo>
                <a:lnTo>
                  <a:pt x="1142" y="2690"/>
                </a:lnTo>
                <a:lnTo>
                  <a:pt x="1144" y="2700"/>
                </a:lnTo>
                <a:lnTo>
                  <a:pt x="1146" y="2712"/>
                </a:lnTo>
                <a:lnTo>
                  <a:pt x="1150" y="2721"/>
                </a:lnTo>
                <a:lnTo>
                  <a:pt x="1153" y="2732"/>
                </a:lnTo>
                <a:lnTo>
                  <a:pt x="1157" y="2742"/>
                </a:lnTo>
                <a:lnTo>
                  <a:pt x="1166" y="2761"/>
                </a:lnTo>
                <a:lnTo>
                  <a:pt x="1177" y="2778"/>
                </a:lnTo>
                <a:lnTo>
                  <a:pt x="1189" y="2795"/>
                </a:lnTo>
                <a:lnTo>
                  <a:pt x="1204" y="2810"/>
                </a:lnTo>
                <a:lnTo>
                  <a:pt x="1218" y="2825"/>
                </a:lnTo>
                <a:lnTo>
                  <a:pt x="1235" y="2837"/>
                </a:lnTo>
                <a:lnTo>
                  <a:pt x="1253" y="2847"/>
                </a:lnTo>
                <a:lnTo>
                  <a:pt x="1272" y="2857"/>
                </a:lnTo>
                <a:lnTo>
                  <a:pt x="1282" y="2861"/>
                </a:lnTo>
                <a:lnTo>
                  <a:pt x="1292" y="2864"/>
                </a:lnTo>
                <a:lnTo>
                  <a:pt x="1302" y="2867"/>
                </a:lnTo>
                <a:lnTo>
                  <a:pt x="1312" y="2869"/>
                </a:lnTo>
                <a:lnTo>
                  <a:pt x="1324" y="2871"/>
                </a:lnTo>
                <a:lnTo>
                  <a:pt x="1334" y="2872"/>
                </a:lnTo>
                <a:lnTo>
                  <a:pt x="1346" y="2873"/>
                </a:lnTo>
                <a:lnTo>
                  <a:pt x="1356" y="2873"/>
                </a:lnTo>
                <a:lnTo>
                  <a:pt x="1367" y="2873"/>
                </a:lnTo>
                <a:lnTo>
                  <a:pt x="1379" y="2872"/>
                </a:lnTo>
                <a:lnTo>
                  <a:pt x="1389" y="2871"/>
                </a:lnTo>
                <a:lnTo>
                  <a:pt x="1401" y="2869"/>
                </a:lnTo>
                <a:lnTo>
                  <a:pt x="1411" y="2867"/>
                </a:lnTo>
                <a:lnTo>
                  <a:pt x="1421" y="2864"/>
                </a:lnTo>
                <a:lnTo>
                  <a:pt x="1431" y="2861"/>
                </a:lnTo>
                <a:lnTo>
                  <a:pt x="1441" y="2857"/>
                </a:lnTo>
                <a:lnTo>
                  <a:pt x="1460" y="2847"/>
                </a:lnTo>
                <a:lnTo>
                  <a:pt x="1477" y="2837"/>
                </a:lnTo>
                <a:lnTo>
                  <a:pt x="1494" y="2825"/>
                </a:lnTo>
                <a:lnTo>
                  <a:pt x="1510" y="2810"/>
                </a:lnTo>
                <a:lnTo>
                  <a:pt x="1524" y="2795"/>
                </a:lnTo>
                <a:lnTo>
                  <a:pt x="1537" y="2778"/>
                </a:lnTo>
                <a:lnTo>
                  <a:pt x="1547" y="2761"/>
                </a:lnTo>
                <a:lnTo>
                  <a:pt x="1556" y="2742"/>
                </a:lnTo>
                <a:lnTo>
                  <a:pt x="1560" y="2732"/>
                </a:lnTo>
                <a:lnTo>
                  <a:pt x="1564" y="2721"/>
                </a:lnTo>
                <a:lnTo>
                  <a:pt x="1567" y="2712"/>
                </a:lnTo>
                <a:lnTo>
                  <a:pt x="1569" y="2700"/>
                </a:lnTo>
                <a:lnTo>
                  <a:pt x="1571" y="2690"/>
                </a:lnTo>
                <a:lnTo>
                  <a:pt x="1573" y="2680"/>
                </a:lnTo>
                <a:lnTo>
                  <a:pt x="1573" y="2668"/>
                </a:lnTo>
                <a:lnTo>
                  <a:pt x="1574" y="2657"/>
                </a:lnTo>
                <a:lnTo>
                  <a:pt x="1573" y="2639"/>
                </a:lnTo>
                <a:lnTo>
                  <a:pt x="1571" y="2622"/>
                </a:lnTo>
                <a:lnTo>
                  <a:pt x="1567" y="2604"/>
                </a:lnTo>
                <a:lnTo>
                  <a:pt x="1563" y="2588"/>
                </a:lnTo>
                <a:lnTo>
                  <a:pt x="1556" y="2572"/>
                </a:lnTo>
                <a:lnTo>
                  <a:pt x="1549" y="2557"/>
                </a:lnTo>
                <a:lnTo>
                  <a:pt x="1541" y="2542"/>
                </a:lnTo>
                <a:lnTo>
                  <a:pt x="1530" y="2529"/>
                </a:lnTo>
                <a:lnTo>
                  <a:pt x="1520" y="2515"/>
                </a:lnTo>
                <a:lnTo>
                  <a:pt x="1509" y="2503"/>
                </a:lnTo>
                <a:lnTo>
                  <a:pt x="1496" y="2491"/>
                </a:lnTo>
                <a:lnTo>
                  <a:pt x="1483" y="2481"/>
                </a:lnTo>
                <a:lnTo>
                  <a:pt x="1469" y="2472"/>
                </a:lnTo>
                <a:lnTo>
                  <a:pt x="1454" y="2463"/>
                </a:lnTo>
                <a:lnTo>
                  <a:pt x="1438" y="2457"/>
                </a:lnTo>
                <a:lnTo>
                  <a:pt x="1422" y="2451"/>
                </a:lnTo>
                <a:close/>
                <a:moveTo>
                  <a:pt x="2758" y="749"/>
                </a:moveTo>
                <a:lnTo>
                  <a:pt x="2778" y="749"/>
                </a:lnTo>
                <a:lnTo>
                  <a:pt x="2799" y="751"/>
                </a:lnTo>
                <a:lnTo>
                  <a:pt x="2819" y="753"/>
                </a:lnTo>
                <a:lnTo>
                  <a:pt x="2839" y="757"/>
                </a:lnTo>
                <a:lnTo>
                  <a:pt x="2858" y="762"/>
                </a:lnTo>
                <a:lnTo>
                  <a:pt x="2877" y="767"/>
                </a:lnTo>
                <a:lnTo>
                  <a:pt x="2896" y="773"/>
                </a:lnTo>
                <a:lnTo>
                  <a:pt x="2914" y="780"/>
                </a:lnTo>
                <a:lnTo>
                  <a:pt x="2932" y="789"/>
                </a:lnTo>
                <a:lnTo>
                  <a:pt x="2950" y="797"/>
                </a:lnTo>
                <a:lnTo>
                  <a:pt x="2966" y="807"/>
                </a:lnTo>
                <a:lnTo>
                  <a:pt x="2983" y="818"/>
                </a:lnTo>
                <a:lnTo>
                  <a:pt x="2998" y="828"/>
                </a:lnTo>
                <a:lnTo>
                  <a:pt x="3013" y="840"/>
                </a:lnTo>
                <a:lnTo>
                  <a:pt x="3028" y="853"/>
                </a:lnTo>
                <a:lnTo>
                  <a:pt x="3042" y="866"/>
                </a:lnTo>
                <a:lnTo>
                  <a:pt x="3055" y="880"/>
                </a:lnTo>
                <a:lnTo>
                  <a:pt x="3068" y="894"/>
                </a:lnTo>
                <a:lnTo>
                  <a:pt x="3079" y="910"/>
                </a:lnTo>
                <a:lnTo>
                  <a:pt x="3091" y="925"/>
                </a:lnTo>
                <a:lnTo>
                  <a:pt x="3101" y="942"/>
                </a:lnTo>
                <a:lnTo>
                  <a:pt x="3111" y="958"/>
                </a:lnTo>
                <a:lnTo>
                  <a:pt x="3120" y="976"/>
                </a:lnTo>
                <a:lnTo>
                  <a:pt x="3128" y="994"/>
                </a:lnTo>
                <a:lnTo>
                  <a:pt x="3135" y="1011"/>
                </a:lnTo>
                <a:lnTo>
                  <a:pt x="3142" y="1030"/>
                </a:lnTo>
                <a:lnTo>
                  <a:pt x="3147" y="1049"/>
                </a:lnTo>
                <a:lnTo>
                  <a:pt x="3151" y="1069"/>
                </a:lnTo>
                <a:lnTo>
                  <a:pt x="3155" y="1089"/>
                </a:lnTo>
                <a:lnTo>
                  <a:pt x="3157" y="1108"/>
                </a:lnTo>
                <a:lnTo>
                  <a:pt x="3159" y="1129"/>
                </a:lnTo>
                <a:lnTo>
                  <a:pt x="3159" y="1150"/>
                </a:lnTo>
                <a:lnTo>
                  <a:pt x="3159" y="1170"/>
                </a:lnTo>
                <a:lnTo>
                  <a:pt x="3157" y="1190"/>
                </a:lnTo>
                <a:lnTo>
                  <a:pt x="3155" y="1211"/>
                </a:lnTo>
                <a:lnTo>
                  <a:pt x="3151" y="1231"/>
                </a:lnTo>
                <a:lnTo>
                  <a:pt x="3147" y="1249"/>
                </a:lnTo>
                <a:lnTo>
                  <a:pt x="3142" y="1269"/>
                </a:lnTo>
                <a:lnTo>
                  <a:pt x="3135" y="1288"/>
                </a:lnTo>
                <a:lnTo>
                  <a:pt x="3128" y="1305"/>
                </a:lnTo>
                <a:lnTo>
                  <a:pt x="3120" y="1323"/>
                </a:lnTo>
                <a:lnTo>
                  <a:pt x="3111" y="1340"/>
                </a:lnTo>
                <a:lnTo>
                  <a:pt x="3101" y="1357"/>
                </a:lnTo>
                <a:lnTo>
                  <a:pt x="3091" y="1373"/>
                </a:lnTo>
                <a:lnTo>
                  <a:pt x="3079" y="1389"/>
                </a:lnTo>
                <a:lnTo>
                  <a:pt x="3068" y="1404"/>
                </a:lnTo>
                <a:lnTo>
                  <a:pt x="3055" y="1419"/>
                </a:lnTo>
                <a:lnTo>
                  <a:pt x="3042" y="1432"/>
                </a:lnTo>
                <a:lnTo>
                  <a:pt x="3028" y="1446"/>
                </a:lnTo>
                <a:lnTo>
                  <a:pt x="3013" y="1458"/>
                </a:lnTo>
                <a:lnTo>
                  <a:pt x="2998" y="1471"/>
                </a:lnTo>
                <a:lnTo>
                  <a:pt x="2983" y="1482"/>
                </a:lnTo>
                <a:lnTo>
                  <a:pt x="2966" y="1492"/>
                </a:lnTo>
                <a:lnTo>
                  <a:pt x="2950" y="1502"/>
                </a:lnTo>
                <a:lnTo>
                  <a:pt x="2932" y="1510"/>
                </a:lnTo>
                <a:lnTo>
                  <a:pt x="2914" y="1518"/>
                </a:lnTo>
                <a:lnTo>
                  <a:pt x="2896" y="1526"/>
                </a:lnTo>
                <a:lnTo>
                  <a:pt x="2877" y="1532"/>
                </a:lnTo>
                <a:lnTo>
                  <a:pt x="2858" y="1537"/>
                </a:lnTo>
                <a:lnTo>
                  <a:pt x="2839" y="1542"/>
                </a:lnTo>
                <a:lnTo>
                  <a:pt x="2819" y="1545"/>
                </a:lnTo>
                <a:lnTo>
                  <a:pt x="2799" y="1548"/>
                </a:lnTo>
                <a:lnTo>
                  <a:pt x="2778" y="1549"/>
                </a:lnTo>
                <a:lnTo>
                  <a:pt x="2758" y="1550"/>
                </a:lnTo>
                <a:lnTo>
                  <a:pt x="2739" y="1549"/>
                </a:lnTo>
                <a:lnTo>
                  <a:pt x="2720" y="1548"/>
                </a:lnTo>
                <a:lnTo>
                  <a:pt x="2702" y="1546"/>
                </a:lnTo>
                <a:lnTo>
                  <a:pt x="2684" y="1543"/>
                </a:lnTo>
                <a:lnTo>
                  <a:pt x="2666" y="1539"/>
                </a:lnTo>
                <a:lnTo>
                  <a:pt x="2649" y="1535"/>
                </a:lnTo>
                <a:lnTo>
                  <a:pt x="2631" y="1530"/>
                </a:lnTo>
                <a:lnTo>
                  <a:pt x="2615" y="1524"/>
                </a:lnTo>
                <a:lnTo>
                  <a:pt x="2598" y="1517"/>
                </a:lnTo>
                <a:lnTo>
                  <a:pt x="2581" y="1509"/>
                </a:lnTo>
                <a:lnTo>
                  <a:pt x="2566" y="1501"/>
                </a:lnTo>
                <a:lnTo>
                  <a:pt x="2550" y="1492"/>
                </a:lnTo>
                <a:lnTo>
                  <a:pt x="2536" y="1483"/>
                </a:lnTo>
                <a:lnTo>
                  <a:pt x="2521" y="1473"/>
                </a:lnTo>
                <a:lnTo>
                  <a:pt x="2507" y="1462"/>
                </a:lnTo>
                <a:lnTo>
                  <a:pt x="2493" y="1451"/>
                </a:lnTo>
                <a:lnTo>
                  <a:pt x="2481" y="1439"/>
                </a:lnTo>
                <a:lnTo>
                  <a:pt x="2468" y="1426"/>
                </a:lnTo>
                <a:lnTo>
                  <a:pt x="2456" y="1414"/>
                </a:lnTo>
                <a:lnTo>
                  <a:pt x="2444" y="1400"/>
                </a:lnTo>
                <a:lnTo>
                  <a:pt x="2434" y="1386"/>
                </a:lnTo>
                <a:lnTo>
                  <a:pt x="2424" y="1371"/>
                </a:lnTo>
                <a:lnTo>
                  <a:pt x="2414" y="1357"/>
                </a:lnTo>
                <a:lnTo>
                  <a:pt x="2406" y="1341"/>
                </a:lnTo>
                <a:lnTo>
                  <a:pt x="2398" y="1326"/>
                </a:lnTo>
                <a:lnTo>
                  <a:pt x="2389" y="1309"/>
                </a:lnTo>
                <a:lnTo>
                  <a:pt x="2383" y="1293"/>
                </a:lnTo>
                <a:lnTo>
                  <a:pt x="2377" y="1276"/>
                </a:lnTo>
                <a:lnTo>
                  <a:pt x="2372" y="1259"/>
                </a:lnTo>
                <a:lnTo>
                  <a:pt x="2368" y="1241"/>
                </a:lnTo>
                <a:lnTo>
                  <a:pt x="2363" y="1223"/>
                </a:lnTo>
                <a:lnTo>
                  <a:pt x="2360" y="1206"/>
                </a:lnTo>
                <a:lnTo>
                  <a:pt x="2360" y="1205"/>
                </a:lnTo>
                <a:lnTo>
                  <a:pt x="2360" y="1204"/>
                </a:lnTo>
                <a:lnTo>
                  <a:pt x="2360" y="1204"/>
                </a:lnTo>
                <a:lnTo>
                  <a:pt x="2360" y="1203"/>
                </a:lnTo>
                <a:lnTo>
                  <a:pt x="2359" y="1199"/>
                </a:lnTo>
                <a:lnTo>
                  <a:pt x="2359" y="1199"/>
                </a:lnTo>
                <a:lnTo>
                  <a:pt x="2359" y="1197"/>
                </a:lnTo>
                <a:lnTo>
                  <a:pt x="2359" y="1197"/>
                </a:lnTo>
                <a:lnTo>
                  <a:pt x="2359" y="1196"/>
                </a:lnTo>
                <a:lnTo>
                  <a:pt x="2359" y="1195"/>
                </a:lnTo>
                <a:lnTo>
                  <a:pt x="2359" y="1195"/>
                </a:lnTo>
                <a:lnTo>
                  <a:pt x="2359" y="1194"/>
                </a:lnTo>
                <a:lnTo>
                  <a:pt x="2359" y="1194"/>
                </a:lnTo>
                <a:lnTo>
                  <a:pt x="2359" y="1193"/>
                </a:lnTo>
                <a:lnTo>
                  <a:pt x="2359" y="1192"/>
                </a:lnTo>
                <a:lnTo>
                  <a:pt x="2358" y="1189"/>
                </a:lnTo>
                <a:lnTo>
                  <a:pt x="2358" y="1188"/>
                </a:lnTo>
                <a:lnTo>
                  <a:pt x="2358" y="1187"/>
                </a:lnTo>
                <a:lnTo>
                  <a:pt x="2358" y="1187"/>
                </a:lnTo>
                <a:lnTo>
                  <a:pt x="2358" y="1186"/>
                </a:lnTo>
                <a:lnTo>
                  <a:pt x="2358" y="1185"/>
                </a:lnTo>
                <a:lnTo>
                  <a:pt x="2358" y="1185"/>
                </a:lnTo>
                <a:lnTo>
                  <a:pt x="2358" y="1184"/>
                </a:lnTo>
                <a:lnTo>
                  <a:pt x="2358" y="1184"/>
                </a:lnTo>
                <a:lnTo>
                  <a:pt x="2358" y="1183"/>
                </a:lnTo>
                <a:lnTo>
                  <a:pt x="2357" y="1178"/>
                </a:lnTo>
                <a:lnTo>
                  <a:pt x="2357" y="1177"/>
                </a:lnTo>
                <a:lnTo>
                  <a:pt x="2357" y="1177"/>
                </a:lnTo>
                <a:lnTo>
                  <a:pt x="2357" y="1176"/>
                </a:lnTo>
                <a:lnTo>
                  <a:pt x="2357" y="1175"/>
                </a:lnTo>
                <a:lnTo>
                  <a:pt x="2357" y="1175"/>
                </a:lnTo>
                <a:lnTo>
                  <a:pt x="2357" y="1174"/>
                </a:lnTo>
                <a:lnTo>
                  <a:pt x="2357" y="1174"/>
                </a:lnTo>
                <a:lnTo>
                  <a:pt x="2357" y="1173"/>
                </a:lnTo>
                <a:lnTo>
                  <a:pt x="2357" y="1172"/>
                </a:lnTo>
                <a:lnTo>
                  <a:pt x="2357" y="1172"/>
                </a:lnTo>
                <a:lnTo>
                  <a:pt x="2357" y="1168"/>
                </a:lnTo>
                <a:lnTo>
                  <a:pt x="2357" y="1167"/>
                </a:lnTo>
                <a:lnTo>
                  <a:pt x="2357" y="1166"/>
                </a:lnTo>
                <a:lnTo>
                  <a:pt x="2357" y="1166"/>
                </a:lnTo>
                <a:lnTo>
                  <a:pt x="2357" y="1165"/>
                </a:lnTo>
                <a:lnTo>
                  <a:pt x="2357" y="1164"/>
                </a:lnTo>
                <a:lnTo>
                  <a:pt x="2357" y="1164"/>
                </a:lnTo>
                <a:lnTo>
                  <a:pt x="2356" y="1157"/>
                </a:lnTo>
                <a:lnTo>
                  <a:pt x="2356" y="1150"/>
                </a:lnTo>
                <a:lnTo>
                  <a:pt x="2357" y="1129"/>
                </a:lnTo>
                <a:lnTo>
                  <a:pt x="2358" y="1108"/>
                </a:lnTo>
                <a:lnTo>
                  <a:pt x="2361" y="1089"/>
                </a:lnTo>
                <a:lnTo>
                  <a:pt x="2365" y="1069"/>
                </a:lnTo>
                <a:lnTo>
                  <a:pt x="2369" y="1049"/>
                </a:lnTo>
                <a:lnTo>
                  <a:pt x="2375" y="1030"/>
                </a:lnTo>
                <a:lnTo>
                  <a:pt x="2381" y="1011"/>
                </a:lnTo>
                <a:lnTo>
                  <a:pt x="2388" y="994"/>
                </a:lnTo>
                <a:lnTo>
                  <a:pt x="2396" y="976"/>
                </a:lnTo>
                <a:lnTo>
                  <a:pt x="2405" y="958"/>
                </a:lnTo>
                <a:lnTo>
                  <a:pt x="2414" y="942"/>
                </a:lnTo>
                <a:lnTo>
                  <a:pt x="2425" y="925"/>
                </a:lnTo>
                <a:lnTo>
                  <a:pt x="2436" y="910"/>
                </a:lnTo>
                <a:lnTo>
                  <a:pt x="2449" y="894"/>
                </a:lnTo>
                <a:lnTo>
                  <a:pt x="2461" y="880"/>
                </a:lnTo>
                <a:lnTo>
                  <a:pt x="2474" y="866"/>
                </a:lnTo>
                <a:lnTo>
                  <a:pt x="2488" y="853"/>
                </a:lnTo>
                <a:lnTo>
                  <a:pt x="2502" y="840"/>
                </a:lnTo>
                <a:lnTo>
                  <a:pt x="2518" y="828"/>
                </a:lnTo>
                <a:lnTo>
                  <a:pt x="2534" y="818"/>
                </a:lnTo>
                <a:lnTo>
                  <a:pt x="2550" y="807"/>
                </a:lnTo>
                <a:lnTo>
                  <a:pt x="2567" y="797"/>
                </a:lnTo>
                <a:lnTo>
                  <a:pt x="2584" y="789"/>
                </a:lnTo>
                <a:lnTo>
                  <a:pt x="2602" y="780"/>
                </a:lnTo>
                <a:lnTo>
                  <a:pt x="2620" y="773"/>
                </a:lnTo>
                <a:lnTo>
                  <a:pt x="2638" y="767"/>
                </a:lnTo>
                <a:lnTo>
                  <a:pt x="2658" y="762"/>
                </a:lnTo>
                <a:lnTo>
                  <a:pt x="2677" y="757"/>
                </a:lnTo>
                <a:lnTo>
                  <a:pt x="2697" y="753"/>
                </a:lnTo>
                <a:lnTo>
                  <a:pt x="2717" y="751"/>
                </a:lnTo>
                <a:lnTo>
                  <a:pt x="2737" y="749"/>
                </a:lnTo>
                <a:lnTo>
                  <a:pt x="2758" y="749"/>
                </a:lnTo>
                <a:close/>
                <a:moveTo>
                  <a:pt x="668" y="73"/>
                </a:moveTo>
                <a:lnTo>
                  <a:pt x="699" y="73"/>
                </a:lnTo>
                <a:lnTo>
                  <a:pt x="729" y="76"/>
                </a:lnTo>
                <a:lnTo>
                  <a:pt x="758" y="80"/>
                </a:lnTo>
                <a:lnTo>
                  <a:pt x="789" y="85"/>
                </a:lnTo>
                <a:lnTo>
                  <a:pt x="817" y="92"/>
                </a:lnTo>
                <a:lnTo>
                  <a:pt x="846" y="99"/>
                </a:lnTo>
                <a:lnTo>
                  <a:pt x="873" y="110"/>
                </a:lnTo>
                <a:lnTo>
                  <a:pt x="900" y="120"/>
                </a:lnTo>
                <a:lnTo>
                  <a:pt x="927" y="131"/>
                </a:lnTo>
                <a:lnTo>
                  <a:pt x="951" y="145"/>
                </a:lnTo>
                <a:lnTo>
                  <a:pt x="976" y="159"/>
                </a:lnTo>
                <a:lnTo>
                  <a:pt x="1001" y="175"/>
                </a:lnTo>
                <a:lnTo>
                  <a:pt x="1024" y="191"/>
                </a:lnTo>
                <a:lnTo>
                  <a:pt x="1047" y="209"/>
                </a:lnTo>
                <a:lnTo>
                  <a:pt x="1069" y="228"/>
                </a:lnTo>
                <a:lnTo>
                  <a:pt x="1089" y="247"/>
                </a:lnTo>
                <a:lnTo>
                  <a:pt x="1109" y="268"/>
                </a:lnTo>
                <a:lnTo>
                  <a:pt x="1128" y="289"/>
                </a:lnTo>
                <a:lnTo>
                  <a:pt x="1145" y="311"/>
                </a:lnTo>
                <a:lnTo>
                  <a:pt x="1162" y="335"/>
                </a:lnTo>
                <a:lnTo>
                  <a:pt x="1177" y="359"/>
                </a:lnTo>
                <a:lnTo>
                  <a:pt x="1191" y="384"/>
                </a:lnTo>
                <a:lnTo>
                  <a:pt x="1205" y="410"/>
                </a:lnTo>
                <a:lnTo>
                  <a:pt x="1216" y="436"/>
                </a:lnTo>
                <a:lnTo>
                  <a:pt x="1227" y="463"/>
                </a:lnTo>
                <a:lnTo>
                  <a:pt x="1237" y="490"/>
                </a:lnTo>
                <a:lnTo>
                  <a:pt x="1244" y="518"/>
                </a:lnTo>
                <a:lnTo>
                  <a:pt x="1251" y="547"/>
                </a:lnTo>
                <a:lnTo>
                  <a:pt x="1256" y="576"/>
                </a:lnTo>
                <a:lnTo>
                  <a:pt x="1261" y="606"/>
                </a:lnTo>
                <a:lnTo>
                  <a:pt x="1263" y="636"/>
                </a:lnTo>
                <a:lnTo>
                  <a:pt x="1263" y="666"/>
                </a:lnTo>
                <a:lnTo>
                  <a:pt x="1263" y="695"/>
                </a:lnTo>
                <a:lnTo>
                  <a:pt x="1261" y="723"/>
                </a:lnTo>
                <a:lnTo>
                  <a:pt x="1258" y="751"/>
                </a:lnTo>
                <a:lnTo>
                  <a:pt x="1252" y="778"/>
                </a:lnTo>
                <a:lnTo>
                  <a:pt x="1247" y="805"/>
                </a:lnTo>
                <a:lnTo>
                  <a:pt x="1240" y="832"/>
                </a:lnTo>
                <a:lnTo>
                  <a:pt x="1232" y="858"/>
                </a:lnTo>
                <a:lnTo>
                  <a:pt x="1222" y="883"/>
                </a:lnTo>
                <a:lnTo>
                  <a:pt x="1212" y="908"/>
                </a:lnTo>
                <a:lnTo>
                  <a:pt x="1200" y="932"/>
                </a:lnTo>
                <a:lnTo>
                  <a:pt x="1188" y="955"/>
                </a:lnTo>
                <a:lnTo>
                  <a:pt x="1175" y="979"/>
                </a:lnTo>
                <a:lnTo>
                  <a:pt x="1160" y="1001"/>
                </a:lnTo>
                <a:lnTo>
                  <a:pt x="1144" y="1023"/>
                </a:lnTo>
                <a:lnTo>
                  <a:pt x="1128" y="1043"/>
                </a:lnTo>
                <a:lnTo>
                  <a:pt x="1110" y="1064"/>
                </a:lnTo>
                <a:lnTo>
                  <a:pt x="1110" y="1064"/>
                </a:lnTo>
                <a:lnTo>
                  <a:pt x="1107" y="1067"/>
                </a:lnTo>
                <a:lnTo>
                  <a:pt x="1107" y="1067"/>
                </a:lnTo>
                <a:lnTo>
                  <a:pt x="1106" y="1068"/>
                </a:lnTo>
                <a:lnTo>
                  <a:pt x="1106" y="1068"/>
                </a:lnTo>
                <a:lnTo>
                  <a:pt x="1106" y="1069"/>
                </a:lnTo>
                <a:lnTo>
                  <a:pt x="1105" y="1070"/>
                </a:lnTo>
                <a:lnTo>
                  <a:pt x="1101" y="1074"/>
                </a:lnTo>
                <a:lnTo>
                  <a:pt x="1101" y="1074"/>
                </a:lnTo>
                <a:lnTo>
                  <a:pt x="1100" y="1075"/>
                </a:lnTo>
                <a:lnTo>
                  <a:pt x="1098" y="1077"/>
                </a:lnTo>
                <a:lnTo>
                  <a:pt x="1098" y="1077"/>
                </a:lnTo>
                <a:lnTo>
                  <a:pt x="1097" y="1078"/>
                </a:lnTo>
                <a:lnTo>
                  <a:pt x="1097" y="1078"/>
                </a:lnTo>
                <a:lnTo>
                  <a:pt x="1092" y="1084"/>
                </a:lnTo>
                <a:lnTo>
                  <a:pt x="1090" y="1085"/>
                </a:lnTo>
                <a:lnTo>
                  <a:pt x="1090" y="1086"/>
                </a:lnTo>
                <a:lnTo>
                  <a:pt x="1090" y="1086"/>
                </a:lnTo>
                <a:lnTo>
                  <a:pt x="1088" y="1087"/>
                </a:lnTo>
                <a:lnTo>
                  <a:pt x="1088" y="1088"/>
                </a:lnTo>
                <a:lnTo>
                  <a:pt x="1087" y="1088"/>
                </a:lnTo>
                <a:lnTo>
                  <a:pt x="1087" y="1089"/>
                </a:lnTo>
                <a:lnTo>
                  <a:pt x="1086" y="1089"/>
                </a:lnTo>
                <a:lnTo>
                  <a:pt x="1080" y="1095"/>
                </a:lnTo>
                <a:lnTo>
                  <a:pt x="1080" y="1095"/>
                </a:lnTo>
                <a:lnTo>
                  <a:pt x="1077" y="1098"/>
                </a:lnTo>
                <a:lnTo>
                  <a:pt x="1057" y="1116"/>
                </a:lnTo>
                <a:lnTo>
                  <a:pt x="1035" y="1133"/>
                </a:lnTo>
                <a:lnTo>
                  <a:pt x="1014" y="1150"/>
                </a:lnTo>
                <a:lnTo>
                  <a:pt x="991" y="1165"/>
                </a:lnTo>
                <a:lnTo>
                  <a:pt x="967" y="1180"/>
                </a:lnTo>
                <a:lnTo>
                  <a:pt x="943" y="1193"/>
                </a:lnTo>
                <a:lnTo>
                  <a:pt x="918" y="1206"/>
                </a:lnTo>
                <a:lnTo>
                  <a:pt x="892" y="1217"/>
                </a:lnTo>
                <a:lnTo>
                  <a:pt x="866" y="1226"/>
                </a:lnTo>
                <a:lnTo>
                  <a:pt x="839" y="1236"/>
                </a:lnTo>
                <a:lnTo>
                  <a:pt x="812" y="1243"/>
                </a:lnTo>
                <a:lnTo>
                  <a:pt x="784" y="1249"/>
                </a:lnTo>
                <a:lnTo>
                  <a:pt x="755" y="1254"/>
                </a:lnTo>
                <a:lnTo>
                  <a:pt x="727" y="1258"/>
                </a:lnTo>
                <a:lnTo>
                  <a:pt x="698" y="1260"/>
                </a:lnTo>
                <a:lnTo>
                  <a:pt x="668" y="1261"/>
                </a:lnTo>
                <a:lnTo>
                  <a:pt x="638" y="1260"/>
                </a:lnTo>
                <a:lnTo>
                  <a:pt x="607" y="1258"/>
                </a:lnTo>
                <a:lnTo>
                  <a:pt x="578" y="1253"/>
                </a:lnTo>
                <a:lnTo>
                  <a:pt x="548" y="1248"/>
                </a:lnTo>
                <a:lnTo>
                  <a:pt x="520" y="1242"/>
                </a:lnTo>
                <a:lnTo>
                  <a:pt x="492" y="1234"/>
                </a:lnTo>
                <a:lnTo>
                  <a:pt x="464" y="1224"/>
                </a:lnTo>
                <a:lnTo>
                  <a:pt x="437" y="1214"/>
                </a:lnTo>
                <a:lnTo>
                  <a:pt x="410" y="1202"/>
                </a:lnTo>
                <a:lnTo>
                  <a:pt x="385" y="1188"/>
                </a:lnTo>
                <a:lnTo>
                  <a:pt x="360" y="1175"/>
                </a:lnTo>
                <a:lnTo>
                  <a:pt x="335" y="1159"/>
                </a:lnTo>
                <a:lnTo>
                  <a:pt x="312" y="1143"/>
                </a:lnTo>
                <a:lnTo>
                  <a:pt x="290" y="1125"/>
                </a:lnTo>
                <a:lnTo>
                  <a:pt x="268" y="1106"/>
                </a:lnTo>
                <a:lnTo>
                  <a:pt x="248" y="1087"/>
                </a:lnTo>
                <a:lnTo>
                  <a:pt x="228" y="1066"/>
                </a:lnTo>
                <a:lnTo>
                  <a:pt x="210" y="1044"/>
                </a:lnTo>
                <a:lnTo>
                  <a:pt x="192" y="1021"/>
                </a:lnTo>
                <a:lnTo>
                  <a:pt x="175" y="999"/>
                </a:lnTo>
                <a:lnTo>
                  <a:pt x="160" y="975"/>
                </a:lnTo>
                <a:lnTo>
                  <a:pt x="145" y="950"/>
                </a:lnTo>
                <a:lnTo>
                  <a:pt x="132" y="924"/>
                </a:lnTo>
                <a:lnTo>
                  <a:pt x="120" y="897"/>
                </a:lnTo>
                <a:lnTo>
                  <a:pt x="109" y="870"/>
                </a:lnTo>
                <a:lnTo>
                  <a:pt x="100" y="843"/>
                </a:lnTo>
                <a:lnTo>
                  <a:pt x="92" y="816"/>
                </a:lnTo>
                <a:lnTo>
                  <a:pt x="85" y="787"/>
                </a:lnTo>
                <a:lnTo>
                  <a:pt x="80" y="758"/>
                </a:lnTo>
                <a:lnTo>
                  <a:pt x="77" y="728"/>
                </a:lnTo>
                <a:lnTo>
                  <a:pt x="74" y="698"/>
                </a:lnTo>
                <a:lnTo>
                  <a:pt x="74" y="666"/>
                </a:lnTo>
                <a:lnTo>
                  <a:pt x="74" y="636"/>
                </a:lnTo>
                <a:lnTo>
                  <a:pt x="77" y="606"/>
                </a:lnTo>
                <a:lnTo>
                  <a:pt x="80" y="576"/>
                </a:lnTo>
                <a:lnTo>
                  <a:pt x="85" y="547"/>
                </a:lnTo>
                <a:lnTo>
                  <a:pt x="92" y="518"/>
                </a:lnTo>
                <a:lnTo>
                  <a:pt x="100" y="490"/>
                </a:lnTo>
                <a:lnTo>
                  <a:pt x="109" y="463"/>
                </a:lnTo>
                <a:lnTo>
                  <a:pt x="120" y="436"/>
                </a:lnTo>
                <a:lnTo>
                  <a:pt x="132" y="410"/>
                </a:lnTo>
                <a:lnTo>
                  <a:pt x="145" y="384"/>
                </a:lnTo>
                <a:lnTo>
                  <a:pt x="160" y="359"/>
                </a:lnTo>
                <a:lnTo>
                  <a:pt x="175" y="335"/>
                </a:lnTo>
                <a:lnTo>
                  <a:pt x="191" y="311"/>
                </a:lnTo>
                <a:lnTo>
                  <a:pt x="210" y="289"/>
                </a:lnTo>
                <a:lnTo>
                  <a:pt x="228" y="268"/>
                </a:lnTo>
                <a:lnTo>
                  <a:pt x="248" y="247"/>
                </a:lnTo>
                <a:lnTo>
                  <a:pt x="268" y="228"/>
                </a:lnTo>
                <a:lnTo>
                  <a:pt x="290" y="209"/>
                </a:lnTo>
                <a:lnTo>
                  <a:pt x="312" y="191"/>
                </a:lnTo>
                <a:lnTo>
                  <a:pt x="335" y="175"/>
                </a:lnTo>
                <a:lnTo>
                  <a:pt x="360" y="159"/>
                </a:lnTo>
                <a:lnTo>
                  <a:pt x="385" y="145"/>
                </a:lnTo>
                <a:lnTo>
                  <a:pt x="410" y="131"/>
                </a:lnTo>
                <a:lnTo>
                  <a:pt x="437" y="120"/>
                </a:lnTo>
                <a:lnTo>
                  <a:pt x="464" y="110"/>
                </a:lnTo>
                <a:lnTo>
                  <a:pt x="492" y="99"/>
                </a:lnTo>
                <a:lnTo>
                  <a:pt x="520" y="92"/>
                </a:lnTo>
                <a:lnTo>
                  <a:pt x="548" y="85"/>
                </a:lnTo>
                <a:lnTo>
                  <a:pt x="578" y="80"/>
                </a:lnTo>
                <a:lnTo>
                  <a:pt x="607" y="76"/>
                </a:lnTo>
                <a:lnTo>
                  <a:pt x="638" y="73"/>
                </a:lnTo>
                <a:lnTo>
                  <a:pt x="668" y="73"/>
                </a:lnTo>
                <a:close/>
              </a:path>
            </a:pathLst>
          </a:custGeom>
          <a:solidFill>
            <a:schemeClr val="accent1"/>
          </a:solidFill>
          <a:ln w="9525">
            <a:noFill/>
            <a:round/>
          </a:ln>
        </p:spPr>
        <p:txBody>
          <a:bodyPr anchor="t" anchorCtr="0" bIns="45720" compatLnSpc="1" lIns="91440" numCol="1" rIns="91440" tIns="45720" vert="horz" wrap="square">
            <a:prstTxWarp prst="textNoShape">
              <a:avLst/>
            </a:prstTxWarp>
          </a:bodyPr>
          <a:lst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lang="en-US">
              <a:latin typeface="+mn-ea"/>
            </a:endParaRPr>
          </a:p>
        </p:txBody>
      </p:sp>
      <p:grpSp>
        <p:nvGrpSpPr>
          <p:cNvPr id="20" name="Group 71"/>
          <p:cNvGrpSpPr/>
          <p:nvPr/>
        </p:nvGrpSpPr>
        <p:grpSpPr>
          <a:xfrm>
            <a:off x="3223099" y="1887178"/>
            <a:ext cx="607249" cy="606196"/>
            <a:chOff x="3810000" y="2265363"/>
            <a:chExt cx="915988" cy="914400"/>
          </a:xfrm>
          <a:solidFill>
            <a:schemeClr val="accent1"/>
          </a:solidFill>
        </p:grpSpPr>
        <p:sp>
          <p:nvSpPr>
            <p:cNvPr id="21" name="Rectangle 118"/>
            <p:cNvSpPr>
              <a:spLocks noChangeArrowheads="1"/>
            </p:cNvSpPr>
            <p:nvPr/>
          </p:nvSpPr>
          <p:spPr bwMode="auto">
            <a:xfrm>
              <a:off x="4724400" y="2662238"/>
              <a:ext cx="1588" cy="1588"/>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lang="en-US">
                <a:latin typeface="+mn-ea"/>
              </a:endParaRPr>
            </a:p>
          </p:txBody>
        </p:sp>
        <p:sp>
          <p:nvSpPr>
            <p:cNvPr id="22" name="Freeform 119"/>
            <p:cNvSpPr/>
            <p:nvPr/>
          </p:nvSpPr>
          <p:spPr bwMode="auto">
            <a:xfrm>
              <a:off x="3844925" y="2951163"/>
              <a:ext cx="841375" cy="228600"/>
            </a:xfrm>
            <a:custGeom>
              <a:gdLst>
                <a:gd fmla="*/ 334 w 530" name="T0"/>
                <a:gd fmla="*/ 0 h 144" name="T1"/>
                <a:gd fmla="*/ 196 w 530" name="T2"/>
                <a:gd fmla="*/ 0 h 144" name="T3"/>
                <a:gd fmla="*/ 184 w 530" name="T4"/>
                <a:gd fmla="*/ 10 h 144" name="T5"/>
                <a:gd fmla="*/ 0 w 530" name="T6"/>
                <a:gd fmla="*/ 144 h 144" name="T7"/>
                <a:gd fmla="*/ 530 w 530" name="T8"/>
                <a:gd fmla="*/ 144 h 144" name="T9"/>
                <a:gd fmla="*/ 348 w 530" name="T10"/>
                <a:gd fmla="*/ 10 h 144" name="T11"/>
                <a:gd fmla="*/ 334 w 530" name="T12"/>
                <a:gd fmla="*/ 0 h 144" name="T13"/>
              </a:gdLst>
              <a:cxnLst>
                <a:cxn ang="0">
                  <a:pos x="T0" y="T1"/>
                </a:cxn>
                <a:cxn ang="0">
                  <a:pos x="T2" y="T3"/>
                </a:cxn>
                <a:cxn ang="0">
                  <a:pos x="T4" y="T5"/>
                </a:cxn>
                <a:cxn ang="0">
                  <a:pos x="T6" y="T7"/>
                </a:cxn>
                <a:cxn ang="0">
                  <a:pos x="T8" y="T9"/>
                </a:cxn>
                <a:cxn ang="0">
                  <a:pos x="T10" y="T11"/>
                </a:cxn>
                <a:cxn ang="0">
                  <a:pos x="T12" y="T13"/>
                </a:cxn>
              </a:cxnLst>
              <a:rect b="b" l="0" r="r" t="0"/>
              <a:pathLst>
                <a:path h="144" w="530">
                  <a:moveTo>
                    <a:pt x="334" y="0"/>
                  </a:moveTo>
                  <a:lnTo>
                    <a:pt x="196" y="0"/>
                  </a:lnTo>
                  <a:lnTo>
                    <a:pt x="184" y="10"/>
                  </a:lnTo>
                  <a:lnTo>
                    <a:pt x="0" y="144"/>
                  </a:lnTo>
                  <a:lnTo>
                    <a:pt x="530" y="144"/>
                  </a:lnTo>
                  <a:lnTo>
                    <a:pt x="348" y="10"/>
                  </a:lnTo>
                  <a:lnTo>
                    <a:pt x="334" y="0"/>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lang="en-US">
                <a:latin typeface="+mn-ea"/>
              </a:endParaRPr>
            </a:p>
          </p:txBody>
        </p:sp>
        <p:sp>
          <p:nvSpPr>
            <p:cNvPr id="23" name="Freeform 120"/>
            <p:cNvSpPr/>
            <p:nvPr/>
          </p:nvSpPr>
          <p:spPr bwMode="auto">
            <a:xfrm>
              <a:off x="4438650" y="2725738"/>
              <a:ext cx="285750" cy="419100"/>
            </a:xfrm>
            <a:custGeom>
              <a:gdLst>
                <a:gd fmla="*/ 2 w 180" name="T0"/>
                <a:gd fmla="*/ 132 h 264" name="T1"/>
                <a:gd fmla="*/ 0 w 180" name="T2"/>
                <a:gd fmla="*/ 132 h 264" name="T3"/>
                <a:gd fmla="*/ 180 w 180" name="T4"/>
                <a:gd fmla="*/ 264 h 264" name="T5"/>
                <a:gd fmla="*/ 180 w 180" name="T6"/>
                <a:gd fmla="*/ 0 h 264" name="T7"/>
                <a:gd fmla="*/ 104 w 180" name="T8"/>
                <a:gd fmla="*/ 56 h 264" name="T9"/>
                <a:gd fmla="*/ 2 w 180" name="T10"/>
                <a:gd fmla="*/ 132 h 264" name="T11"/>
              </a:gdLst>
              <a:cxnLst>
                <a:cxn ang="0">
                  <a:pos x="T0" y="T1"/>
                </a:cxn>
                <a:cxn ang="0">
                  <a:pos x="T2" y="T3"/>
                </a:cxn>
                <a:cxn ang="0">
                  <a:pos x="T4" y="T5"/>
                </a:cxn>
                <a:cxn ang="0">
                  <a:pos x="T6" y="T7"/>
                </a:cxn>
                <a:cxn ang="0">
                  <a:pos x="T8" y="T9"/>
                </a:cxn>
                <a:cxn ang="0">
                  <a:pos x="T10" y="T11"/>
                </a:cxn>
              </a:cxnLst>
              <a:rect b="b" l="0" r="r" t="0"/>
              <a:pathLst>
                <a:path h="264" w="180">
                  <a:moveTo>
                    <a:pt x="2" y="132"/>
                  </a:moveTo>
                  <a:lnTo>
                    <a:pt x="0" y="132"/>
                  </a:lnTo>
                  <a:lnTo>
                    <a:pt x="180" y="264"/>
                  </a:lnTo>
                  <a:lnTo>
                    <a:pt x="180" y="0"/>
                  </a:lnTo>
                  <a:lnTo>
                    <a:pt x="104" y="56"/>
                  </a:lnTo>
                  <a:lnTo>
                    <a:pt x="2" y="132"/>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lang="en-US">
                <a:latin typeface="+mn-ea"/>
              </a:endParaRPr>
            </a:p>
          </p:txBody>
        </p:sp>
        <p:sp>
          <p:nvSpPr>
            <p:cNvPr id="24" name="Freeform 121"/>
            <p:cNvSpPr/>
            <p:nvPr/>
          </p:nvSpPr>
          <p:spPr bwMode="auto">
            <a:xfrm>
              <a:off x="4603750" y="2576513"/>
              <a:ext cx="120650" cy="174625"/>
            </a:xfrm>
            <a:custGeom>
              <a:gdLst>
                <a:gd fmla="*/ 76 w 76" name="T0"/>
                <a:gd fmla="*/ 54 h 110" name="T1"/>
                <a:gd fmla="*/ 76 w 76" name="T2"/>
                <a:gd fmla="*/ 54 h 110" name="T3"/>
                <a:gd fmla="*/ 76 w 76" name="T4"/>
                <a:gd fmla="*/ 54 h 110" name="T5"/>
                <a:gd fmla="*/ 0 w 76" name="T6"/>
                <a:gd fmla="*/ 0 h 110" name="T7"/>
                <a:gd fmla="*/ 0 w 76" name="T8"/>
                <a:gd fmla="*/ 110 h 110" name="T9"/>
                <a:gd fmla="*/ 76 w 76" name="T10"/>
                <a:gd fmla="*/ 56 h 110" name="T11"/>
                <a:gd fmla="*/ 76 w 76" name="T12"/>
                <a:gd fmla="*/ 56 h 110" name="T13"/>
                <a:gd fmla="*/ 76 w 76" name="T14"/>
                <a:gd fmla="*/ 56 h 110" name="T15"/>
                <a:gd fmla="*/ 76 w 76" name="T16"/>
                <a:gd fmla="*/ 56 h 110" name="T17"/>
                <a:gd fmla="*/ 76 w 76" name="T18"/>
                <a:gd fmla="*/ 54 h 110"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10" w="76">
                  <a:moveTo>
                    <a:pt x="76" y="54"/>
                  </a:moveTo>
                  <a:lnTo>
                    <a:pt x="76" y="54"/>
                  </a:lnTo>
                  <a:lnTo>
                    <a:pt x="76" y="54"/>
                  </a:lnTo>
                  <a:lnTo>
                    <a:pt x="0" y="0"/>
                  </a:lnTo>
                  <a:lnTo>
                    <a:pt x="0" y="110"/>
                  </a:lnTo>
                  <a:lnTo>
                    <a:pt x="76" y="56"/>
                  </a:lnTo>
                  <a:lnTo>
                    <a:pt x="76" y="56"/>
                  </a:lnTo>
                  <a:lnTo>
                    <a:pt x="76" y="56"/>
                  </a:lnTo>
                  <a:lnTo>
                    <a:pt x="76" y="56"/>
                  </a:lnTo>
                  <a:lnTo>
                    <a:pt x="76" y="54"/>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lang="en-US">
                <a:latin typeface="+mn-ea"/>
              </a:endParaRPr>
            </a:p>
          </p:txBody>
        </p:sp>
        <p:sp>
          <p:nvSpPr>
            <p:cNvPr id="25" name="Freeform 122"/>
            <p:cNvSpPr/>
            <p:nvPr/>
          </p:nvSpPr>
          <p:spPr bwMode="auto">
            <a:xfrm>
              <a:off x="3810000" y="2725738"/>
              <a:ext cx="282575" cy="419100"/>
            </a:xfrm>
            <a:custGeom>
              <a:gdLst>
                <a:gd fmla="*/ 178 w 178" name="T0"/>
                <a:gd fmla="*/ 132 h 264" name="T1"/>
                <a:gd fmla="*/ 76 w 178" name="T2"/>
                <a:gd fmla="*/ 56 h 264" name="T3"/>
                <a:gd fmla="*/ 0 w 178" name="T4"/>
                <a:gd fmla="*/ 0 h 264" name="T5"/>
                <a:gd fmla="*/ 0 w 178" name="T6"/>
                <a:gd fmla="*/ 0 h 264" name="T7"/>
                <a:gd fmla="*/ 0 w 178" name="T8"/>
                <a:gd fmla="*/ 264 h 264" name="T9"/>
                <a:gd fmla="*/ 178 w 178" name="T10"/>
                <a:gd fmla="*/ 132 h 264" name="T11"/>
                <a:gd fmla="*/ 178 w 178" name="T12"/>
                <a:gd fmla="*/ 132 h 264" name="T13"/>
              </a:gdLst>
              <a:cxnLst>
                <a:cxn ang="0">
                  <a:pos x="T0" y="T1"/>
                </a:cxn>
                <a:cxn ang="0">
                  <a:pos x="T2" y="T3"/>
                </a:cxn>
                <a:cxn ang="0">
                  <a:pos x="T4" y="T5"/>
                </a:cxn>
                <a:cxn ang="0">
                  <a:pos x="T6" y="T7"/>
                </a:cxn>
                <a:cxn ang="0">
                  <a:pos x="T8" y="T9"/>
                </a:cxn>
                <a:cxn ang="0">
                  <a:pos x="T10" y="T11"/>
                </a:cxn>
                <a:cxn ang="0">
                  <a:pos x="T12" y="T13"/>
                </a:cxn>
              </a:cxnLst>
              <a:rect b="b" l="0" r="r" t="0"/>
              <a:pathLst>
                <a:path h="264" w="178">
                  <a:moveTo>
                    <a:pt x="178" y="132"/>
                  </a:moveTo>
                  <a:lnTo>
                    <a:pt x="76" y="56"/>
                  </a:lnTo>
                  <a:lnTo>
                    <a:pt x="0" y="0"/>
                  </a:lnTo>
                  <a:lnTo>
                    <a:pt x="0" y="0"/>
                  </a:lnTo>
                  <a:lnTo>
                    <a:pt x="0" y="264"/>
                  </a:lnTo>
                  <a:lnTo>
                    <a:pt x="178" y="132"/>
                  </a:lnTo>
                  <a:lnTo>
                    <a:pt x="178" y="132"/>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lang="en-US">
                <a:latin typeface="+mn-ea"/>
              </a:endParaRPr>
            </a:p>
          </p:txBody>
        </p:sp>
        <p:sp>
          <p:nvSpPr>
            <p:cNvPr id="26" name="Freeform 123"/>
            <p:cNvSpPr/>
            <p:nvPr/>
          </p:nvSpPr>
          <p:spPr bwMode="auto">
            <a:xfrm>
              <a:off x="3810000" y="2576513"/>
              <a:ext cx="120650" cy="174625"/>
            </a:xfrm>
            <a:custGeom>
              <a:gdLst>
                <a:gd fmla="*/ 76 w 76" name="T0"/>
                <a:gd fmla="*/ 0 h 110" name="T1"/>
                <a:gd fmla="*/ 0 w 76" name="T2"/>
                <a:gd fmla="*/ 54 h 110" name="T3"/>
                <a:gd fmla="*/ 76 w 76" name="T4"/>
                <a:gd fmla="*/ 110 h 110" name="T5"/>
                <a:gd fmla="*/ 76 w 76" name="T6"/>
                <a:gd fmla="*/ 0 h 110" name="T7"/>
              </a:gdLst>
              <a:cxnLst>
                <a:cxn ang="0">
                  <a:pos x="T0" y="T1"/>
                </a:cxn>
                <a:cxn ang="0">
                  <a:pos x="T2" y="T3"/>
                </a:cxn>
                <a:cxn ang="0">
                  <a:pos x="T4" y="T5"/>
                </a:cxn>
                <a:cxn ang="0">
                  <a:pos x="T6" y="T7"/>
                </a:cxn>
              </a:cxnLst>
              <a:rect b="b" l="0" r="r" t="0"/>
              <a:pathLst>
                <a:path h="110" w="76">
                  <a:moveTo>
                    <a:pt x="76" y="0"/>
                  </a:moveTo>
                  <a:lnTo>
                    <a:pt x="0" y="54"/>
                  </a:lnTo>
                  <a:lnTo>
                    <a:pt x="76" y="110"/>
                  </a:lnTo>
                  <a:lnTo>
                    <a:pt x="76" y="0"/>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lang="en-US">
                <a:latin typeface="+mn-ea"/>
              </a:endParaRPr>
            </a:p>
          </p:txBody>
        </p:sp>
        <p:sp>
          <p:nvSpPr>
            <p:cNvPr id="27" name="Freeform 124"/>
            <p:cNvSpPr/>
            <p:nvPr/>
          </p:nvSpPr>
          <p:spPr bwMode="auto">
            <a:xfrm>
              <a:off x="3981450" y="2265363"/>
              <a:ext cx="571500" cy="638175"/>
            </a:xfrm>
            <a:custGeom>
              <a:gdLst>
                <a:gd fmla="*/ 104 w 360" name="T0"/>
                <a:gd fmla="*/ 72 h 402" name="T1"/>
                <a:gd fmla="*/ 104 w 360" name="T2"/>
                <a:gd fmla="*/ 104 h 402" name="T3"/>
                <a:gd fmla="*/ 72 w 360" name="T4"/>
                <a:gd fmla="*/ 104 h 402" name="T5"/>
                <a:gd fmla="*/ 0 w 360" name="T6"/>
                <a:gd fmla="*/ 104 h 402" name="T7"/>
                <a:gd fmla="*/ 0 w 360" name="T8"/>
                <a:gd fmla="*/ 330 h 402" name="T9"/>
                <a:gd fmla="*/ 98 w 360" name="T10"/>
                <a:gd fmla="*/ 402 h 402" name="T11"/>
                <a:gd fmla="*/ 262 w 360" name="T12"/>
                <a:gd fmla="*/ 402 h 402" name="T13"/>
                <a:gd fmla="*/ 360 w 360" name="T14"/>
                <a:gd fmla="*/ 330 h 402" name="T15"/>
                <a:gd fmla="*/ 360 w 360" name="T16"/>
                <a:gd fmla="*/ 0 h 402" name="T17"/>
                <a:gd fmla="*/ 104 w 360" name="T18"/>
                <a:gd fmla="*/ 0 h 402" name="T19"/>
                <a:gd fmla="*/ 104 w 360" name="T20"/>
                <a:gd fmla="*/ 0 h 402" name="T21"/>
                <a:gd fmla="*/ 104 w 360" name="T22"/>
                <a:gd fmla="*/ 72 h 402"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402" w="360">
                  <a:moveTo>
                    <a:pt x="104" y="72"/>
                  </a:moveTo>
                  <a:lnTo>
                    <a:pt x="104" y="104"/>
                  </a:lnTo>
                  <a:lnTo>
                    <a:pt x="72" y="104"/>
                  </a:lnTo>
                  <a:lnTo>
                    <a:pt x="0" y="104"/>
                  </a:lnTo>
                  <a:lnTo>
                    <a:pt x="0" y="330"/>
                  </a:lnTo>
                  <a:lnTo>
                    <a:pt x="98" y="402"/>
                  </a:lnTo>
                  <a:lnTo>
                    <a:pt x="262" y="402"/>
                  </a:lnTo>
                  <a:lnTo>
                    <a:pt x="360" y="330"/>
                  </a:lnTo>
                  <a:lnTo>
                    <a:pt x="360" y="0"/>
                  </a:lnTo>
                  <a:lnTo>
                    <a:pt x="104" y="0"/>
                  </a:lnTo>
                  <a:lnTo>
                    <a:pt x="104" y="0"/>
                  </a:lnTo>
                  <a:lnTo>
                    <a:pt x="104" y="72"/>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lang="en-US">
                <a:latin typeface="+mn-ea"/>
              </a:endParaRPr>
            </a:p>
          </p:txBody>
        </p:sp>
        <p:sp>
          <p:nvSpPr>
            <p:cNvPr id="28" name="Freeform 125"/>
            <p:cNvSpPr/>
            <p:nvPr/>
          </p:nvSpPr>
          <p:spPr bwMode="auto">
            <a:xfrm>
              <a:off x="3981450" y="2265363"/>
              <a:ext cx="114300" cy="114300"/>
            </a:xfrm>
            <a:custGeom>
              <a:gdLst>
                <a:gd fmla="*/ 0 w 72" name="T0"/>
                <a:gd fmla="*/ 72 h 72" name="T1"/>
                <a:gd fmla="*/ 72 w 72" name="T2"/>
                <a:gd fmla="*/ 72 h 72" name="T3"/>
                <a:gd fmla="*/ 72 w 72" name="T4"/>
                <a:gd fmla="*/ 0 h 72" name="T5"/>
                <a:gd fmla="*/ 0 w 72" name="T6"/>
                <a:gd fmla="*/ 72 h 72" name="T7"/>
              </a:gdLst>
              <a:cxnLst>
                <a:cxn ang="0">
                  <a:pos x="T0" y="T1"/>
                </a:cxn>
                <a:cxn ang="0">
                  <a:pos x="T2" y="T3"/>
                </a:cxn>
                <a:cxn ang="0">
                  <a:pos x="T4" y="T5"/>
                </a:cxn>
                <a:cxn ang="0">
                  <a:pos x="T6" y="T7"/>
                </a:cxn>
              </a:cxnLst>
              <a:rect b="b" l="0" r="r" t="0"/>
              <a:pathLst>
                <a:path h="72" w="72">
                  <a:moveTo>
                    <a:pt x="0" y="72"/>
                  </a:moveTo>
                  <a:lnTo>
                    <a:pt x="72" y="72"/>
                  </a:lnTo>
                  <a:lnTo>
                    <a:pt x="72" y="0"/>
                  </a:lnTo>
                  <a:lnTo>
                    <a:pt x="0" y="72"/>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lang="en-US">
                <a:latin typeface="+mn-ea"/>
              </a:endParaRPr>
            </a:p>
          </p:txBody>
        </p:sp>
      </p:grpSp>
      <p:grpSp>
        <p:nvGrpSpPr>
          <p:cNvPr id="29" name="Group 173"/>
          <p:cNvGrpSpPr/>
          <p:nvPr/>
        </p:nvGrpSpPr>
        <p:grpSpPr>
          <a:xfrm>
            <a:off x="7380679" y="1791343"/>
            <a:ext cx="803718" cy="797865"/>
            <a:chOff x="6400800" y="1195388"/>
            <a:chExt cx="654050" cy="649287"/>
          </a:xfrm>
          <a:solidFill>
            <a:schemeClr val="accent1"/>
          </a:solidFill>
        </p:grpSpPr>
        <p:sp>
          <p:nvSpPr>
            <p:cNvPr id="30" name="Freeform 289"/>
            <p:cNvSpPr>
              <a:spLocks noEditPoints="1"/>
            </p:cNvSpPr>
            <p:nvPr/>
          </p:nvSpPr>
          <p:spPr bwMode="auto">
            <a:xfrm>
              <a:off x="6400800" y="1195388"/>
              <a:ext cx="654050" cy="649287"/>
            </a:xfrm>
            <a:custGeom>
              <a:gdLst>
                <a:gd fmla="*/ 361 w 412" name="T0"/>
                <a:gd fmla="*/ 47 h 409" name="T1"/>
                <a:gd fmla="*/ 359 w 412" name="T2"/>
                <a:gd fmla="*/ 39 h 409" name="T3"/>
                <a:gd fmla="*/ 355 w 412" name="T4"/>
                <a:gd fmla="*/ 23 h 409" name="T5"/>
                <a:gd fmla="*/ 343 w 412" name="T6"/>
                <a:gd fmla="*/ 10 h 409" name="T7"/>
                <a:gd fmla="*/ 328 w 412" name="T8"/>
                <a:gd fmla="*/ 1 h 409" name="T9"/>
                <a:gd fmla="*/ 66 w 412" name="T10"/>
                <a:gd fmla="*/ 0 h 409" name="T11"/>
                <a:gd fmla="*/ 60 w 412" name="T12"/>
                <a:gd fmla="*/ 0 h 409" name="T13"/>
                <a:gd fmla="*/ 40 w 412" name="T14"/>
                <a:gd fmla="*/ 4 h 409" name="T15"/>
                <a:gd fmla="*/ 29 w 412" name="T16"/>
                <a:gd fmla="*/ 13 h 409" name="T17"/>
                <a:gd fmla="*/ 21 w 412" name="T18"/>
                <a:gd fmla="*/ 20 h 409" name="T19"/>
                <a:gd fmla="*/ 11 w 412" name="T20"/>
                <a:gd fmla="*/ 37 h 409" name="T21"/>
                <a:gd fmla="*/ 4 w 412" name="T22"/>
                <a:gd fmla="*/ 59 h 409" name="T23"/>
                <a:gd fmla="*/ 1 w 412" name="T24"/>
                <a:gd fmla="*/ 86 h 409" name="T25"/>
                <a:gd fmla="*/ 0 w 412" name="T26"/>
                <a:gd fmla="*/ 113 h 409" name="T27"/>
                <a:gd fmla="*/ 52 w 412" name="T28"/>
                <a:gd fmla="*/ 366 h 409" name="T29"/>
                <a:gd fmla="*/ 52 w 412" name="T30"/>
                <a:gd fmla="*/ 378 h 409" name="T31"/>
                <a:gd fmla="*/ 59 w 412" name="T32"/>
                <a:gd fmla="*/ 395 h 409" name="T33"/>
                <a:gd fmla="*/ 63 w 412" name="T34"/>
                <a:gd fmla="*/ 400 h 409" name="T35"/>
                <a:gd fmla="*/ 73 w 412" name="T36"/>
                <a:gd fmla="*/ 408 h 409" name="T37"/>
                <a:gd fmla="*/ 82 w 412" name="T38"/>
                <a:gd fmla="*/ 409 h 409" name="T39"/>
                <a:gd fmla="*/ 348 w 412" name="T40"/>
                <a:gd fmla="*/ 409 h 409" name="T41"/>
                <a:gd fmla="*/ 365 w 412" name="T42"/>
                <a:gd fmla="*/ 408 h 409" name="T43"/>
                <a:gd fmla="*/ 379 w 412" name="T44"/>
                <a:gd fmla="*/ 400 h 409" name="T45"/>
                <a:gd fmla="*/ 391 w 412" name="T46"/>
                <a:gd fmla="*/ 392 h 409" name="T47"/>
                <a:gd fmla="*/ 405 w 412" name="T48"/>
                <a:gd fmla="*/ 368 h 409" name="T49"/>
                <a:gd fmla="*/ 411 w 412" name="T50"/>
                <a:gd fmla="*/ 342 h 409" name="T51"/>
                <a:gd fmla="*/ 412 w 412" name="T52"/>
                <a:gd fmla="*/ 317 h 409" name="T53"/>
                <a:gd fmla="*/ 26 w 412" name="T54"/>
                <a:gd fmla="*/ 87 h 409" name="T55"/>
                <a:gd fmla="*/ 29 w 412" name="T56"/>
                <a:gd fmla="*/ 67 h 409" name="T57"/>
                <a:gd fmla="*/ 39 w 412" name="T58"/>
                <a:gd fmla="*/ 41 h 409" name="T59"/>
                <a:gd fmla="*/ 44 w 412" name="T60"/>
                <a:gd fmla="*/ 33 h 409" name="T61"/>
                <a:gd fmla="*/ 49 w 412" name="T62"/>
                <a:gd fmla="*/ 41 h 409" name="T63"/>
                <a:gd fmla="*/ 52 w 412" name="T64"/>
                <a:gd fmla="*/ 60 h 409" name="T65"/>
                <a:gd fmla="*/ 26 w 412" name="T66"/>
                <a:gd fmla="*/ 87 h 409" name="T67"/>
                <a:gd fmla="*/ 103 w 412" name="T68"/>
                <a:gd fmla="*/ 330 h 409" name="T69"/>
                <a:gd fmla="*/ 102 w 412" name="T70"/>
                <a:gd fmla="*/ 356 h 409" name="T71"/>
                <a:gd fmla="*/ 96 w 412" name="T72"/>
                <a:gd fmla="*/ 372 h 409" name="T73"/>
                <a:gd fmla="*/ 90 w 412" name="T74"/>
                <a:gd fmla="*/ 380 h 409" name="T75"/>
                <a:gd fmla="*/ 83 w 412" name="T76"/>
                <a:gd fmla="*/ 385 h 409" name="T77"/>
                <a:gd fmla="*/ 82 w 412" name="T78"/>
                <a:gd fmla="*/ 383 h 409" name="T79"/>
                <a:gd fmla="*/ 77 w 412" name="T80"/>
                <a:gd fmla="*/ 375 h 409" name="T81"/>
                <a:gd fmla="*/ 77 w 412" name="T82"/>
                <a:gd fmla="*/ 60 h 409" name="T83"/>
                <a:gd fmla="*/ 76 w 412" name="T84"/>
                <a:gd fmla="*/ 49 h 409" name="T85"/>
                <a:gd fmla="*/ 72 w 412" name="T86"/>
                <a:gd fmla="*/ 31 h 409" name="T87"/>
                <a:gd fmla="*/ 316 w 412" name="T88"/>
                <a:gd fmla="*/ 26 h 409" name="T89"/>
                <a:gd fmla="*/ 322 w 412" name="T90"/>
                <a:gd fmla="*/ 26 h 409" name="T91"/>
                <a:gd fmla="*/ 329 w 412" name="T92"/>
                <a:gd fmla="*/ 30 h 409" name="T93"/>
                <a:gd fmla="*/ 333 w 412" name="T94"/>
                <a:gd fmla="*/ 41 h 409" name="T95"/>
                <a:gd fmla="*/ 335 w 412" name="T96"/>
                <a:gd fmla="*/ 317 h 409" name="T97"/>
                <a:gd fmla="*/ 103 w 412" name="T98"/>
                <a:gd fmla="*/ 330 h 409" name="T99"/>
                <a:gd fmla="*/ 119 w 412" name="T100"/>
                <a:gd fmla="*/ 385 h 409" name="T101"/>
                <a:gd fmla="*/ 122 w 412" name="T102"/>
                <a:gd fmla="*/ 376 h 409" name="T103"/>
                <a:gd fmla="*/ 127 w 412" name="T104"/>
                <a:gd fmla="*/ 356 h 409" name="T105"/>
                <a:gd fmla="*/ 385 w 412" name="T106"/>
                <a:gd fmla="*/ 343 h 409" name="T107"/>
                <a:gd fmla="*/ 382 w 412" name="T108"/>
                <a:gd fmla="*/ 356 h 409" name="T109"/>
                <a:gd fmla="*/ 376 w 412" name="T110"/>
                <a:gd fmla="*/ 369 h 409" name="T111"/>
                <a:gd fmla="*/ 365 w 412" name="T112"/>
                <a:gd fmla="*/ 380 h 409" name="T113"/>
                <a:gd fmla="*/ 348 w 412" name="T114"/>
                <a:gd fmla="*/ 385 h 409" name="T11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b="b" l="0" r="r" t="0"/>
              <a:pathLst>
                <a:path h="409" w="412">
                  <a:moveTo>
                    <a:pt x="361" y="317"/>
                  </a:moveTo>
                  <a:lnTo>
                    <a:pt x="361" y="47"/>
                  </a:lnTo>
                  <a:lnTo>
                    <a:pt x="361" y="47"/>
                  </a:lnTo>
                  <a:lnTo>
                    <a:pt x="359" y="39"/>
                  </a:lnTo>
                  <a:lnTo>
                    <a:pt x="358" y="31"/>
                  </a:lnTo>
                  <a:lnTo>
                    <a:pt x="355" y="23"/>
                  </a:lnTo>
                  <a:lnTo>
                    <a:pt x="350" y="16"/>
                  </a:lnTo>
                  <a:lnTo>
                    <a:pt x="343" y="10"/>
                  </a:lnTo>
                  <a:lnTo>
                    <a:pt x="336" y="4"/>
                  </a:lnTo>
                  <a:lnTo>
                    <a:pt x="328" y="1"/>
                  </a:lnTo>
                  <a:lnTo>
                    <a:pt x="316" y="0"/>
                  </a:lnTo>
                  <a:lnTo>
                    <a:pt x="66" y="0"/>
                  </a:lnTo>
                  <a:lnTo>
                    <a:pt x="66" y="0"/>
                  </a:lnTo>
                  <a:lnTo>
                    <a:pt x="60" y="0"/>
                  </a:lnTo>
                  <a:lnTo>
                    <a:pt x="52" y="1"/>
                  </a:lnTo>
                  <a:lnTo>
                    <a:pt x="40" y="4"/>
                  </a:lnTo>
                  <a:lnTo>
                    <a:pt x="34" y="9"/>
                  </a:lnTo>
                  <a:lnTo>
                    <a:pt x="29" y="13"/>
                  </a:lnTo>
                  <a:lnTo>
                    <a:pt x="29" y="13"/>
                  </a:lnTo>
                  <a:lnTo>
                    <a:pt x="21" y="20"/>
                  </a:lnTo>
                  <a:lnTo>
                    <a:pt x="16" y="27"/>
                  </a:lnTo>
                  <a:lnTo>
                    <a:pt x="11" y="37"/>
                  </a:lnTo>
                  <a:lnTo>
                    <a:pt x="7" y="47"/>
                  </a:lnTo>
                  <a:lnTo>
                    <a:pt x="4" y="59"/>
                  </a:lnTo>
                  <a:lnTo>
                    <a:pt x="1" y="72"/>
                  </a:lnTo>
                  <a:lnTo>
                    <a:pt x="1" y="86"/>
                  </a:lnTo>
                  <a:lnTo>
                    <a:pt x="0" y="100"/>
                  </a:lnTo>
                  <a:lnTo>
                    <a:pt x="0" y="113"/>
                  </a:lnTo>
                  <a:lnTo>
                    <a:pt x="52" y="113"/>
                  </a:lnTo>
                  <a:lnTo>
                    <a:pt x="52" y="366"/>
                  </a:lnTo>
                  <a:lnTo>
                    <a:pt x="52" y="366"/>
                  </a:lnTo>
                  <a:lnTo>
                    <a:pt x="52" y="378"/>
                  </a:lnTo>
                  <a:lnTo>
                    <a:pt x="54" y="386"/>
                  </a:lnTo>
                  <a:lnTo>
                    <a:pt x="59" y="395"/>
                  </a:lnTo>
                  <a:lnTo>
                    <a:pt x="63" y="400"/>
                  </a:lnTo>
                  <a:lnTo>
                    <a:pt x="63" y="400"/>
                  </a:lnTo>
                  <a:lnTo>
                    <a:pt x="69" y="405"/>
                  </a:lnTo>
                  <a:lnTo>
                    <a:pt x="73" y="408"/>
                  </a:lnTo>
                  <a:lnTo>
                    <a:pt x="82" y="409"/>
                  </a:lnTo>
                  <a:lnTo>
                    <a:pt x="82" y="409"/>
                  </a:lnTo>
                  <a:lnTo>
                    <a:pt x="348" y="409"/>
                  </a:lnTo>
                  <a:lnTo>
                    <a:pt x="348" y="409"/>
                  </a:lnTo>
                  <a:lnTo>
                    <a:pt x="358" y="409"/>
                  </a:lnTo>
                  <a:lnTo>
                    <a:pt x="365" y="408"/>
                  </a:lnTo>
                  <a:lnTo>
                    <a:pt x="373" y="405"/>
                  </a:lnTo>
                  <a:lnTo>
                    <a:pt x="379" y="400"/>
                  </a:lnTo>
                  <a:lnTo>
                    <a:pt x="385" y="396"/>
                  </a:lnTo>
                  <a:lnTo>
                    <a:pt x="391" y="392"/>
                  </a:lnTo>
                  <a:lnTo>
                    <a:pt x="399" y="380"/>
                  </a:lnTo>
                  <a:lnTo>
                    <a:pt x="405" y="368"/>
                  </a:lnTo>
                  <a:lnTo>
                    <a:pt x="409" y="355"/>
                  </a:lnTo>
                  <a:lnTo>
                    <a:pt x="411" y="342"/>
                  </a:lnTo>
                  <a:lnTo>
                    <a:pt x="412" y="330"/>
                  </a:lnTo>
                  <a:lnTo>
                    <a:pt x="412" y="317"/>
                  </a:lnTo>
                  <a:lnTo>
                    <a:pt x="361" y="317"/>
                  </a:lnTo>
                  <a:close/>
                  <a:moveTo>
                    <a:pt x="26" y="87"/>
                  </a:moveTo>
                  <a:lnTo>
                    <a:pt x="26" y="87"/>
                  </a:lnTo>
                  <a:lnTo>
                    <a:pt x="29" y="67"/>
                  </a:lnTo>
                  <a:lnTo>
                    <a:pt x="33" y="51"/>
                  </a:lnTo>
                  <a:lnTo>
                    <a:pt x="39" y="41"/>
                  </a:lnTo>
                  <a:lnTo>
                    <a:pt x="44" y="33"/>
                  </a:lnTo>
                  <a:lnTo>
                    <a:pt x="44" y="33"/>
                  </a:lnTo>
                  <a:lnTo>
                    <a:pt x="47" y="37"/>
                  </a:lnTo>
                  <a:lnTo>
                    <a:pt x="49" y="41"/>
                  </a:lnTo>
                  <a:lnTo>
                    <a:pt x="50" y="49"/>
                  </a:lnTo>
                  <a:lnTo>
                    <a:pt x="52" y="60"/>
                  </a:lnTo>
                  <a:lnTo>
                    <a:pt x="52" y="87"/>
                  </a:lnTo>
                  <a:lnTo>
                    <a:pt x="26" y="87"/>
                  </a:lnTo>
                  <a:close/>
                  <a:moveTo>
                    <a:pt x="103" y="330"/>
                  </a:moveTo>
                  <a:lnTo>
                    <a:pt x="103" y="330"/>
                  </a:lnTo>
                  <a:lnTo>
                    <a:pt x="103" y="345"/>
                  </a:lnTo>
                  <a:lnTo>
                    <a:pt x="102" y="356"/>
                  </a:lnTo>
                  <a:lnTo>
                    <a:pt x="99" y="365"/>
                  </a:lnTo>
                  <a:lnTo>
                    <a:pt x="96" y="372"/>
                  </a:lnTo>
                  <a:lnTo>
                    <a:pt x="93" y="378"/>
                  </a:lnTo>
                  <a:lnTo>
                    <a:pt x="90" y="380"/>
                  </a:lnTo>
                  <a:lnTo>
                    <a:pt x="87" y="383"/>
                  </a:lnTo>
                  <a:lnTo>
                    <a:pt x="83" y="385"/>
                  </a:lnTo>
                  <a:lnTo>
                    <a:pt x="83" y="385"/>
                  </a:lnTo>
                  <a:lnTo>
                    <a:pt x="82" y="383"/>
                  </a:lnTo>
                  <a:lnTo>
                    <a:pt x="79" y="379"/>
                  </a:lnTo>
                  <a:lnTo>
                    <a:pt x="77" y="375"/>
                  </a:lnTo>
                  <a:lnTo>
                    <a:pt x="77" y="366"/>
                  </a:lnTo>
                  <a:lnTo>
                    <a:pt x="77" y="60"/>
                  </a:lnTo>
                  <a:lnTo>
                    <a:pt x="77" y="60"/>
                  </a:lnTo>
                  <a:lnTo>
                    <a:pt x="76" y="49"/>
                  </a:lnTo>
                  <a:lnTo>
                    <a:pt x="74" y="40"/>
                  </a:lnTo>
                  <a:lnTo>
                    <a:pt x="72" y="31"/>
                  </a:lnTo>
                  <a:lnTo>
                    <a:pt x="69" y="24"/>
                  </a:lnTo>
                  <a:lnTo>
                    <a:pt x="316" y="26"/>
                  </a:lnTo>
                  <a:lnTo>
                    <a:pt x="316" y="26"/>
                  </a:lnTo>
                  <a:lnTo>
                    <a:pt x="322" y="26"/>
                  </a:lnTo>
                  <a:lnTo>
                    <a:pt x="326" y="27"/>
                  </a:lnTo>
                  <a:lnTo>
                    <a:pt x="329" y="30"/>
                  </a:lnTo>
                  <a:lnTo>
                    <a:pt x="332" y="34"/>
                  </a:lnTo>
                  <a:lnTo>
                    <a:pt x="333" y="41"/>
                  </a:lnTo>
                  <a:lnTo>
                    <a:pt x="335" y="47"/>
                  </a:lnTo>
                  <a:lnTo>
                    <a:pt x="335" y="317"/>
                  </a:lnTo>
                  <a:lnTo>
                    <a:pt x="103" y="319"/>
                  </a:lnTo>
                  <a:lnTo>
                    <a:pt x="103" y="330"/>
                  </a:lnTo>
                  <a:close/>
                  <a:moveTo>
                    <a:pt x="348" y="385"/>
                  </a:moveTo>
                  <a:lnTo>
                    <a:pt x="119" y="385"/>
                  </a:lnTo>
                  <a:lnTo>
                    <a:pt x="119" y="385"/>
                  </a:lnTo>
                  <a:lnTo>
                    <a:pt x="122" y="376"/>
                  </a:lnTo>
                  <a:lnTo>
                    <a:pt x="124" y="368"/>
                  </a:lnTo>
                  <a:lnTo>
                    <a:pt x="127" y="356"/>
                  </a:lnTo>
                  <a:lnTo>
                    <a:pt x="129" y="343"/>
                  </a:lnTo>
                  <a:lnTo>
                    <a:pt x="385" y="343"/>
                  </a:lnTo>
                  <a:lnTo>
                    <a:pt x="385" y="343"/>
                  </a:lnTo>
                  <a:lnTo>
                    <a:pt x="382" y="356"/>
                  </a:lnTo>
                  <a:lnTo>
                    <a:pt x="379" y="363"/>
                  </a:lnTo>
                  <a:lnTo>
                    <a:pt x="376" y="369"/>
                  </a:lnTo>
                  <a:lnTo>
                    <a:pt x="371" y="375"/>
                  </a:lnTo>
                  <a:lnTo>
                    <a:pt x="365" y="380"/>
                  </a:lnTo>
                  <a:lnTo>
                    <a:pt x="358" y="383"/>
                  </a:lnTo>
                  <a:lnTo>
                    <a:pt x="348" y="385"/>
                  </a:lnTo>
                  <a:lnTo>
                    <a:pt x="348" y="385"/>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lang="en-US">
                <a:latin typeface="+mn-ea"/>
              </a:endParaRPr>
            </a:p>
          </p:txBody>
        </p:sp>
        <p:sp>
          <p:nvSpPr>
            <p:cNvPr id="31" name="Rectangle 290"/>
            <p:cNvSpPr>
              <a:spLocks noChangeArrowheads="1"/>
            </p:cNvSpPr>
            <p:nvPr/>
          </p:nvSpPr>
          <p:spPr bwMode="auto">
            <a:xfrm>
              <a:off x="6597650" y="1320800"/>
              <a:ext cx="268288" cy="38100"/>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lang="en-US">
                <a:latin typeface="+mn-ea"/>
              </a:endParaRPr>
            </a:p>
          </p:txBody>
        </p:sp>
        <p:sp>
          <p:nvSpPr>
            <p:cNvPr id="32" name="Rectangle 291"/>
            <p:cNvSpPr>
              <a:spLocks noChangeArrowheads="1"/>
            </p:cNvSpPr>
            <p:nvPr/>
          </p:nvSpPr>
          <p:spPr bwMode="auto">
            <a:xfrm>
              <a:off x="6597650" y="1408113"/>
              <a:ext cx="268288" cy="41275"/>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lang="en-US">
                <a:latin typeface="+mn-ea"/>
              </a:endParaRPr>
            </a:p>
          </p:txBody>
        </p:sp>
        <p:sp>
          <p:nvSpPr>
            <p:cNvPr id="33" name="Rectangle 292"/>
            <p:cNvSpPr>
              <a:spLocks noChangeArrowheads="1"/>
            </p:cNvSpPr>
            <p:nvPr/>
          </p:nvSpPr>
          <p:spPr bwMode="auto">
            <a:xfrm>
              <a:off x="6597650" y="1500188"/>
              <a:ext cx="268288" cy="39687"/>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lang="en-US">
                <a:latin typeface="+mn-ea"/>
              </a:endParaRPr>
            </a:p>
          </p:txBody>
        </p:sp>
        <p:sp>
          <p:nvSpPr>
            <p:cNvPr id="34" name="Rectangle 293"/>
            <p:cNvSpPr>
              <a:spLocks noChangeArrowheads="1"/>
            </p:cNvSpPr>
            <p:nvPr/>
          </p:nvSpPr>
          <p:spPr bwMode="auto">
            <a:xfrm>
              <a:off x="6597650" y="1587500"/>
              <a:ext cx="268288" cy="41275"/>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lang="en-US">
                <a:latin typeface="+mn-ea"/>
              </a:endParaRPr>
            </a:p>
          </p:txBody>
        </p:sp>
      </p:grpSp>
      <p:grpSp>
        <p:nvGrpSpPr>
          <p:cNvPr id="35" name="Group 162"/>
          <p:cNvGrpSpPr/>
          <p:nvPr/>
        </p:nvGrpSpPr>
        <p:grpSpPr>
          <a:xfrm>
            <a:off x="1106119" y="1821598"/>
            <a:ext cx="628107" cy="671776"/>
            <a:chOff x="4267200" y="1196975"/>
            <a:chExt cx="593725" cy="635001"/>
          </a:xfrm>
          <a:solidFill>
            <a:schemeClr val="accent1"/>
          </a:solidFill>
        </p:grpSpPr>
        <p:sp>
          <p:nvSpPr>
            <p:cNvPr id="36" name="Freeform 272"/>
            <p:cNvSpPr/>
            <p:nvPr/>
          </p:nvSpPr>
          <p:spPr bwMode="auto">
            <a:xfrm>
              <a:off x="4267200" y="1566863"/>
              <a:ext cx="593725" cy="265113"/>
            </a:xfrm>
            <a:custGeom>
              <a:gdLst>
                <a:gd fmla="*/ 364 w 374" name="T0"/>
                <a:gd fmla="*/ 47 h 167" name="T1"/>
                <a:gd fmla="*/ 350 w 374" name="T2"/>
                <a:gd fmla="*/ 33 h 167" name="T3"/>
                <a:gd fmla="*/ 332 w 374" name="T4"/>
                <a:gd fmla="*/ 22 h 167" name="T5"/>
                <a:gd fmla="*/ 295 w 374" name="T6"/>
                <a:gd fmla="*/ 8 h 167" name="T7"/>
                <a:gd fmla="*/ 265 w 374" name="T8"/>
                <a:gd fmla="*/ 1 h 167" name="T9"/>
                <a:gd fmla="*/ 253 w 374" name="T10"/>
                <a:gd fmla="*/ 26 h 167" name="T11"/>
                <a:gd fmla="*/ 269 w 374" name="T12"/>
                <a:gd fmla="*/ 30 h 167" name="T13"/>
                <a:gd fmla="*/ 284 w 374" name="T14"/>
                <a:gd fmla="*/ 37 h 167" name="T15"/>
                <a:gd fmla="*/ 305 w 374" name="T16"/>
                <a:gd fmla="*/ 49 h 167" name="T17"/>
                <a:gd fmla="*/ 310 w 374" name="T18"/>
                <a:gd fmla="*/ 56 h 167" name="T19"/>
                <a:gd fmla="*/ 316 w 374" name="T20"/>
                <a:gd fmla="*/ 66 h 167" name="T21"/>
                <a:gd fmla="*/ 316 w 374" name="T22"/>
                <a:gd fmla="*/ 70 h 167" name="T23"/>
                <a:gd fmla="*/ 303 w 374" name="T24"/>
                <a:gd fmla="*/ 83 h 167" name="T25"/>
                <a:gd fmla="*/ 295 w 374" name="T26"/>
                <a:gd fmla="*/ 88 h 167" name="T27"/>
                <a:gd fmla="*/ 266 w 374" name="T28"/>
                <a:gd fmla="*/ 101 h 167" name="T29"/>
                <a:gd fmla="*/ 224 w 374" name="T30"/>
                <a:gd fmla="*/ 107 h 167" name="T31"/>
                <a:gd fmla="*/ 202 w 374" name="T32"/>
                <a:gd fmla="*/ 109 h 167" name="T33"/>
                <a:gd fmla="*/ 158 w 374" name="T34"/>
                <a:gd fmla="*/ 109 h 167" name="T35"/>
                <a:gd fmla="*/ 136 w 374" name="T36"/>
                <a:gd fmla="*/ 105 h 167" name="T37"/>
                <a:gd fmla="*/ 94 w 374" name="T38"/>
                <a:gd fmla="*/ 94 h 167" name="T39"/>
                <a:gd fmla="*/ 84 w 374" name="T40"/>
                <a:gd fmla="*/ 91 h 167" name="T41"/>
                <a:gd fmla="*/ 68 w 374" name="T42"/>
                <a:gd fmla="*/ 80 h 167" name="T43"/>
                <a:gd fmla="*/ 62 w 374" name="T44"/>
                <a:gd fmla="*/ 73 h 167" name="T45"/>
                <a:gd fmla="*/ 58 w 374" name="T46"/>
                <a:gd fmla="*/ 66 h 167" name="T47"/>
                <a:gd fmla="*/ 58 w 374" name="T48"/>
                <a:gd fmla="*/ 65 h 167" name="T49"/>
                <a:gd fmla="*/ 60 w 374" name="T50"/>
                <a:gd fmla="*/ 59 h 167" name="T51"/>
                <a:gd fmla="*/ 72 w 374" name="T52"/>
                <a:gd fmla="*/ 47 h 167" name="T53"/>
                <a:gd fmla="*/ 83 w 374" name="T54"/>
                <a:gd fmla="*/ 38 h 167" name="T55"/>
                <a:gd fmla="*/ 108 w 374" name="T56"/>
                <a:gd fmla="*/ 29 h 167" name="T57"/>
                <a:gd fmla="*/ 121 w 374" name="T58"/>
                <a:gd fmla="*/ 26 h 167" name="T59"/>
                <a:gd fmla="*/ 109 w 374" name="T60"/>
                <a:gd fmla="*/ 0 h 167" name="T61"/>
                <a:gd fmla="*/ 68 w 374" name="T62"/>
                <a:gd fmla="*/ 11 h 167" name="T63"/>
                <a:gd fmla="*/ 29 w 374" name="T64"/>
                <a:gd fmla="*/ 27 h 167" name="T65"/>
                <a:gd fmla="*/ 22 w 374" name="T66"/>
                <a:gd fmla="*/ 33 h 167" name="T67"/>
                <a:gd fmla="*/ 8 w 374" name="T68"/>
                <a:gd fmla="*/ 47 h 167" name="T69"/>
                <a:gd fmla="*/ 3 w 374" name="T70"/>
                <a:gd fmla="*/ 55 h 167" name="T71"/>
                <a:gd fmla="*/ 0 w 374" name="T72"/>
                <a:gd fmla="*/ 71 h 167" name="T73"/>
                <a:gd fmla="*/ 1 w 374" name="T74"/>
                <a:gd fmla="*/ 83 h 167" name="T75"/>
                <a:gd fmla="*/ 4 w 374" name="T76"/>
                <a:gd fmla="*/ 94 h 167" name="T77"/>
                <a:gd fmla="*/ 12 w 374" name="T78"/>
                <a:gd fmla="*/ 109 h 167" name="T79"/>
                <a:gd fmla="*/ 25 w 374" name="T80"/>
                <a:gd fmla="*/ 123 h 167" name="T81"/>
                <a:gd fmla="*/ 55 w 374" name="T82"/>
                <a:gd fmla="*/ 143 h 167" name="T83"/>
                <a:gd fmla="*/ 73 w 374" name="T84"/>
                <a:gd fmla="*/ 150 h 167" name="T85"/>
                <a:gd fmla="*/ 111 w 374" name="T86"/>
                <a:gd fmla="*/ 160 h 167" name="T87"/>
                <a:gd fmla="*/ 150 w 374" name="T88"/>
                <a:gd fmla="*/ 166 h 167" name="T89"/>
                <a:gd fmla="*/ 206 w 374" name="T90"/>
                <a:gd fmla="*/ 167 h 167" name="T91"/>
                <a:gd fmla="*/ 241 w 374" name="T92"/>
                <a:gd fmla="*/ 164 h 167" name="T93"/>
                <a:gd fmla="*/ 276 w 374" name="T94"/>
                <a:gd fmla="*/ 159 h 167" name="T95"/>
                <a:gd fmla="*/ 310 w 374" name="T96"/>
                <a:gd fmla="*/ 148 h 167" name="T97"/>
                <a:gd fmla="*/ 341 w 374" name="T98"/>
                <a:gd fmla="*/ 132 h 167" name="T99"/>
                <a:gd fmla="*/ 352 w 374" name="T100"/>
                <a:gd fmla="*/ 124 h 167" name="T101"/>
                <a:gd fmla="*/ 367 w 374" name="T102"/>
                <a:gd fmla="*/ 102 h 167" name="T103"/>
                <a:gd fmla="*/ 371 w 374" name="T104"/>
                <a:gd fmla="*/ 89 h 167" name="T105"/>
                <a:gd fmla="*/ 374 w 374" name="T106"/>
                <a:gd fmla="*/ 74 h 167" name="T107"/>
                <a:gd fmla="*/ 374 w 374" name="T108"/>
                <a:gd fmla="*/ 67 h 167" name="T109"/>
                <a:gd fmla="*/ 368 w 374" name="T110"/>
                <a:gd fmla="*/ 54 h 167" name="T111"/>
                <a:gd fmla="*/ 364 w 374" name="T112"/>
                <a:gd fmla="*/ 47 h 167" name="T1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b="b" l="0" r="r" t="0"/>
              <a:pathLst>
                <a:path h="167" w="374">
                  <a:moveTo>
                    <a:pt x="364" y="47"/>
                  </a:moveTo>
                  <a:lnTo>
                    <a:pt x="364" y="47"/>
                  </a:lnTo>
                  <a:lnTo>
                    <a:pt x="357" y="40"/>
                  </a:lnTo>
                  <a:lnTo>
                    <a:pt x="350" y="33"/>
                  </a:lnTo>
                  <a:lnTo>
                    <a:pt x="342" y="27"/>
                  </a:lnTo>
                  <a:lnTo>
                    <a:pt x="332" y="22"/>
                  </a:lnTo>
                  <a:lnTo>
                    <a:pt x="314" y="15"/>
                  </a:lnTo>
                  <a:lnTo>
                    <a:pt x="295" y="8"/>
                  </a:lnTo>
                  <a:lnTo>
                    <a:pt x="295" y="8"/>
                  </a:lnTo>
                  <a:lnTo>
                    <a:pt x="265" y="1"/>
                  </a:lnTo>
                  <a:lnTo>
                    <a:pt x="265" y="1"/>
                  </a:lnTo>
                  <a:lnTo>
                    <a:pt x="253" y="26"/>
                  </a:lnTo>
                  <a:lnTo>
                    <a:pt x="253" y="26"/>
                  </a:lnTo>
                  <a:lnTo>
                    <a:pt x="269" y="30"/>
                  </a:lnTo>
                  <a:lnTo>
                    <a:pt x="284" y="37"/>
                  </a:lnTo>
                  <a:lnTo>
                    <a:pt x="284" y="37"/>
                  </a:lnTo>
                  <a:lnTo>
                    <a:pt x="299" y="45"/>
                  </a:lnTo>
                  <a:lnTo>
                    <a:pt x="305" y="49"/>
                  </a:lnTo>
                  <a:lnTo>
                    <a:pt x="310" y="56"/>
                  </a:lnTo>
                  <a:lnTo>
                    <a:pt x="310" y="56"/>
                  </a:lnTo>
                  <a:lnTo>
                    <a:pt x="316" y="63"/>
                  </a:lnTo>
                  <a:lnTo>
                    <a:pt x="316" y="66"/>
                  </a:lnTo>
                  <a:lnTo>
                    <a:pt x="316" y="70"/>
                  </a:lnTo>
                  <a:lnTo>
                    <a:pt x="316" y="70"/>
                  </a:lnTo>
                  <a:lnTo>
                    <a:pt x="310" y="77"/>
                  </a:lnTo>
                  <a:lnTo>
                    <a:pt x="303" y="83"/>
                  </a:lnTo>
                  <a:lnTo>
                    <a:pt x="303" y="83"/>
                  </a:lnTo>
                  <a:lnTo>
                    <a:pt x="295" y="88"/>
                  </a:lnTo>
                  <a:lnTo>
                    <a:pt x="285" y="94"/>
                  </a:lnTo>
                  <a:lnTo>
                    <a:pt x="266" y="101"/>
                  </a:lnTo>
                  <a:lnTo>
                    <a:pt x="245" y="105"/>
                  </a:lnTo>
                  <a:lnTo>
                    <a:pt x="224" y="107"/>
                  </a:lnTo>
                  <a:lnTo>
                    <a:pt x="224" y="107"/>
                  </a:lnTo>
                  <a:lnTo>
                    <a:pt x="202" y="109"/>
                  </a:lnTo>
                  <a:lnTo>
                    <a:pt x="180" y="110"/>
                  </a:lnTo>
                  <a:lnTo>
                    <a:pt x="158" y="109"/>
                  </a:lnTo>
                  <a:lnTo>
                    <a:pt x="136" y="105"/>
                  </a:lnTo>
                  <a:lnTo>
                    <a:pt x="136" y="105"/>
                  </a:lnTo>
                  <a:lnTo>
                    <a:pt x="115" y="101"/>
                  </a:lnTo>
                  <a:lnTo>
                    <a:pt x="94" y="94"/>
                  </a:lnTo>
                  <a:lnTo>
                    <a:pt x="94" y="94"/>
                  </a:lnTo>
                  <a:lnTo>
                    <a:pt x="84" y="91"/>
                  </a:lnTo>
                  <a:lnTo>
                    <a:pt x="76" y="85"/>
                  </a:lnTo>
                  <a:lnTo>
                    <a:pt x="68" y="80"/>
                  </a:lnTo>
                  <a:lnTo>
                    <a:pt x="62" y="73"/>
                  </a:lnTo>
                  <a:lnTo>
                    <a:pt x="62" y="73"/>
                  </a:lnTo>
                  <a:lnTo>
                    <a:pt x="58" y="69"/>
                  </a:lnTo>
                  <a:lnTo>
                    <a:pt x="58" y="66"/>
                  </a:lnTo>
                  <a:lnTo>
                    <a:pt x="58" y="65"/>
                  </a:lnTo>
                  <a:lnTo>
                    <a:pt x="58" y="65"/>
                  </a:lnTo>
                  <a:lnTo>
                    <a:pt x="60" y="59"/>
                  </a:lnTo>
                  <a:lnTo>
                    <a:pt x="60" y="59"/>
                  </a:lnTo>
                  <a:lnTo>
                    <a:pt x="65" y="52"/>
                  </a:lnTo>
                  <a:lnTo>
                    <a:pt x="72" y="47"/>
                  </a:lnTo>
                  <a:lnTo>
                    <a:pt x="72" y="47"/>
                  </a:lnTo>
                  <a:lnTo>
                    <a:pt x="83" y="38"/>
                  </a:lnTo>
                  <a:lnTo>
                    <a:pt x="96" y="33"/>
                  </a:lnTo>
                  <a:lnTo>
                    <a:pt x="108" y="29"/>
                  </a:lnTo>
                  <a:lnTo>
                    <a:pt x="121" y="26"/>
                  </a:lnTo>
                  <a:lnTo>
                    <a:pt x="121" y="26"/>
                  </a:lnTo>
                  <a:lnTo>
                    <a:pt x="109" y="0"/>
                  </a:lnTo>
                  <a:lnTo>
                    <a:pt x="109" y="0"/>
                  </a:lnTo>
                  <a:lnTo>
                    <a:pt x="89" y="4"/>
                  </a:lnTo>
                  <a:lnTo>
                    <a:pt x="68" y="11"/>
                  </a:lnTo>
                  <a:lnTo>
                    <a:pt x="48" y="18"/>
                  </a:lnTo>
                  <a:lnTo>
                    <a:pt x="29" y="27"/>
                  </a:lnTo>
                  <a:lnTo>
                    <a:pt x="29" y="27"/>
                  </a:lnTo>
                  <a:lnTo>
                    <a:pt x="22" y="33"/>
                  </a:lnTo>
                  <a:lnTo>
                    <a:pt x="14" y="40"/>
                  </a:lnTo>
                  <a:lnTo>
                    <a:pt x="8" y="47"/>
                  </a:lnTo>
                  <a:lnTo>
                    <a:pt x="3" y="55"/>
                  </a:lnTo>
                  <a:lnTo>
                    <a:pt x="3" y="55"/>
                  </a:lnTo>
                  <a:lnTo>
                    <a:pt x="0" y="63"/>
                  </a:lnTo>
                  <a:lnTo>
                    <a:pt x="0" y="71"/>
                  </a:lnTo>
                  <a:lnTo>
                    <a:pt x="0" y="71"/>
                  </a:lnTo>
                  <a:lnTo>
                    <a:pt x="1" y="83"/>
                  </a:lnTo>
                  <a:lnTo>
                    <a:pt x="4" y="94"/>
                  </a:lnTo>
                  <a:lnTo>
                    <a:pt x="4" y="94"/>
                  </a:lnTo>
                  <a:lnTo>
                    <a:pt x="7" y="102"/>
                  </a:lnTo>
                  <a:lnTo>
                    <a:pt x="12" y="109"/>
                  </a:lnTo>
                  <a:lnTo>
                    <a:pt x="18" y="117"/>
                  </a:lnTo>
                  <a:lnTo>
                    <a:pt x="25" y="123"/>
                  </a:lnTo>
                  <a:lnTo>
                    <a:pt x="40" y="135"/>
                  </a:lnTo>
                  <a:lnTo>
                    <a:pt x="55" y="143"/>
                  </a:lnTo>
                  <a:lnTo>
                    <a:pt x="55" y="143"/>
                  </a:lnTo>
                  <a:lnTo>
                    <a:pt x="73" y="150"/>
                  </a:lnTo>
                  <a:lnTo>
                    <a:pt x="91" y="156"/>
                  </a:lnTo>
                  <a:lnTo>
                    <a:pt x="111" y="160"/>
                  </a:lnTo>
                  <a:lnTo>
                    <a:pt x="130" y="163"/>
                  </a:lnTo>
                  <a:lnTo>
                    <a:pt x="150" y="166"/>
                  </a:lnTo>
                  <a:lnTo>
                    <a:pt x="168" y="167"/>
                  </a:lnTo>
                  <a:lnTo>
                    <a:pt x="206" y="167"/>
                  </a:lnTo>
                  <a:lnTo>
                    <a:pt x="206" y="167"/>
                  </a:lnTo>
                  <a:lnTo>
                    <a:pt x="241" y="164"/>
                  </a:lnTo>
                  <a:lnTo>
                    <a:pt x="259" y="161"/>
                  </a:lnTo>
                  <a:lnTo>
                    <a:pt x="276" y="159"/>
                  </a:lnTo>
                  <a:lnTo>
                    <a:pt x="294" y="153"/>
                  </a:lnTo>
                  <a:lnTo>
                    <a:pt x="310" y="148"/>
                  </a:lnTo>
                  <a:lnTo>
                    <a:pt x="326" y="141"/>
                  </a:lnTo>
                  <a:lnTo>
                    <a:pt x="341" y="132"/>
                  </a:lnTo>
                  <a:lnTo>
                    <a:pt x="341" y="132"/>
                  </a:lnTo>
                  <a:lnTo>
                    <a:pt x="352" y="124"/>
                  </a:lnTo>
                  <a:lnTo>
                    <a:pt x="360" y="114"/>
                  </a:lnTo>
                  <a:lnTo>
                    <a:pt x="367" y="102"/>
                  </a:lnTo>
                  <a:lnTo>
                    <a:pt x="370" y="95"/>
                  </a:lnTo>
                  <a:lnTo>
                    <a:pt x="371" y="89"/>
                  </a:lnTo>
                  <a:lnTo>
                    <a:pt x="371" y="89"/>
                  </a:lnTo>
                  <a:lnTo>
                    <a:pt x="374" y="74"/>
                  </a:lnTo>
                  <a:lnTo>
                    <a:pt x="374" y="74"/>
                  </a:lnTo>
                  <a:lnTo>
                    <a:pt x="374" y="67"/>
                  </a:lnTo>
                  <a:lnTo>
                    <a:pt x="373" y="60"/>
                  </a:lnTo>
                  <a:lnTo>
                    <a:pt x="368" y="54"/>
                  </a:lnTo>
                  <a:lnTo>
                    <a:pt x="364" y="47"/>
                  </a:lnTo>
                  <a:lnTo>
                    <a:pt x="364" y="47"/>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lang="en-US">
                <a:latin typeface="+mn-ea"/>
              </a:endParaRPr>
            </a:p>
          </p:txBody>
        </p:sp>
        <p:sp>
          <p:nvSpPr>
            <p:cNvPr id="37" name="Rectangle 273"/>
            <p:cNvSpPr>
              <a:spLocks noChangeArrowheads="1"/>
            </p:cNvSpPr>
            <p:nvPr/>
          </p:nvSpPr>
          <p:spPr bwMode="auto">
            <a:xfrm>
              <a:off x="4845050" y="1641475"/>
              <a:ext cx="1588" cy="1588"/>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lang="en-US">
                <a:latin typeface="+mn-ea"/>
              </a:endParaRPr>
            </a:p>
          </p:txBody>
        </p:sp>
        <p:sp>
          <p:nvSpPr>
            <p:cNvPr id="38" name="Freeform 274"/>
            <p:cNvSpPr>
              <a:spLocks noEditPoints="1"/>
            </p:cNvSpPr>
            <p:nvPr/>
          </p:nvSpPr>
          <p:spPr bwMode="auto">
            <a:xfrm>
              <a:off x="4422775" y="1196975"/>
              <a:ext cx="282575" cy="508000"/>
            </a:xfrm>
            <a:custGeom>
              <a:gdLst>
                <a:gd fmla="*/ 89 w 178" name="T0"/>
                <a:gd fmla="*/ 320 h 320" name="T1"/>
                <a:gd fmla="*/ 133 w 178" name="T2"/>
                <a:gd fmla="*/ 221 h 320" name="T3"/>
                <a:gd fmla="*/ 164 w 178" name="T4"/>
                <a:gd fmla="*/ 144 h 320" name="T5"/>
                <a:gd fmla="*/ 176 w 178" name="T6"/>
                <a:gd fmla="*/ 98 h 320" name="T7"/>
                <a:gd fmla="*/ 178 w 178" name="T8"/>
                <a:gd fmla="*/ 87 h 320" name="T9"/>
                <a:gd fmla="*/ 176 w 178" name="T10"/>
                <a:gd fmla="*/ 71 h 320" name="T11"/>
                <a:gd fmla="*/ 171 w 178" name="T12"/>
                <a:gd fmla="*/ 54 h 320" name="T13"/>
                <a:gd fmla="*/ 153 w 178" name="T14"/>
                <a:gd fmla="*/ 26 h 320" name="T15"/>
                <a:gd fmla="*/ 125 w 178" name="T16"/>
                <a:gd fmla="*/ 7 h 320" name="T17"/>
                <a:gd fmla="*/ 108 w 178" name="T18"/>
                <a:gd fmla="*/ 3 h 320" name="T19"/>
                <a:gd fmla="*/ 90 w 178" name="T20"/>
                <a:gd fmla="*/ 0 h 320" name="T21"/>
                <a:gd fmla="*/ 89 w 178" name="T22"/>
                <a:gd fmla="*/ 0 h 320" name="T23"/>
                <a:gd fmla="*/ 89 w 178" name="T24"/>
                <a:gd fmla="*/ 0 h 320" name="T25"/>
                <a:gd fmla="*/ 89 w 178" name="T26"/>
                <a:gd fmla="*/ 0 h 320" name="T27"/>
                <a:gd fmla="*/ 88 w 178" name="T28"/>
                <a:gd fmla="*/ 0 h 320" name="T29"/>
                <a:gd fmla="*/ 78 w 178" name="T30"/>
                <a:gd fmla="*/ 1 h 320" name="T31"/>
                <a:gd fmla="*/ 61 w 178" name="T32"/>
                <a:gd fmla="*/ 4 h 320" name="T33"/>
                <a:gd fmla="*/ 39 w 178" name="T34"/>
                <a:gd fmla="*/ 15 h 320" name="T35"/>
                <a:gd fmla="*/ 16 w 178" name="T36"/>
                <a:gd fmla="*/ 39 h 320" name="T37"/>
                <a:gd fmla="*/ 5 w 178" name="T38"/>
                <a:gd fmla="*/ 62 h 320" name="T39"/>
                <a:gd fmla="*/ 0 w 178" name="T40"/>
                <a:gd fmla="*/ 79 h 320" name="T41"/>
                <a:gd fmla="*/ 0 w 178" name="T42"/>
                <a:gd fmla="*/ 87 h 320" name="T43"/>
                <a:gd fmla="*/ 5 w 178" name="T44"/>
                <a:gd fmla="*/ 111 h 320" name="T45"/>
                <a:gd fmla="*/ 28 w 178" name="T46"/>
                <a:gd fmla="*/ 181 h 320" name="T47"/>
                <a:gd fmla="*/ 75 w 178" name="T48"/>
                <a:gd fmla="*/ 291 h 320" name="T49"/>
                <a:gd fmla="*/ 89 w 178" name="T50"/>
                <a:gd fmla="*/ 320 h 320" name="T51"/>
                <a:gd fmla="*/ 89 w 178" name="T52"/>
                <a:gd fmla="*/ 40 h 320" name="T53"/>
                <a:gd fmla="*/ 104 w 178" name="T54"/>
                <a:gd fmla="*/ 43 h 320" name="T55"/>
                <a:gd fmla="*/ 117 w 178" name="T56"/>
                <a:gd fmla="*/ 51 h 320" name="T57"/>
                <a:gd fmla="*/ 125 w 178" name="T58"/>
                <a:gd fmla="*/ 64 h 320" name="T59"/>
                <a:gd fmla="*/ 129 w 178" name="T60"/>
                <a:gd fmla="*/ 80 h 320" name="T61"/>
                <a:gd fmla="*/ 128 w 178" name="T62"/>
                <a:gd fmla="*/ 87 h 320" name="T63"/>
                <a:gd fmla="*/ 122 w 178" name="T64"/>
                <a:gd fmla="*/ 102 h 320" name="T65"/>
                <a:gd fmla="*/ 111 w 178" name="T66"/>
                <a:gd fmla="*/ 113 h 320" name="T67"/>
                <a:gd fmla="*/ 97 w 178" name="T68"/>
                <a:gd fmla="*/ 119 h 320" name="T69"/>
                <a:gd fmla="*/ 89 w 178" name="T70"/>
                <a:gd fmla="*/ 119 h 320" name="T71"/>
                <a:gd fmla="*/ 74 w 178" name="T72"/>
                <a:gd fmla="*/ 116 h 320" name="T73"/>
                <a:gd fmla="*/ 60 w 178" name="T74"/>
                <a:gd fmla="*/ 108 h 320" name="T75"/>
                <a:gd fmla="*/ 52 w 178" name="T76"/>
                <a:gd fmla="*/ 96 h 320" name="T77"/>
                <a:gd fmla="*/ 49 w 178" name="T78"/>
                <a:gd fmla="*/ 80 h 320" name="T79"/>
                <a:gd fmla="*/ 50 w 178" name="T80"/>
                <a:gd fmla="*/ 72 h 320" name="T81"/>
                <a:gd fmla="*/ 56 w 178" name="T82"/>
                <a:gd fmla="*/ 58 h 320" name="T83"/>
                <a:gd fmla="*/ 67 w 178" name="T84"/>
                <a:gd fmla="*/ 47 h 320" name="T85"/>
                <a:gd fmla="*/ 81 w 178" name="T86"/>
                <a:gd fmla="*/ 40 h 320" name="T87"/>
                <a:gd fmla="*/ 89 w 178" name="T88"/>
                <a:gd fmla="*/ 40 h 320" name="T8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b="b" l="0" r="r" t="0"/>
              <a:pathLst>
                <a:path h="320" w="178">
                  <a:moveTo>
                    <a:pt x="89" y="320"/>
                  </a:moveTo>
                  <a:lnTo>
                    <a:pt x="89" y="320"/>
                  </a:lnTo>
                  <a:lnTo>
                    <a:pt x="103" y="291"/>
                  </a:lnTo>
                  <a:lnTo>
                    <a:pt x="133" y="221"/>
                  </a:lnTo>
                  <a:lnTo>
                    <a:pt x="150" y="181"/>
                  </a:lnTo>
                  <a:lnTo>
                    <a:pt x="164" y="144"/>
                  </a:lnTo>
                  <a:lnTo>
                    <a:pt x="173" y="111"/>
                  </a:lnTo>
                  <a:lnTo>
                    <a:pt x="176" y="98"/>
                  </a:lnTo>
                  <a:lnTo>
                    <a:pt x="178" y="87"/>
                  </a:lnTo>
                  <a:lnTo>
                    <a:pt x="178" y="87"/>
                  </a:lnTo>
                  <a:lnTo>
                    <a:pt x="178" y="79"/>
                  </a:lnTo>
                  <a:lnTo>
                    <a:pt x="176" y="71"/>
                  </a:lnTo>
                  <a:lnTo>
                    <a:pt x="173" y="62"/>
                  </a:lnTo>
                  <a:lnTo>
                    <a:pt x="171" y="54"/>
                  </a:lnTo>
                  <a:lnTo>
                    <a:pt x="162" y="39"/>
                  </a:lnTo>
                  <a:lnTo>
                    <a:pt x="153" y="26"/>
                  </a:lnTo>
                  <a:lnTo>
                    <a:pt x="139" y="15"/>
                  </a:lnTo>
                  <a:lnTo>
                    <a:pt x="125" y="7"/>
                  </a:lnTo>
                  <a:lnTo>
                    <a:pt x="117" y="4"/>
                  </a:lnTo>
                  <a:lnTo>
                    <a:pt x="108" y="3"/>
                  </a:lnTo>
                  <a:lnTo>
                    <a:pt x="100" y="1"/>
                  </a:lnTo>
                  <a:lnTo>
                    <a:pt x="90" y="0"/>
                  </a:lnTo>
                  <a:lnTo>
                    <a:pt x="90" y="0"/>
                  </a:lnTo>
                  <a:lnTo>
                    <a:pt x="89" y="0"/>
                  </a:lnTo>
                  <a:lnTo>
                    <a:pt x="89" y="0"/>
                  </a:lnTo>
                  <a:lnTo>
                    <a:pt x="89" y="0"/>
                  </a:lnTo>
                  <a:lnTo>
                    <a:pt x="89" y="0"/>
                  </a:lnTo>
                  <a:lnTo>
                    <a:pt x="89" y="0"/>
                  </a:lnTo>
                  <a:lnTo>
                    <a:pt x="89" y="0"/>
                  </a:lnTo>
                  <a:lnTo>
                    <a:pt x="88" y="0"/>
                  </a:lnTo>
                  <a:lnTo>
                    <a:pt x="88" y="0"/>
                  </a:lnTo>
                  <a:lnTo>
                    <a:pt x="78" y="1"/>
                  </a:lnTo>
                  <a:lnTo>
                    <a:pt x="70" y="3"/>
                  </a:lnTo>
                  <a:lnTo>
                    <a:pt x="61" y="4"/>
                  </a:lnTo>
                  <a:lnTo>
                    <a:pt x="53" y="7"/>
                  </a:lnTo>
                  <a:lnTo>
                    <a:pt x="39" y="15"/>
                  </a:lnTo>
                  <a:lnTo>
                    <a:pt x="25" y="26"/>
                  </a:lnTo>
                  <a:lnTo>
                    <a:pt x="16" y="39"/>
                  </a:lnTo>
                  <a:lnTo>
                    <a:pt x="7" y="54"/>
                  </a:lnTo>
                  <a:lnTo>
                    <a:pt x="5" y="62"/>
                  </a:lnTo>
                  <a:lnTo>
                    <a:pt x="2" y="71"/>
                  </a:lnTo>
                  <a:lnTo>
                    <a:pt x="0" y="79"/>
                  </a:lnTo>
                  <a:lnTo>
                    <a:pt x="0" y="87"/>
                  </a:lnTo>
                  <a:lnTo>
                    <a:pt x="0" y="87"/>
                  </a:lnTo>
                  <a:lnTo>
                    <a:pt x="2" y="98"/>
                  </a:lnTo>
                  <a:lnTo>
                    <a:pt x="5" y="111"/>
                  </a:lnTo>
                  <a:lnTo>
                    <a:pt x="14" y="144"/>
                  </a:lnTo>
                  <a:lnTo>
                    <a:pt x="28" y="181"/>
                  </a:lnTo>
                  <a:lnTo>
                    <a:pt x="45" y="221"/>
                  </a:lnTo>
                  <a:lnTo>
                    <a:pt x="75" y="291"/>
                  </a:lnTo>
                  <a:lnTo>
                    <a:pt x="89" y="320"/>
                  </a:lnTo>
                  <a:lnTo>
                    <a:pt x="89" y="320"/>
                  </a:lnTo>
                  <a:close/>
                  <a:moveTo>
                    <a:pt x="89" y="40"/>
                  </a:moveTo>
                  <a:lnTo>
                    <a:pt x="89" y="40"/>
                  </a:lnTo>
                  <a:lnTo>
                    <a:pt x="97" y="40"/>
                  </a:lnTo>
                  <a:lnTo>
                    <a:pt x="104" y="43"/>
                  </a:lnTo>
                  <a:lnTo>
                    <a:pt x="111" y="47"/>
                  </a:lnTo>
                  <a:lnTo>
                    <a:pt x="117" y="51"/>
                  </a:lnTo>
                  <a:lnTo>
                    <a:pt x="122" y="58"/>
                  </a:lnTo>
                  <a:lnTo>
                    <a:pt x="125" y="64"/>
                  </a:lnTo>
                  <a:lnTo>
                    <a:pt x="128" y="72"/>
                  </a:lnTo>
                  <a:lnTo>
                    <a:pt x="129" y="80"/>
                  </a:lnTo>
                  <a:lnTo>
                    <a:pt x="129" y="80"/>
                  </a:lnTo>
                  <a:lnTo>
                    <a:pt x="128" y="87"/>
                  </a:lnTo>
                  <a:lnTo>
                    <a:pt x="125" y="96"/>
                  </a:lnTo>
                  <a:lnTo>
                    <a:pt x="122" y="102"/>
                  </a:lnTo>
                  <a:lnTo>
                    <a:pt x="117" y="108"/>
                  </a:lnTo>
                  <a:lnTo>
                    <a:pt x="111" y="113"/>
                  </a:lnTo>
                  <a:lnTo>
                    <a:pt x="104" y="116"/>
                  </a:lnTo>
                  <a:lnTo>
                    <a:pt x="97" y="119"/>
                  </a:lnTo>
                  <a:lnTo>
                    <a:pt x="89" y="119"/>
                  </a:lnTo>
                  <a:lnTo>
                    <a:pt x="89" y="119"/>
                  </a:lnTo>
                  <a:lnTo>
                    <a:pt x="81" y="119"/>
                  </a:lnTo>
                  <a:lnTo>
                    <a:pt x="74" y="116"/>
                  </a:lnTo>
                  <a:lnTo>
                    <a:pt x="67" y="113"/>
                  </a:lnTo>
                  <a:lnTo>
                    <a:pt x="60" y="108"/>
                  </a:lnTo>
                  <a:lnTo>
                    <a:pt x="56" y="102"/>
                  </a:lnTo>
                  <a:lnTo>
                    <a:pt x="52" y="96"/>
                  </a:lnTo>
                  <a:lnTo>
                    <a:pt x="50" y="87"/>
                  </a:lnTo>
                  <a:lnTo>
                    <a:pt x="49" y="80"/>
                  </a:lnTo>
                  <a:lnTo>
                    <a:pt x="49" y="80"/>
                  </a:lnTo>
                  <a:lnTo>
                    <a:pt x="50" y="72"/>
                  </a:lnTo>
                  <a:lnTo>
                    <a:pt x="52" y="64"/>
                  </a:lnTo>
                  <a:lnTo>
                    <a:pt x="56" y="58"/>
                  </a:lnTo>
                  <a:lnTo>
                    <a:pt x="60" y="51"/>
                  </a:lnTo>
                  <a:lnTo>
                    <a:pt x="67" y="47"/>
                  </a:lnTo>
                  <a:lnTo>
                    <a:pt x="74" y="43"/>
                  </a:lnTo>
                  <a:lnTo>
                    <a:pt x="81" y="40"/>
                  </a:lnTo>
                  <a:lnTo>
                    <a:pt x="89" y="40"/>
                  </a:lnTo>
                  <a:lnTo>
                    <a:pt x="89" y="40"/>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lang="en-US">
                <a:latin typeface="+mn-ea"/>
              </a:endParaRPr>
            </a:p>
          </p:txBody>
        </p:sp>
      </p:grpSp>
      <p:sp>
        <p:nvSpPr>
          <p:cNvPr id="40" name="TextBox 39"/>
          <p:cNvSpPr txBox="1"/>
          <p:nvPr/>
        </p:nvSpPr>
        <p:spPr>
          <a:xfrm>
            <a:off x="-41955" y="-2540818"/>
            <a:ext cx="868680" cy="365760"/>
          </a:xfrm>
          <a:prstGeom prst="rect">
            <a:avLst/>
          </a:prstGeom>
          <a:noFill/>
        </p:spPr>
        <p:txBody>
          <a:bodyPr rtlCol="0" wrap="none">
            <a:spAutoFit/>
          </a:bodyPr>
          <a:lstStyle/>
          <a:p>
            <a:r>
              <a:rPr altLang="en-US" lang="zh-CN"/>
              <a:t>延迟符</a:t>
            </a:r>
          </a:p>
        </p:txBody>
      </p:sp>
    </p:spTree>
    <p:extLst>
      <p:ext uri="{BB962C8B-B14F-4D97-AF65-F5344CB8AC3E}">
        <p14:creationId val="2556669840"/>
      </p:ext>
    </p:extLst>
  </p:cSld>
  <p:clrMapOvr>
    <a:masterClrMapping/>
  </p:clrMapOvr>
  <mc:AlternateContent>
    <mc:Choice Requires="p14">
      <p:transition p14:dur="700" spd="med">
        <p:fade/>
      </p:transition>
    </mc:Choice>
    <mc:Fallback>
      <p:transition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8">
                                  <p:stCondLst>
                                    <p:cond delay="0"/>
                                  </p:stCondLst>
                                  <p:childTnLst>
                                    <p:set>
                                      <p:cBhvr>
                                        <p:cTn dur="1" fill="hold" id="6">
                                          <p:stCondLst>
                                            <p:cond delay="0"/>
                                          </p:stCondLst>
                                        </p:cTn>
                                        <p:tgtEl>
                                          <p:spTgt spid="6"/>
                                        </p:tgtEl>
                                        <p:attrNameLst>
                                          <p:attrName>style.visibility</p:attrName>
                                        </p:attrNameLst>
                                      </p:cBhvr>
                                      <p:to>
                                        <p:strVal val="visible"/>
                                      </p:to>
                                    </p:set>
                                    <p:animEffect filter="wipe(left)" transition="in">
                                      <p:cBhvr>
                                        <p:cTn dur="500" id="7"/>
                                        <p:tgtEl>
                                          <p:spTgt spid="6"/>
                                        </p:tgtEl>
                                      </p:cBhvr>
                                    </p:animEffect>
                                  </p:childTnLst>
                                </p:cTn>
                              </p:par>
                            </p:childTnLst>
                          </p:cTn>
                        </p:par>
                        <p:par>
                          <p:cTn fill="hold" id="8" nodeType="afterGroup">
                            <p:stCondLst>
                              <p:cond delay="500"/>
                            </p:stCondLst>
                            <p:childTnLst>
                              <p:par>
                                <p:cTn fill="hold" grpId="0" id="9" nodeType="afterEffect" presetClass="entr" presetID="53" presetSubtype="0">
                                  <p:stCondLst>
                                    <p:cond delay="0"/>
                                  </p:stCondLst>
                                  <p:childTnLst>
                                    <p:set>
                                      <p:cBhvr>
                                        <p:cTn dur="1" fill="hold" id="10">
                                          <p:stCondLst>
                                            <p:cond delay="0"/>
                                          </p:stCondLst>
                                        </p:cTn>
                                        <p:tgtEl>
                                          <p:spTgt spid="3"/>
                                        </p:tgtEl>
                                        <p:attrNameLst>
                                          <p:attrName>style.visibility</p:attrName>
                                        </p:attrNameLst>
                                      </p:cBhvr>
                                      <p:to>
                                        <p:strVal val="visible"/>
                                      </p:to>
                                    </p:set>
                                    <p:anim calcmode="lin" valueType="num">
                                      <p:cBhvr>
                                        <p:cTn dur="500" fill="hold" id="11"/>
                                        <p:tgtEl>
                                          <p:spTgt spid="3"/>
                                        </p:tgtEl>
                                        <p:attrNameLst>
                                          <p:attrName>ppt_w</p:attrName>
                                        </p:attrNameLst>
                                      </p:cBhvr>
                                      <p:tavLst>
                                        <p:tav tm="0">
                                          <p:val>
                                            <p:fltVal val="0"/>
                                          </p:val>
                                        </p:tav>
                                        <p:tav tm="100000">
                                          <p:val>
                                            <p:strVal val="#ppt_w"/>
                                          </p:val>
                                        </p:tav>
                                      </p:tavLst>
                                    </p:anim>
                                    <p:anim calcmode="lin" valueType="num">
                                      <p:cBhvr>
                                        <p:cTn dur="500" fill="hold" id="12"/>
                                        <p:tgtEl>
                                          <p:spTgt spid="3"/>
                                        </p:tgtEl>
                                        <p:attrNameLst>
                                          <p:attrName>ppt_h</p:attrName>
                                        </p:attrNameLst>
                                      </p:cBhvr>
                                      <p:tavLst>
                                        <p:tav tm="0">
                                          <p:val>
                                            <p:fltVal val="0"/>
                                          </p:val>
                                        </p:tav>
                                        <p:tav tm="100000">
                                          <p:val>
                                            <p:strVal val="#ppt_h"/>
                                          </p:val>
                                        </p:tav>
                                      </p:tavLst>
                                    </p:anim>
                                    <p:animEffect filter="fade" transition="in">
                                      <p:cBhvr>
                                        <p:cTn dur="500" id="13"/>
                                        <p:tgtEl>
                                          <p:spTgt spid="3"/>
                                        </p:tgtEl>
                                      </p:cBhvr>
                                    </p:animEffect>
                                  </p:childTnLst>
                                </p:cTn>
                              </p:par>
                            </p:childTnLst>
                          </p:cTn>
                        </p:par>
                        <p:par>
                          <p:cTn fill="hold" id="14" nodeType="afterGroup">
                            <p:stCondLst>
                              <p:cond delay="1000"/>
                            </p:stCondLst>
                            <p:childTnLst>
                              <p:par>
                                <p:cTn fill="hold" id="15" nodeType="afterEffect" presetClass="entr" presetID="53" presetSubtype="0">
                                  <p:stCondLst>
                                    <p:cond delay="0"/>
                                  </p:stCondLst>
                                  <p:childTnLst>
                                    <p:set>
                                      <p:cBhvr>
                                        <p:cTn dur="1" fill="hold" id="16">
                                          <p:stCondLst>
                                            <p:cond delay="0"/>
                                          </p:stCondLst>
                                        </p:cTn>
                                        <p:tgtEl>
                                          <p:spTgt spid="35"/>
                                        </p:tgtEl>
                                        <p:attrNameLst>
                                          <p:attrName>style.visibility</p:attrName>
                                        </p:attrNameLst>
                                      </p:cBhvr>
                                      <p:to>
                                        <p:strVal val="visible"/>
                                      </p:to>
                                    </p:set>
                                    <p:anim calcmode="lin" valueType="num">
                                      <p:cBhvr>
                                        <p:cTn dur="500" fill="hold" id="17"/>
                                        <p:tgtEl>
                                          <p:spTgt spid="35"/>
                                        </p:tgtEl>
                                        <p:attrNameLst>
                                          <p:attrName>ppt_w</p:attrName>
                                        </p:attrNameLst>
                                      </p:cBhvr>
                                      <p:tavLst>
                                        <p:tav tm="0">
                                          <p:val>
                                            <p:fltVal val="0"/>
                                          </p:val>
                                        </p:tav>
                                        <p:tav tm="100000">
                                          <p:val>
                                            <p:strVal val="#ppt_w"/>
                                          </p:val>
                                        </p:tav>
                                      </p:tavLst>
                                    </p:anim>
                                    <p:anim calcmode="lin" valueType="num">
                                      <p:cBhvr>
                                        <p:cTn dur="500" fill="hold" id="18"/>
                                        <p:tgtEl>
                                          <p:spTgt spid="35"/>
                                        </p:tgtEl>
                                        <p:attrNameLst>
                                          <p:attrName>ppt_h</p:attrName>
                                        </p:attrNameLst>
                                      </p:cBhvr>
                                      <p:tavLst>
                                        <p:tav tm="0">
                                          <p:val>
                                            <p:fltVal val="0"/>
                                          </p:val>
                                        </p:tav>
                                        <p:tav tm="100000">
                                          <p:val>
                                            <p:strVal val="#ppt_h"/>
                                          </p:val>
                                        </p:tav>
                                      </p:tavLst>
                                    </p:anim>
                                    <p:animEffect filter="fade" transition="in">
                                      <p:cBhvr>
                                        <p:cTn dur="500" id="19"/>
                                        <p:tgtEl>
                                          <p:spTgt spid="35"/>
                                        </p:tgtEl>
                                      </p:cBhvr>
                                    </p:animEffect>
                                  </p:childTnLst>
                                </p:cTn>
                              </p:par>
                            </p:childTnLst>
                          </p:cTn>
                        </p:par>
                        <p:par>
                          <p:cTn fill="hold" id="20" nodeType="afterGroup">
                            <p:stCondLst>
                              <p:cond delay="1500"/>
                            </p:stCondLst>
                            <p:childTnLst>
                              <p:par>
                                <p:cTn fill="hold" grpId="0" id="21" nodeType="afterEffect" presetClass="entr" presetID="10" presetSubtype="0">
                                  <p:stCondLst>
                                    <p:cond delay="0"/>
                                  </p:stCondLst>
                                  <p:childTnLst>
                                    <p:set>
                                      <p:cBhvr>
                                        <p:cTn dur="1" fill="hold" id="22">
                                          <p:stCondLst>
                                            <p:cond delay="0"/>
                                          </p:stCondLst>
                                        </p:cTn>
                                        <p:tgtEl>
                                          <p:spTgt spid="11"/>
                                        </p:tgtEl>
                                        <p:attrNameLst>
                                          <p:attrName>style.visibility</p:attrName>
                                        </p:attrNameLst>
                                      </p:cBhvr>
                                      <p:to>
                                        <p:strVal val="visible"/>
                                      </p:to>
                                    </p:set>
                                    <p:animEffect filter="fade" transition="in">
                                      <p:cBhvr>
                                        <p:cTn dur="500" id="23"/>
                                        <p:tgtEl>
                                          <p:spTgt spid="11"/>
                                        </p:tgtEl>
                                      </p:cBhvr>
                                    </p:animEffect>
                                  </p:childTnLst>
                                </p:cTn>
                              </p:par>
                            </p:childTnLst>
                          </p:cTn>
                        </p:par>
                        <p:par>
                          <p:cTn fill="hold" id="24" nodeType="afterGroup">
                            <p:stCondLst>
                              <p:cond delay="2000"/>
                            </p:stCondLst>
                            <p:childTnLst>
                              <p:par>
                                <p:cTn fill="hold" grpId="0" id="25" nodeType="afterEffect" presetClass="entr" presetID="10" presetSubtype="0">
                                  <p:stCondLst>
                                    <p:cond delay="0"/>
                                  </p:stCondLst>
                                  <p:childTnLst>
                                    <p:set>
                                      <p:cBhvr>
                                        <p:cTn dur="1" fill="hold" id="26">
                                          <p:stCondLst>
                                            <p:cond delay="0"/>
                                          </p:stCondLst>
                                        </p:cTn>
                                        <p:tgtEl>
                                          <p:spTgt spid="12"/>
                                        </p:tgtEl>
                                        <p:attrNameLst>
                                          <p:attrName>style.visibility</p:attrName>
                                        </p:attrNameLst>
                                      </p:cBhvr>
                                      <p:to>
                                        <p:strVal val="visible"/>
                                      </p:to>
                                    </p:set>
                                    <p:animEffect filter="fade" transition="in">
                                      <p:cBhvr>
                                        <p:cTn dur="500" id="27"/>
                                        <p:tgtEl>
                                          <p:spTgt spid="12"/>
                                        </p:tgtEl>
                                      </p:cBhvr>
                                    </p:animEffect>
                                  </p:childTnLst>
                                </p:cTn>
                              </p:par>
                            </p:childTnLst>
                          </p:cTn>
                        </p:par>
                        <p:par>
                          <p:cTn fill="hold" id="28" nodeType="afterGroup">
                            <p:stCondLst>
                              <p:cond delay="2500"/>
                            </p:stCondLst>
                            <p:childTnLst>
                              <p:par>
                                <p:cTn fill="hold" grpId="0" id="29" nodeType="afterEffect" presetClass="entr" presetID="53" presetSubtype="0">
                                  <p:stCondLst>
                                    <p:cond delay="0"/>
                                  </p:stCondLst>
                                  <p:childTnLst>
                                    <p:set>
                                      <p:cBhvr>
                                        <p:cTn dur="1" fill="hold" id="30">
                                          <p:stCondLst>
                                            <p:cond delay="0"/>
                                          </p:stCondLst>
                                        </p:cTn>
                                        <p:tgtEl>
                                          <p:spTgt spid="8"/>
                                        </p:tgtEl>
                                        <p:attrNameLst>
                                          <p:attrName>style.visibility</p:attrName>
                                        </p:attrNameLst>
                                      </p:cBhvr>
                                      <p:to>
                                        <p:strVal val="visible"/>
                                      </p:to>
                                    </p:set>
                                    <p:anim calcmode="lin" valueType="num">
                                      <p:cBhvr>
                                        <p:cTn dur="500" fill="hold" id="31"/>
                                        <p:tgtEl>
                                          <p:spTgt spid="8"/>
                                        </p:tgtEl>
                                        <p:attrNameLst>
                                          <p:attrName>ppt_w</p:attrName>
                                        </p:attrNameLst>
                                      </p:cBhvr>
                                      <p:tavLst>
                                        <p:tav tm="0">
                                          <p:val>
                                            <p:fltVal val="0"/>
                                          </p:val>
                                        </p:tav>
                                        <p:tav tm="100000">
                                          <p:val>
                                            <p:strVal val="#ppt_w"/>
                                          </p:val>
                                        </p:tav>
                                      </p:tavLst>
                                    </p:anim>
                                    <p:anim calcmode="lin" valueType="num">
                                      <p:cBhvr>
                                        <p:cTn dur="500" fill="hold" id="32"/>
                                        <p:tgtEl>
                                          <p:spTgt spid="8"/>
                                        </p:tgtEl>
                                        <p:attrNameLst>
                                          <p:attrName>ppt_h</p:attrName>
                                        </p:attrNameLst>
                                      </p:cBhvr>
                                      <p:tavLst>
                                        <p:tav tm="0">
                                          <p:val>
                                            <p:fltVal val="0"/>
                                          </p:val>
                                        </p:tav>
                                        <p:tav tm="100000">
                                          <p:val>
                                            <p:strVal val="#ppt_h"/>
                                          </p:val>
                                        </p:tav>
                                      </p:tavLst>
                                    </p:anim>
                                    <p:animEffect filter="fade" transition="in">
                                      <p:cBhvr>
                                        <p:cTn dur="500" id="33"/>
                                        <p:tgtEl>
                                          <p:spTgt spid="8"/>
                                        </p:tgtEl>
                                      </p:cBhvr>
                                    </p:animEffect>
                                  </p:childTnLst>
                                </p:cTn>
                              </p:par>
                            </p:childTnLst>
                          </p:cTn>
                        </p:par>
                        <p:par>
                          <p:cTn fill="hold" id="34" nodeType="afterGroup">
                            <p:stCondLst>
                              <p:cond delay="3000"/>
                            </p:stCondLst>
                            <p:childTnLst>
                              <p:par>
                                <p:cTn fill="hold" grpId="0" id="35" nodeType="afterEffect" presetClass="entr" presetID="53" presetSubtype="0">
                                  <p:stCondLst>
                                    <p:cond delay="0"/>
                                  </p:stCondLst>
                                  <p:childTnLst>
                                    <p:set>
                                      <p:cBhvr>
                                        <p:cTn dur="1" fill="hold" id="36">
                                          <p:stCondLst>
                                            <p:cond delay="0"/>
                                          </p:stCondLst>
                                        </p:cTn>
                                        <p:tgtEl>
                                          <p:spTgt spid="4"/>
                                        </p:tgtEl>
                                        <p:attrNameLst>
                                          <p:attrName>style.visibility</p:attrName>
                                        </p:attrNameLst>
                                      </p:cBhvr>
                                      <p:to>
                                        <p:strVal val="visible"/>
                                      </p:to>
                                    </p:set>
                                    <p:anim calcmode="lin" valueType="num">
                                      <p:cBhvr>
                                        <p:cTn dur="500" fill="hold" id="37"/>
                                        <p:tgtEl>
                                          <p:spTgt spid="4"/>
                                        </p:tgtEl>
                                        <p:attrNameLst>
                                          <p:attrName>ppt_w</p:attrName>
                                        </p:attrNameLst>
                                      </p:cBhvr>
                                      <p:tavLst>
                                        <p:tav tm="0">
                                          <p:val>
                                            <p:fltVal val="0"/>
                                          </p:val>
                                        </p:tav>
                                        <p:tav tm="100000">
                                          <p:val>
                                            <p:strVal val="#ppt_w"/>
                                          </p:val>
                                        </p:tav>
                                      </p:tavLst>
                                    </p:anim>
                                    <p:anim calcmode="lin" valueType="num">
                                      <p:cBhvr>
                                        <p:cTn dur="500" fill="hold" id="38"/>
                                        <p:tgtEl>
                                          <p:spTgt spid="4"/>
                                        </p:tgtEl>
                                        <p:attrNameLst>
                                          <p:attrName>ppt_h</p:attrName>
                                        </p:attrNameLst>
                                      </p:cBhvr>
                                      <p:tavLst>
                                        <p:tav tm="0">
                                          <p:val>
                                            <p:fltVal val="0"/>
                                          </p:val>
                                        </p:tav>
                                        <p:tav tm="100000">
                                          <p:val>
                                            <p:strVal val="#ppt_h"/>
                                          </p:val>
                                        </p:tav>
                                      </p:tavLst>
                                    </p:anim>
                                    <p:animEffect filter="fade" transition="in">
                                      <p:cBhvr>
                                        <p:cTn dur="500" id="39"/>
                                        <p:tgtEl>
                                          <p:spTgt spid="4"/>
                                        </p:tgtEl>
                                      </p:cBhvr>
                                    </p:animEffect>
                                  </p:childTnLst>
                                </p:cTn>
                              </p:par>
                            </p:childTnLst>
                          </p:cTn>
                        </p:par>
                        <p:par>
                          <p:cTn fill="hold" id="40" nodeType="afterGroup">
                            <p:stCondLst>
                              <p:cond delay="3500"/>
                            </p:stCondLst>
                            <p:childTnLst>
                              <p:par>
                                <p:cTn fill="hold" id="41" nodeType="afterEffect" presetClass="entr" presetID="53" presetSubtype="0">
                                  <p:stCondLst>
                                    <p:cond delay="0"/>
                                  </p:stCondLst>
                                  <p:childTnLst>
                                    <p:set>
                                      <p:cBhvr>
                                        <p:cTn dur="1" fill="hold" id="42">
                                          <p:stCondLst>
                                            <p:cond delay="0"/>
                                          </p:stCondLst>
                                        </p:cTn>
                                        <p:tgtEl>
                                          <p:spTgt spid="20"/>
                                        </p:tgtEl>
                                        <p:attrNameLst>
                                          <p:attrName>style.visibility</p:attrName>
                                        </p:attrNameLst>
                                      </p:cBhvr>
                                      <p:to>
                                        <p:strVal val="visible"/>
                                      </p:to>
                                    </p:set>
                                    <p:anim calcmode="lin" valueType="num">
                                      <p:cBhvr>
                                        <p:cTn dur="500" fill="hold" id="43"/>
                                        <p:tgtEl>
                                          <p:spTgt spid="20"/>
                                        </p:tgtEl>
                                        <p:attrNameLst>
                                          <p:attrName>ppt_w</p:attrName>
                                        </p:attrNameLst>
                                      </p:cBhvr>
                                      <p:tavLst>
                                        <p:tav tm="0">
                                          <p:val>
                                            <p:fltVal val="0"/>
                                          </p:val>
                                        </p:tav>
                                        <p:tav tm="100000">
                                          <p:val>
                                            <p:strVal val="#ppt_w"/>
                                          </p:val>
                                        </p:tav>
                                      </p:tavLst>
                                    </p:anim>
                                    <p:anim calcmode="lin" valueType="num">
                                      <p:cBhvr>
                                        <p:cTn dur="500" fill="hold" id="44"/>
                                        <p:tgtEl>
                                          <p:spTgt spid="20"/>
                                        </p:tgtEl>
                                        <p:attrNameLst>
                                          <p:attrName>ppt_h</p:attrName>
                                        </p:attrNameLst>
                                      </p:cBhvr>
                                      <p:tavLst>
                                        <p:tav tm="0">
                                          <p:val>
                                            <p:fltVal val="0"/>
                                          </p:val>
                                        </p:tav>
                                        <p:tav tm="100000">
                                          <p:val>
                                            <p:strVal val="#ppt_h"/>
                                          </p:val>
                                        </p:tav>
                                      </p:tavLst>
                                    </p:anim>
                                    <p:animEffect filter="fade" transition="in">
                                      <p:cBhvr>
                                        <p:cTn dur="500" id="45"/>
                                        <p:tgtEl>
                                          <p:spTgt spid="20"/>
                                        </p:tgtEl>
                                      </p:cBhvr>
                                    </p:animEffect>
                                  </p:childTnLst>
                                </p:cTn>
                              </p:par>
                            </p:childTnLst>
                          </p:cTn>
                        </p:par>
                        <p:par>
                          <p:cTn fill="hold" id="46" nodeType="afterGroup">
                            <p:stCondLst>
                              <p:cond delay="4000"/>
                            </p:stCondLst>
                            <p:childTnLst>
                              <p:par>
                                <p:cTn fill="hold" grpId="0" id="47" nodeType="afterEffect" presetClass="entr" presetID="10" presetSubtype="0">
                                  <p:stCondLst>
                                    <p:cond delay="0"/>
                                  </p:stCondLst>
                                  <p:childTnLst>
                                    <p:set>
                                      <p:cBhvr>
                                        <p:cTn dur="1" fill="hold" id="48">
                                          <p:stCondLst>
                                            <p:cond delay="0"/>
                                          </p:stCondLst>
                                        </p:cTn>
                                        <p:tgtEl>
                                          <p:spTgt spid="13"/>
                                        </p:tgtEl>
                                        <p:attrNameLst>
                                          <p:attrName>style.visibility</p:attrName>
                                        </p:attrNameLst>
                                      </p:cBhvr>
                                      <p:to>
                                        <p:strVal val="visible"/>
                                      </p:to>
                                    </p:set>
                                    <p:animEffect filter="fade" transition="in">
                                      <p:cBhvr>
                                        <p:cTn dur="500" id="49"/>
                                        <p:tgtEl>
                                          <p:spTgt spid="13"/>
                                        </p:tgtEl>
                                      </p:cBhvr>
                                    </p:animEffect>
                                  </p:childTnLst>
                                </p:cTn>
                              </p:par>
                            </p:childTnLst>
                          </p:cTn>
                        </p:par>
                        <p:par>
                          <p:cTn fill="hold" id="50" nodeType="afterGroup">
                            <p:stCondLst>
                              <p:cond delay="4500"/>
                            </p:stCondLst>
                            <p:childTnLst>
                              <p:par>
                                <p:cTn fill="hold" grpId="0" id="51" nodeType="afterEffect" presetClass="entr" presetID="10" presetSubtype="0">
                                  <p:stCondLst>
                                    <p:cond delay="0"/>
                                  </p:stCondLst>
                                  <p:childTnLst>
                                    <p:set>
                                      <p:cBhvr>
                                        <p:cTn dur="1" fill="hold" id="52">
                                          <p:stCondLst>
                                            <p:cond delay="0"/>
                                          </p:stCondLst>
                                        </p:cTn>
                                        <p:tgtEl>
                                          <p:spTgt spid="14"/>
                                        </p:tgtEl>
                                        <p:attrNameLst>
                                          <p:attrName>style.visibility</p:attrName>
                                        </p:attrNameLst>
                                      </p:cBhvr>
                                      <p:to>
                                        <p:strVal val="visible"/>
                                      </p:to>
                                    </p:set>
                                    <p:animEffect filter="fade" transition="in">
                                      <p:cBhvr>
                                        <p:cTn dur="500" id="53"/>
                                        <p:tgtEl>
                                          <p:spTgt spid="14"/>
                                        </p:tgtEl>
                                      </p:cBhvr>
                                    </p:animEffect>
                                  </p:childTnLst>
                                </p:cTn>
                              </p:par>
                            </p:childTnLst>
                          </p:cTn>
                        </p:par>
                        <p:par>
                          <p:cTn fill="hold" id="54" nodeType="afterGroup">
                            <p:stCondLst>
                              <p:cond delay="5000"/>
                            </p:stCondLst>
                            <p:childTnLst>
                              <p:par>
                                <p:cTn fill="hold" grpId="0" id="55" nodeType="afterEffect" presetClass="entr" presetID="53" presetSubtype="0">
                                  <p:stCondLst>
                                    <p:cond delay="0"/>
                                  </p:stCondLst>
                                  <p:childTnLst>
                                    <p:set>
                                      <p:cBhvr>
                                        <p:cTn dur="1" fill="hold" id="56">
                                          <p:stCondLst>
                                            <p:cond delay="0"/>
                                          </p:stCondLst>
                                        </p:cTn>
                                        <p:tgtEl>
                                          <p:spTgt spid="9"/>
                                        </p:tgtEl>
                                        <p:attrNameLst>
                                          <p:attrName>style.visibility</p:attrName>
                                        </p:attrNameLst>
                                      </p:cBhvr>
                                      <p:to>
                                        <p:strVal val="visible"/>
                                      </p:to>
                                    </p:set>
                                    <p:anim calcmode="lin" valueType="num">
                                      <p:cBhvr>
                                        <p:cTn dur="500" fill="hold" id="57"/>
                                        <p:tgtEl>
                                          <p:spTgt spid="9"/>
                                        </p:tgtEl>
                                        <p:attrNameLst>
                                          <p:attrName>ppt_w</p:attrName>
                                        </p:attrNameLst>
                                      </p:cBhvr>
                                      <p:tavLst>
                                        <p:tav tm="0">
                                          <p:val>
                                            <p:fltVal val="0"/>
                                          </p:val>
                                        </p:tav>
                                        <p:tav tm="100000">
                                          <p:val>
                                            <p:strVal val="#ppt_w"/>
                                          </p:val>
                                        </p:tav>
                                      </p:tavLst>
                                    </p:anim>
                                    <p:anim calcmode="lin" valueType="num">
                                      <p:cBhvr>
                                        <p:cTn dur="500" fill="hold" id="58"/>
                                        <p:tgtEl>
                                          <p:spTgt spid="9"/>
                                        </p:tgtEl>
                                        <p:attrNameLst>
                                          <p:attrName>ppt_h</p:attrName>
                                        </p:attrNameLst>
                                      </p:cBhvr>
                                      <p:tavLst>
                                        <p:tav tm="0">
                                          <p:val>
                                            <p:fltVal val="0"/>
                                          </p:val>
                                        </p:tav>
                                        <p:tav tm="100000">
                                          <p:val>
                                            <p:strVal val="#ppt_h"/>
                                          </p:val>
                                        </p:tav>
                                      </p:tavLst>
                                    </p:anim>
                                    <p:animEffect filter="fade" transition="in">
                                      <p:cBhvr>
                                        <p:cTn dur="500" id="59"/>
                                        <p:tgtEl>
                                          <p:spTgt spid="9"/>
                                        </p:tgtEl>
                                      </p:cBhvr>
                                    </p:animEffect>
                                  </p:childTnLst>
                                </p:cTn>
                              </p:par>
                            </p:childTnLst>
                          </p:cTn>
                        </p:par>
                        <p:par>
                          <p:cTn fill="hold" id="60" nodeType="afterGroup">
                            <p:stCondLst>
                              <p:cond delay="5500"/>
                            </p:stCondLst>
                            <p:childTnLst>
                              <p:par>
                                <p:cTn fill="hold" grpId="0" id="61" nodeType="afterEffect" presetClass="entr" presetID="53" presetSubtype="0">
                                  <p:stCondLst>
                                    <p:cond delay="0"/>
                                  </p:stCondLst>
                                  <p:childTnLst>
                                    <p:set>
                                      <p:cBhvr>
                                        <p:cTn dur="1" fill="hold" id="62">
                                          <p:stCondLst>
                                            <p:cond delay="0"/>
                                          </p:stCondLst>
                                        </p:cTn>
                                        <p:tgtEl>
                                          <p:spTgt spid="5"/>
                                        </p:tgtEl>
                                        <p:attrNameLst>
                                          <p:attrName>style.visibility</p:attrName>
                                        </p:attrNameLst>
                                      </p:cBhvr>
                                      <p:to>
                                        <p:strVal val="visible"/>
                                      </p:to>
                                    </p:set>
                                    <p:anim calcmode="lin" valueType="num">
                                      <p:cBhvr>
                                        <p:cTn dur="500" fill="hold" id="63"/>
                                        <p:tgtEl>
                                          <p:spTgt spid="5"/>
                                        </p:tgtEl>
                                        <p:attrNameLst>
                                          <p:attrName>ppt_w</p:attrName>
                                        </p:attrNameLst>
                                      </p:cBhvr>
                                      <p:tavLst>
                                        <p:tav tm="0">
                                          <p:val>
                                            <p:fltVal val="0"/>
                                          </p:val>
                                        </p:tav>
                                        <p:tav tm="100000">
                                          <p:val>
                                            <p:strVal val="#ppt_w"/>
                                          </p:val>
                                        </p:tav>
                                      </p:tavLst>
                                    </p:anim>
                                    <p:anim calcmode="lin" valueType="num">
                                      <p:cBhvr>
                                        <p:cTn dur="500" fill="hold" id="64"/>
                                        <p:tgtEl>
                                          <p:spTgt spid="5"/>
                                        </p:tgtEl>
                                        <p:attrNameLst>
                                          <p:attrName>ppt_h</p:attrName>
                                        </p:attrNameLst>
                                      </p:cBhvr>
                                      <p:tavLst>
                                        <p:tav tm="0">
                                          <p:val>
                                            <p:fltVal val="0"/>
                                          </p:val>
                                        </p:tav>
                                        <p:tav tm="100000">
                                          <p:val>
                                            <p:strVal val="#ppt_h"/>
                                          </p:val>
                                        </p:tav>
                                      </p:tavLst>
                                    </p:anim>
                                    <p:animEffect filter="fade" transition="in">
                                      <p:cBhvr>
                                        <p:cTn dur="500" id="65"/>
                                        <p:tgtEl>
                                          <p:spTgt spid="5"/>
                                        </p:tgtEl>
                                      </p:cBhvr>
                                    </p:animEffect>
                                  </p:childTnLst>
                                </p:cTn>
                              </p:par>
                            </p:childTnLst>
                          </p:cTn>
                        </p:par>
                        <p:par>
                          <p:cTn fill="hold" id="66" nodeType="afterGroup">
                            <p:stCondLst>
                              <p:cond delay="6000"/>
                            </p:stCondLst>
                            <p:childTnLst>
                              <p:par>
                                <p:cTn fill="hold" grpId="0" id="67" nodeType="afterEffect" presetClass="entr" presetID="53" presetSubtype="0">
                                  <p:stCondLst>
                                    <p:cond delay="0"/>
                                  </p:stCondLst>
                                  <p:childTnLst>
                                    <p:set>
                                      <p:cBhvr>
                                        <p:cTn dur="1" fill="hold" id="68">
                                          <p:stCondLst>
                                            <p:cond delay="0"/>
                                          </p:stCondLst>
                                        </p:cTn>
                                        <p:tgtEl>
                                          <p:spTgt spid="19"/>
                                        </p:tgtEl>
                                        <p:attrNameLst>
                                          <p:attrName>style.visibility</p:attrName>
                                        </p:attrNameLst>
                                      </p:cBhvr>
                                      <p:to>
                                        <p:strVal val="visible"/>
                                      </p:to>
                                    </p:set>
                                    <p:anim calcmode="lin" valueType="num">
                                      <p:cBhvr>
                                        <p:cTn dur="500" fill="hold" id="69"/>
                                        <p:tgtEl>
                                          <p:spTgt spid="19"/>
                                        </p:tgtEl>
                                        <p:attrNameLst>
                                          <p:attrName>ppt_w</p:attrName>
                                        </p:attrNameLst>
                                      </p:cBhvr>
                                      <p:tavLst>
                                        <p:tav tm="0">
                                          <p:val>
                                            <p:fltVal val="0"/>
                                          </p:val>
                                        </p:tav>
                                        <p:tav tm="100000">
                                          <p:val>
                                            <p:strVal val="#ppt_w"/>
                                          </p:val>
                                        </p:tav>
                                      </p:tavLst>
                                    </p:anim>
                                    <p:anim calcmode="lin" valueType="num">
                                      <p:cBhvr>
                                        <p:cTn dur="500" fill="hold" id="70"/>
                                        <p:tgtEl>
                                          <p:spTgt spid="19"/>
                                        </p:tgtEl>
                                        <p:attrNameLst>
                                          <p:attrName>ppt_h</p:attrName>
                                        </p:attrNameLst>
                                      </p:cBhvr>
                                      <p:tavLst>
                                        <p:tav tm="0">
                                          <p:val>
                                            <p:fltVal val="0"/>
                                          </p:val>
                                        </p:tav>
                                        <p:tav tm="100000">
                                          <p:val>
                                            <p:strVal val="#ppt_h"/>
                                          </p:val>
                                        </p:tav>
                                      </p:tavLst>
                                    </p:anim>
                                    <p:animEffect filter="fade" transition="in">
                                      <p:cBhvr>
                                        <p:cTn dur="500" id="71"/>
                                        <p:tgtEl>
                                          <p:spTgt spid="19"/>
                                        </p:tgtEl>
                                      </p:cBhvr>
                                    </p:animEffect>
                                  </p:childTnLst>
                                </p:cTn>
                              </p:par>
                            </p:childTnLst>
                          </p:cTn>
                        </p:par>
                        <p:par>
                          <p:cTn fill="hold" id="72" nodeType="afterGroup">
                            <p:stCondLst>
                              <p:cond delay="6500"/>
                            </p:stCondLst>
                            <p:childTnLst>
                              <p:par>
                                <p:cTn fill="hold" grpId="0" id="73" nodeType="afterEffect" presetClass="entr" presetID="10" presetSubtype="0">
                                  <p:stCondLst>
                                    <p:cond delay="0"/>
                                  </p:stCondLst>
                                  <p:childTnLst>
                                    <p:set>
                                      <p:cBhvr>
                                        <p:cTn dur="1" fill="hold" id="74">
                                          <p:stCondLst>
                                            <p:cond delay="0"/>
                                          </p:stCondLst>
                                        </p:cTn>
                                        <p:tgtEl>
                                          <p:spTgt spid="15"/>
                                        </p:tgtEl>
                                        <p:attrNameLst>
                                          <p:attrName>style.visibility</p:attrName>
                                        </p:attrNameLst>
                                      </p:cBhvr>
                                      <p:to>
                                        <p:strVal val="visible"/>
                                      </p:to>
                                    </p:set>
                                    <p:animEffect filter="fade" transition="in">
                                      <p:cBhvr>
                                        <p:cTn dur="500" id="75"/>
                                        <p:tgtEl>
                                          <p:spTgt spid="15"/>
                                        </p:tgtEl>
                                      </p:cBhvr>
                                    </p:animEffect>
                                  </p:childTnLst>
                                </p:cTn>
                              </p:par>
                            </p:childTnLst>
                          </p:cTn>
                        </p:par>
                        <p:par>
                          <p:cTn fill="hold" id="76" nodeType="afterGroup">
                            <p:stCondLst>
                              <p:cond delay="7000"/>
                            </p:stCondLst>
                            <p:childTnLst>
                              <p:par>
                                <p:cTn fill="hold" grpId="0" id="77" nodeType="afterEffect" presetClass="entr" presetID="10" presetSubtype="0">
                                  <p:stCondLst>
                                    <p:cond delay="0"/>
                                  </p:stCondLst>
                                  <p:childTnLst>
                                    <p:set>
                                      <p:cBhvr>
                                        <p:cTn dur="1" fill="hold" id="78">
                                          <p:stCondLst>
                                            <p:cond delay="0"/>
                                          </p:stCondLst>
                                        </p:cTn>
                                        <p:tgtEl>
                                          <p:spTgt spid="16"/>
                                        </p:tgtEl>
                                        <p:attrNameLst>
                                          <p:attrName>style.visibility</p:attrName>
                                        </p:attrNameLst>
                                      </p:cBhvr>
                                      <p:to>
                                        <p:strVal val="visible"/>
                                      </p:to>
                                    </p:set>
                                    <p:animEffect filter="fade" transition="in">
                                      <p:cBhvr>
                                        <p:cTn dur="500" id="79"/>
                                        <p:tgtEl>
                                          <p:spTgt spid="16"/>
                                        </p:tgtEl>
                                      </p:cBhvr>
                                    </p:animEffect>
                                  </p:childTnLst>
                                </p:cTn>
                              </p:par>
                            </p:childTnLst>
                          </p:cTn>
                        </p:par>
                        <p:par>
                          <p:cTn fill="hold" id="80" nodeType="afterGroup">
                            <p:stCondLst>
                              <p:cond delay="7500"/>
                            </p:stCondLst>
                            <p:childTnLst>
                              <p:par>
                                <p:cTn fill="hold" grpId="0" id="81" nodeType="afterEffect" presetClass="entr" presetID="53" presetSubtype="0">
                                  <p:stCondLst>
                                    <p:cond delay="0"/>
                                  </p:stCondLst>
                                  <p:childTnLst>
                                    <p:set>
                                      <p:cBhvr>
                                        <p:cTn dur="1" fill="hold" id="82">
                                          <p:stCondLst>
                                            <p:cond delay="0"/>
                                          </p:stCondLst>
                                        </p:cTn>
                                        <p:tgtEl>
                                          <p:spTgt spid="10"/>
                                        </p:tgtEl>
                                        <p:attrNameLst>
                                          <p:attrName>style.visibility</p:attrName>
                                        </p:attrNameLst>
                                      </p:cBhvr>
                                      <p:to>
                                        <p:strVal val="visible"/>
                                      </p:to>
                                    </p:set>
                                    <p:anim calcmode="lin" valueType="num">
                                      <p:cBhvr>
                                        <p:cTn dur="500" fill="hold" id="83"/>
                                        <p:tgtEl>
                                          <p:spTgt spid="10"/>
                                        </p:tgtEl>
                                        <p:attrNameLst>
                                          <p:attrName>ppt_w</p:attrName>
                                        </p:attrNameLst>
                                      </p:cBhvr>
                                      <p:tavLst>
                                        <p:tav tm="0">
                                          <p:val>
                                            <p:fltVal val="0"/>
                                          </p:val>
                                        </p:tav>
                                        <p:tav tm="100000">
                                          <p:val>
                                            <p:strVal val="#ppt_w"/>
                                          </p:val>
                                        </p:tav>
                                      </p:tavLst>
                                    </p:anim>
                                    <p:anim calcmode="lin" valueType="num">
                                      <p:cBhvr>
                                        <p:cTn dur="500" fill="hold" id="84"/>
                                        <p:tgtEl>
                                          <p:spTgt spid="10"/>
                                        </p:tgtEl>
                                        <p:attrNameLst>
                                          <p:attrName>ppt_h</p:attrName>
                                        </p:attrNameLst>
                                      </p:cBhvr>
                                      <p:tavLst>
                                        <p:tav tm="0">
                                          <p:val>
                                            <p:fltVal val="0"/>
                                          </p:val>
                                        </p:tav>
                                        <p:tav tm="100000">
                                          <p:val>
                                            <p:strVal val="#ppt_h"/>
                                          </p:val>
                                        </p:tav>
                                      </p:tavLst>
                                    </p:anim>
                                    <p:animEffect filter="fade" transition="in">
                                      <p:cBhvr>
                                        <p:cTn dur="500" id="85"/>
                                        <p:tgtEl>
                                          <p:spTgt spid="10"/>
                                        </p:tgtEl>
                                      </p:cBhvr>
                                    </p:animEffect>
                                  </p:childTnLst>
                                </p:cTn>
                              </p:par>
                            </p:childTnLst>
                          </p:cTn>
                        </p:par>
                        <p:par>
                          <p:cTn fill="hold" id="86" nodeType="afterGroup">
                            <p:stCondLst>
                              <p:cond delay="8000"/>
                            </p:stCondLst>
                            <p:childTnLst>
                              <p:par>
                                <p:cTn fill="hold" grpId="0" id="87" nodeType="afterEffect" presetClass="entr" presetID="53" presetSubtype="0">
                                  <p:stCondLst>
                                    <p:cond delay="0"/>
                                  </p:stCondLst>
                                  <p:childTnLst>
                                    <p:set>
                                      <p:cBhvr>
                                        <p:cTn dur="1" fill="hold" id="88">
                                          <p:stCondLst>
                                            <p:cond delay="0"/>
                                          </p:stCondLst>
                                        </p:cTn>
                                        <p:tgtEl>
                                          <p:spTgt spid="7"/>
                                        </p:tgtEl>
                                        <p:attrNameLst>
                                          <p:attrName>style.visibility</p:attrName>
                                        </p:attrNameLst>
                                      </p:cBhvr>
                                      <p:to>
                                        <p:strVal val="visible"/>
                                      </p:to>
                                    </p:set>
                                    <p:anim calcmode="lin" valueType="num">
                                      <p:cBhvr>
                                        <p:cTn dur="500" fill="hold" id="89"/>
                                        <p:tgtEl>
                                          <p:spTgt spid="7"/>
                                        </p:tgtEl>
                                        <p:attrNameLst>
                                          <p:attrName>ppt_w</p:attrName>
                                        </p:attrNameLst>
                                      </p:cBhvr>
                                      <p:tavLst>
                                        <p:tav tm="0">
                                          <p:val>
                                            <p:fltVal val="0"/>
                                          </p:val>
                                        </p:tav>
                                        <p:tav tm="100000">
                                          <p:val>
                                            <p:strVal val="#ppt_w"/>
                                          </p:val>
                                        </p:tav>
                                      </p:tavLst>
                                    </p:anim>
                                    <p:anim calcmode="lin" valueType="num">
                                      <p:cBhvr>
                                        <p:cTn dur="500" fill="hold" id="90"/>
                                        <p:tgtEl>
                                          <p:spTgt spid="7"/>
                                        </p:tgtEl>
                                        <p:attrNameLst>
                                          <p:attrName>ppt_h</p:attrName>
                                        </p:attrNameLst>
                                      </p:cBhvr>
                                      <p:tavLst>
                                        <p:tav tm="0">
                                          <p:val>
                                            <p:fltVal val="0"/>
                                          </p:val>
                                        </p:tav>
                                        <p:tav tm="100000">
                                          <p:val>
                                            <p:strVal val="#ppt_h"/>
                                          </p:val>
                                        </p:tav>
                                      </p:tavLst>
                                    </p:anim>
                                    <p:animEffect filter="fade" transition="in">
                                      <p:cBhvr>
                                        <p:cTn dur="500" id="91"/>
                                        <p:tgtEl>
                                          <p:spTgt spid="7"/>
                                        </p:tgtEl>
                                      </p:cBhvr>
                                    </p:animEffect>
                                  </p:childTnLst>
                                </p:cTn>
                              </p:par>
                            </p:childTnLst>
                          </p:cTn>
                        </p:par>
                        <p:par>
                          <p:cTn fill="hold" id="92" nodeType="afterGroup">
                            <p:stCondLst>
                              <p:cond delay="8500"/>
                            </p:stCondLst>
                            <p:childTnLst>
                              <p:par>
                                <p:cTn fill="hold" id="93" nodeType="afterEffect" presetClass="entr" presetID="53" presetSubtype="0">
                                  <p:stCondLst>
                                    <p:cond delay="0"/>
                                  </p:stCondLst>
                                  <p:childTnLst>
                                    <p:set>
                                      <p:cBhvr>
                                        <p:cTn dur="1" fill="hold" id="94">
                                          <p:stCondLst>
                                            <p:cond delay="0"/>
                                          </p:stCondLst>
                                        </p:cTn>
                                        <p:tgtEl>
                                          <p:spTgt spid="29"/>
                                        </p:tgtEl>
                                        <p:attrNameLst>
                                          <p:attrName>style.visibility</p:attrName>
                                        </p:attrNameLst>
                                      </p:cBhvr>
                                      <p:to>
                                        <p:strVal val="visible"/>
                                      </p:to>
                                    </p:set>
                                    <p:anim calcmode="lin" valueType="num">
                                      <p:cBhvr>
                                        <p:cTn dur="500" fill="hold" id="95"/>
                                        <p:tgtEl>
                                          <p:spTgt spid="29"/>
                                        </p:tgtEl>
                                        <p:attrNameLst>
                                          <p:attrName>ppt_w</p:attrName>
                                        </p:attrNameLst>
                                      </p:cBhvr>
                                      <p:tavLst>
                                        <p:tav tm="0">
                                          <p:val>
                                            <p:fltVal val="0"/>
                                          </p:val>
                                        </p:tav>
                                        <p:tav tm="100000">
                                          <p:val>
                                            <p:strVal val="#ppt_w"/>
                                          </p:val>
                                        </p:tav>
                                      </p:tavLst>
                                    </p:anim>
                                    <p:anim calcmode="lin" valueType="num">
                                      <p:cBhvr>
                                        <p:cTn dur="500" fill="hold" id="96"/>
                                        <p:tgtEl>
                                          <p:spTgt spid="29"/>
                                        </p:tgtEl>
                                        <p:attrNameLst>
                                          <p:attrName>ppt_h</p:attrName>
                                        </p:attrNameLst>
                                      </p:cBhvr>
                                      <p:tavLst>
                                        <p:tav tm="0">
                                          <p:val>
                                            <p:fltVal val="0"/>
                                          </p:val>
                                        </p:tav>
                                        <p:tav tm="100000">
                                          <p:val>
                                            <p:strVal val="#ppt_h"/>
                                          </p:val>
                                        </p:tav>
                                      </p:tavLst>
                                    </p:anim>
                                    <p:animEffect filter="fade" transition="in">
                                      <p:cBhvr>
                                        <p:cTn dur="500" id="97"/>
                                        <p:tgtEl>
                                          <p:spTgt spid="29"/>
                                        </p:tgtEl>
                                      </p:cBhvr>
                                    </p:animEffect>
                                  </p:childTnLst>
                                </p:cTn>
                              </p:par>
                            </p:childTnLst>
                          </p:cTn>
                        </p:par>
                        <p:par>
                          <p:cTn fill="hold" id="98" nodeType="afterGroup">
                            <p:stCondLst>
                              <p:cond delay="9000"/>
                            </p:stCondLst>
                            <p:childTnLst>
                              <p:par>
                                <p:cTn fill="hold" grpId="0" id="99" nodeType="afterEffect" presetClass="entr" presetID="10" presetSubtype="0">
                                  <p:stCondLst>
                                    <p:cond delay="0"/>
                                  </p:stCondLst>
                                  <p:childTnLst>
                                    <p:set>
                                      <p:cBhvr>
                                        <p:cTn dur="1" fill="hold" id="100">
                                          <p:stCondLst>
                                            <p:cond delay="0"/>
                                          </p:stCondLst>
                                        </p:cTn>
                                        <p:tgtEl>
                                          <p:spTgt spid="17"/>
                                        </p:tgtEl>
                                        <p:attrNameLst>
                                          <p:attrName>style.visibility</p:attrName>
                                        </p:attrNameLst>
                                      </p:cBhvr>
                                      <p:to>
                                        <p:strVal val="visible"/>
                                      </p:to>
                                    </p:set>
                                    <p:animEffect filter="fade" transition="in">
                                      <p:cBhvr>
                                        <p:cTn dur="500" id="101"/>
                                        <p:tgtEl>
                                          <p:spTgt spid="17"/>
                                        </p:tgtEl>
                                      </p:cBhvr>
                                    </p:animEffect>
                                  </p:childTnLst>
                                </p:cTn>
                              </p:par>
                            </p:childTnLst>
                          </p:cTn>
                        </p:par>
                        <p:par>
                          <p:cTn fill="hold" id="102" nodeType="afterGroup">
                            <p:stCondLst>
                              <p:cond delay="9500"/>
                            </p:stCondLst>
                            <p:childTnLst>
                              <p:par>
                                <p:cTn fill="hold" grpId="0" id="103" nodeType="afterEffect" presetClass="entr" presetID="10" presetSubtype="0">
                                  <p:stCondLst>
                                    <p:cond delay="0"/>
                                  </p:stCondLst>
                                  <p:childTnLst>
                                    <p:set>
                                      <p:cBhvr>
                                        <p:cTn dur="1" fill="hold" id="104">
                                          <p:stCondLst>
                                            <p:cond delay="0"/>
                                          </p:stCondLst>
                                        </p:cTn>
                                        <p:tgtEl>
                                          <p:spTgt spid="18"/>
                                        </p:tgtEl>
                                        <p:attrNameLst>
                                          <p:attrName>style.visibility</p:attrName>
                                        </p:attrNameLst>
                                      </p:cBhvr>
                                      <p:to>
                                        <p:strVal val="visible"/>
                                      </p:to>
                                    </p:set>
                                    <p:animEffect filter="fade" transition="in">
                                      <p:cBhvr>
                                        <p:cTn dur="500" id="105"/>
                                        <p:tgtEl>
                                          <p:spTgt spid="18"/>
                                        </p:tgtEl>
                                      </p:cBhvr>
                                    </p:animEffect>
                                  </p:childTnLst>
                                </p:cTn>
                              </p:par>
                            </p:childTnLst>
                          </p:cTn>
                        </p:par>
                        <p:par>
                          <p:cTn fill="hold" id="106" nodeType="afterGroup">
                            <p:stCondLst>
                              <p:cond delay="10000"/>
                            </p:stCondLst>
                            <p:childTnLst>
                              <p:par>
                                <p:cTn fill="hold" grpId="0" id="107" nodeType="afterEffect" presetClass="entr" presetID="10" presetSubtype="0">
                                  <p:stCondLst>
                                    <p:cond delay="0"/>
                                  </p:stCondLst>
                                  <p:childTnLst>
                                    <p:set>
                                      <p:cBhvr>
                                        <p:cTn dur="1" fill="hold" id="108">
                                          <p:stCondLst>
                                            <p:cond delay="0"/>
                                          </p:stCondLst>
                                        </p:cTn>
                                        <p:tgtEl>
                                          <p:spTgt spid="40"/>
                                        </p:tgtEl>
                                        <p:attrNameLst>
                                          <p:attrName>style.visibility</p:attrName>
                                        </p:attrNameLst>
                                      </p:cBhvr>
                                      <p:to>
                                        <p:strVal val="visible"/>
                                      </p:to>
                                    </p:set>
                                    <p:animEffect filter="fade" transition="in">
                                      <p:cBhvr>
                                        <p:cTn dur="500" id="109"/>
                                        <p:tgtEl>
                                          <p:spTgt spid="4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
      <p:bldP grpId="0" spid="3"/>
      <p:bldP grpId="0" spid="4"/>
      <p:bldP grpId="0" spid="5"/>
      <p:bldP grpId="0" spid="7"/>
      <p:bldP grpId="0" spid="8"/>
      <p:bldP grpId="0" spid="9"/>
      <p:bldP grpId="0" spid="10"/>
      <p:bldP grpId="0" spid="11"/>
      <p:bldP grpId="0" spid="12"/>
      <p:bldP grpId="0" spid="13"/>
      <p:bldP grpId="0" spid="14"/>
      <p:bldP grpId="0" spid="15"/>
      <p:bldP grpId="0" spid="16"/>
      <p:bldP grpId="0" spid="17"/>
      <p:bldP grpId="0" spid="18"/>
      <p:bldP grpId="0" spid="19"/>
      <p:bldP grpId="0" spid="40"/>
    </p:bldLst>
  </p:timing>
</p:sld>
</file>

<file path=ppt/slides/slide2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6" name="标题 5"/>
          <p:cNvSpPr>
            <a:spLocks noGrp="1"/>
          </p:cNvSpPr>
          <p:nvPr>
            <p:ph type="title"/>
          </p:nvPr>
        </p:nvSpPr>
        <p:spPr/>
        <p:txBody>
          <a:bodyPr>
            <a:noAutofit/>
          </a:bodyPr>
          <a:lstStyle/>
          <a:p>
            <a:r>
              <a:rPr altLang="en-US" b="1" lang="zh-CN" sz="1800"/>
              <a:t>成功的原因（文字可以编辑）</a:t>
            </a:r>
          </a:p>
        </p:txBody>
      </p:sp>
      <p:sp>
        <p:nvSpPr>
          <p:cNvPr id="3" name="等腰三角形 8"/>
          <p:cNvSpPr>
            <a:spLocks noChangeArrowheads="1"/>
          </p:cNvSpPr>
          <p:nvPr/>
        </p:nvSpPr>
        <p:spPr bwMode="auto">
          <a:xfrm rot="7717980">
            <a:off x="2672121" y="2464511"/>
            <a:ext cx="308372" cy="316583"/>
          </a:xfrm>
          <a:prstGeom prst="triangle">
            <a:avLst>
              <a:gd fmla="val 50000" name="adj"/>
            </a:avLst>
          </a:prstGeom>
          <a:solidFill>
            <a:schemeClr val="accent1">
              <a:alpha val="16000"/>
            </a:schemeClr>
          </a:solidFill>
          <a:ln>
            <a:noFill/>
          </a:ln>
        </p:spPr>
        <p:txBody>
          <a:bodyPr anchor="ctr" bIns="34281" lIns="68562" rIns="68562" tIns="34281"/>
          <a:lstStyle/>
          <a:p>
            <a:pPr algn="ctr"/>
            <a:endParaRPr altLang="zh-CN" lang="zh-CN">
              <a:solidFill>
                <a:srgbClr val="FFFFFF"/>
              </a:solidFill>
              <a:latin charset="-122" pitchFamily="2" typeface="宋体"/>
              <a:sym charset="-122" pitchFamily="2" typeface="宋体"/>
            </a:endParaRPr>
          </a:p>
        </p:txBody>
      </p:sp>
      <p:sp>
        <p:nvSpPr>
          <p:cNvPr id="4" name="等腰三角形 9"/>
          <p:cNvSpPr>
            <a:spLocks noChangeArrowheads="1"/>
          </p:cNvSpPr>
          <p:nvPr/>
        </p:nvSpPr>
        <p:spPr bwMode="auto">
          <a:xfrm rot="7717980">
            <a:off x="6390184" y="2462127"/>
            <a:ext cx="291703" cy="299920"/>
          </a:xfrm>
          <a:prstGeom prst="triangle">
            <a:avLst>
              <a:gd fmla="val 50000" name="adj"/>
            </a:avLst>
          </a:prstGeom>
          <a:solidFill>
            <a:schemeClr val="accent1">
              <a:alpha val="16000"/>
            </a:schemeClr>
          </a:solidFill>
          <a:ln>
            <a:noFill/>
          </a:ln>
        </p:spPr>
        <p:txBody>
          <a:bodyPr anchor="ctr" bIns="34281" lIns="68562" rIns="68562" tIns="34281"/>
          <a:lstStyle/>
          <a:p>
            <a:pPr algn="ctr"/>
            <a:endParaRPr altLang="zh-CN" lang="zh-CN">
              <a:solidFill>
                <a:srgbClr val="FFFFFF"/>
              </a:solidFill>
              <a:latin charset="-122" pitchFamily="2" typeface="宋体"/>
              <a:sym charset="-122" pitchFamily="2" typeface="宋体"/>
            </a:endParaRPr>
          </a:p>
        </p:txBody>
      </p:sp>
      <p:sp>
        <p:nvSpPr>
          <p:cNvPr id="5" name="等腰三角形 10"/>
          <p:cNvSpPr>
            <a:spLocks noChangeArrowheads="1"/>
          </p:cNvSpPr>
          <p:nvPr/>
        </p:nvSpPr>
        <p:spPr bwMode="auto">
          <a:xfrm rot="2750931">
            <a:off x="4512106" y="2414508"/>
            <a:ext cx="323850" cy="334435"/>
          </a:xfrm>
          <a:prstGeom prst="triangle">
            <a:avLst>
              <a:gd fmla="val 50000" name="adj"/>
            </a:avLst>
          </a:prstGeom>
          <a:solidFill>
            <a:schemeClr val="accent1">
              <a:alpha val="16000"/>
            </a:schemeClr>
          </a:solidFill>
          <a:ln>
            <a:noFill/>
          </a:ln>
        </p:spPr>
        <p:txBody>
          <a:bodyPr anchor="ctr" bIns="34281" lIns="68562" rIns="68562" tIns="34281"/>
          <a:lstStyle/>
          <a:p>
            <a:pPr algn="ctr"/>
            <a:endParaRPr altLang="zh-CN" lang="zh-CN">
              <a:solidFill>
                <a:srgbClr val="FFFFFF"/>
              </a:solidFill>
              <a:latin charset="-122" pitchFamily="2" typeface="宋体"/>
              <a:sym charset="-122" pitchFamily="2" typeface="宋体"/>
            </a:endParaRPr>
          </a:p>
        </p:txBody>
      </p:sp>
      <p:grpSp>
        <p:nvGrpSpPr>
          <p:cNvPr id="7" name="Group 8"/>
          <p:cNvGrpSpPr/>
          <p:nvPr/>
        </p:nvGrpSpPr>
        <p:grpSpPr>
          <a:xfrm>
            <a:off x="1116047" y="1004147"/>
            <a:ext cx="1575772" cy="1576388"/>
            <a:chExt cx="2101515" cy="2101515"/>
          </a:xfrm>
        </p:grpSpPr>
        <p:sp>
          <p:nvSpPr>
            <p:cNvPr id="8" name="椭圆 3"/>
            <p:cNvSpPr>
              <a:spLocks noChangeArrowheads="1"/>
            </p:cNvSpPr>
            <p:nvPr/>
          </p:nvSpPr>
          <p:spPr bwMode="auto">
            <a:xfrm>
              <a:off x="0" y="0"/>
              <a:ext cx="2101515" cy="2101515"/>
            </a:xfrm>
            <a:prstGeom prst="ellipse">
              <a:avLst/>
            </a:prstGeom>
            <a:solidFill>
              <a:schemeClr val="accent1">
                <a:alpha val="24000"/>
              </a:schemeClr>
            </a:solidFill>
            <a:ln cmpd="sng" w="12700">
              <a:solidFill>
                <a:schemeClr val="accent1"/>
              </a:solidFill>
              <a:miter lim="800000"/>
            </a:ln>
            <a:extLst/>
          </p:spPr>
          <p:txBody>
            <a:bodyPr anchor="ctr"/>
            <a:lstStyle/>
            <a:p>
              <a:endParaRPr altLang="zh-CN" lang="zh-CN">
                <a:sym charset="-122" pitchFamily="2" typeface="宋体"/>
              </a:endParaRPr>
            </a:p>
          </p:txBody>
        </p:sp>
        <p:sp>
          <p:nvSpPr>
            <p:cNvPr id="9" name="同心圆 11"/>
            <p:cNvSpPr>
              <a:spLocks noChangeArrowheads="1"/>
            </p:cNvSpPr>
            <p:nvPr/>
          </p:nvSpPr>
          <p:spPr bwMode="auto">
            <a:xfrm>
              <a:off x="79987" y="80731"/>
              <a:ext cx="1941540" cy="1941540"/>
            </a:xfrm>
            <a:custGeom>
              <a:gdLst>
                <a:gd fmla="+- 206 0 0" name="G0"/>
                <a:gd fmla="+- 21600 0 206" name="G1"/>
                <a:gd fmla="+- 21600 0 206" name="G2"/>
                <a:gd fmla="*/ G0 2929 10000" name="G3"/>
                <a:gd fmla="+- 21600 0 G3" name="G4"/>
                <a:gd fmla="+- 21600 0 G3" name="G5"/>
                <a:gd fmla="*/ 10800 w 21600" name="T0"/>
                <a:gd fmla="*/ 0 h 21600" name="T1"/>
                <a:gd fmla="*/ 3163 w 21600" name="T2"/>
                <a:gd fmla="*/ 3163 h 21600" name="T3"/>
                <a:gd fmla="*/ 0 w 21600" name="T4"/>
                <a:gd fmla="*/ 10800 h 21600" name="T5"/>
                <a:gd fmla="*/ 3163 w 21600" name="T6"/>
                <a:gd fmla="*/ 18437 h 21600" name="T7"/>
                <a:gd fmla="*/ 10800 w 21600" name="T8"/>
                <a:gd fmla="*/ 21600 h 21600" name="T9"/>
                <a:gd fmla="*/ 18437 w 21600" name="T10"/>
                <a:gd fmla="*/ 18437 h 21600" name="T11"/>
                <a:gd fmla="*/ 21600 w 21600" name="T12"/>
                <a:gd fmla="*/ 10800 h 21600" name="T13"/>
                <a:gd fmla="*/ 18437 w 21600" name="T14"/>
                <a:gd fmla="*/ 3163 h 21600" name="T15"/>
                <a:gd fmla="*/ 3163 w 21600" name="T16"/>
                <a:gd fmla="*/ 3163 h 21600" name="T17"/>
                <a:gd fmla="*/ 18437 w 21600" name="T18"/>
                <a:gd fmla="*/ 18437 h 21600" name="T19"/>
              </a:gdLst>
              <a:cxnLst>
                <a:cxn ang="0">
                  <a:pos x="T0" y="T1"/>
                </a:cxn>
                <a:cxn ang="0">
                  <a:pos x="T2" y="T3"/>
                </a:cxn>
                <a:cxn ang="0">
                  <a:pos x="T4" y="T5"/>
                </a:cxn>
                <a:cxn ang="0">
                  <a:pos x="T6" y="T7"/>
                </a:cxn>
                <a:cxn ang="0">
                  <a:pos x="T8" y="T9"/>
                </a:cxn>
                <a:cxn ang="0">
                  <a:pos x="T10" y="T11"/>
                </a:cxn>
                <a:cxn ang="0">
                  <a:pos x="T12" y="T13"/>
                </a:cxn>
                <a:cxn ang="0">
                  <a:pos x="T14" y="T15"/>
                </a:cxn>
              </a:cxnLst>
              <a:rect b="T19" l="T16" r="T18" t="T17"/>
              <a:pathLst>
                <a:path h="21600" w="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06" y="10800"/>
                  </a:moveTo>
                  <a:cubicBezTo>
                    <a:pt x="206" y="16651"/>
                    <a:pt x="4949" y="21394"/>
                    <a:pt x="10800" y="21394"/>
                  </a:cubicBezTo>
                  <a:cubicBezTo>
                    <a:pt x="16651" y="21394"/>
                    <a:pt x="21394" y="16651"/>
                    <a:pt x="21394" y="10800"/>
                  </a:cubicBezTo>
                  <a:cubicBezTo>
                    <a:pt x="21394" y="4949"/>
                    <a:pt x="16651" y="206"/>
                    <a:pt x="10800" y="206"/>
                  </a:cubicBezTo>
                  <a:cubicBezTo>
                    <a:pt x="4949" y="206"/>
                    <a:pt x="206" y="4949"/>
                    <a:pt x="206" y="10800"/>
                  </a:cubicBezTo>
                  <a:close/>
                </a:path>
              </a:pathLst>
            </a:custGeom>
            <a:solidFill>
              <a:schemeClr val="accent1">
                <a:alpha val="24000"/>
              </a:schemeClr>
            </a:solidFill>
            <a:ln cmpd="sng" w="12700">
              <a:solidFill>
                <a:schemeClr val="accent1"/>
              </a:solidFill>
              <a:miter lim="800000"/>
            </a:ln>
            <a:extLst/>
          </p:spPr>
          <p:txBody>
            <a:bodyPr anchor="ctr"/>
            <a:lstStyle/>
            <a:p>
              <a:endParaRPr altLang="zh-CN" lang="zh-CN">
                <a:sym charset="-122" pitchFamily="2" typeface="宋体"/>
              </a:endParaRPr>
            </a:p>
          </p:txBody>
        </p:sp>
      </p:grpSp>
      <p:sp>
        <p:nvSpPr>
          <p:cNvPr id="10" name="矩形 9"/>
          <p:cNvSpPr>
            <a:spLocks noChangeArrowheads="1"/>
          </p:cNvSpPr>
          <p:nvPr/>
        </p:nvSpPr>
        <p:spPr bwMode="auto">
          <a:xfrm>
            <a:off x="1299331" y="1474444"/>
            <a:ext cx="1209203" cy="80008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81" lIns="68562" rIns="68562" tIns="34281">
            <a:spAutoFit/>
          </a:bodyPr>
          <a:lstStyle/>
          <a:p>
            <a:pPr algn="ctr"/>
            <a:r>
              <a:rPr altLang="en-US" lang="zh-CN" sz="1200">
                <a:solidFill>
                  <a:schemeClr val="tx1">
                    <a:lumMod val="85000"/>
                    <a:lumOff val="15000"/>
                  </a:schemeClr>
                </a:solidFill>
                <a:latin charset="-122" panose="020b0503020204020204" pitchFamily="34" typeface="微软雅黑"/>
                <a:ea charset="-122" panose="020b0503020204020204" pitchFamily="34" typeface="微软雅黑"/>
                <a:sym charset="-122" panose="020b0503020204020204" pitchFamily="34" typeface="微软雅黑"/>
              </a:rPr>
              <a:t>单击添加内容文字单击添加段落文字单击添加段落文字。</a:t>
            </a:r>
          </a:p>
        </p:txBody>
      </p:sp>
      <p:grpSp>
        <p:nvGrpSpPr>
          <p:cNvPr id="11" name="Group 8"/>
          <p:cNvGrpSpPr/>
          <p:nvPr/>
        </p:nvGrpSpPr>
        <p:grpSpPr>
          <a:xfrm>
            <a:off x="2963175" y="2413847"/>
            <a:ext cx="1575772" cy="1576388"/>
            <a:chExt cx="2101515" cy="2101515"/>
          </a:xfrm>
        </p:grpSpPr>
        <p:sp>
          <p:nvSpPr>
            <p:cNvPr id="12" name="椭圆 3"/>
            <p:cNvSpPr>
              <a:spLocks noChangeArrowheads="1"/>
            </p:cNvSpPr>
            <p:nvPr/>
          </p:nvSpPr>
          <p:spPr bwMode="auto">
            <a:xfrm>
              <a:off x="0" y="0"/>
              <a:ext cx="2101515" cy="2101515"/>
            </a:xfrm>
            <a:prstGeom prst="ellipse">
              <a:avLst/>
            </a:prstGeom>
            <a:solidFill>
              <a:schemeClr val="accent1">
                <a:alpha val="24000"/>
              </a:schemeClr>
            </a:solidFill>
            <a:ln cmpd="sng" w="12700">
              <a:solidFill>
                <a:schemeClr val="accent1"/>
              </a:solidFill>
              <a:miter lim="800000"/>
            </a:ln>
            <a:extLst/>
          </p:spPr>
          <p:txBody>
            <a:bodyPr anchor="ctr"/>
            <a:lstStyle/>
            <a:p>
              <a:endParaRPr altLang="zh-CN" lang="zh-CN">
                <a:sym charset="-122" pitchFamily="2" typeface="宋体"/>
              </a:endParaRPr>
            </a:p>
          </p:txBody>
        </p:sp>
        <p:sp>
          <p:nvSpPr>
            <p:cNvPr id="13" name="同心圆 11"/>
            <p:cNvSpPr>
              <a:spLocks noChangeArrowheads="1"/>
            </p:cNvSpPr>
            <p:nvPr/>
          </p:nvSpPr>
          <p:spPr bwMode="auto">
            <a:xfrm>
              <a:off x="79987" y="80731"/>
              <a:ext cx="1941540" cy="1941540"/>
            </a:xfrm>
            <a:custGeom>
              <a:gdLst>
                <a:gd fmla="+- 206 0 0" name="G0"/>
                <a:gd fmla="+- 21600 0 206" name="G1"/>
                <a:gd fmla="+- 21600 0 206" name="G2"/>
                <a:gd fmla="*/ G0 2929 10000" name="G3"/>
                <a:gd fmla="+- 21600 0 G3" name="G4"/>
                <a:gd fmla="+- 21600 0 G3" name="G5"/>
                <a:gd fmla="*/ 10800 w 21600" name="T0"/>
                <a:gd fmla="*/ 0 h 21600" name="T1"/>
                <a:gd fmla="*/ 3163 w 21600" name="T2"/>
                <a:gd fmla="*/ 3163 h 21600" name="T3"/>
                <a:gd fmla="*/ 0 w 21600" name="T4"/>
                <a:gd fmla="*/ 10800 h 21600" name="T5"/>
                <a:gd fmla="*/ 3163 w 21600" name="T6"/>
                <a:gd fmla="*/ 18437 h 21600" name="T7"/>
                <a:gd fmla="*/ 10800 w 21600" name="T8"/>
                <a:gd fmla="*/ 21600 h 21600" name="T9"/>
                <a:gd fmla="*/ 18437 w 21600" name="T10"/>
                <a:gd fmla="*/ 18437 h 21600" name="T11"/>
                <a:gd fmla="*/ 21600 w 21600" name="T12"/>
                <a:gd fmla="*/ 10800 h 21600" name="T13"/>
                <a:gd fmla="*/ 18437 w 21600" name="T14"/>
                <a:gd fmla="*/ 3163 h 21600" name="T15"/>
                <a:gd fmla="*/ 3163 w 21600" name="T16"/>
                <a:gd fmla="*/ 3163 h 21600" name="T17"/>
                <a:gd fmla="*/ 18437 w 21600" name="T18"/>
                <a:gd fmla="*/ 18437 h 21600" name="T19"/>
              </a:gdLst>
              <a:cxnLst>
                <a:cxn ang="0">
                  <a:pos x="T0" y="T1"/>
                </a:cxn>
                <a:cxn ang="0">
                  <a:pos x="T2" y="T3"/>
                </a:cxn>
                <a:cxn ang="0">
                  <a:pos x="T4" y="T5"/>
                </a:cxn>
                <a:cxn ang="0">
                  <a:pos x="T6" y="T7"/>
                </a:cxn>
                <a:cxn ang="0">
                  <a:pos x="T8" y="T9"/>
                </a:cxn>
                <a:cxn ang="0">
                  <a:pos x="T10" y="T11"/>
                </a:cxn>
                <a:cxn ang="0">
                  <a:pos x="T12" y="T13"/>
                </a:cxn>
                <a:cxn ang="0">
                  <a:pos x="T14" y="T15"/>
                </a:cxn>
              </a:cxnLst>
              <a:rect b="T19" l="T16" r="T18" t="T17"/>
              <a:pathLst>
                <a:path h="21600" w="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06" y="10800"/>
                  </a:moveTo>
                  <a:cubicBezTo>
                    <a:pt x="206" y="16651"/>
                    <a:pt x="4949" y="21394"/>
                    <a:pt x="10800" y="21394"/>
                  </a:cubicBezTo>
                  <a:cubicBezTo>
                    <a:pt x="16651" y="21394"/>
                    <a:pt x="21394" y="16651"/>
                    <a:pt x="21394" y="10800"/>
                  </a:cubicBezTo>
                  <a:cubicBezTo>
                    <a:pt x="21394" y="4949"/>
                    <a:pt x="16651" y="206"/>
                    <a:pt x="10800" y="206"/>
                  </a:cubicBezTo>
                  <a:cubicBezTo>
                    <a:pt x="4949" y="206"/>
                    <a:pt x="206" y="4949"/>
                    <a:pt x="206" y="10800"/>
                  </a:cubicBezTo>
                  <a:close/>
                </a:path>
              </a:pathLst>
            </a:custGeom>
            <a:solidFill>
              <a:schemeClr val="accent1">
                <a:alpha val="24000"/>
              </a:schemeClr>
            </a:solidFill>
            <a:ln cmpd="sng" w="12700">
              <a:solidFill>
                <a:schemeClr val="accent1"/>
              </a:solidFill>
              <a:miter lim="800000"/>
            </a:ln>
            <a:extLst/>
          </p:spPr>
          <p:txBody>
            <a:bodyPr anchor="ctr"/>
            <a:lstStyle/>
            <a:p>
              <a:endParaRPr altLang="zh-CN" lang="zh-CN">
                <a:sym charset="-122" pitchFamily="2" typeface="宋体"/>
              </a:endParaRPr>
            </a:p>
          </p:txBody>
        </p:sp>
      </p:grpSp>
      <p:sp>
        <p:nvSpPr>
          <p:cNvPr id="14" name="矩形 13"/>
          <p:cNvSpPr>
            <a:spLocks noChangeArrowheads="1"/>
          </p:cNvSpPr>
          <p:nvPr/>
        </p:nvSpPr>
        <p:spPr bwMode="auto">
          <a:xfrm>
            <a:off x="3146459" y="2884144"/>
            <a:ext cx="1209203" cy="80008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81" lIns="68562" rIns="68562" tIns="34281">
            <a:spAutoFit/>
          </a:bodyPr>
          <a:lstStyle/>
          <a:p>
            <a:pPr algn="ctr"/>
            <a:r>
              <a:rPr altLang="en-US" lang="zh-CN" sz="1200">
                <a:solidFill>
                  <a:schemeClr val="tx1">
                    <a:lumMod val="85000"/>
                    <a:lumOff val="15000"/>
                  </a:schemeClr>
                </a:solidFill>
                <a:latin charset="-122" panose="020b0503020204020204" pitchFamily="34" typeface="微软雅黑"/>
                <a:ea charset="-122" panose="020b0503020204020204" pitchFamily="34" typeface="微软雅黑"/>
                <a:sym charset="-122" panose="020b0503020204020204" pitchFamily="34" typeface="微软雅黑"/>
              </a:rPr>
              <a:t>单击添加内容文字单击添加段落文字单击添加段落文字。</a:t>
            </a:r>
          </a:p>
        </p:txBody>
      </p:sp>
      <p:grpSp>
        <p:nvGrpSpPr>
          <p:cNvPr id="15" name="Group 8"/>
          <p:cNvGrpSpPr/>
          <p:nvPr/>
        </p:nvGrpSpPr>
        <p:grpSpPr>
          <a:xfrm>
            <a:off x="4810303" y="1194647"/>
            <a:ext cx="1575772" cy="1576388"/>
            <a:chExt cx="2101515" cy="2101515"/>
          </a:xfrm>
        </p:grpSpPr>
        <p:sp>
          <p:nvSpPr>
            <p:cNvPr id="16" name="椭圆 3"/>
            <p:cNvSpPr>
              <a:spLocks noChangeArrowheads="1"/>
            </p:cNvSpPr>
            <p:nvPr/>
          </p:nvSpPr>
          <p:spPr bwMode="auto">
            <a:xfrm>
              <a:off x="0" y="0"/>
              <a:ext cx="2101515" cy="2101515"/>
            </a:xfrm>
            <a:prstGeom prst="ellipse">
              <a:avLst/>
            </a:prstGeom>
            <a:solidFill>
              <a:schemeClr val="accent1">
                <a:alpha val="24000"/>
              </a:schemeClr>
            </a:solidFill>
            <a:ln cmpd="sng" w="12700">
              <a:solidFill>
                <a:schemeClr val="accent1"/>
              </a:solidFill>
              <a:miter lim="800000"/>
            </a:ln>
            <a:extLst/>
          </p:spPr>
          <p:txBody>
            <a:bodyPr anchor="ctr"/>
            <a:lstStyle/>
            <a:p>
              <a:endParaRPr altLang="zh-CN" lang="zh-CN">
                <a:sym charset="-122" pitchFamily="2" typeface="宋体"/>
              </a:endParaRPr>
            </a:p>
          </p:txBody>
        </p:sp>
        <p:sp>
          <p:nvSpPr>
            <p:cNvPr id="17" name="同心圆 11"/>
            <p:cNvSpPr>
              <a:spLocks noChangeArrowheads="1"/>
            </p:cNvSpPr>
            <p:nvPr/>
          </p:nvSpPr>
          <p:spPr bwMode="auto">
            <a:xfrm>
              <a:off x="79987" y="80731"/>
              <a:ext cx="1941540" cy="1941540"/>
            </a:xfrm>
            <a:custGeom>
              <a:gdLst>
                <a:gd fmla="+- 206 0 0" name="G0"/>
                <a:gd fmla="+- 21600 0 206" name="G1"/>
                <a:gd fmla="+- 21600 0 206" name="G2"/>
                <a:gd fmla="*/ G0 2929 10000" name="G3"/>
                <a:gd fmla="+- 21600 0 G3" name="G4"/>
                <a:gd fmla="+- 21600 0 G3" name="G5"/>
                <a:gd fmla="*/ 10800 w 21600" name="T0"/>
                <a:gd fmla="*/ 0 h 21600" name="T1"/>
                <a:gd fmla="*/ 3163 w 21600" name="T2"/>
                <a:gd fmla="*/ 3163 h 21600" name="T3"/>
                <a:gd fmla="*/ 0 w 21600" name="T4"/>
                <a:gd fmla="*/ 10800 h 21600" name="T5"/>
                <a:gd fmla="*/ 3163 w 21600" name="T6"/>
                <a:gd fmla="*/ 18437 h 21600" name="T7"/>
                <a:gd fmla="*/ 10800 w 21600" name="T8"/>
                <a:gd fmla="*/ 21600 h 21600" name="T9"/>
                <a:gd fmla="*/ 18437 w 21600" name="T10"/>
                <a:gd fmla="*/ 18437 h 21600" name="T11"/>
                <a:gd fmla="*/ 21600 w 21600" name="T12"/>
                <a:gd fmla="*/ 10800 h 21600" name="T13"/>
                <a:gd fmla="*/ 18437 w 21600" name="T14"/>
                <a:gd fmla="*/ 3163 h 21600" name="T15"/>
                <a:gd fmla="*/ 3163 w 21600" name="T16"/>
                <a:gd fmla="*/ 3163 h 21600" name="T17"/>
                <a:gd fmla="*/ 18437 w 21600" name="T18"/>
                <a:gd fmla="*/ 18437 h 21600" name="T19"/>
              </a:gdLst>
              <a:cxnLst>
                <a:cxn ang="0">
                  <a:pos x="T0" y="T1"/>
                </a:cxn>
                <a:cxn ang="0">
                  <a:pos x="T2" y="T3"/>
                </a:cxn>
                <a:cxn ang="0">
                  <a:pos x="T4" y="T5"/>
                </a:cxn>
                <a:cxn ang="0">
                  <a:pos x="T6" y="T7"/>
                </a:cxn>
                <a:cxn ang="0">
                  <a:pos x="T8" y="T9"/>
                </a:cxn>
                <a:cxn ang="0">
                  <a:pos x="T10" y="T11"/>
                </a:cxn>
                <a:cxn ang="0">
                  <a:pos x="T12" y="T13"/>
                </a:cxn>
                <a:cxn ang="0">
                  <a:pos x="T14" y="T15"/>
                </a:cxn>
              </a:cxnLst>
              <a:rect b="T19" l="T16" r="T18" t="T17"/>
              <a:pathLst>
                <a:path h="21600" w="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06" y="10800"/>
                  </a:moveTo>
                  <a:cubicBezTo>
                    <a:pt x="206" y="16651"/>
                    <a:pt x="4949" y="21394"/>
                    <a:pt x="10800" y="21394"/>
                  </a:cubicBezTo>
                  <a:cubicBezTo>
                    <a:pt x="16651" y="21394"/>
                    <a:pt x="21394" y="16651"/>
                    <a:pt x="21394" y="10800"/>
                  </a:cubicBezTo>
                  <a:cubicBezTo>
                    <a:pt x="21394" y="4949"/>
                    <a:pt x="16651" y="206"/>
                    <a:pt x="10800" y="206"/>
                  </a:cubicBezTo>
                  <a:cubicBezTo>
                    <a:pt x="4949" y="206"/>
                    <a:pt x="206" y="4949"/>
                    <a:pt x="206" y="10800"/>
                  </a:cubicBezTo>
                  <a:close/>
                </a:path>
              </a:pathLst>
            </a:custGeom>
            <a:solidFill>
              <a:schemeClr val="accent1">
                <a:alpha val="24000"/>
              </a:schemeClr>
            </a:solidFill>
            <a:ln cmpd="sng" w="12700">
              <a:solidFill>
                <a:schemeClr val="accent1"/>
              </a:solidFill>
              <a:miter lim="800000"/>
            </a:ln>
            <a:extLst/>
          </p:spPr>
          <p:txBody>
            <a:bodyPr anchor="ctr"/>
            <a:lstStyle/>
            <a:p>
              <a:endParaRPr altLang="zh-CN" lang="zh-CN">
                <a:sym charset="-122" pitchFamily="2" typeface="宋体"/>
              </a:endParaRPr>
            </a:p>
          </p:txBody>
        </p:sp>
      </p:grpSp>
      <p:sp>
        <p:nvSpPr>
          <p:cNvPr id="18" name="矩形 17"/>
          <p:cNvSpPr>
            <a:spLocks noChangeArrowheads="1"/>
          </p:cNvSpPr>
          <p:nvPr/>
        </p:nvSpPr>
        <p:spPr bwMode="auto">
          <a:xfrm>
            <a:off x="4993588" y="1664944"/>
            <a:ext cx="1209203" cy="80008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81" lIns="68562" rIns="68562" tIns="34281">
            <a:spAutoFit/>
          </a:bodyPr>
          <a:lstStyle/>
          <a:p>
            <a:pPr algn="ctr"/>
            <a:r>
              <a:rPr altLang="en-US" lang="zh-CN" sz="1200">
                <a:solidFill>
                  <a:schemeClr val="tx1">
                    <a:lumMod val="85000"/>
                    <a:lumOff val="15000"/>
                  </a:schemeClr>
                </a:solidFill>
                <a:latin charset="-122" panose="020b0503020204020204" pitchFamily="34" typeface="微软雅黑"/>
                <a:ea charset="-122" panose="020b0503020204020204" pitchFamily="34" typeface="微软雅黑"/>
                <a:sym charset="-122" panose="020b0503020204020204" pitchFamily="34" typeface="微软雅黑"/>
              </a:rPr>
              <a:t>单击添加内容文字单击添加段落文字单击添加段落文字。</a:t>
            </a:r>
          </a:p>
        </p:txBody>
      </p:sp>
      <p:grpSp>
        <p:nvGrpSpPr>
          <p:cNvPr id="19" name="Group 8"/>
          <p:cNvGrpSpPr/>
          <p:nvPr/>
        </p:nvGrpSpPr>
        <p:grpSpPr>
          <a:xfrm>
            <a:off x="6609825" y="2499572"/>
            <a:ext cx="1575772" cy="1576388"/>
            <a:chExt cx="2101515" cy="2101515"/>
          </a:xfrm>
        </p:grpSpPr>
        <p:sp>
          <p:nvSpPr>
            <p:cNvPr id="20" name="椭圆 3"/>
            <p:cNvSpPr>
              <a:spLocks noChangeArrowheads="1"/>
            </p:cNvSpPr>
            <p:nvPr/>
          </p:nvSpPr>
          <p:spPr bwMode="auto">
            <a:xfrm>
              <a:off x="0" y="0"/>
              <a:ext cx="2101515" cy="2101515"/>
            </a:xfrm>
            <a:prstGeom prst="ellipse">
              <a:avLst/>
            </a:prstGeom>
            <a:solidFill>
              <a:schemeClr val="accent1">
                <a:alpha val="24000"/>
              </a:schemeClr>
            </a:solidFill>
            <a:ln cmpd="sng" w="12700">
              <a:solidFill>
                <a:schemeClr val="accent1"/>
              </a:solidFill>
              <a:miter lim="800000"/>
            </a:ln>
            <a:extLst/>
          </p:spPr>
          <p:txBody>
            <a:bodyPr anchor="ctr"/>
            <a:lstStyle/>
            <a:p>
              <a:endParaRPr altLang="zh-CN" lang="zh-CN">
                <a:sym charset="-122" pitchFamily="2" typeface="宋体"/>
              </a:endParaRPr>
            </a:p>
          </p:txBody>
        </p:sp>
        <p:sp>
          <p:nvSpPr>
            <p:cNvPr id="21" name="同心圆 11"/>
            <p:cNvSpPr>
              <a:spLocks noChangeArrowheads="1"/>
            </p:cNvSpPr>
            <p:nvPr/>
          </p:nvSpPr>
          <p:spPr bwMode="auto">
            <a:xfrm>
              <a:off x="79987" y="80731"/>
              <a:ext cx="1941540" cy="1941540"/>
            </a:xfrm>
            <a:custGeom>
              <a:gdLst>
                <a:gd fmla="+- 206 0 0" name="G0"/>
                <a:gd fmla="+- 21600 0 206" name="G1"/>
                <a:gd fmla="+- 21600 0 206" name="G2"/>
                <a:gd fmla="*/ G0 2929 10000" name="G3"/>
                <a:gd fmla="+- 21600 0 G3" name="G4"/>
                <a:gd fmla="+- 21600 0 G3" name="G5"/>
                <a:gd fmla="*/ 10800 w 21600" name="T0"/>
                <a:gd fmla="*/ 0 h 21600" name="T1"/>
                <a:gd fmla="*/ 3163 w 21600" name="T2"/>
                <a:gd fmla="*/ 3163 h 21600" name="T3"/>
                <a:gd fmla="*/ 0 w 21600" name="T4"/>
                <a:gd fmla="*/ 10800 h 21600" name="T5"/>
                <a:gd fmla="*/ 3163 w 21600" name="T6"/>
                <a:gd fmla="*/ 18437 h 21600" name="T7"/>
                <a:gd fmla="*/ 10800 w 21600" name="T8"/>
                <a:gd fmla="*/ 21600 h 21600" name="T9"/>
                <a:gd fmla="*/ 18437 w 21600" name="T10"/>
                <a:gd fmla="*/ 18437 h 21600" name="T11"/>
                <a:gd fmla="*/ 21600 w 21600" name="T12"/>
                <a:gd fmla="*/ 10800 h 21600" name="T13"/>
                <a:gd fmla="*/ 18437 w 21600" name="T14"/>
                <a:gd fmla="*/ 3163 h 21600" name="T15"/>
                <a:gd fmla="*/ 3163 w 21600" name="T16"/>
                <a:gd fmla="*/ 3163 h 21600" name="T17"/>
                <a:gd fmla="*/ 18437 w 21600" name="T18"/>
                <a:gd fmla="*/ 18437 h 21600" name="T19"/>
              </a:gdLst>
              <a:cxnLst>
                <a:cxn ang="0">
                  <a:pos x="T0" y="T1"/>
                </a:cxn>
                <a:cxn ang="0">
                  <a:pos x="T2" y="T3"/>
                </a:cxn>
                <a:cxn ang="0">
                  <a:pos x="T4" y="T5"/>
                </a:cxn>
                <a:cxn ang="0">
                  <a:pos x="T6" y="T7"/>
                </a:cxn>
                <a:cxn ang="0">
                  <a:pos x="T8" y="T9"/>
                </a:cxn>
                <a:cxn ang="0">
                  <a:pos x="T10" y="T11"/>
                </a:cxn>
                <a:cxn ang="0">
                  <a:pos x="T12" y="T13"/>
                </a:cxn>
                <a:cxn ang="0">
                  <a:pos x="T14" y="T15"/>
                </a:cxn>
              </a:cxnLst>
              <a:rect b="T19" l="T16" r="T18" t="T17"/>
              <a:pathLst>
                <a:path h="21600" w="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06" y="10800"/>
                  </a:moveTo>
                  <a:cubicBezTo>
                    <a:pt x="206" y="16651"/>
                    <a:pt x="4949" y="21394"/>
                    <a:pt x="10800" y="21394"/>
                  </a:cubicBezTo>
                  <a:cubicBezTo>
                    <a:pt x="16651" y="21394"/>
                    <a:pt x="21394" y="16651"/>
                    <a:pt x="21394" y="10800"/>
                  </a:cubicBezTo>
                  <a:cubicBezTo>
                    <a:pt x="21394" y="4949"/>
                    <a:pt x="16651" y="206"/>
                    <a:pt x="10800" y="206"/>
                  </a:cubicBezTo>
                  <a:cubicBezTo>
                    <a:pt x="4949" y="206"/>
                    <a:pt x="206" y="4949"/>
                    <a:pt x="206" y="10800"/>
                  </a:cubicBezTo>
                  <a:close/>
                </a:path>
              </a:pathLst>
            </a:custGeom>
            <a:solidFill>
              <a:schemeClr val="accent1">
                <a:alpha val="24000"/>
              </a:schemeClr>
            </a:solidFill>
            <a:ln cmpd="sng" w="12700">
              <a:solidFill>
                <a:schemeClr val="accent1"/>
              </a:solidFill>
              <a:miter lim="800000"/>
            </a:ln>
            <a:extLst/>
          </p:spPr>
          <p:txBody>
            <a:bodyPr anchor="ctr"/>
            <a:lstStyle/>
            <a:p>
              <a:endParaRPr altLang="zh-CN" lang="zh-CN">
                <a:sym charset="-122" pitchFamily="2" typeface="宋体"/>
              </a:endParaRPr>
            </a:p>
          </p:txBody>
        </p:sp>
      </p:grpSp>
      <p:sp>
        <p:nvSpPr>
          <p:cNvPr id="22" name="矩形 21"/>
          <p:cNvSpPr>
            <a:spLocks noChangeArrowheads="1"/>
          </p:cNvSpPr>
          <p:nvPr/>
        </p:nvSpPr>
        <p:spPr bwMode="auto">
          <a:xfrm>
            <a:off x="6793110" y="2969869"/>
            <a:ext cx="1209203" cy="80008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81" lIns="68562" rIns="68562" tIns="34281">
            <a:spAutoFit/>
          </a:bodyPr>
          <a:lstStyle/>
          <a:p>
            <a:pPr algn="ctr"/>
            <a:r>
              <a:rPr altLang="en-US" lang="zh-CN" sz="1200">
                <a:solidFill>
                  <a:schemeClr val="tx1">
                    <a:lumMod val="85000"/>
                    <a:lumOff val="15000"/>
                  </a:schemeClr>
                </a:solidFill>
                <a:latin charset="-122" panose="020b0503020204020204" pitchFamily="34" typeface="微软雅黑"/>
                <a:ea charset="-122" panose="020b0503020204020204" pitchFamily="34" typeface="微软雅黑"/>
                <a:sym charset="-122" panose="020b0503020204020204" pitchFamily="34" typeface="微软雅黑"/>
              </a:rPr>
              <a:t>单击添加内容文字单击添加段落文字单击添加段落文字。</a:t>
            </a:r>
          </a:p>
        </p:txBody>
      </p:sp>
      <p:sp>
        <p:nvSpPr>
          <p:cNvPr id="23" name="椭圆 22"/>
          <p:cNvSpPr/>
          <p:nvPr/>
        </p:nvSpPr>
        <p:spPr bwMode="auto">
          <a:xfrm>
            <a:off x="1237245" y="1064706"/>
            <a:ext cx="387665" cy="387816"/>
          </a:xfrm>
          <a:prstGeom prst="ellipse">
            <a:avLst/>
          </a:prstGeom>
          <a:solidFill>
            <a:schemeClr val="accent1"/>
          </a:solidFill>
          <a:ln algn="ctr" cap="flat" cmpd="sng" w="9525">
            <a:solidFill>
              <a:srgbClr val="F8F8F8"/>
            </a:solidFill>
            <a:prstDash val="solid"/>
            <a:round/>
            <a:headEnd len="med" type="none" w="med"/>
            <a:tailEnd len="med" type="none" w="med"/>
          </a:ln>
          <a:effectLst/>
          <a:extLst/>
        </p:spPr>
        <p:txBody>
          <a:bodyPr anchor="t" anchorCtr="0" bIns="34281" compatLnSpc="1" lIns="68562" numCol="1" rIns="68562" rtlCol="0" tIns="34281" vert="horz" wrap="square">
            <a:prstTxWarp prst="textNoShape">
              <a:avLst/>
            </a:prstTxWarp>
          </a:bodyPr>
          <a:lstStyle/>
          <a:p>
            <a:pPr defTabSz="685617"/>
            <a:endParaRPr altLang="en-US" lang="zh-CN" sz="1300"/>
          </a:p>
        </p:txBody>
      </p:sp>
      <p:sp>
        <p:nvSpPr>
          <p:cNvPr id="24" name="TextBox 23"/>
          <p:cNvSpPr txBox="1"/>
          <p:nvPr/>
        </p:nvSpPr>
        <p:spPr>
          <a:xfrm>
            <a:off x="1304784" y="1085489"/>
            <a:ext cx="270474" cy="342882"/>
          </a:xfrm>
          <a:prstGeom prst="rect">
            <a:avLst/>
          </a:prstGeom>
          <a:noFill/>
        </p:spPr>
        <p:txBody>
          <a:bodyPr bIns="34281" lIns="68562" rIns="68562" rtlCol="0" tIns="34281" wrap="none">
            <a:spAutoFit/>
          </a:bodyPr>
          <a:lstStyle/>
          <a:p>
            <a:r>
              <a:rPr altLang="zh-CN" lang="en-US">
                <a:solidFill>
                  <a:srgbClr val="F8F8F8"/>
                </a:solidFill>
                <a:latin typeface="+mn-ea"/>
                <a:ea typeface="+mn-ea"/>
              </a:rPr>
              <a:t>1</a:t>
            </a:r>
          </a:p>
        </p:txBody>
      </p:sp>
      <p:sp>
        <p:nvSpPr>
          <p:cNvPr id="25" name="椭圆 24"/>
          <p:cNvSpPr/>
          <p:nvPr/>
        </p:nvSpPr>
        <p:spPr bwMode="auto">
          <a:xfrm>
            <a:off x="3227819" y="2416502"/>
            <a:ext cx="387665" cy="387816"/>
          </a:xfrm>
          <a:prstGeom prst="ellipse">
            <a:avLst/>
          </a:prstGeom>
          <a:solidFill>
            <a:schemeClr val="accent1"/>
          </a:solidFill>
          <a:ln algn="ctr" cap="flat" cmpd="sng" w="9525">
            <a:solidFill>
              <a:srgbClr val="F8F8F8"/>
            </a:solidFill>
            <a:prstDash val="solid"/>
            <a:round/>
            <a:headEnd len="med" type="none" w="med"/>
            <a:tailEnd len="med" type="none" w="med"/>
          </a:ln>
          <a:effectLst/>
          <a:extLst/>
        </p:spPr>
        <p:txBody>
          <a:bodyPr anchor="t" anchorCtr="0" bIns="34281" compatLnSpc="1" lIns="68562" numCol="1" rIns="68562" rtlCol="0" tIns="34281" vert="horz" wrap="square">
            <a:prstTxWarp prst="textNoShape">
              <a:avLst/>
            </a:prstTxWarp>
          </a:bodyPr>
          <a:lstStyle/>
          <a:p>
            <a:pPr defTabSz="685617"/>
            <a:endParaRPr altLang="en-US" lang="zh-CN" sz="1300"/>
          </a:p>
        </p:txBody>
      </p:sp>
      <p:sp>
        <p:nvSpPr>
          <p:cNvPr id="26" name="TextBox 25"/>
          <p:cNvSpPr txBox="1"/>
          <p:nvPr/>
        </p:nvSpPr>
        <p:spPr>
          <a:xfrm>
            <a:off x="3295359" y="2437285"/>
            <a:ext cx="270474" cy="342882"/>
          </a:xfrm>
          <a:prstGeom prst="rect">
            <a:avLst/>
          </a:prstGeom>
          <a:noFill/>
        </p:spPr>
        <p:txBody>
          <a:bodyPr bIns="34281" lIns="68562" rIns="68562" rtlCol="0" tIns="34281" wrap="none">
            <a:spAutoFit/>
          </a:bodyPr>
          <a:lstStyle/>
          <a:p>
            <a:r>
              <a:rPr altLang="zh-CN" lang="en-US">
                <a:solidFill>
                  <a:srgbClr val="F8F8F8"/>
                </a:solidFill>
                <a:latin typeface="+mn-ea"/>
                <a:ea typeface="+mn-ea"/>
              </a:rPr>
              <a:t>2</a:t>
            </a:r>
          </a:p>
        </p:txBody>
      </p:sp>
      <p:sp>
        <p:nvSpPr>
          <p:cNvPr id="27" name="椭圆 26"/>
          <p:cNvSpPr/>
          <p:nvPr/>
        </p:nvSpPr>
        <p:spPr bwMode="auto">
          <a:xfrm>
            <a:off x="4965113" y="1245681"/>
            <a:ext cx="387665" cy="387816"/>
          </a:xfrm>
          <a:prstGeom prst="ellipse">
            <a:avLst/>
          </a:prstGeom>
          <a:solidFill>
            <a:schemeClr val="accent1"/>
          </a:solidFill>
          <a:ln algn="ctr" cap="flat" cmpd="sng" w="9525">
            <a:solidFill>
              <a:srgbClr val="F8F8F8"/>
            </a:solidFill>
            <a:prstDash val="solid"/>
            <a:round/>
            <a:headEnd len="med" type="none" w="med"/>
            <a:tailEnd len="med" type="none" w="med"/>
          </a:ln>
          <a:effectLst/>
          <a:extLst/>
        </p:spPr>
        <p:txBody>
          <a:bodyPr anchor="t" anchorCtr="0" bIns="34281" compatLnSpc="1" lIns="68562" numCol="1" rIns="68562" rtlCol="0" tIns="34281" vert="horz" wrap="square">
            <a:prstTxWarp prst="textNoShape">
              <a:avLst/>
            </a:prstTxWarp>
          </a:bodyPr>
          <a:lstStyle/>
          <a:p>
            <a:pPr defTabSz="685617"/>
            <a:endParaRPr altLang="en-US" lang="zh-CN" sz="1300"/>
          </a:p>
        </p:txBody>
      </p:sp>
      <p:sp>
        <p:nvSpPr>
          <p:cNvPr id="28" name="TextBox 27"/>
          <p:cNvSpPr txBox="1"/>
          <p:nvPr/>
        </p:nvSpPr>
        <p:spPr>
          <a:xfrm>
            <a:off x="5032653" y="1266464"/>
            <a:ext cx="270474" cy="342882"/>
          </a:xfrm>
          <a:prstGeom prst="rect">
            <a:avLst/>
          </a:prstGeom>
          <a:noFill/>
        </p:spPr>
        <p:txBody>
          <a:bodyPr bIns="34281" lIns="68562" rIns="68562" rtlCol="0" tIns="34281" wrap="none">
            <a:spAutoFit/>
          </a:bodyPr>
          <a:lstStyle/>
          <a:p>
            <a:r>
              <a:rPr altLang="zh-CN" lang="en-US">
                <a:solidFill>
                  <a:srgbClr val="F8F8F8"/>
                </a:solidFill>
                <a:latin typeface="+mn-ea"/>
                <a:ea typeface="+mn-ea"/>
              </a:rPr>
              <a:t>3</a:t>
            </a:r>
          </a:p>
        </p:txBody>
      </p:sp>
      <p:sp>
        <p:nvSpPr>
          <p:cNvPr id="29" name="椭圆 28"/>
          <p:cNvSpPr/>
          <p:nvPr/>
        </p:nvSpPr>
        <p:spPr bwMode="auto">
          <a:xfrm>
            <a:off x="6803821" y="2577127"/>
            <a:ext cx="387665" cy="387816"/>
          </a:xfrm>
          <a:prstGeom prst="ellipse">
            <a:avLst/>
          </a:prstGeom>
          <a:solidFill>
            <a:schemeClr val="accent1"/>
          </a:solidFill>
          <a:ln algn="ctr" cap="flat" cmpd="sng" w="9525">
            <a:solidFill>
              <a:srgbClr val="F8F8F8"/>
            </a:solidFill>
            <a:prstDash val="solid"/>
            <a:round/>
            <a:headEnd len="med" type="none" w="med"/>
            <a:tailEnd len="med" type="none" w="med"/>
          </a:ln>
          <a:effectLst/>
          <a:extLst/>
        </p:spPr>
        <p:txBody>
          <a:bodyPr anchor="t" anchorCtr="0" bIns="34281" compatLnSpc="1" lIns="68562" numCol="1" rIns="68562" rtlCol="0" tIns="34281" vert="horz" wrap="square">
            <a:prstTxWarp prst="textNoShape">
              <a:avLst/>
            </a:prstTxWarp>
          </a:bodyPr>
          <a:lstStyle/>
          <a:p>
            <a:pPr defTabSz="685617"/>
            <a:endParaRPr altLang="en-US" lang="zh-CN" sz="1300"/>
          </a:p>
        </p:txBody>
      </p:sp>
      <p:sp>
        <p:nvSpPr>
          <p:cNvPr id="30" name="TextBox 29"/>
          <p:cNvSpPr txBox="1"/>
          <p:nvPr/>
        </p:nvSpPr>
        <p:spPr>
          <a:xfrm>
            <a:off x="6871360" y="2597911"/>
            <a:ext cx="270474" cy="342882"/>
          </a:xfrm>
          <a:prstGeom prst="rect">
            <a:avLst/>
          </a:prstGeom>
          <a:noFill/>
        </p:spPr>
        <p:txBody>
          <a:bodyPr bIns="34281" lIns="68562" rIns="68562" rtlCol="0" tIns="34281" wrap="none">
            <a:spAutoFit/>
          </a:bodyPr>
          <a:lstStyle/>
          <a:p>
            <a:r>
              <a:rPr altLang="zh-CN" lang="en-US">
                <a:solidFill>
                  <a:srgbClr val="F8F8F8"/>
                </a:solidFill>
                <a:latin typeface="+mn-ea"/>
                <a:ea typeface="+mn-ea"/>
              </a:rPr>
              <a:t>4</a:t>
            </a:r>
          </a:p>
        </p:txBody>
      </p:sp>
      <p:sp>
        <p:nvSpPr>
          <p:cNvPr id="31" name="椭圆 30"/>
          <p:cNvSpPr/>
          <p:nvPr/>
        </p:nvSpPr>
        <p:spPr bwMode="auto">
          <a:xfrm>
            <a:off x="928504" y="3059111"/>
            <a:ext cx="957033" cy="957407"/>
          </a:xfrm>
          <a:prstGeom prst="ellipse">
            <a:avLst/>
          </a:prstGeom>
          <a:solidFill>
            <a:schemeClr val="accent1">
              <a:alpha val="16000"/>
            </a:schemeClr>
          </a:solidFill>
          <a:ln algn="ctr" cap="flat" cmpd="sng" w="9525">
            <a:noFill/>
            <a:prstDash val="solid"/>
            <a:round/>
            <a:headEnd len="med" type="none" w="med"/>
            <a:tailEnd len="med" type="none" w="med"/>
          </a:ln>
          <a:effectLst/>
          <a:extLst/>
        </p:spPr>
        <p:txBody>
          <a:bodyPr anchor="t" anchorCtr="0" bIns="34281" compatLnSpc="1" lIns="68562" numCol="1" rIns="68562" rtlCol="0" tIns="34281" vert="horz" wrap="square">
            <a:prstTxWarp prst="textNoShape">
              <a:avLst/>
            </a:prstTxWarp>
          </a:bodyPr>
          <a:lstStyle/>
          <a:p>
            <a:pPr defTabSz="685617"/>
            <a:endParaRPr altLang="en-US" lang="zh-CN" sz="1300"/>
          </a:p>
        </p:txBody>
      </p:sp>
      <p:sp>
        <p:nvSpPr>
          <p:cNvPr id="32" name="椭圆 31"/>
          <p:cNvSpPr/>
          <p:nvPr/>
        </p:nvSpPr>
        <p:spPr bwMode="auto">
          <a:xfrm>
            <a:off x="2884135" y="1149974"/>
            <a:ext cx="866926" cy="867265"/>
          </a:xfrm>
          <a:prstGeom prst="ellipse">
            <a:avLst/>
          </a:prstGeom>
          <a:blipFill>
            <a:blip r:embed="rId3"/>
            <a:stretch>
              <a:fillRect/>
            </a:stretch>
          </a:blipFill>
          <a:ln algn="ctr" cap="flat" cmpd="sng" w="9525">
            <a:solidFill>
              <a:schemeClr val="tx2"/>
            </a:solidFill>
            <a:prstDash val="solid"/>
            <a:round/>
            <a:headEnd len="med" type="none" w="med"/>
            <a:tailEnd len="med" type="none" w="med"/>
          </a:ln>
          <a:effectLst/>
          <a:extLst/>
        </p:spPr>
        <p:txBody>
          <a:bodyPr anchor="t" anchorCtr="0" bIns="34281" compatLnSpc="1" lIns="68562" numCol="1" rIns="68562" rtlCol="0" tIns="34281" vert="horz" wrap="square">
            <a:prstTxWarp prst="textNoShape">
              <a:avLst/>
            </a:prstTxWarp>
          </a:bodyPr>
          <a:lstStyle/>
          <a:p>
            <a:pPr defTabSz="685617"/>
            <a:endParaRPr altLang="en-US" lang="zh-CN" sz="1300"/>
          </a:p>
        </p:txBody>
      </p:sp>
      <p:sp>
        <p:nvSpPr>
          <p:cNvPr id="33" name="椭圆 32"/>
          <p:cNvSpPr/>
          <p:nvPr/>
        </p:nvSpPr>
        <p:spPr bwMode="auto">
          <a:xfrm>
            <a:off x="3940742" y="1723899"/>
            <a:ext cx="308212" cy="308333"/>
          </a:xfrm>
          <a:prstGeom prst="ellipse">
            <a:avLst/>
          </a:prstGeom>
          <a:solidFill>
            <a:schemeClr val="accent1">
              <a:alpha val="16000"/>
            </a:schemeClr>
          </a:solidFill>
          <a:ln algn="ctr" cap="flat" cmpd="sng" w="9525">
            <a:noFill/>
            <a:prstDash val="solid"/>
            <a:round/>
            <a:headEnd len="med" type="none" w="med"/>
            <a:tailEnd len="med" type="none" w="med"/>
          </a:ln>
          <a:effectLst/>
          <a:extLst/>
        </p:spPr>
        <p:txBody>
          <a:bodyPr anchor="t" anchorCtr="0" bIns="34281" compatLnSpc="1" lIns="68562" numCol="1" rIns="68562" rtlCol="0" tIns="34281" vert="horz" wrap="square">
            <a:prstTxWarp prst="textNoShape">
              <a:avLst/>
            </a:prstTxWarp>
          </a:bodyPr>
          <a:lstStyle/>
          <a:p>
            <a:pPr defTabSz="685617"/>
            <a:endParaRPr altLang="en-US" lang="zh-CN" sz="1300"/>
          </a:p>
        </p:txBody>
      </p:sp>
      <p:sp>
        <p:nvSpPr>
          <p:cNvPr id="34" name="椭圆 33"/>
          <p:cNvSpPr/>
          <p:nvPr/>
        </p:nvSpPr>
        <p:spPr bwMode="auto">
          <a:xfrm>
            <a:off x="2119477" y="2767952"/>
            <a:ext cx="308212" cy="308333"/>
          </a:xfrm>
          <a:prstGeom prst="ellipse">
            <a:avLst/>
          </a:prstGeom>
          <a:solidFill>
            <a:schemeClr val="accent1">
              <a:alpha val="16000"/>
            </a:schemeClr>
          </a:solidFill>
          <a:ln algn="ctr" cap="flat" cmpd="sng" w="9525">
            <a:noFill/>
            <a:prstDash val="solid"/>
            <a:round/>
            <a:headEnd len="med" type="none" w="med"/>
            <a:tailEnd len="med" type="none" w="med"/>
          </a:ln>
          <a:effectLst/>
          <a:extLst/>
        </p:spPr>
        <p:txBody>
          <a:bodyPr anchor="t" anchorCtr="0" bIns="34281" compatLnSpc="1" lIns="68562" numCol="1" rIns="68562" rtlCol="0" tIns="34281" vert="horz" wrap="square">
            <a:prstTxWarp prst="textNoShape">
              <a:avLst/>
            </a:prstTxWarp>
          </a:bodyPr>
          <a:lstStyle/>
          <a:p>
            <a:pPr defTabSz="685617"/>
            <a:endParaRPr altLang="en-US" lang="zh-CN" sz="1300"/>
          </a:p>
        </p:txBody>
      </p:sp>
      <p:sp>
        <p:nvSpPr>
          <p:cNvPr id="35" name="椭圆 34"/>
          <p:cNvSpPr/>
          <p:nvPr/>
        </p:nvSpPr>
        <p:spPr bwMode="auto">
          <a:xfrm>
            <a:off x="1379463" y="2739398"/>
            <a:ext cx="203388" cy="203468"/>
          </a:xfrm>
          <a:prstGeom prst="ellipse">
            <a:avLst/>
          </a:prstGeom>
          <a:solidFill>
            <a:schemeClr val="accent1">
              <a:alpha val="16000"/>
            </a:schemeClr>
          </a:solidFill>
          <a:ln algn="ctr" cap="flat" cmpd="sng" w="9525">
            <a:noFill/>
            <a:prstDash val="solid"/>
            <a:round/>
            <a:headEnd len="med" type="none" w="med"/>
            <a:tailEnd len="med" type="none" w="med"/>
          </a:ln>
          <a:effectLst/>
          <a:extLst/>
        </p:spPr>
        <p:txBody>
          <a:bodyPr anchor="t" anchorCtr="0" bIns="34281" compatLnSpc="1" lIns="68562" numCol="1" rIns="68562" rtlCol="0" tIns="34281" vert="horz" wrap="square">
            <a:prstTxWarp prst="textNoShape">
              <a:avLst/>
            </a:prstTxWarp>
          </a:bodyPr>
          <a:lstStyle/>
          <a:p>
            <a:pPr defTabSz="685617"/>
            <a:endParaRPr altLang="en-US" lang="zh-CN" sz="1300"/>
          </a:p>
        </p:txBody>
      </p:sp>
      <p:sp>
        <p:nvSpPr>
          <p:cNvPr id="36" name="椭圆 35"/>
          <p:cNvSpPr/>
          <p:nvPr/>
        </p:nvSpPr>
        <p:spPr bwMode="auto">
          <a:xfrm>
            <a:off x="5169776" y="3287766"/>
            <a:ext cx="1371680" cy="1372216"/>
          </a:xfrm>
          <a:prstGeom prst="ellipse">
            <a:avLst/>
          </a:prstGeom>
          <a:blipFill>
            <a:blip r:embed="rId4"/>
            <a:stretch>
              <a:fillRect/>
            </a:stretch>
          </a:blipFill>
          <a:ln algn="ctr" cap="flat" cmpd="sng" w="9525">
            <a:solidFill>
              <a:schemeClr val="tx2"/>
            </a:solidFill>
            <a:prstDash val="solid"/>
            <a:round/>
            <a:headEnd len="med" type="none" w="med"/>
            <a:tailEnd len="med" type="none" w="med"/>
          </a:ln>
          <a:effectLst/>
          <a:extLst/>
        </p:spPr>
        <p:txBody>
          <a:bodyPr anchor="t" anchorCtr="0" bIns="34281" compatLnSpc="1" lIns="68562" numCol="1" rIns="68562" rtlCol="0" tIns="34281" vert="horz" wrap="square">
            <a:prstTxWarp prst="textNoShape">
              <a:avLst/>
            </a:prstTxWarp>
          </a:bodyPr>
          <a:lstStyle/>
          <a:p>
            <a:pPr defTabSz="685617"/>
            <a:endParaRPr altLang="en-US" lang="zh-CN" sz="1300"/>
          </a:p>
        </p:txBody>
      </p:sp>
      <p:sp>
        <p:nvSpPr>
          <p:cNvPr id="37" name="椭圆 36"/>
          <p:cNvSpPr/>
          <p:nvPr/>
        </p:nvSpPr>
        <p:spPr bwMode="auto">
          <a:xfrm>
            <a:off x="7369231" y="1729147"/>
            <a:ext cx="302966" cy="303085"/>
          </a:xfrm>
          <a:prstGeom prst="ellipse">
            <a:avLst/>
          </a:prstGeom>
          <a:solidFill>
            <a:schemeClr val="accent1">
              <a:alpha val="16000"/>
            </a:schemeClr>
          </a:solidFill>
          <a:ln algn="ctr" cap="flat" cmpd="sng" w="9525">
            <a:noFill/>
            <a:prstDash val="solid"/>
            <a:round/>
            <a:headEnd len="med" type="none" w="med"/>
            <a:tailEnd len="med" type="none" w="med"/>
          </a:ln>
          <a:effectLst/>
          <a:extLst/>
        </p:spPr>
        <p:txBody>
          <a:bodyPr anchor="t" anchorCtr="0" bIns="34281" compatLnSpc="1" lIns="68562" numCol="1" rIns="68562" rtlCol="0" tIns="34281" vert="horz" wrap="square">
            <a:prstTxWarp prst="textNoShape">
              <a:avLst/>
            </a:prstTxWarp>
          </a:bodyPr>
          <a:lstStyle/>
          <a:p>
            <a:pPr defTabSz="685617"/>
            <a:endParaRPr altLang="en-US" lang="zh-CN" sz="1300"/>
          </a:p>
        </p:txBody>
      </p:sp>
      <p:sp>
        <p:nvSpPr>
          <p:cNvPr id="38" name="椭圆 37"/>
          <p:cNvSpPr/>
          <p:nvPr/>
        </p:nvSpPr>
        <p:spPr bwMode="auto">
          <a:xfrm>
            <a:off x="6786016" y="2024629"/>
            <a:ext cx="222468" cy="222555"/>
          </a:xfrm>
          <a:prstGeom prst="ellipse">
            <a:avLst/>
          </a:prstGeom>
          <a:solidFill>
            <a:schemeClr val="accent1">
              <a:alpha val="16000"/>
            </a:schemeClr>
          </a:solidFill>
          <a:ln algn="ctr" cap="flat" cmpd="sng" w="9525">
            <a:noFill/>
            <a:prstDash val="solid"/>
            <a:round/>
            <a:headEnd len="med" type="none" w="med"/>
            <a:tailEnd len="med" type="none" w="med"/>
          </a:ln>
          <a:effectLst/>
          <a:extLst/>
        </p:spPr>
        <p:txBody>
          <a:bodyPr anchor="t" anchorCtr="0" bIns="34281" compatLnSpc="1" lIns="68562" numCol="1" rIns="68562" rtlCol="0" tIns="34281" vert="horz" wrap="square">
            <a:prstTxWarp prst="textNoShape">
              <a:avLst/>
            </a:prstTxWarp>
          </a:bodyPr>
          <a:lstStyle/>
          <a:p>
            <a:pPr defTabSz="685617"/>
            <a:endParaRPr altLang="en-US" lang="zh-CN" sz="1300"/>
          </a:p>
        </p:txBody>
      </p:sp>
      <p:sp>
        <p:nvSpPr>
          <p:cNvPr id="39" name="椭圆 38"/>
          <p:cNvSpPr/>
          <p:nvPr/>
        </p:nvSpPr>
        <p:spPr bwMode="auto">
          <a:xfrm>
            <a:off x="6671420" y="1194648"/>
            <a:ext cx="406041" cy="406200"/>
          </a:xfrm>
          <a:prstGeom prst="ellipse">
            <a:avLst/>
          </a:prstGeom>
          <a:solidFill>
            <a:schemeClr val="accent1">
              <a:alpha val="16000"/>
            </a:schemeClr>
          </a:solidFill>
          <a:ln algn="ctr" cap="flat" cmpd="sng" w="9525">
            <a:noFill/>
            <a:prstDash val="solid"/>
            <a:round/>
            <a:headEnd len="med" type="none" w="med"/>
            <a:tailEnd len="med" type="none" w="med"/>
          </a:ln>
          <a:effectLst/>
          <a:extLst/>
        </p:spPr>
        <p:txBody>
          <a:bodyPr anchor="t" anchorCtr="0" bIns="34281" compatLnSpc="1" lIns="68562" numCol="1" rIns="68562" rtlCol="0" tIns="34281" vert="horz" wrap="square">
            <a:prstTxWarp prst="textNoShape">
              <a:avLst/>
            </a:prstTxWarp>
          </a:bodyPr>
          <a:lstStyle/>
          <a:p>
            <a:pPr defTabSz="685617"/>
            <a:endParaRPr altLang="en-US" lang="zh-CN" sz="1300"/>
          </a:p>
        </p:txBody>
      </p:sp>
      <p:sp>
        <p:nvSpPr>
          <p:cNvPr id="40" name="椭圆 39"/>
          <p:cNvSpPr/>
          <p:nvPr/>
        </p:nvSpPr>
        <p:spPr bwMode="auto">
          <a:xfrm>
            <a:off x="5025756" y="2945805"/>
            <a:ext cx="302966" cy="303085"/>
          </a:xfrm>
          <a:prstGeom prst="ellipse">
            <a:avLst/>
          </a:prstGeom>
          <a:solidFill>
            <a:schemeClr val="accent1">
              <a:alpha val="16000"/>
            </a:schemeClr>
          </a:solidFill>
          <a:ln algn="ctr" cap="flat" cmpd="sng" w="9525">
            <a:noFill/>
            <a:prstDash val="solid"/>
            <a:round/>
            <a:headEnd len="med" type="none" w="med"/>
            <a:tailEnd len="med" type="none" w="med"/>
          </a:ln>
          <a:effectLst/>
          <a:extLst/>
        </p:spPr>
        <p:txBody>
          <a:bodyPr anchor="t" anchorCtr="0" bIns="34281" compatLnSpc="1" lIns="68562" numCol="1" rIns="68562" rtlCol="0" tIns="34281" vert="horz" wrap="square">
            <a:prstTxWarp prst="textNoShape">
              <a:avLst/>
            </a:prstTxWarp>
          </a:bodyPr>
          <a:lstStyle/>
          <a:p>
            <a:pPr defTabSz="685617"/>
            <a:endParaRPr altLang="en-US" lang="zh-CN" sz="1300"/>
          </a:p>
        </p:txBody>
      </p:sp>
      <p:sp>
        <p:nvSpPr>
          <p:cNvPr id="41" name="椭圆 40"/>
          <p:cNvSpPr/>
          <p:nvPr/>
        </p:nvSpPr>
        <p:spPr bwMode="auto">
          <a:xfrm>
            <a:off x="4882354" y="3516426"/>
            <a:ext cx="222468" cy="222555"/>
          </a:xfrm>
          <a:prstGeom prst="ellipse">
            <a:avLst/>
          </a:prstGeom>
          <a:solidFill>
            <a:schemeClr val="accent1">
              <a:alpha val="16000"/>
            </a:schemeClr>
          </a:solidFill>
          <a:ln algn="ctr" cap="flat" cmpd="sng" w="9525">
            <a:noFill/>
            <a:prstDash val="solid"/>
            <a:round/>
            <a:headEnd len="med" type="none" w="med"/>
            <a:tailEnd len="med" type="none" w="med"/>
          </a:ln>
          <a:effectLst/>
          <a:extLst/>
        </p:spPr>
        <p:txBody>
          <a:bodyPr anchor="t" anchorCtr="0" bIns="34281" compatLnSpc="1" lIns="68562" numCol="1" rIns="68562" rtlCol="0" tIns="34281" vert="horz" wrap="square">
            <a:prstTxWarp prst="textNoShape">
              <a:avLst/>
            </a:prstTxWarp>
          </a:bodyPr>
          <a:lstStyle/>
          <a:p>
            <a:pPr defTabSz="685617"/>
            <a:endParaRPr altLang="en-US" lang="zh-CN" sz="1300"/>
          </a:p>
        </p:txBody>
      </p:sp>
      <p:sp>
        <p:nvSpPr>
          <p:cNvPr id="42" name="椭圆 41"/>
          <p:cNvSpPr/>
          <p:nvPr/>
        </p:nvSpPr>
        <p:spPr bwMode="auto">
          <a:xfrm>
            <a:off x="8085458" y="4329046"/>
            <a:ext cx="302966" cy="303085"/>
          </a:xfrm>
          <a:prstGeom prst="ellipse">
            <a:avLst/>
          </a:prstGeom>
          <a:solidFill>
            <a:schemeClr val="accent1">
              <a:alpha val="16000"/>
            </a:schemeClr>
          </a:solidFill>
          <a:ln algn="ctr" cap="flat" cmpd="sng" w="9525">
            <a:noFill/>
            <a:prstDash val="solid"/>
            <a:round/>
            <a:headEnd len="med" type="none" w="med"/>
            <a:tailEnd len="med" type="none" w="med"/>
          </a:ln>
          <a:effectLst/>
          <a:extLst/>
        </p:spPr>
        <p:txBody>
          <a:bodyPr anchor="t" anchorCtr="0" bIns="34281" compatLnSpc="1" lIns="68562" numCol="1" rIns="68562" rtlCol="0" tIns="34281" vert="horz" wrap="square">
            <a:prstTxWarp prst="textNoShape">
              <a:avLst/>
            </a:prstTxWarp>
          </a:bodyPr>
          <a:lstStyle/>
          <a:p>
            <a:pPr defTabSz="685617"/>
            <a:endParaRPr altLang="en-US" lang="zh-CN" sz="1300"/>
          </a:p>
        </p:txBody>
      </p:sp>
      <p:sp>
        <p:nvSpPr>
          <p:cNvPr id="44" name="TextBox 43"/>
          <p:cNvSpPr txBox="1"/>
          <p:nvPr/>
        </p:nvSpPr>
        <p:spPr>
          <a:xfrm>
            <a:off x="-41955" y="-2540818"/>
            <a:ext cx="868680" cy="365760"/>
          </a:xfrm>
          <a:prstGeom prst="rect">
            <a:avLst/>
          </a:prstGeom>
          <a:noFill/>
        </p:spPr>
        <p:txBody>
          <a:bodyPr rtlCol="0" wrap="none">
            <a:spAutoFit/>
          </a:bodyPr>
          <a:lstStyle/>
          <a:p>
            <a:r>
              <a:rPr altLang="en-US" lang="zh-CN"/>
              <a:t>延迟符</a:t>
            </a:r>
          </a:p>
        </p:txBody>
      </p:sp>
    </p:spTree>
    <p:extLst>
      <p:ext uri="{BB962C8B-B14F-4D97-AF65-F5344CB8AC3E}">
        <p14:creationId val="2580979434"/>
      </p:ext>
    </p:extLst>
  </p:cSld>
  <p:clrMapOvr>
    <a:masterClrMapping/>
  </p:clrMapOvr>
  <mc:AlternateContent>
    <mc:Choice Requires="p14">
      <p:transition p14:dur="700" spd="med">
        <p:fade/>
      </p:transition>
    </mc:Choice>
    <mc:Fallback>
      <p:transition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8">
                                  <p:stCondLst>
                                    <p:cond delay="0"/>
                                  </p:stCondLst>
                                  <p:childTnLst>
                                    <p:set>
                                      <p:cBhvr>
                                        <p:cTn dur="1" fill="hold" id="6">
                                          <p:stCondLst>
                                            <p:cond delay="0"/>
                                          </p:stCondLst>
                                        </p:cTn>
                                        <p:tgtEl>
                                          <p:spTgt spid="6"/>
                                        </p:tgtEl>
                                        <p:attrNameLst>
                                          <p:attrName>style.visibility</p:attrName>
                                        </p:attrNameLst>
                                      </p:cBhvr>
                                      <p:to>
                                        <p:strVal val="visible"/>
                                      </p:to>
                                    </p:set>
                                    <p:animEffect filter="wipe(left)" transition="in">
                                      <p:cBhvr>
                                        <p:cTn dur="500" id="7"/>
                                        <p:tgtEl>
                                          <p:spTgt spid="6"/>
                                        </p:tgtEl>
                                      </p:cBhvr>
                                    </p:animEffect>
                                  </p:childTnLst>
                                </p:cTn>
                              </p:par>
                            </p:childTnLst>
                          </p:cTn>
                        </p:par>
                        <p:par>
                          <p:cTn fill="hold" id="8" nodeType="afterGroup">
                            <p:stCondLst>
                              <p:cond delay="500"/>
                            </p:stCondLst>
                            <p:childTnLst>
                              <p:par>
                                <p:cTn fill="hold" id="9" nodeType="afterEffect" presetClass="entr" presetID="53" presetSubtype="0">
                                  <p:stCondLst>
                                    <p:cond delay="0"/>
                                  </p:stCondLst>
                                  <p:childTnLst>
                                    <p:set>
                                      <p:cBhvr>
                                        <p:cTn dur="1" fill="hold" id="10">
                                          <p:stCondLst>
                                            <p:cond delay="0"/>
                                          </p:stCondLst>
                                        </p:cTn>
                                        <p:tgtEl>
                                          <p:spTgt spid="7"/>
                                        </p:tgtEl>
                                        <p:attrNameLst>
                                          <p:attrName>style.visibility</p:attrName>
                                        </p:attrNameLst>
                                      </p:cBhvr>
                                      <p:to>
                                        <p:strVal val="visible"/>
                                      </p:to>
                                    </p:set>
                                    <p:anim calcmode="lin" valueType="num">
                                      <p:cBhvr>
                                        <p:cTn dur="500" fill="hold" id="11"/>
                                        <p:tgtEl>
                                          <p:spTgt spid="7"/>
                                        </p:tgtEl>
                                        <p:attrNameLst>
                                          <p:attrName>ppt_w</p:attrName>
                                        </p:attrNameLst>
                                      </p:cBhvr>
                                      <p:tavLst>
                                        <p:tav tm="0">
                                          <p:val>
                                            <p:fltVal val="0"/>
                                          </p:val>
                                        </p:tav>
                                        <p:tav tm="100000">
                                          <p:val>
                                            <p:strVal val="#ppt_w"/>
                                          </p:val>
                                        </p:tav>
                                      </p:tavLst>
                                    </p:anim>
                                    <p:anim calcmode="lin" valueType="num">
                                      <p:cBhvr>
                                        <p:cTn dur="500" fill="hold" id="12"/>
                                        <p:tgtEl>
                                          <p:spTgt spid="7"/>
                                        </p:tgtEl>
                                        <p:attrNameLst>
                                          <p:attrName>ppt_h</p:attrName>
                                        </p:attrNameLst>
                                      </p:cBhvr>
                                      <p:tavLst>
                                        <p:tav tm="0">
                                          <p:val>
                                            <p:fltVal val="0"/>
                                          </p:val>
                                        </p:tav>
                                        <p:tav tm="100000">
                                          <p:val>
                                            <p:strVal val="#ppt_h"/>
                                          </p:val>
                                        </p:tav>
                                      </p:tavLst>
                                    </p:anim>
                                    <p:animEffect filter="fade" transition="in">
                                      <p:cBhvr>
                                        <p:cTn dur="500" id="13"/>
                                        <p:tgtEl>
                                          <p:spTgt spid="7"/>
                                        </p:tgtEl>
                                      </p:cBhvr>
                                    </p:animEffect>
                                  </p:childTnLst>
                                </p:cTn>
                              </p:par>
                              <p:par>
                                <p:cTn fill="hold" grpId="0" id="14" nodeType="withEffect" presetClass="entr" presetID="53" presetSubtype="0">
                                  <p:stCondLst>
                                    <p:cond delay="0"/>
                                  </p:stCondLst>
                                  <p:childTnLst>
                                    <p:set>
                                      <p:cBhvr>
                                        <p:cTn dur="1" fill="hold" id="15">
                                          <p:stCondLst>
                                            <p:cond delay="0"/>
                                          </p:stCondLst>
                                        </p:cTn>
                                        <p:tgtEl>
                                          <p:spTgt spid="10"/>
                                        </p:tgtEl>
                                        <p:attrNameLst>
                                          <p:attrName>style.visibility</p:attrName>
                                        </p:attrNameLst>
                                      </p:cBhvr>
                                      <p:to>
                                        <p:strVal val="visible"/>
                                      </p:to>
                                    </p:set>
                                    <p:anim calcmode="lin" valueType="num">
                                      <p:cBhvr>
                                        <p:cTn dur="500" fill="hold" id="16"/>
                                        <p:tgtEl>
                                          <p:spTgt spid="10"/>
                                        </p:tgtEl>
                                        <p:attrNameLst>
                                          <p:attrName>ppt_w</p:attrName>
                                        </p:attrNameLst>
                                      </p:cBhvr>
                                      <p:tavLst>
                                        <p:tav tm="0">
                                          <p:val>
                                            <p:fltVal val="0"/>
                                          </p:val>
                                        </p:tav>
                                        <p:tav tm="100000">
                                          <p:val>
                                            <p:strVal val="#ppt_w"/>
                                          </p:val>
                                        </p:tav>
                                      </p:tavLst>
                                    </p:anim>
                                    <p:anim calcmode="lin" valueType="num">
                                      <p:cBhvr>
                                        <p:cTn dur="500" fill="hold" id="17"/>
                                        <p:tgtEl>
                                          <p:spTgt spid="10"/>
                                        </p:tgtEl>
                                        <p:attrNameLst>
                                          <p:attrName>ppt_h</p:attrName>
                                        </p:attrNameLst>
                                      </p:cBhvr>
                                      <p:tavLst>
                                        <p:tav tm="0">
                                          <p:val>
                                            <p:fltVal val="0"/>
                                          </p:val>
                                        </p:tav>
                                        <p:tav tm="100000">
                                          <p:val>
                                            <p:strVal val="#ppt_h"/>
                                          </p:val>
                                        </p:tav>
                                      </p:tavLst>
                                    </p:anim>
                                    <p:animEffect filter="fade" transition="in">
                                      <p:cBhvr>
                                        <p:cTn dur="500" id="18"/>
                                        <p:tgtEl>
                                          <p:spTgt spid="10"/>
                                        </p:tgtEl>
                                      </p:cBhvr>
                                    </p:animEffect>
                                  </p:childTnLst>
                                </p:cTn>
                              </p:par>
                            </p:childTnLst>
                          </p:cTn>
                        </p:par>
                        <p:par>
                          <p:cTn fill="hold" id="19" nodeType="afterGroup">
                            <p:stCondLst>
                              <p:cond delay="1000"/>
                            </p:stCondLst>
                            <p:childTnLst>
                              <p:par>
                                <p:cTn fill="hold" grpId="0" id="20" nodeType="afterEffect" presetClass="entr" presetID="53" presetSubtype="0">
                                  <p:stCondLst>
                                    <p:cond delay="100"/>
                                  </p:stCondLst>
                                  <p:childTnLst>
                                    <p:set>
                                      <p:cBhvr>
                                        <p:cTn dur="1" fill="hold" id="21">
                                          <p:stCondLst>
                                            <p:cond delay="0"/>
                                          </p:stCondLst>
                                        </p:cTn>
                                        <p:tgtEl>
                                          <p:spTgt spid="34"/>
                                        </p:tgtEl>
                                        <p:attrNameLst>
                                          <p:attrName>style.visibility</p:attrName>
                                        </p:attrNameLst>
                                      </p:cBhvr>
                                      <p:to>
                                        <p:strVal val="visible"/>
                                      </p:to>
                                    </p:set>
                                    <p:anim calcmode="lin" valueType="num">
                                      <p:cBhvr>
                                        <p:cTn dur="500" fill="hold" id="22"/>
                                        <p:tgtEl>
                                          <p:spTgt spid="34"/>
                                        </p:tgtEl>
                                        <p:attrNameLst>
                                          <p:attrName>ppt_w</p:attrName>
                                        </p:attrNameLst>
                                      </p:cBhvr>
                                      <p:tavLst>
                                        <p:tav tm="0">
                                          <p:val>
                                            <p:fltVal val="0"/>
                                          </p:val>
                                        </p:tav>
                                        <p:tav tm="100000">
                                          <p:val>
                                            <p:strVal val="#ppt_w"/>
                                          </p:val>
                                        </p:tav>
                                      </p:tavLst>
                                    </p:anim>
                                    <p:anim calcmode="lin" valueType="num">
                                      <p:cBhvr>
                                        <p:cTn dur="500" fill="hold" id="23"/>
                                        <p:tgtEl>
                                          <p:spTgt spid="34"/>
                                        </p:tgtEl>
                                        <p:attrNameLst>
                                          <p:attrName>ppt_h</p:attrName>
                                        </p:attrNameLst>
                                      </p:cBhvr>
                                      <p:tavLst>
                                        <p:tav tm="0">
                                          <p:val>
                                            <p:fltVal val="0"/>
                                          </p:val>
                                        </p:tav>
                                        <p:tav tm="100000">
                                          <p:val>
                                            <p:strVal val="#ppt_h"/>
                                          </p:val>
                                        </p:tav>
                                      </p:tavLst>
                                    </p:anim>
                                    <p:animEffect filter="fade" transition="in">
                                      <p:cBhvr>
                                        <p:cTn dur="500" id="24"/>
                                        <p:tgtEl>
                                          <p:spTgt spid="34"/>
                                        </p:tgtEl>
                                      </p:cBhvr>
                                    </p:animEffect>
                                  </p:childTnLst>
                                </p:cTn>
                              </p:par>
                              <p:par>
                                <p:cTn fill="hold" grpId="0" id="25" nodeType="withEffect" presetClass="entr" presetID="53" presetSubtype="0">
                                  <p:stCondLst>
                                    <p:cond delay="0"/>
                                  </p:stCondLst>
                                  <p:childTnLst>
                                    <p:set>
                                      <p:cBhvr>
                                        <p:cTn dur="1" fill="hold" id="26">
                                          <p:stCondLst>
                                            <p:cond delay="0"/>
                                          </p:stCondLst>
                                        </p:cTn>
                                        <p:tgtEl>
                                          <p:spTgt spid="33"/>
                                        </p:tgtEl>
                                        <p:attrNameLst>
                                          <p:attrName>style.visibility</p:attrName>
                                        </p:attrNameLst>
                                      </p:cBhvr>
                                      <p:to>
                                        <p:strVal val="visible"/>
                                      </p:to>
                                    </p:set>
                                    <p:anim calcmode="lin" valueType="num">
                                      <p:cBhvr>
                                        <p:cTn dur="500" fill="hold" id="27"/>
                                        <p:tgtEl>
                                          <p:spTgt spid="33"/>
                                        </p:tgtEl>
                                        <p:attrNameLst>
                                          <p:attrName>ppt_w</p:attrName>
                                        </p:attrNameLst>
                                      </p:cBhvr>
                                      <p:tavLst>
                                        <p:tav tm="0">
                                          <p:val>
                                            <p:fltVal val="0"/>
                                          </p:val>
                                        </p:tav>
                                        <p:tav tm="100000">
                                          <p:val>
                                            <p:strVal val="#ppt_w"/>
                                          </p:val>
                                        </p:tav>
                                      </p:tavLst>
                                    </p:anim>
                                    <p:anim calcmode="lin" valueType="num">
                                      <p:cBhvr>
                                        <p:cTn dur="500" fill="hold" id="28"/>
                                        <p:tgtEl>
                                          <p:spTgt spid="33"/>
                                        </p:tgtEl>
                                        <p:attrNameLst>
                                          <p:attrName>ppt_h</p:attrName>
                                        </p:attrNameLst>
                                      </p:cBhvr>
                                      <p:tavLst>
                                        <p:tav tm="0">
                                          <p:val>
                                            <p:fltVal val="0"/>
                                          </p:val>
                                        </p:tav>
                                        <p:tav tm="100000">
                                          <p:val>
                                            <p:strVal val="#ppt_h"/>
                                          </p:val>
                                        </p:tav>
                                      </p:tavLst>
                                    </p:anim>
                                    <p:animEffect filter="fade" transition="in">
                                      <p:cBhvr>
                                        <p:cTn dur="500" id="29"/>
                                        <p:tgtEl>
                                          <p:spTgt spid="33"/>
                                        </p:tgtEl>
                                      </p:cBhvr>
                                    </p:animEffect>
                                  </p:childTnLst>
                                </p:cTn>
                              </p:par>
                              <p:par>
                                <p:cTn fill="hold" grpId="0" id="30" nodeType="withEffect" presetClass="entr" presetID="53" presetSubtype="0">
                                  <p:stCondLst>
                                    <p:cond delay="200"/>
                                  </p:stCondLst>
                                  <p:childTnLst>
                                    <p:set>
                                      <p:cBhvr>
                                        <p:cTn dur="1" fill="hold" id="31">
                                          <p:stCondLst>
                                            <p:cond delay="0"/>
                                          </p:stCondLst>
                                        </p:cTn>
                                        <p:tgtEl>
                                          <p:spTgt spid="36"/>
                                        </p:tgtEl>
                                        <p:attrNameLst>
                                          <p:attrName>style.visibility</p:attrName>
                                        </p:attrNameLst>
                                      </p:cBhvr>
                                      <p:to>
                                        <p:strVal val="visible"/>
                                      </p:to>
                                    </p:set>
                                    <p:anim calcmode="lin" valueType="num">
                                      <p:cBhvr>
                                        <p:cTn dur="500" fill="hold" id="32"/>
                                        <p:tgtEl>
                                          <p:spTgt spid="36"/>
                                        </p:tgtEl>
                                        <p:attrNameLst>
                                          <p:attrName>ppt_w</p:attrName>
                                        </p:attrNameLst>
                                      </p:cBhvr>
                                      <p:tavLst>
                                        <p:tav tm="0">
                                          <p:val>
                                            <p:fltVal val="0"/>
                                          </p:val>
                                        </p:tav>
                                        <p:tav tm="100000">
                                          <p:val>
                                            <p:strVal val="#ppt_w"/>
                                          </p:val>
                                        </p:tav>
                                      </p:tavLst>
                                    </p:anim>
                                    <p:anim calcmode="lin" valueType="num">
                                      <p:cBhvr>
                                        <p:cTn dur="500" fill="hold" id="33"/>
                                        <p:tgtEl>
                                          <p:spTgt spid="36"/>
                                        </p:tgtEl>
                                        <p:attrNameLst>
                                          <p:attrName>ppt_h</p:attrName>
                                        </p:attrNameLst>
                                      </p:cBhvr>
                                      <p:tavLst>
                                        <p:tav tm="0">
                                          <p:val>
                                            <p:fltVal val="0"/>
                                          </p:val>
                                        </p:tav>
                                        <p:tav tm="100000">
                                          <p:val>
                                            <p:strVal val="#ppt_h"/>
                                          </p:val>
                                        </p:tav>
                                      </p:tavLst>
                                    </p:anim>
                                    <p:animEffect filter="fade" transition="in">
                                      <p:cBhvr>
                                        <p:cTn dur="500" id="34"/>
                                        <p:tgtEl>
                                          <p:spTgt spid="36"/>
                                        </p:tgtEl>
                                      </p:cBhvr>
                                    </p:animEffect>
                                  </p:childTnLst>
                                </p:cTn>
                              </p:par>
                              <p:par>
                                <p:cTn fill="hold" grpId="0" id="35" nodeType="withEffect" presetClass="entr" presetID="53" presetSubtype="0">
                                  <p:stCondLst>
                                    <p:cond delay="300"/>
                                  </p:stCondLst>
                                  <p:childTnLst>
                                    <p:set>
                                      <p:cBhvr>
                                        <p:cTn dur="1" fill="hold" id="36">
                                          <p:stCondLst>
                                            <p:cond delay="0"/>
                                          </p:stCondLst>
                                        </p:cTn>
                                        <p:tgtEl>
                                          <p:spTgt spid="39"/>
                                        </p:tgtEl>
                                        <p:attrNameLst>
                                          <p:attrName>style.visibility</p:attrName>
                                        </p:attrNameLst>
                                      </p:cBhvr>
                                      <p:to>
                                        <p:strVal val="visible"/>
                                      </p:to>
                                    </p:set>
                                    <p:anim calcmode="lin" valueType="num">
                                      <p:cBhvr>
                                        <p:cTn dur="800" fill="hold" id="37"/>
                                        <p:tgtEl>
                                          <p:spTgt spid="39"/>
                                        </p:tgtEl>
                                        <p:attrNameLst>
                                          <p:attrName>ppt_w</p:attrName>
                                        </p:attrNameLst>
                                      </p:cBhvr>
                                      <p:tavLst>
                                        <p:tav tm="0">
                                          <p:val>
                                            <p:fltVal val="0"/>
                                          </p:val>
                                        </p:tav>
                                        <p:tav tm="100000">
                                          <p:val>
                                            <p:strVal val="#ppt_w"/>
                                          </p:val>
                                        </p:tav>
                                      </p:tavLst>
                                    </p:anim>
                                    <p:anim calcmode="lin" valueType="num">
                                      <p:cBhvr>
                                        <p:cTn dur="800" fill="hold" id="38"/>
                                        <p:tgtEl>
                                          <p:spTgt spid="39"/>
                                        </p:tgtEl>
                                        <p:attrNameLst>
                                          <p:attrName>ppt_h</p:attrName>
                                        </p:attrNameLst>
                                      </p:cBhvr>
                                      <p:tavLst>
                                        <p:tav tm="0">
                                          <p:val>
                                            <p:fltVal val="0"/>
                                          </p:val>
                                        </p:tav>
                                        <p:tav tm="100000">
                                          <p:val>
                                            <p:strVal val="#ppt_h"/>
                                          </p:val>
                                        </p:tav>
                                      </p:tavLst>
                                    </p:anim>
                                    <p:animEffect filter="fade" transition="in">
                                      <p:cBhvr>
                                        <p:cTn dur="800" id="39"/>
                                        <p:tgtEl>
                                          <p:spTgt spid="39"/>
                                        </p:tgtEl>
                                      </p:cBhvr>
                                    </p:animEffect>
                                  </p:childTnLst>
                                </p:cTn>
                              </p:par>
                              <p:par>
                                <p:cTn fill="hold" grpId="0" id="40" nodeType="withEffect" presetClass="entr" presetID="53" presetSubtype="0">
                                  <p:stCondLst>
                                    <p:cond delay="0"/>
                                  </p:stCondLst>
                                  <p:childTnLst>
                                    <p:set>
                                      <p:cBhvr>
                                        <p:cTn dur="1" fill="hold" id="41">
                                          <p:stCondLst>
                                            <p:cond delay="0"/>
                                          </p:stCondLst>
                                        </p:cTn>
                                        <p:tgtEl>
                                          <p:spTgt spid="18"/>
                                        </p:tgtEl>
                                        <p:attrNameLst>
                                          <p:attrName>style.visibility</p:attrName>
                                        </p:attrNameLst>
                                      </p:cBhvr>
                                      <p:to>
                                        <p:strVal val="visible"/>
                                      </p:to>
                                    </p:set>
                                    <p:anim calcmode="lin" valueType="num">
                                      <p:cBhvr>
                                        <p:cTn dur="500" fill="hold" id="42"/>
                                        <p:tgtEl>
                                          <p:spTgt spid="18"/>
                                        </p:tgtEl>
                                        <p:attrNameLst>
                                          <p:attrName>ppt_w</p:attrName>
                                        </p:attrNameLst>
                                      </p:cBhvr>
                                      <p:tavLst>
                                        <p:tav tm="0">
                                          <p:val>
                                            <p:fltVal val="0"/>
                                          </p:val>
                                        </p:tav>
                                        <p:tav tm="100000">
                                          <p:val>
                                            <p:strVal val="#ppt_w"/>
                                          </p:val>
                                        </p:tav>
                                      </p:tavLst>
                                    </p:anim>
                                    <p:anim calcmode="lin" valueType="num">
                                      <p:cBhvr>
                                        <p:cTn dur="500" fill="hold" id="43"/>
                                        <p:tgtEl>
                                          <p:spTgt spid="18"/>
                                        </p:tgtEl>
                                        <p:attrNameLst>
                                          <p:attrName>ppt_h</p:attrName>
                                        </p:attrNameLst>
                                      </p:cBhvr>
                                      <p:tavLst>
                                        <p:tav tm="0">
                                          <p:val>
                                            <p:fltVal val="0"/>
                                          </p:val>
                                        </p:tav>
                                        <p:tav tm="100000">
                                          <p:val>
                                            <p:strVal val="#ppt_h"/>
                                          </p:val>
                                        </p:tav>
                                      </p:tavLst>
                                    </p:anim>
                                    <p:animEffect filter="fade" transition="in">
                                      <p:cBhvr>
                                        <p:cTn dur="500" id="44"/>
                                        <p:tgtEl>
                                          <p:spTgt spid="18"/>
                                        </p:tgtEl>
                                      </p:cBhvr>
                                    </p:animEffect>
                                  </p:childTnLst>
                                </p:cTn>
                              </p:par>
                              <p:par>
                                <p:cTn fill="hold" id="45" nodeType="withEffect" presetClass="entr" presetID="53" presetSubtype="0">
                                  <p:stCondLst>
                                    <p:cond delay="0"/>
                                  </p:stCondLst>
                                  <p:childTnLst>
                                    <p:set>
                                      <p:cBhvr>
                                        <p:cTn dur="1" fill="hold" id="46">
                                          <p:stCondLst>
                                            <p:cond delay="0"/>
                                          </p:stCondLst>
                                        </p:cTn>
                                        <p:tgtEl>
                                          <p:spTgt spid="15"/>
                                        </p:tgtEl>
                                        <p:attrNameLst>
                                          <p:attrName>style.visibility</p:attrName>
                                        </p:attrNameLst>
                                      </p:cBhvr>
                                      <p:to>
                                        <p:strVal val="visible"/>
                                      </p:to>
                                    </p:set>
                                    <p:anim calcmode="lin" valueType="num">
                                      <p:cBhvr>
                                        <p:cTn dur="500" fill="hold" id="47"/>
                                        <p:tgtEl>
                                          <p:spTgt spid="15"/>
                                        </p:tgtEl>
                                        <p:attrNameLst>
                                          <p:attrName>ppt_w</p:attrName>
                                        </p:attrNameLst>
                                      </p:cBhvr>
                                      <p:tavLst>
                                        <p:tav tm="0">
                                          <p:val>
                                            <p:fltVal val="0"/>
                                          </p:val>
                                        </p:tav>
                                        <p:tav tm="100000">
                                          <p:val>
                                            <p:strVal val="#ppt_w"/>
                                          </p:val>
                                        </p:tav>
                                      </p:tavLst>
                                    </p:anim>
                                    <p:anim calcmode="lin" valueType="num">
                                      <p:cBhvr>
                                        <p:cTn dur="500" fill="hold" id="48"/>
                                        <p:tgtEl>
                                          <p:spTgt spid="15"/>
                                        </p:tgtEl>
                                        <p:attrNameLst>
                                          <p:attrName>ppt_h</p:attrName>
                                        </p:attrNameLst>
                                      </p:cBhvr>
                                      <p:tavLst>
                                        <p:tav tm="0">
                                          <p:val>
                                            <p:fltVal val="0"/>
                                          </p:val>
                                        </p:tav>
                                        <p:tav tm="100000">
                                          <p:val>
                                            <p:strVal val="#ppt_h"/>
                                          </p:val>
                                        </p:tav>
                                      </p:tavLst>
                                    </p:anim>
                                    <p:animEffect filter="fade" transition="in">
                                      <p:cBhvr>
                                        <p:cTn dur="500" id="49"/>
                                        <p:tgtEl>
                                          <p:spTgt spid="15"/>
                                        </p:tgtEl>
                                      </p:cBhvr>
                                    </p:animEffect>
                                  </p:childTnLst>
                                </p:cTn>
                              </p:par>
                              <p:par>
                                <p:cTn fill="hold" grpId="0" id="50" nodeType="withEffect" presetClass="entr" presetID="53" presetSubtype="0">
                                  <p:stCondLst>
                                    <p:cond delay="200"/>
                                  </p:stCondLst>
                                  <p:childTnLst>
                                    <p:set>
                                      <p:cBhvr>
                                        <p:cTn dur="1" fill="hold" id="51">
                                          <p:stCondLst>
                                            <p:cond delay="0"/>
                                          </p:stCondLst>
                                        </p:cTn>
                                        <p:tgtEl>
                                          <p:spTgt spid="31"/>
                                        </p:tgtEl>
                                        <p:attrNameLst>
                                          <p:attrName>style.visibility</p:attrName>
                                        </p:attrNameLst>
                                      </p:cBhvr>
                                      <p:to>
                                        <p:strVal val="visible"/>
                                      </p:to>
                                    </p:set>
                                    <p:anim calcmode="lin" valueType="num">
                                      <p:cBhvr>
                                        <p:cTn dur="300" fill="hold" id="52"/>
                                        <p:tgtEl>
                                          <p:spTgt spid="31"/>
                                        </p:tgtEl>
                                        <p:attrNameLst>
                                          <p:attrName>ppt_w</p:attrName>
                                        </p:attrNameLst>
                                      </p:cBhvr>
                                      <p:tavLst>
                                        <p:tav tm="0">
                                          <p:val>
                                            <p:fltVal val="0"/>
                                          </p:val>
                                        </p:tav>
                                        <p:tav tm="100000">
                                          <p:val>
                                            <p:strVal val="#ppt_w"/>
                                          </p:val>
                                        </p:tav>
                                      </p:tavLst>
                                    </p:anim>
                                    <p:anim calcmode="lin" valueType="num">
                                      <p:cBhvr>
                                        <p:cTn dur="300" fill="hold" id="53"/>
                                        <p:tgtEl>
                                          <p:spTgt spid="31"/>
                                        </p:tgtEl>
                                        <p:attrNameLst>
                                          <p:attrName>ppt_h</p:attrName>
                                        </p:attrNameLst>
                                      </p:cBhvr>
                                      <p:tavLst>
                                        <p:tav tm="0">
                                          <p:val>
                                            <p:fltVal val="0"/>
                                          </p:val>
                                        </p:tav>
                                        <p:tav tm="100000">
                                          <p:val>
                                            <p:strVal val="#ppt_h"/>
                                          </p:val>
                                        </p:tav>
                                      </p:tavLst>
                                    </p:anim>
                                    <p:animEffect filter="fade" transition="in">
                                      <p:cBhvr>
                                        <p:cTn dur="300" id="54"/>
                                        <p:tgtEl>
                                          <p:spTgt spid="31"/>
                                        </p:tgtEl>
                                      </p:cBhvr>
                                    </p:animEffect>
                                  </p:childTnLst>
                                </p:cTn>
                              </p:par>
                              <p:par>
                                <p:cTn fill="hold" grpId="0" id="55" nodeType="withEffect" presetClass="entr" presetID="53" presetSubtype="0">
                                  <p:stCondLst>
                                    <p:cond delay="200"/>
                                  </p:stCondLst>
                                  <p:childTnLst>
                                    <p:set>
                                      <p:cBhvr>
                                        <p:cTn dur="1" fill="hold" id="56">
                                          <p:stCondLst>
                                            <p:cond delay="0"/>
                                          </p:stCondLst>
                                        </p:cTn>
                                        <p:tgtEl>
                                          <p:spTgt spid="42"/>
                                        </p:tgtEl>
                                        <p:attrNameLst>
                                          <p:attrName>style.visibility</p:attrName>
                                        </p:attrNameLst>
                                      </p:cBhvr>
                                      <p:to>
                                        <p:strVal val="visible"/>
                                      </p:to>
                                    </p:set>
                                    <p:anim calcmode="lin" valueType="num">
                                      <p:cBhvr>
                                        <p:cTn dur="500" fill="hold" id="57"/>
                                        <p:tgtEl>
                                          <p:spTgt spid="42"/>
                                        </p:tgtEl>
                                        <p:attrNameLst>
                                          <p:attrName>ppt_w</p:attrName>
                                        </p:attrNameLst>
                                      </p:cBhvr>
                                      <p:tavLst>
                                        <p:tav tm="0">
                                          <p:val>
                                            <p:fltVal val="0"/>
                                          </p:val>
                                        </p:tav>
                                        <p:tav tm="100000">
                                          <p:val>
                                            <p:strVal val="#ppt_w"/>
                                          </p:val>
                                        </p:tav>
                                      </p:tavLst>
                                    </p:anim>
                                    <p:anim calcmode="lin" valueType="num">
                                      <p:cBhvr>
                                        <p:cTn dur="500" fill="hold" id="58"/>
                                        <p:tgtEl>
                                          <p:spTgt spid="42"/>
                                        </p:tgtEl>
                                        <p:attrNameLst>
                                          <p:attrName>ppt_h</p:attrName>
                                        </p:attrNameLst>
                                      </p:cBhvr>
                                      <p:tavLst>
                                        <p:tav tm="0">
                                          <p:val>
                                            <p:fltVal val="0"/>
                                          </p:val>
                                        </p:tav>
                                        <p:tav tm="100000">
                                          <p:val>
                                            <p:strVal val="#ppt_h"/>
                                          </p:val>
                                        </p:tav>
                                      </p:tavLst>
                                    </p:anim>
                                    <p:animEffect filter="fade" transition="in">
                                      <p:cBhvr>
                                        <p:cTn dur="500" id="59"/>
                                        <p:tgtEl>
                                          <p:spTgt spid="42"/>
                                        </p:tgtEl>
                                      </p:cBhvr>
                                    </p:animEffect>
                                  </p:childTnLst>
                                </p:cTn>
                              </p:par>
                            </p:childTnLst>
                          </p:cTn>
                        </p:par>
                        <p:par>
                          <p:cTn fill="hold" id="60" nodeType="afterGroup">
                            <p:stCondLst>
                              <p:cond delay="2100"/>
                            </p:stCondLst>
                            <p:childTnLst>
                              <p:par>
                                <p:cTn fill="hold" grpId="0" id="61" nodeType="afterEffect" presetClass="entr" presetID="53" presetSubtype="0">
                                  <p:stCondLst>
                                    <p:cond delay="200"/>
                                  </p:stCondLst>
                                  <p:childTnLst>
                                    <p:set>
                                      <p:cBhvr>
                                        <p:cTn dur="1" fill="hold" id="62">
                                          <p:stCondLst>
                                            <p:cond delay="0"/>
                                          </p:stCondLst>
                                        </p:cTn>
                                        <p:tgtEl>
                                          <p:spTgt spid="38"/>
                                        </p:tgtEl>
                                        <p:attrNameLst>
                                          <p:attrName>style.visibility</p:attrName>
                                        </p:attrNameLst>
                                      </p:cBhvr>
                                      <p:to>
                                        <p:strVal val="visible"/>
                                      </p:to>
                                    </p:set>
                                    <p:anim calcmode="lin" valueType="num">
                                      <p:cBhvr>
                                        <p:cTn dur="500" fill="hold" id="63"/>
                                        <p:tgtEl>
                                          <p:spTgt spid="38"/>
                                        </p:tgtEl>
                                        <p:attrNameLst>
                                          <p:attrName>ppt_w</p:attrName>
                                        </p:attrNameLst>
                                      </p:cBhvr>
                                      <p:tavLst>
                                        <p:tav tm="0">
                                          <p:val>
                                            <p:fltVal val="0"/>
                                          </p:val>
                                        </p:tav>
                                        <p:tav tm="100000">
                                          <p:val>
                                            <p:strVal val="#ppt_w"/>
                                          </p:val>
                                        </p:tav>
                                      </p:tavLst>
                                    </p:anim>
                                    <p:anim calcmode="lin" valueType="num">
                                      <p:cBhvr>
                                        <p:cTn dur="500" fill="hold" id="64"/>
                                        <p:tgtEl>
                                          <p:spTgt spid="38"/>
                                        </p:tgtEl>
                                        <p:attrNameLst>
                                          <p:attrName>ppt_h</p:attrName>
                                        </p:attrNameLst>
                                      </p:cBhvr>
                                      <p:tavLst>
                                        <p:tav tm="0">
                                          <p:val>
                                            <p:fltVal val="0"/>
                                          </p:val>
                                        </p:tav>
                                        <p:tav tm="100000">
                                          <p:val>
                                            <p:strVal val="#ppt_h"/>
                                          </p:val>
                                        </p:tav>
                                      </p:tavLst>
                                    </p:anim>
                                    <p:animEffect filter="fade" transition="in">
                                      <p:cBhvr>
                                        <p:cTn dur="500" id="65"/>
                                        <p:tgtEl>
                                          <p:spTgt spid="38"/>
                                        </p:tgtEl>
                                      </p:cBhvr>
                                    </p:animEffect>
                                  </p:childTnLst>
                                </p:cTn>
                              </p:par>
                              <p:par>
                                <p:cTn fill="hold" grpId="0" id="66" nodeType="withEffect" presetClass="entr" presetID="53" presetSubtype="0">
                                  <p:stCondLst>
                                    <p:cond delay="0"/>
                                  </p:stCondLst>
                                  <p:childTnLst>
                                    <p:set>
                                      <p:cBhvr>
                                        <p:cTn dur="1" fill="hold" id="67">
                                          <p:stCondLst>
                                            <p:cond delay="0"/>
                                          </p:stCondLst>
                                        </p:cTn>
                                        <p:tgtEl>
                                          <p:spTgt spid="37"/>
                                        </p:tgtEl>
                                        <p:attrNameLst>
                                          <p:attrName>style.visibility</p:attrName>
                                        </p:attrNameLst>
                                      </p:cBhvr>
                                      <p:to>
                                        <p:strVal val="visible"/>
                                      </p:to>
                                    </p:set>
                                    <p:anim calcmode="lin" valueType="num">
                                      <p:cBhvr>
                                        <p:cTn dur="600" fill="hold" id="68"/>
                                        <p:tgtEl>
                                          <p:spTgt spid="37"/>
                                        </p:tgtEl>
                                        <p:attrNameLst>
                                          <p:attrName>ppt_w</p:attrName>
                                        </p:attrNameLst>
                                      </p:cBhvr>
                                      <p:tavLst>
                                        <p:tav tm="0">
                                          <p:val>
                                            <p:fltVal val="0"/>
                                          </p:val>
                                        </p:tav>
                                        <p:tav tm="100000">
                                          <p:val>
                                            <p:strVal val="#ppt_w"/>
                                          </p:val>
                                        </p:tav>
                                      </p:tavLst>
                                    </p:anim>
                                    <p:anim calcmode="lin" valueType="num">
                                      <p:cBhvr>
                                        <p:cTn dur="600" fill="hold" id="69"/>
                                        <p:tgtEl>
                                          <p:spTgt spid="37"/>
                                        </p:tgtEl>
                                        <p:attrNameLst>
                                          <p:attrName>ppt_h</p:attrName>
                                        </p:attrNameLst>
                                      </p:cBhvr>
                                      <p:tavLst>
                                        <p:tav tm="0">
                                          <p:val>
                                            <p:fltVal val="0"/>
                                          </p:val>
                                        </p:tav>
                                        <p:tav tm="100000">
                                          <p:val>
                                            <p:strVal val="#ppt_h"/>
                                          </p:val>
                                        </p:tav>
                                      </p:tavLst>
                                    </p:anim>
                                    <p:animEffect filter="fade" transition="in">
                                      <p:cBhvr>
                                        <p:cTn dur="600" id="70"/>
                                        <p:tgtEl>
                                          <p:spTgt spid="37"/>
                                        </p:tgtEl>
                                      </p:cBhvr>
                                    </p:animEffect>
                                  </p:childTnLst>
                                </p:cTn>
                              </p:par>
                              <p:par>
                                <p:cTn fill="hold" grpId="0" id="71" nodeType="withEffect" presetClass="entr" presetID="53" presetSubtype="0">
                                  <p:stCondLst>
                                    <p:cond delay="0"/>
                                  </p:stCondLst>
                                  <p:childTnLst>
                                    <p:set>
                                      <p:cBhvr>
                                        <p:cTn dur="1" fill="hold" id="72">
                                          <p:stCondLst>
                                            <p:cond delay="0"/>
                                          </p:stCondLst>
                                        </p:cTn>
                                        <p:tgtEl>
                                          <p:spTgt spid="40"/>
                                        </p:tgtEl>
                                        <p:attrNameLst>
                                          <p:attrName>style.visibility</p:attrName>
                                        </p:attrNameLst>
                                      </p:cBhvr>
                                      <p:to>
                                        <p:strVal val="visible"/>
                                      </p:to>
                                    </p:set>
                                    <p:anim calcmode="lin" valueType="num">
                                      <p:cBhvr>
                                        <p:cTn dur="500" fill="hold" id="73"/>
                                        <p:tgtEl>
                                          <p:spTgt spid="40"/>
                                        </p:tgtEl>
                                        <p:attrNameLst>
                                          <p:attrName>ppt_w</p:attrName>
                                        </p:attrNameLst>
                                      </p:cBhvr>
                                      <p:tavLst>
                                        <p:tav tm="0">
                                          <p:val>
                                            <p:fltVal val="0"/>
                                          </p:val>
                                        </p:tav>
                                        <p:tav tm="100000">
                                          <p:val>
                                            <p:strVal val="#ppt_w"/>
                                          </p:val>
                                        </p:tav>
                                      </p:tavLst>
                                    </p:anim>
                                    <p:anim calcmode="lin" valueType="num">
                                      <p:cBhvr>
                                        <p:cTn dur="500" fill="hold" id="74"/>
                                        <p:tgtEl>
                                          <p:spTgt spid="40"/>
                                        </p:tgtEl>
                                        <p:attrNameLst>
                                          <p:attrName>ppt_h</p:attrName>
                                        </p:attrNameLst>
                                      </p:cBhvr>
                                      <p:tavLst>
                                        <p:tav tm="0">
                                          <p:val>
                                            <p:fltVal val="0"/>
                                          </p:val>
                                        </p:tav>
                                        <p:tav tm="100000">
                                          <p:val>
                                            <p:strVal val="#ppt_h"/>
                                          </p:val>
                                        </p:tav>
                                      </p:tavLst>
                                    </p:anim>
                                    <p:animEffect filter="fade" transition="in">
                                      <p:cBhvr>
                                        <p:cTn dur="500" id="75"/>
                                        <p:tgtEl>
                                          <p:spTgt spid="40"/>
                                        </p:tgtEl>
                                      </p:cBhvr>
                                    </p:animEffect>
                                  </p:childTnLst>
                                </p:cTn>
                              </p:par>
                              <p:par>
                                <p:cTn fill="hold" grpId="0" id="76" nodeType="withEffect" presetClass="entr" presetID="53" presetSubtype="0">
                                  <p:stCondLst>
                                    <p:cond delay="200"/>
                                  </p:stCondLst>
                                  <p:childTnLst>
                                    <p:set>
                                      <p:cBhvr>
                                        <p:cTn dur="1" fill="hold" id="77">
                                          <p:stCondLst>
                                            <p:cond delay="0"/>
                                          </p:stCondLst>
                                        </p:cTn>
                                        <p:tgtEl>
                                          <p:spTgt spid="41"/>
                                        </p:tgtEl>
                                        <p:attrNameLst>
                                          <p:attrName>style.visibility</p:attrName>
                                        </p:attrNameLst>
                                      </p:cBhvr>
                                      <p:to>
                                        <p:strVal val="visible"/>
                                      </p:to>
                                    </p:set>
                                    <p:anim calcmode="lin" valueType="num">
                                      <p:cBhvr>
                                        <p:cTn dur="500" fill="hold" id="78"/>
                                        <p:tgtEl>
                                          <p:spTgt spid="41"/>
                                        </p:tgtEl>
                                        <p:attrNameLst>
                                          <p:attrName>ppt_w</p:attrName>
                                        </p:attrNameLst>
                                      </p:cBhvr>
                                      <p:tavLst>
                                        <p:tav tm="0">
                                          <p:val>
                                            <p:fltVal val="0"/>
                                          </p:val>
                                        </p:tav>
                                        <p:tav tm="100000">
                                          <p:val>
                                            <p:strVal val="#ppt_w"/>
                                          </p:val>
                                        </p:tav>
                                      </p:tavLst>
                                    </p:anim>
                                    <p:anim calcmode="lin" valueType="num">
                                      <p:cBhvr>
                                        <p:cTn dur="500" fill="hold" id="79"/>
                                        <p:tgtEl>
                                          <p:spTgt spid="41"/>
                                        </p:tgtEl>
                                        <p:attrNameLst>
                                          <p:attrName>ppt_h</p:attrName>
                                        </p:attrNameLst>
                                      </p:cBhvr>
                                      <p:tavLst>
                                        <p:tav tm="0">
                                          <p:val>
                                            <p:fltVal val="0"/>
                                          </p:val>
                                        </p:tav>
                                        <p:tav tm="100000">
                                          <p:val>
                                            <p:strVal val="#ppt_h"/>
                                          </p:val>
                                        </p:tav>
                                      </p:tavLst>
                                    </p:anim>
                                    <p:animEffect filter="fade" transition="in">
                                      <p:cBhvr>
                                        <p:cTn dur="500" id="80"/>
                                        <p:tgtEl>
                                          <p:spTgt spid="41"/>
                                        </p:tgtEl>
                                      </p:cBhvr>
                                    </p:animEffect>
                                  </p:childTnLst>
                                </p:cTn>
                              </p:par>
                            </p:childTnLst>
                          </p:cTn>
                        </p:par>
                        <p:par>
                          <p:cTn fill="hold" id="81" nodeType="afterGroup">
                            <p:stCondLst>
                              <p:cond delay="2800"/>
                            </p:stCondLst>
                            <p:childTnLst>
                              <p:par>
                                <p:cTn fill="hold" grpId="0" id="82" nodeType="afterEffect" presetClass="entr" presetID="53" presetSubtype="0">
                                  <p:stCondLst>
                                    <p:cond delay="0"/>
                                  </p:stCondLst>
                                  <p:childTnLst>
                                    <p:set>
                                      <p:cBhvr>
                                        <p:cTn dur="1" fill="hold" id="83">
                                          <p:stCondLst>
                                            <p:cond delay="0"/>
                                          </p:stCondLst>
                                        </p:cTn>
                                        <p:tgtEl>
                                          <p:spTgt spid="32"/>
                                        </p:tgtEl>
                                        <p:attrNameLst>
                                          <p:attrName>style.visibility</p:attrName>
                                        </p:attrNameLst>
                                      </p:cBhvr>
                                      <p:to>
                                        <p:strVal val="visible"/>
                                      </p:to>
                                    </p:set>
                                    <p:anim calcmode="lin" valueType="num">
                                      <p:cBhvr>
                                        <p:cTn dur="500" fill="hold" id="84"/>
                                        <p:tgtEl>
                                          <p:spTgt spid="32"/>
                                        </p:tgtEl>
                                        <p:attrNameLst>
                                          <p:attrName>ppt_w</p:attrName>
                                        </p:attrNameLst>
                                      </p:cBhvr>
                                      <p:tavLst>
                                        <p:tav tm="0">
                                          <p:val>
                                            <p:fltVal val="0"/>
                                          </p:val>
                                        </p:tav>
                                        <p:tav tm="100000">
                                          <p:val>
                                            <p:strVal val="#ppt_w"/>
                                          </p:val>
                                        </p:tav>
                                      </p:tavLst>
                                    </p:anim>
                                    <p:anim calcmode="lin" valueType="num">
                                      <p:cBhvr>
                                        <p:cTn dur="500" fill="hold" id="85"/>
                                        <p:tgtEl>
                                          <p:spTgt spid="32"/>
                                        </p:tgtEl>
                                        <p:attrNameLst>
                                          <p:attrName>ppt_h</p:attrName>
                                        </p:attrNameLst>
                                      </p:cBhvr>
                                      <p:tavLst>
                                        <p:tav tm="0">
                                          <p:val>
                                            <p:fltVal val="0"/>
                                          </p:val>
                                        </p:tav>
                                        <p:tav tm="100000">
                                          <p:val>
                                            <p:strVal val="#ppt_h"/>
                                          </p:val>
                                        </p:tav>
                                      </p:tavLst>
                                    </p:anim>
                                    <p:animEffect filter="fade" transition="in">
                                      <p:cBhvr>
                                        <p:cTn dur="500" id="86"/>
                                        <p:tgtEl>
                                          <p:spTgt spid="32"/>
                                        </p:tgtEl>
                                      </p:cBhvr>
                                    </p:animEffect>
                                  </p:childTnLst>
                                </p:cTn>
                              </p:par>
                              <p:par>
                                <p:cTn fill="hold" grpId="0" id="87" nodeType="withEffect" presetClass="entr" presetID="53" presetSubtype="0">
                                  <p:stCondLst>
                                    <p:cond delay="0"/>
                                  </p:stCondLst>
                                  <p:childTnLst>
                                    <p:set>
                                      <p:cBhvr>
                                        <p:cTn dur="1" fill="hold" id="88">
                                          <p:stCondLst>
                                            <p:cond delay="0"/>
                                          </p:stCondLst>
                                        </p:cTn>
                                        <p:tgtEl>
                                          <p:spTgt spid="35"/>
                                        </p:tgtEl>
                                        <p:attrNameLst>
                                          <p:attrName>style.visibility</p:attrName>
                                        </p:attrNameLst>
                                      </p:cBhvr>
                                      <p:to>
                                        <p:strVal val="visible"/>
                                      </p:to>
                                    </p:set>
                                    <p:anim calcmode="lin" valueType="num">
                                      <p:cBhvr>
                                        <p:cTn dur="300" fill="hold" id="89"/>
                                        <p:tgtEl>
                                          <p:spTgt spid="35"/>
                                        </p:tgtEl>
                                        <p:attrNameLst>
                                          <p:attrName>ppt_w</p:attrName>
                                        </p:attrNameLst>
                                      </p:cBhvr>
                                      <p:tavLst>
                                        <p:tav tm="0">
                                          <p:val>
                                            <p:fltVal val="0"/>
                                          </p:val>
                                        </p:tav>
                                        <p:tav tm="100000">
                                          <p:val>
                                            <p:strVal val="#ppt_w"/>
                                          </p:val>
                                        </p:tav>
                                      </p:tavLst>
                                    </p:anim>
                                    <p:anim calcmode="lin" valueType="num">
                                      <p:cBhvr>
                                        <p:cTn dur="300" fill="hold" id="90"/>
                                        <p:tgtEl>
                                          <p:spTgt spid="35"/>
                                        </p:tgtEl>
                                        <p:attrNameLst>
                                          <p:attrName>ppt_h</p:attrName>
                                        </p:attrNameLst>
                                      </p:cBhvr>
                                      <p:tavLst>
                                        <p:tav tm="0">
                                          <p:val>
                                            <p:fltVal val="0"/>
                                          </p:val>
                                        </p:tav>
                                        <p:tav tm="100000">
                                          <p:val>
                                            <p:strVal val="#ppt_h"/>
                                          </p:val>
                                        </p:tav>
                                      </p:tavLst>
                                    </p:anim>
                                    <p:animEffect filter="fade" transition="in">
                                      <p:cBhvr>
                                        <p:cTn dur="300" id="91"/>
                                        <p:tgtEl>
                                          <p:spTgt spid="35"/>
                                        </p:tgtEl>
                                      </p:cBhvr>
                                    </p:animEffect>
                                  </p:childTnLst>
                                </p:cTn>
                              </p:par>
                            </p:childTnLst>
                          </p:cTn>
                        </p:par>
                        <p:par>
                          <p:cTn fill="hold" id="92" nodeType="afterGroup">
                            <p:stCondLst>
                              <p:cond delay="3300"/>
                            </p:stCondLst>
                            <p:childTnLst>
                              <p:par>
                                <p:cTn fill="hold" grpId="0" id="93" nodeType="afterEffect" presetClass="entr" presetID="53" presetSubtype="0">
                                  <p:stCondLst>
                                    <p:cond delay="0"/>
                                  </p:stCondLst>
                                  <p:childTnLst>
                                    <p:set>
                                      <p:cBhvr>
                                        <p:cTn dur="1" fill="hold" id="94">
                                          <p:stCondLst>
                                            <p:cond delay="0"/>
                                          </p:stCondLst>
                                        </p:cTn>
                                        <p:tgtEl>
                                          <p:spTgt spid="14"/>
                                        </p:tgtEl>
                                        <p:attrNameLst>
                                          <p:attrName>style.visibility</p:attrName>
                                        </p:attrNameLst>
                                      </p:cBhvr>
                                      <p:to>
                                        <p:strVal val="visible"/>
                                      </p:to>
                                    </p:set>
                                    <p:anim calcmode="lin" valueType="num">
                                      <p:cBhvr>
                                        <p:cTn dur="400" fill="hold" id="95"/>
                                        <p:tgtEl>
                                          <p:spTgt spid="14"/>
                                        </p:tgtEl>
                                        <p:attrNameLst>
                                          <p:attrName>ppt_w</p:attrName>
                                        </p:attrNameLst>
                                      </p:cBhvr>
                                      <p:tavLst>
                                        <p:tav tm="0">
                                          <p:val>
                                            <p:fltVal val="0"/>
                                          </p:val>
                                        </p:tav>
                                        <p:tav tm="100000">
                                          <p:val>
                                            <p:strVal val="#ppt_w"/>
                                          </p:val>
                                        </p:tav>
                                      </p:tavLst>
                                    </p:anim>
                                    <p:anim calcmode="lin" valueType="num">
                                      <p:cBhvr>
                                        <p:cTn dur="400" fill="hold" id="96"/>
                                        <p:tgtEl>
                                          <p:spTgt spid="14"/>
                                        </p:tgtEl>
                                        <p:attrNameLst>
                                          <p:attrName>ppt_h</p:attrName>
                                        </p:attrNameLst>
                                      </p:cBhvr>
                                      <p:tavLst>
                                        <p:tav tm="0">
                                          <p:val>
                                            <p:fltVal val="0"/>
                                          </p:val>
                                        </p:tav>
                                        <p:tav tm="100000">
                                          <p:val>
                                            <p:strVal val="#ppt_h"/>
                                          </p:val>
                                        </p:tav>
                                      </p:tavLst>
                                    </p:anim>
                                    <p:animEffect filter="fade" transition="in">
                                      <p:cBhvr>
                                        <p:cTn dur="400" id="97"/>
                                        <p:tgtEl>
                                          <p:spTgt spid="14"/>
                                        </p:tgtEl>
                                      </p:cBhvr>
                                    </p:animEffect>
                                  </p:childTnLst>
                                </p:cTn>
                              </p:par>
                              <p:par>
                                <p:cTn fill="hold" id="98" nodeType="withEffect" presetClass="entr" presetID="53" presetSubtype="0">
                                  <p:stCondLst>
                                    <p:cond delay="0"/>
                                  </p:stCondLst>
                                  <p:childTnLst>
                                    <p:set>
                                      <p:cBhvr>
                                        <p:cTn dur="1" fill="hold" id="99">
                                          <p:stCondLst>
                                            <p:cond delay="0"/>
                                          </p:stCondLst>
                                        </p:cTn>
                                        <p:tgtEl>
                                          <p:spTgt spid="11"/>
                                        </p:tgtEl>
                                        <p:attrNameLst>
                                          <p:attrName>style.visibility</p:attrName>
                                        </p:attrNameLst>
                                      </p:cBhvr>
                                      <p:to>
                                        <p:strVal val="visible"/>
                                      </p:to>
                                    </p:set>
                                    <p:anim calcmode="lin" valueType="num">
                                      <p:cBhvr>
                                        <p:cTn dur="400" fill="hold" id="100"/>
                                        <p:tgtEl>
                                          <p:spTgt spid="11"/>
                                        </p:tgtEl>
                                        <p:attrNameLst>
                                          <p:attrName>ppt_w</p:attrName>
                                        </p:attrNameLst>
                                      </p:cBhvr>
                                      <p:tavLst>
                                        <p:tav tm="0">
                                          <p:val>
                                            <p:fltVal val="0"/>
                                          </p:val>
                                        </p:tav>
                                        <p:tav tm="100000">
                                          <p:val>
                                            <p:strVal val="#ppt_w"/>
                                          </p:val>
                                        </p:tav>
                                      </p:tavLst>
                                    </p:anim>
                                    <p:anim calcmode="lin" valueType="num">
                                      <p:cBhvr>
                                        <p:cTn dur="400" fill="hold" id="101"/>
                                        <p:tgtEl>
                                          <p:spTgt spid="11"/>
                                        </p:tgtEl>
                                        <p:attrNameLst>
                                          <p:attrName>ppt_h</p:attrName>
                                        </p:attrNameLst>
                                      </p:cBhvr>
                                      <p:tavLst>
                                        <p:tav tm="0">
                                          <p:val>
                                            <p:fltVal val="0"/>
                                          </p:val>
                                        </p:tav>
                                        <p:tav tm="100000">
                                          <p:val>
                                            <p:strVal val="#ppt_h"/>
                                          </p:val>
                                        </p:tav>
                                      </p:tavLst>
                                    </p:anim>
                                    <p:animEffect filter="fade" transition="in">
                                      <p:cBhvr>
                                        <p:cTn dur="400" id="102"/>
                                        <p:tgtEl>
                                          <p:spTgt spid="11"/>
                                        </p:tgtEl>
                                      </p:cBhvr>
                                    </p:animEffect>
                                  </p:childTnLst>
                                </p:cTn>
                              </p:par>
                            </p:childTnLst>
                          </p:cTn>
                        </p:par>
                        <p:par>
                          <p:cTn fill="hold" id="103" nodeType="afterGroup">
                            <p:stCondLst>
                              <p:cond delay="3700"/>
                            </p:stCondLst>
                            <p:childTnLst>
                              <p:par>
                                <p:cTn fill="hold" grpId="0" id="104" nodeType="afterEffect" presetClass="entr" presetID="53" presetSubtype="0">
                                  <p:stCondLst>
                                    <p:cond delay="0"/>
                                  </p:stCondLst>
                                  <p:childTnLst>
                                    <p:set>
                                      <p:cBhvr>
                                        <p:cTn dur="1" fill="hold" id="105">
                                          <p:stCondLst>
                                            <p:cond delay="0"/>
                                          </p:stCondLst>
                                        </p:cTn>
                                        <p:tgtEl>
                                          <p:spTgt spid="22"/>
                                        </p:tgtEl>
                                        <p:attrNameLst>
                                          <p:attrName>style.visibility</p:attrName>
                                        </p:attrNameLst>
                                      </p:cBhvr>
                                      <p:to>
                                        <p:strVal val="visible"/>
                                      </p:to>
                                    </p:set>
                                    <p:anim calcmode="lin" valueType="num">
                                      <p:cBhvr>
                                        <p:cTn dur="600" fill="hold" id="106"/>
                                        <p:tgtEl>
                                          <p:spTgt spid="22"/>
                                        </p:tgtEl>
                                        <p:attrNameLst>
                                          <p:attrName>ppt_w</p:attrName>
                                        </p:attrNameLst>
                                      </p:cBhvr>
                                      <p:tavLst>
                                        <p:tav tm="0">
                                          <p:val>
                                            <p:fltVal val="0"/>
                                          </p:val>
                                        </p:tav>
                                        <p:tav tm="100000">
                                          <p:val>
                                            <p:strVal val="#ppt_w"/>
                                          </p:val>
                                        </p:tav>
                                      </p:tavLst>
                                    </p:anim>
                                    <p:anim calcmode="lin" valueType="num">
                                      <p:cBhvr>
                                        <p:cTn dur="600" fill="hold" id="107"/>
                                        <p:tgtEl>
                                          <p:spTgt spid="22"/>
                                        </p:tgtEl>
                                        <p:attrNameLst>
                                          <p:attrName>ppt_h</p:attrName>
                                        </p:attrNameLst>
                                      </p:cBhvr>
                                      <p:tavLst>
                                        <p:tav tm="0">
                                          <p:val>
                                            <p:fltVal val="0"/>
                                          </p:val>
                                        </p:tav>
                                        <p:tav tm="100000">
                                          <p:val>
                                            <p:strVal val="#ppt_h"/>
                                          </p:val>
                                        </p:tav>
                                      </p:tavLst>
                                    </p:anim>
                                    <p:animEffect filter="fade" transition="in">
                                      <p:cBhvr>
                                        <p:cTn dur="600" id="108"/>
                                        <p:tgtEl>
                                          <p:spTgt spid="22"/>
                                        </p:tgtEl>
                                      </p:cBhvr>
                                    </p:animEffect>
                                  </p:childTnLst>
                                </p:cTn>
                              </p:par>
                              <p:par>
                                <p:cTn fill="hold" id="109" nodeType="withEffect" presetClass="entr" presetID="53" presetSubtype="0">
                                  <p:stCondLst>
                                    <p:cond delay="200"/>
                                  </p:stCondLst>
                                  <p:childTnLst>
                                    <p:set>
                                      <p:cBhvr>
                                        <p:cTn dur="1" fill="hold" id="110">
                                          <p:stCondLst>
                                            <p:cond delay="0"/>
                                          </p:stCondLst>
                                        </p:cTn>
                                        <p:tgtEl>
                                          <p:spTgt spid="19"/>
                                        </p:tgtEl>
                                        <p:attrNameLst>
                                          <p:attrName>style.visibility</p:attrName>
                                        </p:attrNameLst>
                                      </p:cBhvr>
                                      <p:to>
                                        <p:strVal val="visible"/>
                                      </p:to>
                                    </p:set>
                                    <p:anim calcmode="lin" valueType="num">
                                      <p:cBhvr>
                                        <p:cTn dur="600" fill="hold" id="111"/>
                                        <p:tgtEl>
                                          <p:spTgt spid="19"/>
                                        </p:tgtEl>
                                        <p:attrNameLst>
                                          <p:attrName>ppt_w</p:attrName>
                                        </p:attrNameLst>
                                      </p:cBhvr>
                                      <p:tavLst>
                                        <p:tav tm="0">
                                          <p:val>
                                            <p:fltVal val="0"/>
                                          </p:val>
                                        </p:tav>
                                        <p:tav tm="100000">
                                          <p:val>
                                            <p:strVal val="#ppt_w"/>
                                          </p:val>
                                        </p:tav>
                                      </p:tavLst>
                                    </p:anim>
                                    <p:anim calcmode="lin" valueType="num">
                                      <p:cBhvr>
                                        <p:cTn dur="600" fill="hold" id="112"/>
                                        <p:tgtEl>
                                          <p:spTgt spid="19"/>
                                        </p:tgtEl>
                                        <p:attrNameLst>
                                          <p:attrName>ppt_h</p:attrName>
                                        </p:attrNameLst>
                                      </p:cBhvr>
                                      <p:tavLst>
                                        <p:tav tm="0">
                                          <p:val>
                                            <p:fltVal val="0"/>
                                          </p:val>
                                        </p:tav>
                                        <p:tav tm="100000">
                                          <p:val>
                                            <p:strVal val="#ppt_h"/>
                                          </p:val>
                                        </p:tav>
                                      </p:tavLst>
                                    </p:anim>
                                    <p:animEffect filter="fade" transition="in">
                                      <p:cBhvr>
                                        <p:cTn dur="600" id="113"/>
                                        <p:tgtEl>
                                          <p:spTgt spid="19"/>
                                        </p:tgtEl>
                                      </p:cBhvr>
                                    </p:animEffect>
                                  </p:childTnLst>
                                </p:cTn>
                              </p:par>
                            </p:childTnLst>
                          </p:cTn>
                        </p:par>
                        <p:par>
                          <p:cTn fill="hold" id="114" nodeType="afterGroup">
                            <p:stCondLst>
                              <p:cond delay="4500"/>
                            </p:stCondLst>
                            <p:childTnLst>
                              <p:par>
                                <p:cTn fill="hold" grpId="0" id="115" nodeType="afterEffect" presetClass="entr" presetID="52" presetSubtype="0">
                                  <p:stCondLst>
                                    <p:cond delay="0"/>
                                  </p:stCondLst>
                                  <p:childTnLst>
                                    <p:set>
                                      <p:cBhvr>
                                        <p:cTn dur="1" fill="hold" id="116">
                                          <p:stCondLst>
                                            <p:cond delay="0"/>
                                          </p:stCondLst>
                                        </p:cTn>
                                        <p:tgtEl>
                                          <p:spTgt spid="23"/>
                                        </p:tgtEl>
                                        <p:attrNameLst>
                                          <p:attrName>style.visibility</p:attrName>
                                        </p:attrNameLst>
                                      </p:cBhvr>
                                      <p:to>
                                        <p:strVal val="visible"/>
                                      </p:to>
                                    </p:set>
                                    <p:animScale>
                                      <p:cBhvr>
                                        <p:cTn decel="50000" dur="1000" fill="hold" id="117">
                                          <p:stCondLst>
                                            <p:cond delay="0"/>
                                          </p:stCondLst>
                                        </p:cTn>
                                        <p:tgtEl>
                                          <p:spTgt spid="23"/>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118">
                                          <p:stCondLst>
                                            <p:cond delay="0"/>
                                          </p:stCondLst>
                                        </p:cTn>
                                        <p:tgtEl>
                                          <p:spTgt spid="23"/>
                                        </p:tgtEl>
                                        <p:attrNameLst>
                                          <p:attrName>ppt_x</p:attrName>
                                          <p:attrName>ppt_y</p:attrName>
                                        </p:attrNameLst>
                                      </p:cBhvr>
                                    </p:animMotion>
                                    <p:animEffect filter="fade" transition="in">
                                      <p:cBhvr>
                                        <p:cTn dur="1000" id="119"/>
                                        <p:tgtEl>
                                          <p:spTgt spid="23"/>
                                        </p:tgtEl>
                                      </p:cBhvr>
                                    </p:animEffect>
                                  </p:childTnLst>
                                </p:cTn>
                              </p:par>
                              <p:par>
                                <p:cTn fill="hold" grpId="0" id="120" nodeType="withEffect" presetClass="entr" presetID="52" presetSubtype="0">
                                  <p:stCondLst>
                                    <p:cond delay="0"/>
                                  </p:stCondLst>
                                  <p:childTnLst>
                                    <p:set>
                                      <p:cBhvr>
                                        <p:cTn dur="1" fill="hold" id="121">
                                          <p:stCondLst>
                                            <p:cond delay="0"/>
                                          </p:stCondLst>
                                        </p:cTn>
                                        <p:tgtEl>
                                          <p:spTgt spid="24"/>
                                        </p:tgtEl>
                                        <p:attrNameLst>
                                          <p:attrName>style.visibility</p:attrName>
                                        </p:attrNameLst>
                                      </p:cBhvr>
                                      <p:to>
                                        <p:strVal val="visible"/>
                                      </p:to>
                                    </p:set>
                                    <p:animScale>
                                      <p:cBhvr>
                                        <p:cTn decel="50000" dur="1000" fill="hold" id="122">
                                          <p:stCondLst>
                                            <p:cond delay="0"/>
                                          </p:stCondLst>
                                        </p:cTn>
                                        <p:tgtEl>
                                          <p:spTgt spid="24"/>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123">
                                          <p:stCondLst>
                                            <p:cond delay="0"/>
                                          </p:stCondLst>
                                        </p:cTn>
                                        <p:tgtEl>
                                          <p:spTgt spid="24"/>
                                        </p:tgtEl>
                                        <p:attrNameLst>
                                          <p:attrName>ppt_x</p:attrName>
                                          <p:attrName>ppt_y</p:attrName>
                                        </p:attrNameLst>
                                      </p:cBhvr>
                                    </p:animMotion>
                                    <p:animEffect filter="fade" transition="in">
                                      <p:cBhvr>
                                        <p:cTn dur="1000" id="124"/>
                                        <p:tgtEl>
                                          <p:spTgt spid="24"/>
                                        </p:tgtEl>
                                      </p:cBhvr>
                                    </p:animEffect>
                                  </p:childTnLst>
                                </p:cTn>
                              </p:par>
                              <p:par>
                                <p:cTn fill="hold" grpId="0" id="125" nodeType="withEffect" presetClass="entr" presetID="52" presetSubtype="0">
                                  <p:stCondLst>
                                    <p:cond delay="200"/>
                                  </p:stCondLst>
                                  <p:childTnLst>
                                    <p:set>
                                      <p:cBhvr>
                                        <p:cTn dur="1" fill="hold" id="126">
                                          <p:stCondLst>
                                            <p:cond delay="0"/>
                                          </p:stCondLst>
                                        </p:cTn>
                                        <p:tgtEl>
                                          <p:spTgt spid="26"/>
                                        </p:tgtEl>
                                        <p:attrNameLst>
                                          <p:attrName>style.visibility</p:attrName>
                                        </p:attrNameLst>
                                      </p:cBhvr>
                                      <p:to>
                                        <p:strVal val="visible"/>
                                      </p:to>
                                    </p:set>
                                    <p:animScale>
                                      <p:cBhvr>
                                        <p:cTn decel="50000" dur="1000" fill="hold" id="127">
                                          <p:stCondLst>
                                            <p:cond delay="0"/>
                                          </p:stCondLst>
                                        </p:cTn>
                                        <p:tgtEl>
                                          <p:spTgt spid="26"/>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128">
                                          <p:stCondLst>
                                            <p:cond delay="0"/>
                                          </p:stCondLst>
                                        </p:cTn>
                                        <p:tgtEl>
                                          <p:spTgt spid="26"/>
                                        </p:tgtEl>
                                        <p:attrNameLst>
                                          <p:attrName>ppt_x</p:attrName>
                                          <p:attrName>ppt_y</p:attrName>
                                        </p:attrNameLst>
                                      </p:cBhvr>
                                    </p:animMotion>
                                    <p:animEffect filter="fade" transition="in">
                                      <p:cBhvr>
                                        <p:cTn dur="1000" id="129"/>
                                        <p:tgtEl>
                                          <p:spTgt spid="26"/>
                                        </p:tgtEl>
                                      </p:cBhvr>
                                    </p:animEffect>
                                  </p:childTnLst>
                                </p:cTn>
                              </p:par>
                              <p:par>
                                <p:cTn fill="hold" grpId="0" id="130" nodeType="withEffect" presetClass="entr" presetID="52" presetSubtype="0">
                                  <p:stCondLst>
                                    <p:cond delay="200"/>
                                  </p:stCondLst>
                                  <p:childTnLst>
                                    <p:set>
                                      <p:cBhvr>
                                        <p:cTn dur="1" fill="hold" id="131">
                                          <p:stCondLst>
                                            <p:cond delay="0"/>
                                          </p:stCondLst>
                                        </p:cTn>
                                        <p:tgtEl>
                                          <p:spTgt spid="25"/>
                                        </p:tgtEl>
                                        <p:attrNameLst>
                                          <p:attrName>style.visibility</p:attrName>
                                        </p:attrNameLst>
                                      </p:cBhvr>
                                      <p:to>
                                        <p:strVal val="visible"/>
                                      </p:to>
                                    </p:set>
                                    <p:animScale>
                                      <p:cBhvr>
                                        <p:cTn decel="50000" dur="1000" fill="hold" id="132">
                                          <p:stCondLst>
                                            <p:cond delay="0"/>
                                          </p:stCondLst>
                                        </p:cTn>
                                        <p:tgtEl>
                                          <p:spTgt spid="25"/>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133">
                                          <p:stCondLst>
                                            <p:cond delay="0"/>
                                          </p:stCondLst>
                                        </p:cTn>
                                        <p:tgtEl>
                                          <p:spTgt spid="25"/>
                                        </p:tgtEl>
                                        <p:attrNameLst>
                                          <p:attrName>ppt_x</p:attrName>
                                          <p:attrName>ppt_y</p:attrName>
                                        </p:attrNameLst>
                                      </p:cBhvr>
                                    </p:animMotion>
                                    <p:animEffect filter="fade" transition="in">
                                      <p:cBhvr>
                                        <p:cTn dur="1000" id="134"/>
                                        <p:tgtEl>
                                          <p:spTgt spid="25"/>
                                        </p:tgtEl>
                                      </p:cBhvr>
                                    </p:animEffect>
                                  </p:childTnLst>
                                </p:cTn>
                              </p:par>
                              <p:par>
                                <p:cTn fill="hold" grpId="0" id="135" nodeType="withEffect" presetClass="entr" presetID="52" presetSubtype="0">
                                  <p:stCondLst>
                                    <p:cond delay="400"/>
                                  </p:stCondLst>
                                  <p:childTnLst>
                                    <p:set>
                                      <p:cBhvr>
                                        <p:cTn dur="1" fill="hold" id="136">
                                          <p:stCondLst>
                                            <p:cond delay="0"/>
                                          </p:stCondLst>
                                        </p:cTn>
                                        <p:tgtEl>
                                          <p:spTgt spid="28"/>
                                        </p:tgtEl>
                                        <p:attrNameLst>
                                          <p:attrName>style.visibility</p:attrName>
                                        </p:attrNameLst>
                                      </p:cBhvr>
                                      <p:to>
                                        <p:strVal val="visible"/>
                                      </p:to>
                                    </p:set>
                                    <p:animScale>
                                      <p:cBhvr>
                                        <p:cTn decel="50000" dur="1000" fill="hold" id="137">
                                          <p:stCondLst>
                                            <p:cond delay="0"/>
                                          </p:stCondLst>
                                        </p:cTn>
                                        <p:tgtEl>
                                          <p:spTgt spid="28"/>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138">
                                          <p:stCondLst>
                                            <p:cond delay="0"/>
                                          </p:stCondLst>
                                        </p:cTn>
                                        <p:tgtEl>
                                          <p:spTgt spid="28"/>
                                        </p:tgtEl>
                                        <p:attrNameLst>
                                          <p:attrName>ppt_x</p:attrName>
                                          <p:attrName>ppt_y</p:attrName>
                                        </p:attrNameLst>
                                      </p:cBhvr>
                                    </p:animMotion>
                                    <p:animEffect filter="fade" transition="in">
                                      <p:cBhvr>
                                        <p:cTn dur="1000" id="139"/>
                                        <p:tgtEl>
                                          <p:spTgt spid="28"/>
                                        </p:tgtEl>
                                      </p:cBhvr>
                                    </p:animEffect>
                                  </p:childTnLst>
                                </p:cTn>
                              </p:par>
                              <p:par>
                                <p:cTn fill="hold" grpId="0" id="140" nodeType="withEffect" presetClass="entr" presetID="52" presetSubtype="0">
                                  <p:stCondLst>
                                    <p:cond delay="400"/>
                                  </p:stCondLst>
                                  <p:childTnLst>
                                    <p:set>
                                      <p:cBhvr>
                                        <p:cTn dur="1" fill="hold" id="141">
                                          <p:stCondLst>
                                            <p:cond delay="0"/>
                                          </p:stCondLst>
                                        </p:cTn>
                                        <p:tgtEl>
                                          <p:spTgt spid="27"/>
                                        </p:tgtEl>
                                        <p:attrNameLst>
                                          <p:attrName>style.visibility</p:attrName>
                                        </p:attrNameLst>
                                      </p:cBhvr>
                                      <p:to>
                                        <p:strVal val="visible"/>
                                      </p:to>
                                    </p:set>
                                    <p:animScale>
                                      <p:cBhvr>
                                        <p:cTn decel="50000" dur="1000" fill="hold" id="142">
                                          <p:stCondLst>
                                            <p:cond delay="0"/>
                                          </p:stCondLst>
                                        </p:cTn>
                                        <p:tgtEl>
                                          <p:spTgt spid="27"/>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143">
                                          <p:stCondLst>
                                            <p:cond delay="0"/>
                                          </p:stCondLst>
                                        </p:cTn>
                                        <p:tgtEl>
                                          <p:spTgt spid="27"/>
                                        </p:tgtEl>
                                        <p:attrNameLst>
                                          <p:attrName>ppt_x</p:attrName>
                                          <p:attrName>ppt_y</p:attrName>
                                        </p:attrNameLst>
                                      </p:cBhvr>
                                    </p:animMotion>
                                    <p:animEffect filter="fade" transition="in">
                                      <p:cBhvr>
                                        <p:cTn dur="1000" id="144"/>
                                        <p:tgtEl>
                                          <p:spTgt spid="27"/>
                                        </p:tgtEl>
                                      </p:cBhvr>
                                    </p:animEffect>
                                  </p:childTnLst>
                                </p:cTn>
                              </p:par>
                              <p:par>
                                <p:cTn fill="hold" grpId="0" id="145" nodeType="withEffect" presetClass="entr" presetID="52" presetSubtype="0">
                                  <p:stCondLst>
                                    <p:cond delay="600"/>
                                  </p:stCondLst>
                                  <p:childTnLst>
                                    <p:set>
                                      <p:cBhvr>
                                        <p:cTn dur="1" fill="hold" id="146">
                                          <p:stCondLst>
                                            <p:cond delay="0"/>
                                          </p:stCondLst>
                                        </p:cTn>
                                        <p:tgtEl>
                                          <p:spTgt spid="30"/>
                                        </p:tgtEl>
                                        <p:attrNameLst>
                                          <p:attrName>style.visibility</p:attrName>
                                        </p:attrNameLst>
                                      </p:cBhvr>
                                      <p:to>
                                        <p:strVal val="visible"/>
                                      </p:to>
                                    </p:set>
                                    <p:animScale>
                                      <p:cBhvr>
                                        <p:cTn decel="50000" dur="1000" fill="hold" id="147">
                                          <p:stCondLst>
                                            <p:cond delay="0"/>
                                          </p:stCondLst>
                                        </p:cTn>
                                        <p:tgtEl>
                                          <p:spTgt spid="30"/>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148">
                                          <p:stCondLst>
                                            <p:cond delay="0"/>
                                          </p:stCondLst>
                                        </p:cTn>
                                        <p:tgtEl>
                                          <p:spTgt spid="30"/>
                                        </p:tgtEl>
                                        <p:attrNameLst>
                                          <p:attrName>ppt_x</p:attrName>
                                          <p:attrName>ppt_y</p:attrName>
                                        </p:attrNameLst>
                                      </p:cBhvr>
                                    </p:animMotion>
                                    <p:animEffect filter="fade" transition="in">
                                      <p:cBhvr>
                                        <p:cTn dur="1000" id="149"/>
                                        <p:tgtEl>
                                          <p:spTgt spid="30"/>
                                        </p:tgtEl>
                                      </p:cBhvr>
                                    </p:animEffect>
                                  </p:childTnLst>
                                </p:cTn>
                              </p:par>
                              <p:par>
                                <p:cTn fill="hold" grpId="0" id="150" nodeType="withEffect" presetClass="entr" presetID="52" presetSubtype="0">
                                  <p:stCondLst>
                                    <p:cond delay="600"/>
                                  </p:stCondLst>
                                  <p:childTnLst>
                                    <p:set>
                                      <p:cBhvr>
                                        <p:cTn dur="1" fill="hold" id="151">
                                          <p:stCondLst>
                                            <p:cond delay="0"/>
                                          </p:stCondLst>
                                        </p:cTn>
                                        <p:tgtEl>
                                          <p:spTgt spid="29"/>
                                        </p:tgtEl>
                                        <p:attrNameLst>
                                          <p:attrName>style.visibility</p:attrName>
                                        </p:attrNameLst>
                                      </p:cBhvr>
                                      <p:to>
                                        <p:strVal val="visible"/>
                                      </p:to>
                                    </p:set>
                                    <p:animScale>
                                      <p:cBhvr>
                                        <p:cTn decel="50000" dur="1000" fill="hold" id="152">
                                          <p:stCondLst>
                                            <p:cond delay="0"/>
                                          </p:stCondLst>
                                        </p:cTn>
                                        <p:tgtEl>
                                          <p:spTgt spid="29"/>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153">
                                          <p:stCondLst>
                                            <p:cond delay="0"/>
                                          </p:stCondLst>
                                        </p:cTn>
                                        <p:tgtEl>
                                          <p:spTgt spid="29"/>
                                        </p:tgtEl>
                                        <p:attrNameLst>
                                          <p:attrName>ppt_x</p:attrName>
                                          <p:attrName>ppt_y</p:attrName>
                                        </p:attrNameLst>
                                      </p:cBhvr>
                                    </p:animMotion>
                                    <p:animEffect filter="fade" transition="in">
                                      <p:cBhvr>
                                        <p:cTn dur="1000" id="154"/>
                                        <p:tgtEl>
                                          <p:spTgt spid="29"/>
                                        </p:tgtEl>
                                      </p:cBhvr>
                                    </p:animEffect>
                                  </p:childTnLst>
                                </p:cTn>
                              </p:par>
                            </p:childTnLst>
                          </p:cTn>
                        </p:par>
                        <p:par>
                          <p:cTn fill="hold" id="155" nodeType="afterGroup">
                            <p:stCondLst>
                              <p:cond delay="6100"/>
                            </p:stCondLst>
                            <p:childTnLst>
                              <p:par>
                                <p:cTn fill="hold" grpId="0" id="156" nodeType="afterEffect" presetClass="entr" presetID="2" presetSubtype="9">
                                  <p:stCondLst>
                                    <p:cond delay="0"/>
                                  </p:stCondLst>
                                  <p:childTnLst>
                                    <p:set>
                                      <p:cBhvr>
                                        <p:cTn dur="1" fill="hold" id="157">
                                          <p:stCondLst>
                                            <p:cond delay="0"/>
                                          </p:stCondLst>
                                        </p:cTn>
                                        <p:tgtEl>
                                          <p:spTgt spid="3"/>
                                        </p:tgtEl>
                                        <p:attrNameLst>
                                          <p:attrName>style.visibility</p:attrName>
                                        </p:attrNameLst>
                                      </p:cBhvr>
                                      <p:to>
                                        <p:strVal val="visible"/>
                                      </p:to>
                                    </p:set>
                                    <p:anim calcmode="lin" valueType="num">
                                      <p:cBhvr additive="base">
                                        <p:cTn dur="500" fill="hold" id="158"/>
                                        <p:tgtEl>
                                          <p:spTgt spid="3"/>
                                        </p:tgtEl>
                                        <p:attrNameLst>
                                          <p:attrName>ppt_x</p:attrName>
                                        </p:attrNameLst>
                                      </p:cBhvr>
                                      <p:tavLst>
                                        <p:tav tm="0">
                                          <p:val>
                                            <p:strVal val="0-#ppt_w/2"/>
                                          </p:val>
                                        </p:tav>
                                        <p:tav tm="100000">
                                          <p:val>
                                            <p:strVal val="#ppt_x"/>
                                          </p:val>
                                        </p:tav>
                                      </p:tavLst>
                                    </p:anim>
                                    <p:anim calcmode="lin" valueType="num">
                                      <p:cBhvr additive="base">
                                        <p:cTn dur="500" fill="hold" id="159"/>
                                        <p:tgtEl>
                                          <p:spTgt spid="3"/>
                                        </p:tgtEl>
                                        <p:attrNameLst>
                                          <p:attrName>ppt_y</p:attrName>
                                        </p:attrNameLst>
                                      </p:cBhvr>
                                      <p:tavLst>
                                        <p:tav tm="0">
                                          <p:val>
                                            <p:strVal val="0-#ppt_h/2"/>
                                          </p:val>
                                        </p:tav>
                                        <p:tav tm="100000">
                                          <p:val>
                                            <p:strVal val="#ppt_y"/>
                                          </p:val>
                                        </p:tav>
                                      </p:tavLst>
                                    </p:anim>
                                  </p:childTnLst>
                                </p:cTn>
                              </p:par>
                            </p:childTnLst>
                          </p:cTn>
                        </p:par>
                        <p:par>
                          <p:cTn fill="hold" id="160" nodeType="afterGroup">
                            <p:stCondLst>
                              <p:cond delay="6600"/>
                            </p:stCondLst>
                            <p:childTnLst>
                              <p:par>
                                <p:cTn fill="hold" grpId="0" id="161" nodeType="afterEffect" presetClass="entr" presetID="2" presetSubtype="12">
                                  <p:stCondLst>
                                    <p:cond delay="0"/>
                                  </p:stCondLst>
                                  <p:childTnLst>
                                    <p:set>
                                      <p:cBhvr>
                                        <p:cTn dur="1" fill="hold" id="162">
                                          <p:stCondLst>
                                            <p:cond delay="0"/>
                                          </p:stCondLst>
                                        </p:cTn>
                                        <p:tgtEl>
                                          <p:spTgt spid="5"/>
                                        </p:tgtEl>
                                        <p:attrNameLst>
                                          <p:attrName>style.visibility</p:attrName>
                                        </p:attrNameLst>
                                      </p:cBhvr>
                                      <p:to>
                                        <p:strVal val="visible"/>
                                      </p:to>
                                    </p:set>
                                    <p:anim calcmode="lin" valueType="num">
                                      <p:cBhvr additive="base">
                                        <p:cTn dur="500" fill="hold" id="163"/>
                                        <p:tgtEl>
                                          <p:spTgt spid="5"/>
                                        </p:tgtEl>
                                        <p:attrNameLst>
                                          <p:attrName>ppt_x</p:attrName>
                                        </p:attrNameLst>
                                      </p:cBhvr>
                                      <p:tavLst>
                                        <p:tav tm="0">
                                          <p:val>
                                            <p:strVal val="0-#ppt_w/2"/>
                                          </p:val>
                                        </p:tav>
                                        <p:tav tm="100000">
                                          <p:val>
                                            <p:strVal val="#ppt_x"/>
                                          </p:val>
                                        </p:tav>
                                      </p:tavLst>
                                    </p:anim>
                                    <p:anim calcmode="lin" valueType="num">
                                      <p:cBhvr additive="base">
                                        <p:cTn dur="500" fill="hold" id="164"/>
                                        <p:tgtEl>
                                          <p:spTgt spid="5"/>
                                        </p:tgtEl>
                                        <p:attrNameLst>
                                          <p:attrName>ppt_y</p:attrName>
                                        </p:attrNameLst>
                                      </p:cBhvr>
                                      <p:tavLst>
                                        <p:tav tm="0">
                                          <p:val>
                                            <p:strVal val="1+#ppt_h/2"/>
                                          </p:val>
                                        </p:tav>
                                        <p:tav tm="100000">
                                          <p:val>
                                            <p:strVal val="#ppt_y"/>
                                          </p:val>
                                        </p:tav>
                                      </p:tavLst>
                                    </p:anim>
                                  </p:childTnLst>
                                </p:cTn>
                              </p:par>
                            </p:childTnLst>
                          </p:cTn>
                        </p:par>
                        <p:par>
                          <p:cTn fill="hold" id="165" nodeType="afterGroup">
                            <p:stCondLst>
                              <p:cond delay="7100"/>
                            </p:stCondLst>
                            <p:childTnLst>
                              <p:par>
                                <p:cTn fill="hold" grpId="0" id="166" nodeType="afterEffect" presetClass="entr" presetID="2" presetSubtype="9">
                                  <p:stCondLst>
                                    <p:cond delay="0"/>
                                  </p:stCondLst>
                                  <p:childTnLst>
                                    <p:set>
                                      <p:cBhvr>
                                        <p:cTn dur="1" fill="hold" id="167">
                                          <p:stCondLst>
                                            <p:cond delay="0"/>
                                          </p:stCondLst>
                                        </p:cTn>
                                        <p:tgtEl>
                                          <p:spTgt spid="4"/>
                                        </p:tgtEl>
                                        <p:attrNameLst>
                                          <p:attrName>style.visibility</p:attrName>
                                        </p:attrNameLst>
                                      </p:cBhvr>
                                      <p:to>
                                        <p:strVal val="visible"/>
                                      </p:to>
                                    </p:set>
                                    <p:anim calcmode="lin" valueType="num">
                                      <p:cBhvr additive="base">
                                        <p:cTn dur="500" fill="hold" id="168"/>
                                        <p:tgtEl>
                                          <p:spTgt spid="4"/>
                                        </p:tgtEl>
                                        <p:attrNameLst>
                                          <p:attrName>ppt_x</p:attrName>
                                        </p:attrNameLst>
                                      </p:cBhvr>
                                      <p:tavLst>
                                        <p:tav tm="0">
                                          <p:val>
                                            <p:strVal val="0-#ppt_w/2"/>
                                          </p:val>
                                        </p:tav>
                                        <p:tav tm="100000">
                                          <p:val>
                                            <p:strVal val="#ppt_x"/>
                                          </p:val>
                                        </p:tav>
                                      </p:tavLst>
                                    </p:anim>
                                    <p:anim calcmode="lin" valueType="num">
                                      <p:cBhvr additive="base">
                                        <p:cTn dur="500" fill="hold" id="169"/>
                                        <p:tgtEl>
                                          <p:spTgt spid="4"/>
                                        </p:tgtEl>
                                        <p:attrNameLst>
                                          <p:attrName>ppt_y</p:attrName>
                                        </p:attrNameLst>
                                      </p:cBhvr>
                                      <p:tavLst>
                                        <p:tav tm="0">
                                          <p:val>
                                            <p:strVal val="0-#ppt_h/2"/>
                                          </p:val>
                                        </p:tav>
                                        <p:tav tm="100000">
                                          <p:val>
                                            <p:strVal val="#ppt_y"/>
                                          </p:val>
                                        </p:tav>
                                      </p:tavLst>
                                    </p:anim>
                                  </p:childTnLst>
                                </p:cTn>
                              </p:par>
                            </p:childTnLst>
                          </p:cTn>
                        </p:par>
                        <p:par>
                          <p:cTn fill="hold" id="170" nodeType="afterGroup">
                            <p:stCondLst>
                              <p:cond delay="7600"/>
                            </p:stCondLst>
                            <p:childTnLst>
                              <p:par>
                                <p:cTn fill="hold" grpId="0" id="171" nodeType="afterEffect" presetClass="entr" presetID="10" presetSubtype="0">
                                  <p:stCondLst>
                                    <p:cond delay="0"/>
                                  </p:stCondLst>
                                  <p:childTnLst>
                                    <p:set>
                                      <p:cBhvr>
                                        <p:cTn dur="1" fill="hold" id="172">
                                          <p:stCondLst>
                                            <p:cond delay="0"/>
                                          </p:stCondLst>
                                        </p:cTn>
                                        <p:tgtEl>
                                          <p:spTgt spid="44"/>
                                        </p:tgtEl>
                                        <p:attrNameLst>
                                          <p:attrName>style.visibility</p:attrName>
                                        </p:attrNameLst>
                                      </p:cBhvr>
                                      <p:to>
                                        <p:strVal val="visible"/>
                                      </p:to>
                                    </p:set>
                                    <p:animEffect filter="fade" transition="in">
                                      <p:cBhvr>
                                        <p:cTn dur="500" id="173"/>
                                        <p:tgtEl>
                                          <p:spTgt spid="4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
      <p:bldP grpId="0" spid="3"/>
      <p:bldP grpId="0" spid="4"/>
      <p:bldP grpId="0" spid="5"/>
      <p:bldP grpId="0" spid="10"/>
      <p:bldP grpId="0" spid="14"/>
      <p:bldP grpId="0" spid="18"/>
      <p:bldP grpId="0" spid="22"/>
      <p:bldP grpId="0" spid="23"/>
      <p:bldP grpId="0" spid="24"/>
      <p:bldP grpId="0" spid="25"/>
      <p:bldP grpId="0" spid="26"/>
      <p:bldP grpId="0" spid="27"/>
      <p:bldP grpId="0" spid="28"/>
      <p:bldP grpId="0" spid="29"/>
      <p:bldP grpId="0" spid="30"/>
      <p:bldP grpId="0" spid="31"/>
      <p:bldP grpId="0" spid="32"/>
      <p:bldP grpId="0" spid="33"/>
      <p:bldP grpId="0" spid="34"/>
      <p:bldP grpId="0" spid="35"/>
      <p:bldP grpId="0" spid="36"/>
      <p:bldP grpId="0" spid="37"/>
      <p:bldP grpId="0" spid="38"/>
      <p:bldP grpId="0" spid="39"/>
      <p:bldP grpId="0" spid="40"/>
      <p:bldP grpId="0" spid="41"/>
      <p:bldP grpId="0" spid="42"/>
      <p:bldP grpId="0" spid="44"/>
    </p:bldLst>
  </p:timing>
</p:sld>
</file>

<file path=ppt/slides/slide2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6" name="图片 25"/>
          <p:cNvPicPr>
            <a:picLocks noChangeAspect="1"/>
          </p:cNvPicPr>
          <p:nvPr/>
        </p:nvPicPr>
        <p:blipFill>
          <a:blip r:embed="rId3">
            <a:extLst>
              <a:ext uri="{28A0092B-C50C-407E-A947-70E740481C1C}">
                <a14:useLocalDpi val="0"/>
              </a:ext>
            </a:extLst>
          </a:blip>
          <a:stretch>
            <a:fillRect/>
          </a:stretch>
        </p:blipFill>
        <p:spPr>
          <a:xfrm flipH="1">
            <a:off x="0" y="0"/>
            <a:ext cx="9144000" cy="5143500"/>
          </a:xfrm>
          <a:prstGeom prst="rect">
            <a:avLst/>
          </a:prstGeom>
        </p:spPr>
      </p:pic>
      <p:sp>
        <p:nvSpPr>
          <p:cNvPr id="4" name="椭圆 3"/>
          <p:cNvSpPr/>
          <p:nvPr/>
        </p:nvSpPr>
        <p:spPr>
          <a:xfrm>
            <a:off x="2586717" y="611625"/>
            <a:ext cx="3701110" cy="370110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sz="4400">
              <a:solidFill>
                <a:srgbClr val="FFFF00"/>
              </a:solidFill>
              <a:latin charset="-122" panose="020b0503020204020204" pitchFamily="34" typeface="微软雅黑"/>
              <a:ea charset="-122" panose="020b0503020204020204" pitchFamily="34" typeface="微软雅黑"/>
            </a:endParaRPr>
          </a:p>
        </p:txBody>
      </p:sp>
      <p:sp>
        <p:nvSpPr>
          <p:cNvPr id="5" name="椭圆 4"/>
          <p:cNvSpPr/>
          <p:nvPr/>
        </p:nvSpPr>
        <p:spPr>
          <a:xfrm>
            <a:off x="2502344" y="527252"/>
            <a:ext cx="3869856" cy="3869854"/>
          </a:xfrm>
          <a:prstGeom prst="ellipse">
            <a:avLst/>
          </a:prstGeom>
          <a:noFill/>
          <a:ln w="117475">
            <a:solidFill>
              <a:schemeClr val="accent1">
                <a:lumMod val="40000"/>
                <a:lumOff val="60000"/>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sz="4400">
              <a:solidFill>
                <a:srgbClr val="FFFF00"/>
              </a:solidFill>
              <a:latin charset="-122" panose="020b0503020204020204" pitchFamily="34" typeface="微软雅黑"/>
              <a:ea charset="-122" panose="020b0503020204020204" pitchFamily="34" typeface="微软雅黑"/>
            </a:endParaRPr>
          </a:p>
        </p:txBody>
      </p:sp>
      <p:sp>
        <p:nvSpPr>
          <p:cNvPr id="7" name="任意多边形 6"/>
          <p:cNvSpPr/>
          <p:nvPr/>
        </p:nvSpPr>
        <p:spPr>
          <a:xfrm rot="961210">
            <a:off x="1262829" y="2993352"/>
            <a:ext cx="847204" cy="437267"/>
          </a:xfrm>
          <a:custGeom>
            <a:gdLst>
              <a:gd fmla="*/ 0 w 1667435" name="connsiteX0"/>
              <a:gd fmla="*/ 0 h 860611" name="connsiteY0"/>
              <a:gd fmla="*/ 1667435 w 1667435" name="connsiteX1"/>
              <a:gd fmla="*/ 0 h 860611" name="connsiteY1"/>
              <a:gd fmla="*/ 739588 w 1667435" name="connsiteX2"/>
              <a:gd fmla="*/ 860611 h 860611" name="connsiteY2"/>
              <a:gd fmla="*/ 0 w 1667435" name="connsiteX3"/>
              <a:gd fmla="*/ 0 h 860611" name="connsiteY3"/>
            </a:gdLst>
            <a:cxnLst>
              <a:cxn ang="0">
                <a:pos x="connsiteX0" y="connsiteY0"/>
              </a:cxn>
              <a:cxn ang="0">
                <a:pos x="connsiteX1" y="connsiteY1"/>
              </a:cxn>
              <a:cxn ang="0">
                <a:pos x="connsiteX2" y="connsiteY2"/>
              </a:cxn>
              <a:cxn ang="0">
                <a:pos x="connsiteX3" y="connsiteY3"/>
              </a:cxn>
            </a:cxnLst>
            <a:rect b="b" l="l" r="r" t="t"/>
            <a:pathLst>
              <a:path h="860611" w="1667435">
                <a:moveTo>
                  <a:pt x="0" y="0"/>
                </a:moveTo>
                <a:lnTo>
                  <a:pt x="1667435" y="0"/>
                </a:lnTo>
                <a:lnTo>
                  <a:pt x="739588" y="860611"/>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 name="任意多边形 7"/>
          <p:cNvSpPr/>
          <p:nvPr/>
        </p:nvSpPr>
        <p:spPr>
          <a:xfrm rot="12672593">
            <a:off x="1944619" y="3562848"/>
            <a:ext cx="847204" cy="437267"/>
          </a:xfrm>
          <a:custGeom>
            <a:gdLst>
              <a:gd fmla="*/ 0 w 1667435" name="connsiteX0"/>
              <a:gd fmla="*/ 0 h 860611" name="connsiteY0"/>
              <a:gd fmla="*/ 1667435 w 1667435" name="connsiteX1"/>
              <a:gd fmla="*/ 0 h 860611" name="connsiteY1"/>
              <a:gd fmla="*/ 739588 w 1667435" name="connsiteX2"/>
              <a:gd fmla="*/ 860611 h 860611" name="connsiteY2"/>
              <a:gd fmla="*/ 0 w 1667435" name="connsiteX3"/>
              <a:gd fmla="*/ 0 h 860611" name="connsiteY3"/>
            </a:gdLst>
            <a:cxnLst>
              <a:cxn ang="0">
                <a:pos x="connsiteX0" y="connsiteY0"/>
              </a:cxn>
              <a:cxn ang="0">
                <a:pos x="connsiteX1" y="connsiteY1"/>
              </a:cxn>
              <a:cxn ang="0">
                <a:pos x="connsiteX2" y="connsiteY2"/>
              </a:cxn>
              <a:cxn ang="0">
                <a:pos x="connsiteX3" y="connsiteY3"/>
              </a:cxn>
            </a:cxnLst>
            <a:rect b="b" l="l" r="r" t="t"/>
            <a:pathLst>
              <a:path h="860611" w="1667435">
                <a:moveTo>
                  <a:pt x="0" y="0"/>
                </a:moveTo>
                <a:lnTo>
                  <a:pt x="1667435" y="0"/>
                </a:lnTo>
                <a:lnTo>
                  <a:pt x="739588" y="860611"/>
                </a:lnTo>
                <a:lnTo>
                  <a:pt x="0" y="0"/>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 name="任意多边形 8"/>
          <p:cNvSpPr/>
          <p:nvPr/>
        </p:nvSpPr>
        <p:spPr>
          <a:xfrm>
            <a:off x="1070933" y="3747331"/>
            <a:ext cx="561473" cy="593559"/>
          </a:xfrm>
          <a:custGeom>
            <a:gdLst>
              <a:gd fmla="*/ 0 w 561473" name="connsiteX0"/>
              <a:gd fmla="*/ 0 h 593558" name="connsiteY0"/>
              <a:gd fmla="*/ 561473 w 561473" name="connsiteX1"/>
              <a:gd fmla="*/ 272716 h 593558" name="connsiteY1"/>
              <a:gd fmla="*/ 32084 w 561473" name="connsiteX2"/>
              <a:gd fmla="*/ 593558 h 593558" name="connsiteY2"/>
              <a:gd fmla="*/ 0 w 561473" name="connsiteX3"/>
              <a:gd fmla="*/ 0 h 593558" name="connsiteY3"/>
            </a:gdLst>
            <a:cxnLst>
              <a:cxn ang="0">
                <a:pos x="connsiteX0" y="connsiteY0"/>
              </a:cxn>
              <a:cxn ang="0">
                <a:pos x="connsiteX1" y="connsiteY1"/>
              </a:cxn>
              <a:cxn ang="0">
                <a:pos x="connsiteX2" y="connsiteY2"/>
              </a:cxn>
              <a:cxn ang="0">
                <a:pos x="connsiteX3" y="connsiteY3"/>
              </a:cxn>
            </a:cxnLst>
            <a:rect b="b" l="l" r="r" t="t"/>
            <a:pathLst>
              <a:path h="593558" w="561473">
                <a:moveTo>
                  <a:pt x="0" y="0"/>
                </a:moveTo>
                <a:lnTo>
                  <a:pt x="561473" y="272716"/>
                </a:lnTo>
                <a:lnTo>
                  <a:pt x="32084" y="593558"/>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 name="任意多边形 9"/>
          <p:cNvSpPr/>
          <p:nvPr/>
        </p:nvSpPr>
        <p:spPr>
          <a:xfrm>
            <a:off x="477375" y="3169816"/>
            <a:ext cx="336884" cy="304800"/>
          </a:xfrm>
          <a:custGeom>
            <a:gdLst>
              <a:gd fmla="*/ 0 w 336884" name="connsiteX0"/>
              <a:gd fmla="*/ 0 h 304800" name="connsiteY0"/>
              <a:gd fmla="*/ 80210 w 336884" name="connsiteX1"/>
              <a:gd fmla="*/ 304800 h 304800" name="connsiteY1"/>
              <a:gd fmla="*/ 336884 w 336884" name="connsiteX2"/>
              <a:gd fmla="*/ 192505 h 304800" name="connsiteY2"/>
              <a:gd fmla="*/ 0 w 336884" name="connsiteX3"/>
              <a:gd fmla="*/ 0 h 304800" name="connsiteY3"/>
            </a:gdLst>
            <a:cxnLst>
              <a:cxn ang="0">
                <a:pos x="connsiteX0" y="connsiteY0"/>
              </a:cxn>
              <a:cxn ang="0">
                <a:pos x="connsiteX1" y="connsiteY1"/>
              </a:cxn>
              <a:cxn ang="0">
                <a:pos x="connsiteX2" y="connsiteY2"/>
              </a:cxn>
              <a:cxn ang="0">
                <a:pos x="connsiteX3" y="connsiteY3"/>
              </a:cxn>
            </a:cxnLst>
            <a:rect b="b" l="l" r="r" t="t"/>
            <a:pathLst>
              <a:path h="304800" w="336884">
                <a:moveTo>
                  <a:pt x="0" y="0"/>
                </a:moveTo>
                <a:lnTo>
                  <a:pt x="80210" y="304800"/>
                </a:lnTo>
                <a:lnTo>
                  <a:pt x="336884" y="192505"/>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 name="任意多边形 10"/>
          <p:cNvSpPr/>
          <p:nvPr/>
        </p:nvSpPr>
        <p:spPr>
          <a:xfrm>
            <a:off x="1488027" y="4292764"/>
            <a:ext cx="481263" cy="401053"/>
          </a:xfrm>
          <a:custGeom>
            <a:gdLst>
              <a:gd fmla="*/ 176463 w 481263" name="connsiteX0"/>
              <a:gd fmla="*/ 96253 h 401053" name="connsiteY0"/>
              <a:gd fmla="*/ 0 w 481263" name="connsiteX1"/>
              <a:gd fmla="*/ 401053 h 401053" name="connsiteY1"/>
              <a:gd fmla="*/ 481263 w 481263" name="connsiteX2"/>
              <a:gd fmla="*/ 0 h 401053" name="connsiteY2"/>
              <a:gd fmla="*/ 176463 w 481263" name="connsiteX3"/>
              <a:gd fmla="*/ 96253 h 401053" name="connsiteY3"/>
            </a:gdLst>
            <a:cxnLst>
              <a:cxn ang="0">
                <a:pos x="connsiteX0" y="connsiteY0"/>
              </a:cxn>
              <a:cxn ang="0">
                <a:pos x="connsiteX1" y="connsiteY1"/>
              </a:cxn>
              <a:cxn ang="0">
                <a:pos x="connsiteX2" y="connsiteY2"/>
              </a:cxn>
              <a:cxn ang="0">
                <a:pos x="connsiteX3" y="connsiteY3"/>
              </a:cxn>
            </a:cxnLst>
            <a:rect b="b" l="l" r="r" t="t"/>
            <a:pathLst>
              <a:path h="401053" w="481263">
                <a:moveTo>
                  <a:pt x="176463" y="96253"/>
                </a:moveTo>
                <a:lnTo>
                  <a:pt x="0" y="401053"/>
                </a:lnTo>
                <a:lnTo>
                  <a:pt x="481263" y="0"/>
                </a:lnTo>
                <a:lnTo>
                  <a:pt x="176463" y="96253"/>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 name="任意多边形 11"/>
          <p:cNvSpPr/>
          <p:nvPr/>
        </p:nvSpPr>
        <p:spPr>
          <a:xfrm rot="4178014">
            <a:off x="2249458" y="617007"/>
            <a:ext cx="401052" cy="481263"/>
          </a:xfrm>
          <a:custGeom>
            <a:gdLst>
              <a:gd fmla="*/ 0 w 401052" name="connsiteX0"/>
              <a:gd fmla="*/ 0 h 481263" name="connsiteY0"/>
              <a:gd fmla="*/ 401052 w 401052" name="connsiteX1"/>
              <a:gd fmla="*/ 96253 h 481263" name="connsiteY1"/>
              <a:gd fmla="*/ 16042 w 401052" name="connsiteX2"/>
              <a:gd fmla="*/ 481263 h 481263" name="connsiteY2"/>
              <a:gd fmla="*/ 0 w 401052" name="connsiteX3"/>
              <a:gd fmla="*/ 0 h 481263" name="connsiteY3"/>
            </a:gdLst>
            <a:cxnLst>
              <a:cxn ang="0">
                <a:pos x="connsiteX0" y="connsiteY0"/>
              </a:cxn>
              <a:cxn ang="0">
                <a:pos x="connsiteX1" y="connsiteY1"/>
              </a:cxn>
              <a:cxn ang="0">
                <a:pos x="connsiteX2" y="connsiteY2"/>
              </a:cxn>
              <a:cxn ang="0">
                <a:pos x="connsiteX3" y="connsiteY3"/>
              </a:cxn>
            </a:cxnLst>
            <a:rect b="b" l="l" r="r" t="t"/>
            <a:pathLst>
              <a:path h="481263" w="401052">
                <a:moveTo>
                  <a:pt x="0" y="0"/>
                </a:moveTo>
                <a:lnTo>
                  <a:pt x="401052" y="96253"/>
                </a:lnTo>
                <a:lnTo>
                  <a:pt x="16042" y="481263"/>
                </a:lnTo>
                <a:lnTo>
                  <a:pt x="0" y="0"/>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 name="任意多边形 12"/>
          <p:cNvSpPr/>
          <p:nvPr/>
        </p:nvSpPr>
        <p:spPr>
          <a:xfrm>
            <a:off x="6896411" y="809512"/>
            <a:ext cx="866273" cy="577516"/>
          </a:xfrm>
          <a:custGeom>
            <a:gdLst>
              <a:gd fmla="*/ 0 w 866273" name="connsiteX0"/>
              <a:gd fmla="*/ 64168 h 577516" name="connsiteY0"/>
              <a:gd fmla="*/ 866273 w 866273" name="connsiteX1"/>
              <a:gd fmla="*/ 0 h 577516" name="connsiteY1"/>
              <a:gd fmla="*/ 401052 w 866273" name="connsiteX2"/>
              <a:gd fmla="*/ 577516 h 577516" name="connsiteY2"/>
              <a:gd fmla="*/ 0 w 866273" name="connsiteX3"/>
              <a:gd fmla="*/ 64168 h 577516" name="connsiteY3"/>
            </a:gdLst>
            <a:cxnLst>
              <a:cxn ang="0">
                <a:pos x="connsiteX0" y="connsiteY0"/>
              </a:cxn>
              <a:cxn ang="0">
                <a:pos x="connsiteX1" y="connsiteY1"/>
              </a:cxn>
              <a:cxn ang="0">
                <a:pos x="connsiteX2" y="connsiteY2"/>
              </a:cxn>
              <a:cxn ang="0">
                <a:pos x="connsiteX3" y="connsiteY3"/>
              </a:cxn>
            </a:cxnLst>
            <a:rect b="b" l="l" r="r" t="t"/>
            <a:pathLst>
              <a:path h="577516" w="866273">
                <a:moveTo>
                  <a:pt x="0" y="64168"/>
                </a:moveTo>
                <a:lnTo>
                  <a:pt x="866273" y="0"/>
                </a:lnTo>
                <a:lnTo>
                  <a:pt x="401052" y="577516"/>
                </a:lnTo>
                <a:lnTo>
                  <a:pt x="0" y="6416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4" name="任意多边形 13"/>
          <p:cNvSpPr/>
          <p:nvPr/>
        </p:nvSpPr>
        <p:spPr>
          <a:xfrm>
            <a:off x="6976622" y="1739955"/>
            <a:ext cx="368969" cy="352927"/>
          </a:xfrm>
          <a:custGeom>
            <a:gdLst>
              <a:gd fmla="*/ 0 w 368969" name="connsiteX0"/>
              <a:gd fmla="*/ 0 h 352927" name="connsiteY0"/>
              <a:gd fmla="*/ 368969 w 368969" name="connsiteX1"/>
              <a:gd fmla="*/ 48127 h 352927" name="connsiteY1"/>
              <a:gd fmla="*/ 112295 w 368969" name="connsiteX2"/>
              <a:gd fmla="*/ 352927 h 352927" name="connsiteY2"/>
              <a:gd fmla="*/ 0 w 368969" name="connsiteX3"/>
              <a:gd fmla="*/ 0 h 352927" name="connsiteY3"/>
            </a:gdLst>
            <a:cxnLst>
              <a:cxn ang="0">
                <a:pos x="connsiteX0" y="connsiteY0"/>
              </a:cxn>
              <a:cxn ang="0">
                <a:pos x="connsiteX1" y="connsiteY1"/>
              </a:cxn>
              <a:cxn ang="0">
                <a:pos x="connsiteX2" y="connsiteY2"/>
              </a:cxn>
              <a:cxn ang="0">
                <a:pos x="connsiteX3" y="connsiteY3"/>
              </a:cxn>
            </a:cxnLst>
            <a:rect b="b" l="l" r="r" t="t"/>
            <a:pathLst>
              <a:path h="352927" w="368969">
                <a:moveTo>
                  <a:pt x="0" y="0"/>
                </a:moveTo>
                <a:lnTo>
                  <a:pt x="368969" y="48127"/>
                </a:lnTo>
                <a:lnTo>
                  <a:pt x="112295" y="352927"/>
                </a:lnTo>
                <a:lnTo>
                  <a:pt x="0" y="0"/>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5" name="任意多边形 14"/>
          <p:cNvSpPr/>
          <p:nvPr/>
        </p:nvSpPr>
        <p:spPr>
          <a:xfrm>
            <a:off x="6559526" y="2285388"/>
            <a:ext cx="753979" cy="577515"/>
          </a:xfrm>
          <a:custGeom>
            <a:gdLst>
              <a:gd fmla="*/ 0 w 753979" name="connsiteX0"/>
              <a:gd fmla="*/ 0 h 577515" name="connsiteY0"/>
              <a:gd fmla="*/ 48126 w 753979" name="connsiteX1"/>
              <a:gd fmla="*/ 577515 h 577515" name="connsiteY1"/>
              <a:gd fmla="*/ 753979 w 753979" name="connsiteX2"/>
              <a:gd fmla="*/ 513347 h 577515" name="connsiteY2"/>
              <a:gd fmla="*/ 0 w 753979" name="connsiteX3"/>
              <a:gd fmla="*/ 0 h 577515" name="connsiteY3"/>
            </a:gdLst>
            <a:cxnLst>
              <a:cxn ang="0">
                <a:pos x="connsiteX0" y="connsiteY0"/>
              </a:cxn>
              <a:cxn ang="0">
                <a:pos x="connsiteX1" y="connsiteY1"/>
              </a:cxn>
              <a:cxn ang="0">
                <a:pos x="connsiteX2" y="connsiteY2"/>
              </a:cxn>
              <a:cxn ang="0">
                <a:pos x="connsiteX3" y="connsiteY3"/>
              </a:cxn>
            </a:cxnLst>
            <a:rect b="b" l="l" r="r" t="t"/>
            <a:pathLst>
              <a:path h="577515" w="753979">
                <a:moveTo>
                  <a:pt x="0" y="0"/>
                </a:moveTo>
                <a:lnTo>
                  <a:pt x="48126" y="577515"/>
                </a:lnTo>
                <a:lnTo>
                  <a:pt x="753979" y="513347"/>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6" name="任意多边形 15"/>
          <p:cNvSpPr/>
          <p:nvPr/>
        </p:nvSpPr>
        <p:spPr>
          <a:xfrm>
            <a:off x="7313505" y="2622268"/>
            <a:ext cx="1090863" cy="561475"/>
          </a:xfrm>
          <a:custGeom>
            <a:gdLst>
              <a:gd fmla="*/ 433136 w 1090863" name="connsiteX0"/>
              <a:gd fmla="*/ 0 h 561474" name="connsiteY0"/>
              <a:gd fmla="*/ 0 w 1090863" name="connsiteX1"/>
              <a:gd fmla="*/ 561474 h 561474" name="connsiteY1"/>
              <a:gd fmla="*/ 1090863 w 1090863" name="connsiteX2"/>
              <a:gd fmla="*/ 256674 h 561474" name="connsiteY2"/>
              <a:gd fmla="*/ 481263 w 1090863" name="connsiteX3"/>
              <a:gd fmla="*/ 16042 h 561474" name="connsiteY3"/>
              <a:gd fmla="*/ 433136 w 1090863" name="connsiteX4"/>
              <a:gd fmla="*/ 0 h 561474"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561474" w="1090863">
                <a:moveTo>
                  <a:pt x="433136" y="0"/>
                </a:moveTo>
                <a:lnTo>
                  <a:pt x="0" y="561474"/>
                </a:lnTo>
                <a:lnTo>
                  <a:pt x="1090863" y="256674"/>
                </a:lnTo>
                <a:lnTo>
                  <a:pt x="481263" y="16042"/>
                </a:lnTo>
                <a:lnTo>
                  <a:pt x="433136" y="0"/>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7" name="任意多边形 16"/>
          <p:cNvSpPr/>
          <p:nvPr/>
        </p:nvSpPr>
        <p:spPr>
          <a:xfrm>
            <a:off x="6222642" y="3969807"/>
            <a:ext cx="689811" cy="834191"/>
          </a:xfrm>
          <a:custGeom>
            <a:gdLst>
              <a:gd fmla="*/ 0 w 689811" name="connsiteX0"/>
              <a:gd fmla="*/ 304800 h 834190" name="connsiteY0"/>
              <a:gd fmla="*/ 545432 w 689811" name="connsiteX1"/>
              <a:gd fmla="*/ 0 h 834190" name="connsiteY1"/>
              <a:gd fmla="*/ 689811 w 689811" name="connsiteX2"/>
              <a:gd fmla="*/ 834190 h 834190" name="connsiteY2"/>
              <a:gd fmla="*/ 0 w 689811" name="connsiteX3"/>
              <a:gd fmla="*/ 304800 h 834190" name="connsiteY3"/>
            </a:gdLst>
            <a:cxnLst>
              <a:cxn ang="0">
                <a:pos x="connsiteX0" y="connsiteY0"/>
              </a:cxn>
              <a:cxn ang="0">
                <a:pos x="connsiteX1" y="connsiteY1"/>
              </a:cxn>
              <a:cxn ang="0">
                <a:pos x="connsiteX2" y="connsiteY2"/>
              </a:cxn>
              <a:cxn ang="0">
                <a:pos x="connsiteX3" y="connsiteY3"/>
              </a:cxn>
            </a:cxnLst>
            <a:rect b="b" l="l" r="r" t="t"/>
            <a:pathLst>
              <a:path h="834190" w="689811">
                <a:moveTo>
                  <a:pt x="0" y="304800"/>
                </a:moveTo>
                <a:lnTo>
                  <a:pt x="545432" y="0"/>
                </a:lnTo>
                <a:lnTo>
                  <a:pt x="689811" y="834190"/>
                </a:lnTo>
                <a:lnTo>
                  <a:pt x="0" y="3048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9" name="TextBox 28"/>
          <p:cNvSpPr txBox="1"/>
          <p:nvPr/>
        </p:nvSpPr>
        <p:spPr>
          <a:xfrm>
            <a:off x="3826136" y="1121940"/>
            <a:ext cx="1217930" cy="1097280"/>
          </a:xfrm>
          <a:prstGeom prst="rect">
            <a:avLst/>
          </a:prstGeom>
          <a:noFill/>
        </p:spPr>
        <p:txBody>
          <a:bodyPr rtlCol="0" wrap="none">
            <a:spAutoFit/>
          </a:bodyPr>
          <a:lstStyle/>
          <a:p>
            <a:r>
              <a:rPr altLang="zh-CN" b="1" lang="en-US" sz="6600">
                <a:solidFill>
                  <a:schemeClr val="bg1"/>
                </a:solidFill>
                <a:latin typeface="+mj-ea"/>
                <a:ea typeface="+mj-ea"/>
              </a:rPr>
              <a:t>04</a:t>
            </a:r>
          </a:p>
        </p:txBody>
      </p:sp>
      <p:sp>
        <p:nvSpPr>
          <p:cNvPr id="21" name="矩形 20"/>
          <p:cNvSpPr/>
          <p:nvPr/>
        </p:nvSpPr>
        <p:spPr>
          <a:xfrm>
            <a:off x="3059832" y="2063919"/>
            <a:ext cx="3888432" cy="603504"/>
          </a:xfrm>
          <a:prstGeom prst="rect">
            <a:avLst/>
          </a:prstGeom>
        </p:spPr>
        <p:txBody>
          <a:bodyPr wrap="square">
            <a:spAutoFit/>
          </a:bodyPr>
          <a:lstStyle/>
          <a:p>
            <a:pPr fontAlgn="base">
              <a:lnSpc>
                <a:spcPct val="120000"/>
              </a:lnSpc>
            </a:pPr>
            <a:r>
              <a:rPr altLang="zh-CN" b="1" lang="en-US" smtClean="0" sz="2800">
                <a:solidFill>
                  <a:schemeClr val="bg1"/>
                </a:solidFill>
                <a:latin charset="-122" panose="020b0503020204020204" pitchFamily="34" typeface="微软雅黑"/>
                <a:ea charset="-122" panose="020b0503020204020204" pitchFamily="34" typeface="微软雅黑"/>
                <a:sym charset="0" pitchFamily="34" typeface="Arial"/>
              </a:rPr>
              <a:t>2017年工作叙述</a:t>
            </a:r>
          </a:p>
        </p:txBody>
      </p:sp>
      <p:sp>
        <p:nvSpPr>
          <p:cNvPr id="22" name="椭圆 21"/>
          <p:cNvSpPr/>
          <p:nvPr/>
        </p:nvSpPr>
        <p:spPr>
          <a:xfrm>
            <a:off x="3347864" y="2789086"/>
            <a:ext cx="144016" cy="1440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CCECFF"/>
              </a:solidFill>
            </a:endParaRPr>
          </a:p>
        </p:txBody>
      </p:sp>
      <p:sp>
        <p:nvSpPr>
          <p:cNvPr id="23" name="椭圆 22"/>
          <p:cNvSpPr/>
          <p:nvPr/>
        </p:nvSpPr>
        <p:spPr>
          <a:xfrm>
            <a:off x="3347864" y="3147814"/>
            <a:ext cx="144016" cy="1440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CCECFF"/>
              </a:solidFill>
            </a:endParaRPr>
          </a:p>
        </p:txBody>
      </p:sp>
      <p:sp>
        <p:nvSpPr>
          <p:cNvPr id="24" name="矩形 23"/>
          <p:cNvSpPr/>
          <p:nvPr/>
        </p:nvSpPr>
        <p:spPr>
          <a:xfrm>
            <a:off x="3510136" y="2678716"/>
            <a:ext cx="3438128" cy="1078992"/>
          </a:xfrm>
          <a:prstGeom prst="rect">
            <a:avLst/>
          </a:prstGeom>
        </p:spPr>
        <p:txBody>
          <a:bodyPr wrap="square">
            <a:spAutoFit/>
          </a:bodyPr>
          <a:lstStyle/>
          <a:p>
            <a:pPr fontAlgn="base">
              <a:lnSpc>
                <a:spcPct val="120000"/>
              </a:lnSpc>
            </a:pPr>
            <a:r>
              <a:rPr altLang="zh-CN" lang="en-US" smtClean="0">
                <a:solidFill>
                  <a:schemeClr val="bg1"/>
                </a:solidFill>
                <a:latin charset="-122" panose="020b0503020204020204" pitchFamily="34" typeface="微软雅黑"/>
                <a:ea charset="-122" panose="020b0503020204020204" pitchFamily="34" typeface="微软雅黑"/>
              </a:rPr>
              <a:t>2017年工作计划</a:t>
            </a:r>
          </a:p>
          <a:p>
            <a:pPr fontAlgn="base">
              <a:lnSpc>
                <a:spcPct val="120000"/>
              </a:lnSpc>
            </a:pPr>
            <a:r>
              <a:rPr altLang="zh-CN" lang="en-US" smtClean="0">
                <a:solidFill>
                  <a:schemeClr val="bg1"/>
                </a:solidFill>
                <a:latin charset="-122" panose="020b0503020204020204" pitchFamily="34" typeface="微软雅黑"/>
                <a:ea charset="-122" panose="020b0503020204020204" pitchFamily="34" typeface="微软雅黑"/>
              </a:rPr>
              <a:t>工作目标</a:t>
            </a:r>
          </a:p>
          <a:p>
            <a:pPr fontAlgn="base">
              <a:lnSpc>
                <a:spcPct val="120000"/>
              </a:lnSpc>
            </a:pPr>
            <a:r>
              <a:rPr altLang="zh-CN" lang="en-US" smtClean="0">
                <a:solidFill>
                  <a:schemeClr val="bg1"/>
                </a:solidFill>
                <a:latin charset="-122" panose="020b0503020204020204" pitchFamily="34" typeface="微软雅黑"/>
                <a:ea charset="-122" panose="020b0503020204020204" pitchFamily="34" typeface="微软雅黑"/>
              </a:rPr>
              <a:t>其他</a:t>
            </a:r>
          </a:p>
        </p:txBody>
      </p:sp>
      <p:sp>
        <p:nvSpPr>
          <p:cNvPr id="25" name="椭圆 24"/>
          <p:cNvSpPr/>
          <p:nvPr/>
        </p:nvSpPr>
        <p:spPr>
          <a:xfrm>
            <a:off x="3347864" y="3435846"/>
            <a:ext cx="144016" cy="1440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CCECFF"/>
              </a:solidFill>
            </a:endParaRPr>
          </a:p>
        </p:txBody>
      </p:sp>
    </p:spTree>
    <p:extLst>
      <p:ext uri="{BB962C8B-B14F-4D97-AF65-F5344CB8AC3E}">
        <p14:creationId val="1622220788"/>
      </p:ext>
    </p:extLst>
  </p:cSld>
  <p:clrMapOvr>
    <a:masterClrMapping/>
  </p:clrMapOvr>
  <mc:AlternateContent>
    <mc:Choice Requires="p14">
      <p:transition p14:dur="1600" spd="slow">
        <p:blinds dir="vert"/>
      </p:transition>
    </mc:Choice>
    <mc:Fallback>
      <p:transition spd="slow">
        <p:blinds dir="vert"/>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53" presetSubtype="0">
                                  <p:stCondLst>
                                    <p:cond delay="0"/>
                                  </p:stCondLst>
                                  <p:childTnLst>
                                    <p:set>
                                      <p:cBhvr>
                                        <p:cTn dur="1" fill="hold" id="6">
                                          <p:stCondLst>
                                            <p:cond delay="0"/>
                                          </p:stCondLst>
                                        </p:cTn>
                                        <p:tgtEl>
                                          <p:spTgt spid="4"/>
                                        </p:tgtEl>
                                        <p:attrNameLst>
                                          <p:attrName>style.visibility</p:attrName>
                                        </p:attrNameLst>
                                      </p:cBhvr>
                                      <p:to>
                                        <p:strVal val="visible"/>
                                      </p:to>
                                    </p:set>
                                    <p:anim calcmode="lin" valueType="num">
                                      <p:cBhvr>
                                        <p:cTn dur="150" fill="hold" id="7"/>
                                        <p:tgtEl>
                                          <p:spTgt spid="4"/>
                                        </p:tgtEl>
                                        <p:attrNameLst>
                                          <p:attrName>ppt_w</p:attrName>
                                        </p:attrNameLst>
                                      </p:cBhvr>
                                      <p:tavLst>
                                        <p:tav tm="0">
                                          <p:val>
                                            <p:fltVal val="0"/>
                                          </p:val>
                                        </p:tav>
                                        <p:tav tm="100000">
                                          <p:val>
                                            <p:strVal val="#ppt_w"/>
                                          </p:val>
                                        </p:tav>
                                      </p:tavLst>
                                    </p:anim>
                                    <p:anim calcmode="lin" valueType="num">
                                      <p:cBhvr>
                                        <p:cTn dur="150" fill="hold" id="8"/>
                                        <p:tgtEl>
                                          <p:spTgt spid="4"/>
                                        </p:tgtEl>
                                        <p:attrNameLst>
                                          <p:attrName>ppt_h</p:attrName>
                                        </p:attrNameLst>
                                      </p:cBhvr>
                                      <p:tavLst>
                                        <p:tav tm="0">
                                          <p:val>
                                            <p:fltVal val="0"/>
                                          </p:val>
                                        </p:tav>
                                        <p:tav tm="100000">
                                          <p:val>
                                            <p:strVal val="#ppt_h"/>
                                          </p:val>
                                        </p:tav>
                                      </p:tavLst>
                                    </p:anim>
                                    <p:animEffect filter="fade" transition="in">
                                      <p:cBhvr>
                                        <p:cTn dur="150" id="9"/>
                                        <p:tgtEl>
                                          <p:spTgt spid="4"/>
                                        </p:tgtEl>
                                      </p:cBhvr>
                                    </p:animEffect>
                                  </p:childTnLst>
                                </p:cTn>
                              </p:par>
                              <p:par>
                                <p:cTn autoRev="1" fill="hold" grpId="1" id="10" nodeType="withEffect" presetClass="emph" presetID="6" presetSubtype="0">
                                  <p:stCondLst>
                                    <p:cond delay="200"/>
                                  </p:stCondLst>
                                  <p:childTnLst>
                                    <p:animScale>
                                      <p:cBhvr>
                                        <p:cTn dur="50" fill="hold" id="11"/>
                                        <p:tgtEl>
                                          <p:spTgt spid="4"/>
                                        </p:tgtEl>
                                      </p:cBhvr>
                                      <p:by x="105000" y="105000"/>
                                    </p:animScale>
                                  </p:childTnLst>
                                </p:cTn>
                              </p:par>
                              <p:par>
                                <p:cTn fill="hold" grpId="2" id="12" nodeType="withEffect" presetClass="emph" presetID="6" presetSubtype="0">
                                  <p:stCondLst>
                                    <p:cond delay="300"/>
                                  </p:stCondLst>
                                  <p:childTnLst>
                                    <p:animScale>
                                      <p:cBhvr>
                                        <p:cTn dur="1000" fill="hold" id="13"/>
                                        <p:tgtEl>
                                          <p:spTgt spid="4"/>
                                        </p:tgtEl>
                                      </p:cBhvr>
                                      <p:by x="95000" y="95000"/>
                                    </p:animScale>
                                  </p:childTnLst>
                                </p:cTn>
                              </p:par>
                              <p:par>
                                <p:cTn fill="hold" grpId="3" id="14" nodeType="withEffect" presetClass="emph" presetID="6" presetSubtype="0">
                                  <p:stCondLst>
                                    <p:cond delay="1300"/>
                                  </p:stCondLst>
                                  <p:childTnLst>
                                    <p:animScale>
                                      <p:cBhvr>
                                        <p:cTn dur="100" fill="hold" id="15"/>
                                        <p:tgtEl>
                                          <p:spTgt spid="4"/>
                                        </p:tgtEl>
                                      </p:cBhvr>
                                      <p:by x="135000" y="135000"/>
                                    </p:animScale>
                                  </p:childTnLst>
                                </p:cTn>
                              </p:par>
                              <p:par>
                                <p:cTn fill="hold" grpId="4" id="16" nodeType="withEffect" presetClass="emph" presetID="6" presetSubtype="0">
                                  <p:stCondLst>
                                    <p:cond delay="1400"/>
                                  </p:stCondLst>
                                  <p:childTnLst>
                                    <p:animScale>
                                      <p:cBhvr>
                                        <p:cTn dur="500" fill="hold" id="17"/>
                                        <p:tgtEl>
                                          <p:spTgt spid="4"/>
                                        </p:tgtEl>
                                      </p:cBhvr>
                                      <p:by x="75000" y="75000"/>
                                    </p:animScale>
                                  </p:childTnLst>
                                </p:cTn>
                              </p:par>
                              <p:par>
                                <p:cTn fill="hold" grpId="0" id="18" nodeType="withEffect" presetClass="entr" presetID="21" presetSubtype="2">
                                  <p:stCondLst>
                                    <p:cond delay="0"/>
                                  </p:stCondLst>
                                  <p:childTnLst>
                                    <p:set>
                                      <p:cBhvr>
                                        <p:cTn dur="1" fill="hold" id="19">
                                          <p:stCondLst>
                                            <p:cond delay="0"/>
                                          </p:stCondLst>
                                        </p:cTn>
                                        <p:tgtEl>
                                          <p:spTgt spid="5"/>
                                        </p:tgtEl>
                                        <p:attrNameLst>
                                          <p:attrName>style.visibility</p:attrName>
                                        </p:attrNameLst>
                                      </p:cBhvr>
                                      <p:to>
                                        <p:strVal val="visible"/>
                                      </p:to>
                                    </p:set>
                                    <p:animEffect filter="wheel(2)" transition="in">
                                      <p:cBhvr>
                                        <p:cTn dur="2000" id="20"/>
                                        <p:tgtEl>
                                          <p:spTgt spid="5"/>
                                        </p:tgtEl>
                                      </p:cBhvr>
                                    </p:animEffect>
                                  </p:childTnLst>
                                </p:cTn>
                              </p:par>
                            </p:childTnLst>
                          </p:cTn>
                        </p:par>
                        <p:par>
                          <p:cTn fill="hold" id="21" nodeType="afterGroup">
                            <p:stCondLst>
                              <p:cond delay="2000"/>
                            </p:stCondLst>
                            <p:childTnLst>
                              <p:par>
                                <p:cTn accel="78000" fill="hold" grpId="0" id="22" nodeType="afterEffect" presetClass="entr" presetID="2" presetSubtype="3">
                                  <p:stCondLst>
                                    <p:cond delay="0"/>
                                  </p:stCondLst>
                                  <p:childTnLst>
                                    <p:set>
                                      <p:cBhvr>
                                        <p:cTn dur="1" fill="hold" id="23">
                                          <p:stCondLst>
                                            <p:cond delay="0"/>
                                          </p:stCondLst>
                                        </p:cTn>
                                        <p:tgtEl>
                                          <p:spTgt spid="13"/>
                                        </p:tgtEl>
                                        <p:attrNameLst>
                                          <p:attrName>style.visibility</p:attrName>
                                        </p:attrNameLst>
                                      </p:cBhvr>
                                      <p:to>
                                        <p:strVal val="visible"/>
                                      </p:to>
                                    </p:set>
                                    <p:anim calcmode="lin" valueType="num">
                                      <p:cBhvr additive="base">
                                        <p:cTn dur="500" fill="hold" id="24"/>
                                        <p:tgtEl>
                                          <p:spTgt spid="13"/>
                                        </p:tgtEl>
                                        <p:attrNameLst>
                                          <p:attrName>ppt_x</p:attrName>
                                        </p:attrNameLst>
                                      </p:cBhvr>
                                      <p:tavLst>
                                        <p:tav tm="0">
                                          <p:val>
                                            <p:strVal val="1+#ppt_w/2"/>
                                          </p:val>
                                        </p:tav>
                                        <p:tav tm="100000">
                                          <p:val>
                                            <p:strVal val="#ppt_x"/>
                                          </p:val>
                                        </p:tav>
                                      </p:tavLst>
                                    </p:anim>
                                    <p:anim calcmode="lin" valueType="num">
                                      <p:cBhvr additive="base">
                                        <p:cTn dur="500" fill="hold" id="25"/>
                                        <p:tgtEl>
                                          <p:spTgt spid="13"/>
                                        </p:tgtEl>
                                        <p:attrNameLst>
                                          <p:attrName>ppt_y</p:attrName>
                                        </p:attrNameLst>
                                      </p:cBhvr>
                                      <p:tavLst>
                                        <p:tav tm="0">
                                          <p:val>
                                            <p:strVal val="0-#ppt_h/2"/>
                                          </p:val>
                                        </p:tav>
                                        <p:tav tm="100000">
                                          <p:val>
                                            <p:strVal val="#ppt_y"/>
                                          </p:val>
                                        </p:tav>
                                      </p:tavLst>
                                    </p:anim>
                                  </p:childTnLst>
                                </p:cTn>
                              </p:par>
                              <p:par>
                                <p:cTn accel="78000" fill="hold" grpId="0" id="26" nodeType="withEffect" presetClass="entr" presetID="2" presetSubtype="3">
                                  <p:stCondLst>
                                    <p:cond delay="100"/>
                                  </p:stCondLst>
                                  <p:childTnLst>
                                    <p:set>
                                      <p:cBhvr>
                                        <p:cTn dur="1" fill="hold" id="27">
                                          <p:stCondLst>
                                            <p:cond delay="0"/>
                                          </p:stCondLst>
                                        </p:cTn>
                                        <p:tgtEl>
                                          <p:spTgt spid="14"/>
                                        </p:tgtEl>
                                        <p:attrNameLst>
                                          <p:attrName>style.visibility</p:attrName>
                                        </p:attrNameLst>
                                      </p:cBhvr>
                                      <p:to>
                                        <p:strVal val="visible"/>
                                      </p:to>
                                    </p:set>
                                    <p:anim calcmode="lin" valueType="num">
                                      <p:cBhvr additive="base">
                                        <p:cTn dur="500" fill="hold" id="28"/>
                                        <p:tgtEl>
                                          <p:spTgt spid="14"/>
                                        </p:tgtEl>
                                        <p:attrNameLst>
                                          <p:attrName>ppt_x</p:attrName>
                                        </p:attrNameLst>
                                      </p:cBhvr>
                                      <p:tavLst>
                                        <p:tav tm="0">
                                          <p:val>
                                            <p:strVal val="1+#ppt_w/2"/>
                                          </p:val>
                                        </p:tav>
                                        <p:tav tm="100000">
                                          <p:val>
                                            <p:strVal val="#ppt_x"/>
                                          </p:val>
                                        </p:tav>
                                      </p:tavLst>
                                    </p:anim>
                                    <p:anim calcmode="lin" valueType="num">
                                      <p:cBhvr additive="base">
                                        <p:cTn dur="500" fill="hold" id="29"/>
                                        <p:tgtEl>
                                          <p:spTgt spid="14"/>
                                        </p:tgtEl>
                                        <p:attrNameLst>
                                          <p:attrName>ppt_y</p:attrName>
                                        </p:attrNameLst>
                                      </p:cBhvr>
                                      <p:tavLst>
                                        <p:tav tm="0">
                                          <p:val>
                                            <p:strVal val="0-#ppt_h/2"/>
                                          </p:val>
                                        </p:tav>
                                        <p:tav tm="100000">
                                          <p:val>
                                            <p:strVal val="#ppt_y"/>
                                          </p:val>
                                        </p:tav>
                                      </p:tavLst>
                                    </p:anim>
                                  </p:childTnLst>
                                </p:cTn>
                              </p:par>
                              <p:par>
                                <p:cTn accel="78000" fill="hold" grpId="0" id="30" nodeType="withEffect" presetClass="entr" presetID="2" presetSubtype="3">
                                  <p:stCondLst>
                                    <p:cond delay="200"/>
                                  </p:stCondLst>
                                  <p:childTnLst>
                                    <p:set>
                                      <p:cBhvr>
                                        <p:cTn dur="1" fill="hold" id="31">
                                          <p:stCondLst>
                                            <p:cond delay="0"/>
                                          </p:stCondLst>
                                        </p:cTn>
                                        <p:tgtEl>
                                          <p:spTgt spid="15"/>
                                        </p:tgtEl>
                                        <p:attrNameLst>
                                          <p:attrName>style.visibility</p:attrName>
                                        </p:attrNameLst>
                                      </p:cBhvr>
                                      <p:to>
                                        <p:strVal val="visible"/>
                                      </p:to>
                                    </p:set>
                                    <p:anim calcmode="lin" valueType="num">
                                      <p:cBhvr additive="base">
                                        <p:cTn dur="500" fill="hold" id="32"/>
                                        <p:tgtEl>
                                          <p:spTgt spid="15"/>
                                        </p:tgtEl>
                                        <p:attrNameLst>
                                          <p:attrName>ppt_x</p:attrName>
                                        </p:attrNameLst>
                                      </p:cBhvr>
                                      <p:tavLst>
                                        <p:tav tm="0">
                                          <p:val>
                                            <p:strVal val="1+#ppt_w/2"/>
                                          </p:val>
                                        </p:tav>
                                        <p:tav tm="100000">
                                          <p:val>
                                            <p:strVal val="#ppt_x"/>
                                          </p:val>
                                        </p:tav>
                                      </p:tavLst>
                                    </p:anim>
                                    <p:anim calcmode="lin" valueType="num">
                                      <p:cBhvr additive="base">
                                        <p:cTn dur="500" fill="hold" id="33"/>
                                        <p:tgtEl>
                                          <p:spTgt spid="15"/>
                                        </p:tgtEl>
                                        <p:attrNameLst>
                                          <p:attrName>ppt_y</p:attrName>
                                        </p:attrNameLst>
                                      </p:cBhvr>
                                      <p:tavLst>
                                        <p:tav tm="0">
                                          <p:val>
                                            <p:strVal val="0-#ppt_h/2"/>
                                          </p:val>
                                        </p:tav>
                                        <p:tav tm="100000">
                                          <p:val>
                                            <p:strVal val="#ppt_y"/>
                                          </p:val>
                                        </p:tav>
                                      </p:tavLst>
                                    </p:anim>
                                  </p:childTnLst>
                                </p:cTn>
                              </p:par>
                              <p:par>
                                <p:cTn accel="78000" fill="hold" grpId="0" id="34" nodeType="withEffect" presetClass="entr" presetID="2" presetSubtype="3">
                                  <p:stCondLst>
                                    <p:cond delay="300"/>
                                  </p:stCondLst>
                                  <p:childTnLst>
                                    <p:set>
                                      <p:cBhvr>
                                        <p:cTn dur="1" fill="hold" id="35">
                                          <p:stCondLst>
                                            <p:cond delay="0"/>
                                          </p:stCondLst>
                                        </p:cTn>
                                        <p:tgtEl>
                                          <p:spTgt spid="16"/>
                                        </p:tgtEl>
                                        <p:attrNameLst>
                                          <p:attrName>style.visibility</p:attrName>
                                        </p:attrNameLst>
                                      </p:cBhvr>
                                      <p:to>
                                        <p:strVal val="visible"/>
                                      </p:to>
                                    </p:set>
                                    <p:anim calcmode="lin" valueType="num">
                                      <p:cBhvr additive="base">
                                        <p:cTn dur="500" fill="hold" id="36"/>
                                        <p:tgtEl>
                                          <p:spTgt spid="16"/>
                                        </p:tgtEl>
                                        <p:attrNameLst>
                                          <p:attrName>ppt_x</p:attrName>
                                        </p:attrNameLst>
                                      </p:cBhvr>
                                      <p:tavLst>
                                        <p:tav tm="0">
                                          <p:val>
                                            <p:strVal val="1+#ppt_w/2"/>
                                          </p:val>
                                        </p:tav>
                                        <p:tav tm="100000">
                                          <p:val>
                                            <p:strVal val="#ppt_x"/>
                                          </p:val>
                                        </p:tav>
                                      </p:tavLst>
                                    </p:anim>
                                    <p:anim calcmode="lin" valueType="num">
                                      <p:cBhvr additive="base">
                                        <p:cTn dur="500" fill="hold" id="37"/>
                                        <p:tgtEl>
                                          <p:spTgt spid="16"/>
                                        </p:tgtEl>
                                        <p:attrNameLst>
                                          <p:attrName>ppt_y</p:attrName>
                                        </p:attrNameLst>
                                      </p:cBhvr>
                                      <p:tavLst>
                                        <p:tav tm="0">
                                          <p:val>
                                            <p:strVal val="0-#ppt_h/2"/>
                                          </p:val>
                                        </p:tav>
                                        <p:tav tm="100000">
                                          <p:val>
                                            <p:strVal val="#ppt_y"/>
                                          </p:val>
                                        </p:tav>
                                      </p:tavLst>
                                    </p:anim>
                                  </p:childTnLst>
                                </p:cTn>
                              </p:par>
                              <p:par>
                                <p:cTn accel="78000" fill="hold" grpId="0" id="38" nodeType="withEffect" presetClass="entr" presetID="2" presetSubtype="3">
                                  <p:stCondLst>
                                    <p:cond delay="400"/>
                                  </p:stCondLst>
                                  <p:childTnLst>
                                    <p:set>
                                      <p:cBhvr>
                                        <p:cTn dur="1" fill="hold" id="39">
                                          <p:stCondLst>
                                            <p:cond delay="0"/>
                                          </p:stCondLst>
                                        </p:cTn>
                                        <p:tgtEl>
                                          <p:spTgt spid="17"/>
                                        </p:tgtEl>
                                        <p:attrNameLst>
                                          <p:attrName>style.visibility</p:attrName>
                                        </p:attrNameLst>
                                      </p:cBhvr>
                                      <p:to>
                                        <p:strVal val="visible"/>
                                      </p:to>
                                    </p:set>
                                    <p:anim calcmode="lin" valueType="num">
                                      <p:cBhvr additive="base">
                                        <p:cTn dur="500" fill="hold" id="40"/>
                                        <p:tgtEl>
                                          <p:spTgt spid="17"/>
                                        </p:tgtEl>
                                        <p:attrNameLst>
                                          <p:attrName>ppt_x</p:attrName>
                                        </p:attrNameLst>
                                      </p:cBhvr>
                                      <p:tavLst>
                                        <p:tav tm="0">
                                          <p:val>
                                            <p:strVal val="1+#ppt_w/2"/>
                                          </p:val>
                                        </p:tav>
                                        <p:tav tm="100000">
                                          <p:val>
                                            <p:strVal val="#ppt_x"/>
                                          </p:val>
                                        </p:tav>
                                      </p:tavLst>
                                    </p:anim>
                                    <p:anim calcmode="lin" valueType="num">
                                      <p:cBhvr additive="base">
                                        <p:cTn dur="500" fill="hold" id="41"/>
                                        <p:tgtEl>
                                          <p:spTgt spid="17"/>
                                        </p:tgtEl>
                                        <p:attrNameLst>
                                          <p:attrName>ppt_y</p:attrName>
                                        </p:attrNameLst>
                                      </p:cBhvr>
                                      <p:tavLst>
                                        <p:tav tm="0">
                                          <p:val>
                                            <p:strVal val="0-#ppt_h/2"/>
                                          </p:val>
                                        </p:tav>
                                        <p:tav tm="100000">
                                          <p:val>
                                            <p:strVal val="#ppt_y"/>
                                          </p:val>
                                        </p:tav>
                                      </p:tavLst>
                                    </p:anim>
                                  </p:childTnLst>
                                </p:cTn>
                              </p:par>
                              <p:par>
                                <p:cTn accel="78000" fill="hold" grpId="0" id="42" nodeType="withEffect" presetClass="entr" presetID="2" presetSubtype="12">
                                  <p:stCondLst>
                                    <p:cond delay="500"/>
                                  </p:stCondLst>
                                  <p:childTnLst>
                                    <p:set>
                                      <p:cBhvr>
                                        <p:cTn dur="1" fill="hold" id="43">
                                          <p:stCondLst>
                                            <p:cond delay="0"/>
                                          </p:stCondLst>
                                        </p:cTn>
                                        <p:tgtEl>
                                          <p:spTgt spid="7"/>
                                        </p:tgtEl>
                                        <p:attrNameLst>
                                          <p:attrName>style.visibility</p:attrName>
                                        </p:attrNameLst>
                                      </p:cBhvr>
                                      <p:to>
                                        <p:strVal val="visible"/>
                                      </p:to>
                                    </p:set>
                                    <p:anim calcmode="lin" valueType="num">
                                      <p:cBhvr additive="base">
                                        <p:cTn dur="500" fill="hold" id="44"/>
                                        <p:tgtEl>
                                          <p:spTgt spid="7"/>
                                        </p:tgtEl>
                                        <p:attrNameLst>
                                          <p:attrName>ppt_x</p:attrName>
                                        </p:attrNameLst>
                                      </p:cBhvr>
                                      <p:tavLst>
                                        <p:tav tm="0">
                                          <p:val>
                                            <p:strVal val="0-#ppt_w/2"/>
                                          </p:val>
                                        </p:tav>
                                        <p:tav tm="100000">
                                          <p:val>
                                            <p:strVal val="#ppt_x"/>
                                          </p:val>
                                        </p:tav>
                                      </p:tavLst>
                                    </p:anim>
                                    <p:anim calcmode="lin" valueType="num">
                                      <p:cBhvr additive="base">
                                        <p:cTn dur="500" fill="hold" id="45"/>
                                        <p:tgtEl>
                                          <p:spTgt spid="7"/>
                                        </p:tgtEl>
                                        <p:attrNameLst>
                                          <p:attrName>ppt_y</p:attrName>
                                        </p:attrNameLst>
                                      </p:cBhvr>
                                      <p:tavLst>
                                        <p:tav tm="0">
                                          <p:val>
                                            <p:strVal val="1+#ppt_h/2"/>
                                          </p:val>
                                        </p:tav>
                                        <p:tav tm="100000">
                                          <p:val>
                                            <p:strVal val="#ppt_y"/>
                                          </p:val>
                                        </p:tav>
                                      </p:tavLst>
                                    </p:anim>
                                  </p:childTnLst>
                                </p:cTn>
                              </p:par>
                              <p:par>
                                <p:cTn accel="78000" fill="hold" grpId="0" id="46" nodeType="withEffect" presetClass="entr" presetID="2" presetSubtype="12">
                                  <p:stCondLst>
                                    <p:cond delay="600"/>
                                  </p:stCondLst>
                                  <p:childTnLst>
                                    <p:set>
                                      <p:cBhvr>
                                        <p:cTn dur="1" fill="hold" id="47">
                                          <p:stCondLst>
                                            <p:cond delay="0"/>
                                          </p:stCondLst>
                                        </p:cTn>
                                        <p:tgtEl>
                                          <p:spTgt spid="8"/>
                                        </p:tgtEl>
                                        <p:attrNameLst>
                                          <p:attrName>style.visibility</p:attrName>
                                        </p:attrNameLst>
                                      </p:cBhvr>
                                      <p:to>
                                        <p:strVal val="visible"/>
                                      </p:to>
                                    </p:set>
                                    <p:anim calcmode="lin" valueType="num">
                                      <p:cBhvr additive="base">
                                        <p:cTn dur="500" fill="hold" id="48"/>
                                        <p:tgtEl>
                                          <p:spTgt spid="8"/>
                                        </p:tgtEl>
                                        <p:attrNameLst>
                                          <p:attrName>ppt_x</p:attrName>
                                        </p:attrNameLst>
                                      </p:cBhvr>
                                      <p:tavLst>
                                        <p:tav tm="0">
                                          <p:val>
                                            <p:strVal val="0-#ppt_w/2"/>
                                          </p:val>
                                        </p:tav>
                                        <p:tav tm="100000">
                                          <p:val>
                                            <p:strVal val="#ppt_x"/>
                                          </p:val>
                                        </p:tav>
                                      </p:tavLst>
                                    </p:anim>
                                    <p:anim calcmode="lin" valueType="num">
                                      <p:cBhvr additive="base">
                                        <p:cTn dur="500" fill="hold" id="49"/>
                                        <p:tgtEl>
                                          <p:spTgt spid="8"/>
                                        </p:tgtEl>
                                        <p:attrNameLst>
                                          <p:attrName>ppt_y</p:attrName>
                                        </p:attrNameLst>
                                      </p:cBhvr>
                                      <p:tavLst>
                                        <p:tav tm="0">
                                          <p:val>
                                            <p:strVal val="1+#ppt_h/2"/>
                                          </p:val>
                                        </p:tav>
                                        <p:tav tm="100000">
                                          <p:val>
                                            <p:strVal val="#ppt_y"/>
                                          </p:val>
                                        </p:tav>
                                      </p:tavLst>
                                    </p:anim>
                                  </p:childTnLst>
                                </p:cTn>
                              </p:par>
                              <p:par>
                                <p:cTn accel="78000" fill="hold" grpId="0" id="50" nodeType="withEffect" presetClass="entr" presetID="2" presetSubtype="12">
                                  <p:stCondLst>
                                    <p:cond delay="700"/>
                                  </p:stCondLst>
                                  <p:childTnLst>
                                    <p:set>
                                      <p:cBhvr>
                                        <p:cTn dur="1" fill="hold" id="51">
                                          <p:stCondLst>
                                            <p:cond delay="0"/>
                                          </p:stCondLst>
                                        </p:cTn>
                                        <p:tgtEl>
                                          <p:spTgt spid="9"/>
                                        </p:tgtEl>
                                        <p:attrNameLst>
                                          <p:attrName>style.visibility</p:attrName>
                                        </p:attrNameLst>
                                      </p:cBhvr>
                                      <p:to>
                                        <p:strVal val="visible"/>
                                      </p:to>
                                    </p:set>
                                    <p:anim calcmode="lin" valueType="num">
                                      <p:cBhvr additive="base">
                                        <p:cTn dur="500" fill="hold" id="52"/>
                                        <p:tgtEl>
                                          <p:spTgt spid="9"/>
                                        </p:tgtEl>
                                        <p:attrNameLst>
                                          <p:attrName>ppt_x</p:attrName>
                                        </p:attrNameLst>
                                      </p:cBhvr>
                                      <p:tavLst>
                                        <p:tav tm="0">
                                          <p:val>
                                            <p:strVal val="0-#ppt_w/2"/>
                                          </p:val>
                                        </p:tav>
                                        <p:tav tm="100000">
                                          <p:val>
                                            <p:strVal val="#ppt_x"/>
                                          </p:val>
                                        </p:tav>
                                      </p:tavLst>
                                    </p:anim>
                                    <p:anim calcmode="lin" valueType="num">
                                      <p:cBhvr additive="base">
                                        <p:cTn dur="500" fill="hold" id="53"/>
                                        <p:tgtEl>
                                          <p:spTgt spid="9"/>
                                        </p:tgtEl>
                                        <p:attrNameLst>
                                          <p:attrName>ppt_y</p:attrName>
                                        </p:attrNameLst>
                                      </p:cBhvr>
                                      <p:tavLst>
                                        <p:tav tm="0">
                                          <p:val>
                                            <p:strVal val="1+#ppt_h/2"/>
                                          </p:val>
                                        </p:tav>
                                        <p:tav tm="100000">
                                          <p:val>
                                            <p:strVal val="#ppt_y"/>
                                          </p:val>
                                        </p:tav>
                                      </p:tavLst>
                                    </p:anim>
                                  </p:childTnLst>
                                </p:cTn>
                              </p:par>
                              <p:par>
                                <p:cTn accel="78000" fill="hold" grpId="0" id="54" nodeType="withEffect" presetClass="entr" presetID="2" presetSubtype="12">
                                  <p:stCondLst>
                                    <p:cond delay="800"/>
                                  </p:stCondLst>
                                  <p:childTnLst>
                                    <p:set>
                                      <p:cBhvr>
                                        <p:cTn dur="1" fill="hold" id="55">
                                          <p:stCondLst>
                                            <p:cond delay="0"/>
                                          </p:stCondLst>
                                        </p:cTn>
                                        <p:tgtEl>
                                          <p:spTgt spid="10"/>
                                        </p:tgtEl>
                                        <p:attrNameLst>
                                          <p:attrName>style.visibility</p:attrName>
                                        </p:attrNameLst>
                                      </p:cBhvr>
                                      <p:to>
                                        <p:strVal val="visible"/>
                                      </p:to>
                                    </p:set>
                                    <p:anim calcmode="lin" valueType="num">
                                      <p:cBhvr additive="base">
                                        <p:cTn dur="500" fill="hold" id="56"/>
                                        <p:tgtEl>
                                          <p:spTgt spid="10"/>
                                        </p:tgtEl>
                                        <p:attrNameLst>
                                          <p:attrName>ppt_x</p:attrName>
                                        </p:attrNameLst>
                                      </p:cBhvr>
                                      <p:tavLst>
                                        <p:tav tm="0">
                                          <p:val>
                                            <p:strVal val="0-#ppt_w/2"/>
                                          </p:val>
                                        </p:tav>
                                        <p:tav tm="100000">
                                          <p:val>
                                            <p:strVal val="#ppt_x"/>
                                          </p:val>
                                        </p:tav>
                                      </p:tavLst>
                                    </p:anim>
                                    <p:anim calcmode="lin" valueType="num">
                                      <p:cBhvr additive="base">
                                        <p:cTn dur="500" fill="hold" id="57"/>
                                        <p:tgtEl>
                                          <p:spTgt spid="10"/>
                                        </p:tgtEl>
                                        <p:attrNameLst>
                                          <p:attrName>ppt_y</p:attrName>
                                        </p:attrNameLst>
                                      </p:cBhvr>
                                      <p:tavLst>
                                        <p:tav tm="0">
                                          <p:val>
                                            <p:strVal val="1+#ppt_h/2"/>
                                          </p:val>
                                        </p:tav>
                                        <p:tav tm="100000">
                                          <p:val>
                                            <p:strVal val="#ppt_y"/>
                                          </p:val>
                                        </p:tav>
                                      </p:tavLst>
                                    </p:anim>
                                  </p:childTnLst>
                                </p:cTn>
                              </p:par>
                              <p:par>
                                <p:cTn accel="78000" fill="hold" grpId="0" id="58" nodeType="withEffect" presetClass="entr" presetID="2" presetSubtype="12">
                                  <p:stCondLst>
                                    <p:cond delay="900"/>
                                  </p:stCondLst>
                                  <p:childTnLst>
                                    <p:set>
                                      <p:cBhvr>
                                        <p:cTn dur="1" fill="hold" id="59">
                                          <p:stCondLst>
                                            <p:cond delay="0"/>
                                          </p:stCondLst>
                                        </p:cTn>
                                        <p:tgtEl>
                                          <p:spTgt spid="11"/>
                                        </p:tgtEl>
                                        <p:attrNameLst>
                                          <p:attrName>style.visibility</p:attrName>
                                        </p:attrNameLst>
                                      </p:cBhvr>
                                      <p:to>
                                        <p:strVal val="visible"/>
                                      </p:to>
                                    </p:set>
                                    <p:anim calcmode="lin" valueType="num">
                                      <p:cBhvr additive="base">
                                        <p:cTn dur="500" fill="hold" id="60"/>
                                        <p:tgtEl>
                                          <p:spTgt spid="11"/>
                                        </p:tgtEl>
                                        <p:attrNameLst>
                                          <p:attrName>ppt_x</p:attrName>
                                        </p:attrNameLst>
                                      </p:cBhvr>
                                      <p:tavLst>
                                        <p:tav tm="0">
                                          <p:val>
                                            <p:strVal val="0-#ppt_w/2"/>
                                          </p:val>
                                        </p:tav>
                                        <p:tav tm="100000">
                                          <p:val>
                                            <p:strVal val="#ppt_x"/>
                                          </p:val>
                                        </p:tav>
                                      </p:tavLst>
                                    </p:anim>
                                    <p:anim calcmode="lin" valueType="num">
                                      <p:cBhvr additive="base">
                                        <p:cTn dur="500" fill="hold" id="61"/>
                                        <p:tgtEl>
                                          <p:spTgt spid="11"/>
                                        </p:tgtEl>
                                        <p:attrNameLst>
                                          <p:attrName>ppt_y</p:attrName>
                                        </p:attrNameLst>
                                      </p:cBhvr>
                                      <p:tavLst>
                                        <p:tav tm="0">
                                          <p:val>
                                            <p:strVal val="1+#ppt_h/2"/>
                                          </p:val>
                                        </p:tav>
                                        <p:tav tm="100000">
                                          <p:val>
                                            <p:strVal val="#ppt_y"/>
                                          </p:val>
                                        </p:tav>
                                      </p:tavLst>
                                    </p:anim>
                                  </p:childTnLst>
                                </p:cTn>
                              </p:par>
                              <p:par>
                                <p:cTn accel="78000" fill="hold" grpId="0" id="62" nodeType="withEffect" presetClass="entr" presetID="2" presetSubtype="9">
                                  <p:stCondLst>
                                    <p:cond delay="1000"/>
                                  </p:stCondLst>
                                  <p:childTnLst>
                                    <p:set>
                                      <p:cBhvr>
                                        <p:cTn dur="1" fill="hold" id="63">
                                          <p:stCondLst>
                                            <p:cond delay="0"/>
                                          </p:stCondLst>
                                        </p:cTn>
                                        <p:tgtEl>
                                          <p:spTgt spid="12"/>
                                        </p:tgtEl>
                                        <p:attrNameLst>
                                          <p:attrName>style.visibility</p:attrName>
                                        </p:attrNameLst>
                                      </p:cBhvr>
                                      <p:to>
                                        <p:strVal val="visible"/>
                                      </p:to>
                                    </p:set>
                                    <p:anim calcmode="lin" valueType="num">
                                      <p:cBhvr additive="base">
                                        <p:cTn dur="500" fill="hold" id="64"/>
                                        <p:tgtEl>
                                          <p:spTgt spid="12"/>
                                        </p:tgtEl>
                                        <p:attrNameLst>
                                          <p:attrName>ppt_x</p:attrName>
                                        </p:attrNameLst>
                                      </p:cBhvr>
                                      <p:tavLst>
                                        <p:tav tm="0">
                                          <p:val>
                                            <p:strVal val="0-#ppt_w/2"/>
                                          </p:val>
                                        </p:tav>
                                        <p:tav tm="100000">
                                          <p:val>
                                            <p:strVal val="#ppt_x"/>
                                          </p:val>
                                        </p:tav>
                                      </p:tavLst>
                                    </p:anim>
                                    <p:anim calcmode="lin" valueType="num">
                                      <p:cBhvr additive="base">
                                        <p:cTn dur="500" fill="hold" id="65"/>
                                        <p:tgtEl>
                                          <p:spTgt spid="12"/>
                                        </p:tgtEl>
                                        <p:attrNameLst>
                                          <p:attrName>ppt_y</p:attrName>
                                        </p:attrNameLst>
                                      </p:cBhvr>
                                      <p:tavLst>
                                        <p:tav tm="0">
                                          <p:val>
                                            <p:strVal val="0-#ppt_h/2"/>
                                          </p:val>
                                        </p:tav>
                                        <p:tav tm="100000">
                                          <p:val>
                                            <p:strVal val="#ppt_y"/>
                                          </p:val>
                                        </p:tav>
                                      </p:tavLst>
                                    </p:anim>
                                  </p:childTnLst>
                                </p:cTn>
                              </p:par>
                            </p:childTnLst>
                          </p:cTn>
                        </p:par>
                        <p:par>
                          <p:cTn fill="hold" id="66" nodeType="afterGroup">
                            <p:stCondLst>
                              <p:cond delay="3500"/>
                            </p:stCondLst>
                            <p:childTnLst>
                              <p:par>
                                <p:cTn fill="hold" grpId="0" id="67" nodeType="afterEffect" presetClass="entr" presetID="53" presetSubtype="0">
                                  <p:stCondLst>
                                    <p:cond delay="0"/>
                                  </p:stCondLst>
                                  <p:childTnLst>
                                    <p:set>
                                      <p:cBhvr>
                                        <p:cTn dur="1" fill="hold" id="68">
                                          <p:stCondLst>
                                            <p:cond delay="0"/>
                                          </p:stCondLst>
                                        </p:cTn>
                                        <p:tgtEl>
                                          <p:spTgt spid="29"/>
                                        </p:tgtEl>
                                        <p:attrNameLst>
                                          <p:attrName>style.visibility</p:attrName>
                                        </p:attrNameLst>
                                      </p:cBhvr>
                                      <p:to>
                                        <p:strVal val="visible"/>
                                      </p:to>
                                    </p:set>
                                    <p:anim calcmode="lin" valueType="num">
                                      <p:cBhvr>
                                        <p:cTn dur="500" fill="hold" id="69"/>
                                        <p:tgtEl>
                                          <p:spTgt spid="29"/>
                                        </p:tgtEl>
                                        <p:attrNameLst>
                                          <p:attrName>ppt_w</p:attrName>
                                        </p:attrNameLst>
                                      </p:cBhvr>
                                      <p:tavLst>
                                        <p:tav tm="0">
                                          <p:val>
                                            <p:fltVal val="0"/>
                                          </p:val>
                                        </p:tav>
                                        <p:tav tm="100000">
                                          <p:val>
                                            <p:strVal val="#ppt_w"/>
                                          </p:val>
                                        </p:tav>
                                      </p:tavLst>
                                    </p:anim>
                                    <p:anim calcmode="lin" valueType="num">
                                      <p:cBhvr>
                                        <p:cTn dur="500" fill="hold" id="70"/>
                                        <p:tgtEl>
                                          <p:spTgt spid="29"/>
                                        </p:tgtEl>
                                        <p:attrNameLst>
                                          <p:attrName>ppt_h</p:attrName>
                                        </p:attrNameLst>
                                      </p:cBhvr>
                                      <p:tavLst>
                                        <p:tav tm="0">
                                          <p:val>
                                            <p:fltVal val="0"/>
                                          </p:val>
                                        </p:tav>
                                        <p:tav tm="100000">
                                          <p:val>
                                            <p:strVal val="#ppt_h"/>
                                          </p:val>
                                        </p:tav>
                                      </p:tavLst>
                                    </p:anim>
                                    <p:animEffect filter="fade" transition="in">
                                      <p:cBhvr>
                                        <p:cTn dur="500" id="71"/>
                                        <p:tgtEl>
                                          <p:spTgt spid="29"/>
                                        </p:tgtEl>
                                      </p:cBhvr>
                                    </p:animEffect>
                                  </p:childTnLst>
                                </p:cTn>
                              </p:par>
                            </p:childTnLst>
                          </p:cTn>
                        </p:par>
                        <p:par>
                          <p:cTn fill="hold" id="72" nodeType="afterGroup">
                            <p:stCondLst>
                              <p:cond delay="4000"/>
                            </p:stCondLst>
                            <p:childTnLst>
                              <p:par>
                                <p:cTn fill="hold" id="73" nodeType="afterEffect" presetClass="entr" presetID="22" presetSubtype="4">
                                  <p:stCondLst>
                                    <p:cond delay="0"/>
                                  </p:stCondLst>
                                  <p:childTnLst>
                                    <p:set>
                                      <p:cBhvr>
                                        <p:cTn dur="1" fill="hold" id="74">
                                          <p:stCondLst>
                                            <p:cond delay="0"/>
                                          </p:stCondLst>
                                        </p:cTn>
                                        <p:tgtEl>
                                          <p:spTgt spid="21">
                                            <p:txEl>
                                              <p:pRg end="0" st="0"/>
                                            </p:txEl>
                                          </p:spTgt>
                                        </p:tgtEl>
                                        <p:attrNameLst>
                                          <p:attrName>style.visibility</p:attrName>
                                        </p:attrNameLst>
                                      </p:cBhvr>
                                      <p:to>
                                        <p:strVal val="visible"/>
                                      </p:to>
                                    </p:set>
                                    <p:animEffect filter="wipe(down)" transition="in">
                                      <p:cBhvr>
                                        <p:cTn dur="500" id="75"/>
                                        <p:tgtEl>
                                          <p:spTgt spid="21">
                                            <p:txEl>
                                              <p:pRg end="0" st="0"/>
                                            </p:txEl>
                                          </p:spTgt>
                                        </p:tgtEl>
                                      </p:cBhvr>
                                    </p:animEffect>
                                  </p:childTnLst>
                                </p:cTn>
                              </p:par>
                            </p:childTnLst>
                          </p:cTn>
                        </p:par>
                        <p:par>
                          <p:cTn fill="hold" id="76" nodeType="afterGroup">
                            <p:stCondLst>
                              <p:cond delay="4500"/>
                            </p:stCondLst>
                            <p:childTnLst>
                              <p:par>
                                <p:cTn fill="hold" grpId="0" id="77" nodeType="afterEffect" presetClass="entr" presetID="53" presetSubtype="0">
                                  <p:stCondLst>
                                    <p:cond delay="0"/>
                                  </p:stCondLst>
                                  <p:childTnLst>
                                    <p:set>
                                      <p:cBhvr>
                                        <p:cTn dur="1" fill="hold" id="78">
                                          <p:stCondLst>
                                            <p:cond delay="0"/>
                                          </p:stCondLst>
                                        </p:cTn>
                                        <p:tgtEl>
                                          <p:spTgt spid="22"/>
                                        </p:tgtEl>
                                        <p:attrNameLst>
                                          <p:attrName>style.visibility</p:attrName>
                                        </p:attrNameLst>
                                      </p:cBhvr>
                                      <p:to>
                                        <p:strVal val="visible"/>
                                      </p:to>
                                    </p:set>
                                    <p:anim calcmode="lin" valueType="num">
                                      <p:cBhvr>
                                        <p:cTn dur="500" fill="hold" id="79"/>
                                        <p:tgtEl>
                                          <p:spTgt spid="22"/>
                                        </p:tgtEl>
                                        <p:attrNameLst>
                                          <p:attrName>ppt_w</p:attrName>
                                        </p:attrNameLst>
                                      </p:cBhvr>
                                      <p:tavLst>
                                        <p:tav tm="0">
                                          <p:val>
                                            <p:fltVal val="0"/>
                                          </p:val>
                                        </p:tav>
                                        <p:tav tm="100000">
                                          <p:val>
                                            <p:strVal val="#ppt_w"/>
                                          </p:val>
                                        </p:tav>
                                      </p:tavLst>
                                    </p:anim>
                                    <p:anim calcmode="lin" valueType="num">
                                      <p:cBhvr>
                                        <p:cTn dur="500" fill="hold" id="80"/>
                                        <p:tgtEl>
                                          <p:spTgt spid="22"/>
                                        </p:tgtEl>
                                        <p:attrNameLst>
                                          <p:attrName>ppt_h</p:attrName>
                                        </p:attrNameLst>
                                      </p:cBhvr>
                                      <p:tavLst>
                                        <p:tav tm="0">
                                          <p:val>
                                            <p:fltVal val="0"/>
                                          </p:val>
                                        </p:tav>
                                        <p:tav tm="100000">
                                          <p:val>
                                            <p:strVal val="#ppt_h"/>
                                          </p:val>
                                        </p:tav>
                                      </p:tavLst>
                                    </p:anim>
                                    <p:animEffect filter="fade" transition="in">
                                      <p:cBhvr>
                                        <p:cTn dur="500" id="81"/>
                                        <p:tgtEl>
                                          <p:spTgt spid="22"/>
                                        </p:tgtEl>
                                      </p:cBhvr>
                                    </p:animEffect>
                                  </p:childTnLst>
                                </p:cTn>
                              </p:par>
                            </p:childTnLst>
                          </p:cTn>
                        </p:par>
                        <p:par>
                          <p:cTn fill="hold" id="82" nodeType="afterGroup">
                            <p:stCondLst>
                              <p:cond delay="5000"/>
                            </p:stCondLst>
                            <p:childTnLst>
                              <p:par>
                                <p:cTn fill="hold" grpId="0" id="83" nodeType="afterEffect" presetClass="entr" presetID="53" presetSubtype="0">
                                  <p:stCondLst>
                                    <p:cond delay="0"/>
                                  </p:stCondLst>
                                  <p:childTnLst>
                                    <p:set>
                                      <p:cBhvr>
                                        <p:cTn dur="1" fill="hold" id="84">
                                          <p:stCondLst>
                                            <p:cond delay="0"/>
                                          </p:stCondLst>
                                        </p:cTn>
                                        <p:tgtEl>
                                          <p:spTgt spid="23"/>
                                        </p:tgtEl>
                                        <p:attrNameLst>
                                          <p:attrName>style.visibility</p:attrName>
                                        </p:attrNameLst>
                                      </p:cBhvr>
                                      <p:to>
                                        <p:strVal val="visible"/>
                                      </p:to>
                                    </p:set>
                                    <p:anim calcmode="lin" valueType="num">
                                      <p:cBhvr>
                                        <p:cTn dur="500" fill="hold" id="85"/>
                                        <p:tgtEl>
                                          <p:spTgt spid="23"/>
                                        </p:tgtEl>
                                        <p:attrNameLst>
                                          <p:attrName>ppt_w</p:attrName>
                                        </p:attrNameLst>
                                      </p:cBhvr>
                                      <p:tavLst>
                                        <p:tav tm="0">
                                          <p:val>
                                            <p:fltVal val="0"/>
                                          </p:val>
                                        </p:tav>
                                        <p:tav tm="100000">
                                          <p:val>
                                            <p:strVal val="#ppt_w"/>
                                          </p:val>
                                        </p:tav>
                                      </p:tavLst>
                                    </p:anim>
                                    <p:anim calcmode="lin" valueType="num">
                                      <p:cBhvr>
                                        <p:cTn dur="500" fill="hold" id="86"/>
                                        <p:tgtEl>
                                          <p:spTgt spid="23"/>
                                        </p:tgtEl>
                                        <p:attrNameLst>
                                          <p:attrName>ppt_h</p:attrName>
                                        </p:attrNameLst>
                                      </p:cBhvr>
                                      <p:tavLst>
                                        <p:tav tm="0">
                                          <p:val>
                                            <p:fltVal val="0"/>
                                          </p:val>
                                        </p:tav>
                                        <p:tav tm="100000">
                                          <p:val>
                                            <p:strVal val="#ppt_h"/>
                                          </p:val>
                                        </p:tav>
                                      </p:tavLst>
                                    </p:anim>
                                    <p:animEffect filter="fade" transition="in">
                                      <p:cBhvr>
                                        <p:cTn dur="500" id="87"/>
                                        <p:tgtEl>
                                          <p:spTgt spid="23"/>
                                        </p:tgtEl>
                                      </p:cBhvr>
                                    </p:animEffect>
                                  </p:childTnLst>
                                </p:cTn>
                              </p:par>
                            </p:childTnLst>
                          </p:cTn>
                        </p:par>
                        <p:par>
                          <p:cTn fill="hold" id="88" nodeType="afterGroup">
                            <p:stCondLst>
                              <p:cond delay="5500"/>
                            </p:stCondLst>
                            <p:childTnLst>
                              <p:par>
                                <p:cTn fill="hold" grpId="0" id="89" nodeType="afterEffect" presetClass="entr" presetID="53" presetSubtype="0">
                                  <p:stCondLst>
                                    <p:cond delay="0"/>
                                  </p:stCondLst>
                                  <p:childTnLst>
                                    <p:set>
                                      <p:cBhvr>
                                        <p:cTn dur="1" fill="hold" id="90">
                                          <p:stCondLst>
                                            <p:cond delay="0"/>
                                          </p:stCondLst>
                                        </p:cTn>
                                        <p:tgtEl>
                                          <p:spTgt spid="25"/>
                                        </p:tgtEl>
                                        <p:attrNameLst>
                                          <p:attrName>style.visibility</p:attrName>
                                        </p:attrNameLst>
                                      </p:cBhvr>
                                      <p:to>
                                        <p:strVal val="visible"/>
                                      </p:to>
                                    </p:set>
                                    <p:anim calcmode="lin" valueType="num">
                                      <p:cBhvr>
                                        <p:cTn dur="500" fill="hold" id="91"/>
                                        <p:tgtEl>
                                          <p:spTgt spid="25"/>
                                        </p:tgtEl>
                                        <p:attrNameLst>
                                          <p:attrName>ppt_w</p:attrName>
                                        </p:attrNameLst>
                                      </p:cBhvr>
                                      <p:tavLst>
                                        <p:tav tm="0">
                                          <p:val>
                                            <p:fltVal val="0"/>
                                          </p:val>
                                        </p:tav>
                                        <p:tav tm="100000">
                                          <p:val>
                                            <p:strVal val="#ppt_w"/>
                                          </p:val>
                                        </p:tav>
                                      </p:tavLst>
                                    </p:anim>
                                    <p:anim calcmode="lin" valueType="num">
                                      <p:cBhvr>
                                        <p:cTn dur="500" fill="hold" id="92"/>
                                        <p:tgtEl>
                                          <p:spTgt spid="25"/>
                                        </p:tgtEl>
                                        <p:attrNameLst>
                                          <p:attrName>ppt_h</p:attrName>
                                        </p:attrNameLst>
                                      </p:cBhvr>
                                      <p:tavLst>
                                        <p:tav tm="0">
                                          <p:val>
                                            <p:fltVal val="0"/>
                                          </p:val>
                                        </p:tav>
                                        <p:tav tm="100000">
                                          <p:val>
                                            <p:strVal val="#ppt_h"/>
                                          </p:val>
                                        </p:tav>
                                      </p:tavLst>
                                    </p:anim>
                                    <p:animEffect filter="fade" transition="in">
                                      <p:cBhvr>
                                        <p:cTn dur="500" id="93"/>
                                        <p:tgtEl>
                                          <p:spTgt spid="25"/>
                                        </p:tgtEl>
                                      </p:cBhvr>
                                    </p:animEffect>
                                  </p:childTnLst>
                                </p:cTn>
                              </p:par>
                            </p:childTnLst>
                          </p:cTn>
                        </p:par>
                        <p:par>
                          <p:cTn fill="hold" id="94" nodeType="afterGroup">
                            <p:stCondLst>
                              <p:cond delay="6000"/>
                            </p:stCondLst>
                            <p:childTnLst>
                              <p:par>
                                <p:cTn fill="hold" id="95" nodeType="afterEffect" presetClass="entr" presetID="22" presetSubtype="8">
                                  <p:stCondLst>
                                    <p:cond delay="0"/>
                                  </p:stCondLst>
                                  <p:childTnLst>
                                    <p:set>
                                      <p:cBhvr>
                                        <p:cTn dur="1" fill="hold" id="96">
                                          <p:stCondLst>
                                            <p:cond delay="0"/>
                                          </p:stCondLst>
                                        </p:cTn>
                                        <p:tgtEl>
                                          <p:spTgt spid="24">
                                            <p:txEl>
                                              <p:pRg end="0" st="0"/>
                                            </p:txEl>
                                          </p:spTgt>
                                        </p:tgtEl>
                                        <p:attrNameLst>
                                          <p:attrName>style.visibility</p:attrName>
                                        </p:attrNameLst>
                                      </p:cBhvr>
                                      <p:to>
                                        <p:strVal val="visible"/>
                                      </p:to>
                                    </p:set>
                                    <p:animEffect filter="wipe(left)" transition="in">
                                      <p:cBhvr>
                                        <p:cTn dur="500" id="97"/>
                                        <p:tgtEl>
                                          <p:spTgt spid="24">
                                            <p:txEl>
                                              <p:pRg end="0" st="0"/>
                                            </p:txEl>
                                          </p:spTgt>
                                        </p:tgtEl>
                                      </p:cBhvr>
                                    </p:animEffect>
                                  </p:childTnLst>
                                </p:cTn>
                              </p:par>
                            </p:childTnLst>
                          </p:cTn>
                        </p:par>
                        <p:par>
                          <p:cTn fill="hold" id="98" nodeType="afterGroup">
                            <p:stCondLst>
                              <p:cond delay="6500"/>
                            </p:stCondLst>
                            <p:childTnLst>
                              <p:par>
                                <p:cTn fill="hold" id="99" nodeType="afterEffect" presetClass="entr" presetID="22" presetSubtype="8">
                                  <p:stCondLst>
                                    <p:cond delay="0"/>
                                  </p:stCondLst>
                                  <p:childTnLst>
                                    <p:set>
                                      <p:cBhvr>
                                        <p:cTn dur="1" fill="hold" id="100">
                                          <p:stCondLst>
                                            <p:cond delay="0"/>
                                          </p:stCondLst>
                                        </p:cTn>
                                        <p:tgtEl>
                                          <p:spTgt spid="24">
                                            <p:txEl>
                                              <p:pRg end="1" st="1"/>
                                            </p:txEl>
                                          </p:spTgt>
                                        </p:tgtEl>
                                        <p:attrNameLst>
                                          <p:attrName>style.visibility</p:attrName>
                                        </p:attrNameLst>
                                      </p:cBhvr>
                                      <p:to>
                                        <p:strVal val="visible"/>
                                      </p:to>
                                    </p:set>
                                    <p:animEffect filter="wipe(left)" transition="in">
                                      <p:cBhvr>
                                        <p:cTn dur="500" id="101"/>
                                        <p:tgtEl>
                                          <p:spTgt spid="24">
                                            <p:txEl>
                                              <p:pRg end="1" st="1"/>
                                            </p:txEl>
                                          </p:spTgt>
                                        </p:tgtEl>
                                      </p:cBhvr>
                                    </p:animEffect>
                                  </p:childTnLst>
                                </p:cTn>
                              </p:par>
                            </p:childTnLst>
                          </p:cTn>
                        </p:par>
                        <p:par>
                          <p:cTn fill="hold" id="102" nodeType="afterGroup">
                            <p:stCondLst>
                              <p:cond delay="7000"/>
                            </p:stCondLst>
                            <p:childTnLst>
                              <p:par>
                                <p:cTn fill="hold" id="103" nodeType="afterEffect" presetClass="entr" presetID="22" presetSubtype="8">
                                  <p:stCondLst>
                                    <p:cond delay="0"/>
                                  </p:stCondLst>
                                  <p:childTnLst>
                                    <p:set>
                                      <p:cBhvr>
                                        <p:cTn dur="1" fill="hold" id="104">
                                          <p:stCondLst>
                                            <p:cond delay="0"/>
                                          </p:stCondLst>
                                        </p:cTn>
                                        <p:tgtEl>
                                          <p:spTgt spid="24">
                                            <p:txEl>
                                              <p:pRg end="2" st="2"/>
                                            </p:txEl>
                                          </p:spTgt>
                                        </p:tgtEl>
                                        <p:attrNameLst>
                                          <p:attrName>style.visibility</p:attrName>
                                        </p:attrNameLst>
                                      </p:cBhvr>
                                      <p:to>
                                        <p:strVal val="visible"/>
                                      </p:to>
                                    </p:set>
                                    <p:animEffect filter="wipe(left)" transition="in">
                                      <p:cBhvr>
                                        <p:cTn dur="500" id="105"/>
                                        <p:tgtEl>
                                          <p:spTgt spid="24">
                                            <p:txEl>
                                              <p:pRg end="2" st="2"/>
                                            </p:txEl>
                                          </p:spTgt>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1" spid="4"/>
      <p:bldP grpId="2" spid="4"/>
      <p:bldP grpId="3" spid="4"/>
      <p:bldP grpId="4" spid="4"/>
      <p:bldP grpId="0" spid="5"/>
      <p:bldP grpId="0" spid="7"/>
      <p:bldP grpId="0" spid="8"/>
      <p:bldP grpId="0" spid="9"/>
      <p:bldP grpId="0" spid="10"/>
      <p:bldP grpId="0" spid="11"/>
      <p:bldP grpId="0" spid="12"/>
      <p:bldP grpId="0" spid="13"/>
      <p:bldP grpId="0" spid="14"/>
      <p:bldP grpId="0" spid="15"/>
      <p:bldP grpId="0" spid="16"/>
      <p:bldP grpId="0" spid="17"/>
      <p:bldP grpId="0" spid="29"/>
      <p:bldP grpId="0" spid="22"/>
      <p:bldP grpId="0" spid="23"/>
      <p:bldP grpId="0" spid="25"/>
    </p:bldLst>
  </p:timing>
</p:sld>
</file>

<file path=ppt/slides/slide2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6" name="标题 5"/>
          <p:cNvSpPr>
            <a:spLocks noGrp="1"/>
          </p:cNvSpPr>
          <p:nvPr>
            <p:ph type="title"/>
          </p:nvPr>
        </p:nvSpPr>
        <p:spPr/>
        <p:txBody>
          <a:bodyPr>
            <a:noAutofit/>
          </a:bodyPr>
          <a:lstStyle/>
          <a:p>
            <a:r>
              <a:rPr altLang="zh-CN" b="1" lang="en-US" sz="1800">
                <a:latin typeface="+mj-ea"/>
              </a:rPr>
              <a:t>2016年工作计划（文字可以编辑）</a:t>
            </a:r>
          </a:p>
        </p:txBody>
      </p:sp>
      <p:sp>
        <p:nvSpPr>
          <p:cNvPr id="3" name="AutoShape 593"/>
          <p:cNvSpPr>
            <a:spLocks noChangeArrowheads="1"/>
          </p:cNvSpPr>
          <p:nvPr/>
        </p:nvSpPr>
        <p:spPr bwMode="auto">
          <a:xfrm flipH="1" flipV="1" rot="10800000">
            <a:off x="2049612" y="2851248"/>
            <a:ext cx="506207" cy="405124"/>
          </a:xfrm>
          <a:prstGeom prst="rightArrow">
            <a:avLst>
              <a:gd fmla="val 60857" name="adj1"/>
              <a:gd fmla="val 56907" name="adj2"/>
            </a:avLst>
          </a:prstGeom>
          <a:solidFill>
            <a:schemeClr val="accent1"/>
          </a:solidFill>
          <a:ln algn="ctr" cap="flat" cmpd="sng" w="9525">
            <a:noFill/>
            <a:prstDash val="solid"/>
            <a:round/>
            <a:headEnd len="med" type="none" w="med"/>
            <a:tailEnd len="med" type="none" w="med"/>
          </a:ln>
          <a:effectLst/>
        </p:spPr>
        <p:txBody>
          <a:bodyPr anchor="t" anchorCtr="0" bIns="34281" compatLnSpc="1" lIns="68562" numCol="1" rIns="68562" rtlCol="0" tIns="34281" vert="horz" wrap="square">
            <a:prstTxWarp prst="textNoShape">
              <a:avLst/>
            </a:prstTxWarp>
          </a:bodyPr>
          <a:lstStyle/>
          <a:p>
            <a:endParaRPr altLang="en-US" lang="zh-CN">
              <a:solidFill>
                <a:schemeClr val="tx1"/>
              </a:solidFill>
              <a:latin charset="0" pitchFamily="34" typeface="Arial"/>
              <a:ea charset="-122" pitchFamily="2" typeface="宋体"/>
            </a:endParaRPr>
          </a:p>
        </p:txBody>
      </p:sp>
      <p:sp>
        <p:nvSpPr>
          <p:cNvPr id="4" name="Oval 2"/>
          <p:cNvSpPr>
            <a:spLocks noChangeArrowheads="1" noChangeAspect="1"/>
          </p:cNvSpPr>
          <p:nvPr/>
        </p:nvSpPr>
        <p:spPr bwMode="auto">
          <a:xfrm>
            <a:off x="937731" y="2520100"/>
            <a:ext cx="1066635" cy="1067423"/>
          </a:xfrm>
          <a:prstGeom prst="ellipse">
            <a:avLst/>
          </a:prstGeom>
          <a:solidFill>
            <a:schemeClr val="accent1">
              <a:alpha val="24000"/>
            </a:schemeClr>
          </a:solidFill>
          <a:ln cmpd="sng" w="12700">
            <a:solidFill>
              <a:schemeClr val="accent1"/>
            </a:solidFill>
            <a:miter lim="800000"/>
          </a:ln>
        </p:spPr>
        <p:txBody>
          <a:bodyPr anchor="ctr"/>
          <a:lstStyle/>
          <a:p>
            <a:endParaRPr altLang="zh-CN" lang="fr-FR"/>
          </a:p>
        </p:txBody>
      </p:sp>
      <p:sp>
        <p:nvSpPr>
          <p:cNvPr id="5" name="TextBox 147"/>
          <p:cNvSpPr txBox="1">
            <a:spLocks noChangeArrowheads="1"/>
          </p:cNvSpPr>
          <p:nvPr/>
        </p:nvSpPr>
        <p:spPr bwMode="auto">
          <a:xfrm>
            <a:off x="1066162" y="2769454"/>
            <a:ext cx="809774" cy="568714"/>
          </a:xfrm>
          <a:prstGeom prst="rect">
            <a:avLst/>
          </a:prstGeom>
          <a:noFill/>
          <a:ln algn="ctr" cap="flat" cmpd="sng" w="9525">
            <a:noFill/>
            <a:prstDash val="solid"/>
            <a:round/>
            <a:headEnd len="med" type="none" w="med"/>
            <a:tailEnd len="med" type="none" w="med"/>
          </a:ln>
          <a:effectLst/>
        </p:spPr>
        <p:txBody>
          <a:bodyPr anchor="t" anchorCtr="0" bIns="34281" compatLnSpc="1" lIns="68562" numCol="1" rIns="68562" rtlCol="0" tIns="34281" vert="horz" wrap="square">
            <a:prstTxWarp prst="textNoShape">
              <a:avLst/>
            </a:prstTxWarp>
          </a:bodyPr>
          <a:lstStyle>
            <a:defPPr>
              <a:defRPr lang="zh-CN"/>
            </a:defPPr>
          </a:lstStyle>
          <a:p>
            <a:pPr algn="ctr"/>
            <a:r>
              <a:rPr altLang="en-US" lang="zh-CN" sz="1500">
                <a:solidFill>
                  <a:schemeClr val="tx1">
                    <a:lumMod val="85000"/>
                    <a:lumOff val="15000"/>
                  </a:schemeClr>
                </a:solidFill>
                <a:latin typeface="+mn-ea"/>
                <a:ea typeface="+mn-ea"/>
              </a:rPr>
              <a:t>初步</a:t>
            </a:r>
          </a:p>
          <a:p>
            <a:pPr algn="ctr"/>
            <a:r>
              <a:rPr altLang="en-US" lang="zh-CN" sz="1500">
                <a:solidFill>
                  <a:schemeClr val="tx1">
                    <a:lumMod val="85000"/>
                    <a:lumOff val="15000"/>
                  </a:schemeClr>
                </a:solidFill>
                <a:latin typeface="+mn-ea"/>
                <a:ea typeface="+mn-ea"/>
              </a:rPr>
              <a:t>目标</a:t>
            </a:r>
          </a:p>
        </p:txBody>
      </p:sp>
      <p:sp>
        <p:nvSpPr>
          <p:cNvPr id="7" name="圆角矩形 6"/>
          <p:cNvSpPr/>
          <p:nvPr/>
        </p:nvSpPr>
        <p:spPr bwMode="auto">
          <a:xfrm>
            <a:off x="4458096" y="2968597"/>
            <a:ext cx="3786312" cy="719276"/>
          </a:xfrm>
          <a:prstGeom prst="roundRect">
            <a:avLst>
              <a:gd fmla="val 7848" name="adj"/>
            </a:avLst>
          </a:prstGeom>
          <a:solidFill>
            <a:schemeClr val="accent1">
              <a:alpha val="24000"/>
            </a:schemeClr>
          </a:solidFill>
          <a:ln cmpd="sng" w="12700">
            <a:solidFill>
              <a:schemeClr val="accent1"/>
            </a:solidFill>
            <a:miter lim="800000"/>
          </a:ln>
        </p:spPr>
        <p:txBody>
          <a:bodyPr anchor="ctr"/>
          <a:lstStyle/>
          <a:p>
            <a:pPr lvl="2"/>
            <a:endParaRPr altLang="en-US" lang="zh-CN"/>
          </a:p>
        </p:txBody>
      </p:sp>
      <p:sp>
        <p:nvSpPr>
          <p:cNvPr id="8" name="矩形 87"/>
          <p:cNvSpPr>
            <a:spLocks noChangeArrowheads="1"/>
          </p:cNvSpPr>
          <p:nvPr/>
        </p:nvSpPr>
        <p:spPr bwMode="auto">
          <a:xfrm>
            <a:off x="4544692" y="3023039"/>
            <a:ext cx="3699715" cy="617202"/>
          </a:xfrm>
          <a:prstGeom prst="rect">
            <a:avLst/>
          </a:prstGeom>
          <a:noFill/>
          <a:ln w="9525">
            <a:noFill/>
            <a:miter lim="800000"/>
          </a:ln>
        </p:spPr>
        <p:txBody>
          <a:bodyPr bIns="34281" lIns="68562" rIns="68562" tIns="34281" wrap="square">
            <a:spAutoFit/>
          </a:bodyPr>
          <a:lstStyle/>
          <a:p>
            <a:pPr eaLnBrk="0" fontAlgn="ctr" hangingPunct="0">
              <a:buClr>
                <a:srgbClr val="FF0000"/>
              </a:buClr>
              <a:buSzPct val="70000"/>
            </a:pPr>
            <a:r>
              <a:rPr altLang="en-US" b="1" lang="zh-CN" sz="1200">
                <a:solidFill>
                  <a:schemeClr val="tx1">
                    <a:lumMod val="85000"/>
                    <a:lumOff val="15000"/>
                  </a:schemeClr>
                </a:solidFill>
                <a:latin typeface="+mn-ea"/>
                <a:ea typeface="+mn-ea"/>
              </a:rPr>
              <a:t>目标内涵一：您的文字内容您的文字内容您的文字内容您的文字内容您的文字内容您的文字内容您的文字内容</a:t>
            </a:r>
          </a:p>
        </p:txBody>
      </p:sp>
      <p:sp>
        <p:nvSpPr>
          <p:cNvPr id="9" name="圆角矩形 8"/>
          <p:cNvSpPr/>
          <p:nvPr/>
        </p:nvSpPr>
        <p:spPr bwMode="auto">
          <a:xfrm>
            <a:off x="4458096" y="3832693"/>
            <a:ext cx="3786312" cy="719276"/>
          </a:xfrm>
          <a:prstGeom prst="roundRect">
            <a:avLst>
              <a:gd fmla="val 7848" name="adj"/>
            </a:avLst>
          </a:prstGeom>
          <a:solidFill>
            <a:schemeClr val="accent1">
              <a:alpha val="24000"/>
            </a:schemeClr>
          </a:solidFill>
          <a:ln cmpd="sng" w="12700">
            <a:solidFill>
              <a:schemeClr val="accent1"/>
            </a:solidFill>
            <a:miter lim="800000"/>
          </a:ln>
        </p:spPr>
        <p:txBody>
          <a:bodyPr anchor="ctr"/>
          <a:lstStyle/>
          <a:p>
            <a:pPr lvl="2"/>
            <a:endParaRPr altLang="en-US" lang="zh-CN"/>
          </a:p>
        </p:txBody>
      </p:sp>
      <p:sp>
        <p:nvSpPr>
          <p:cNvPr id="10" name="矩形 87"/>
          <p:cNvSpPr>
            <a:spLocks noChangeArrowheads="1"/>
          </p:cNvSpPr>
          <p:nvPr/>
        </p:nvSpPr>
        <p:spPr bwMode="auto">
          <a:xfrm>
            <a:off x="4544693" y="3900986"/>
            <a:ext cx="3699715" cy="509547"/>
          </a:xfrm>
          <a:prstGeom prst="rect">
            <a:avLst/>
          </a:prstGeom>
          <a:noFill/>
          <a:ln algn="ctr" cap="flat" cmpd="sng" w="9525">
            <a:noFill/>
            <a:prstDash val="solid"/>
            <a:round/>
            <a:headEnd len="med" type="none" w="med"/>
            <a:tailEnd len="med" type="none" w="med"/>
          </a:ln>
          <a:effectLst/>
        </p:spPr>
        <p:txBody>
          <a:bodyPr anchor="t" anchorCtr="0" bIns="34281" compatLnSpc="1" lIns="68562" numCol="1" rIns="68562" rtlCol="0" tIns="34281" vert="horz" wrap="square">
            <a:prstTxWarp prst="textNoShape">
              <a:avLst/>
            </a:prstTxWarp>
          </a:bodyPr>
          <a:lstStyle/>
          <a:p>
            <a:pPr eaLnBrk="0" fontAlgn="ctr" hangingPunct="0">
              <a:buClr>
                <a:srgbClr val="FF0000"/>
              </a:buClr>
              <a:buSzPct val="70000"/>
            </a:pPr>
            <a:r>
              <a:rPr altLang="en-US" b="1" lang="zh-CN" sz="1200">
                <a:solidFill>
                  <a:schemeClr val="tx1">
                    <a:lumMod val="85000"/>
                    <a:lumOff val="15000"/>
                  </a:schemeClr>
                </a:solidFill>
                <a:latin typeface="+mn-ea"/>
                <a:ea typeface="+mn-ea"/>
              </a:rPr>
              <a:t>目标内涵一：您的文字内容您的文字内容您的文字内容您的文字内容您的文字内容您的文字内容您的文字内容</a:t>
            </a:r>
          </a:p>
        </p:txBody>
      </p:sp>
      <p:sp>
        <p:nvSpPr>
          <p:cNvPr id="11" name="圆角矩形 10"/>
          <p:cNvSpPr/>
          <p:nvPr/>
        </p:nvSpPr>
        <p:spPr bwMode="auto">
          <a:xfrm>
            <a:off x="4458096" y="2067694"/>
            <a:ext cx="3786312" cy="719276"/>
          </a:xfrm>
          <a:prstGeom prst="roundRect">
            <a:avLst>
              <a:gd fmla="val 7848" name="adj"/>
            </a:avLst>
          </a:prstGeom>
          <a:solidFill>
            <a:schemeClr val="accent1">
              <a:alpha val="24000"/>
            </a:schemeClr>
          </a:solidFill>
          <a:ln cmpd="sng" w="12700">
            <a:solidFill>
              <a:schemeClr val="accent1"/>
            </a:solidFill>
            <a:miter lim="800000"/>
          </a:ln>
        </p:spPr>
        <p:txBody>
          <a:bodyPr anchor="ctr"/>
          <a:lstStyle/>
          <a:p>
            <a:pPr lvl="2"/>
            <a:endParaRPr altLang="en-US" lang="zh-CN"/>
          </a:p>
        </p:txBody>
      </p:sp>
      <p:sp>
        <p:nvSpPr>
          <p:cNvPr id="12" name="矩形 87"/>
          <p:cNvSpPr>
            <a:spLocks noChangeArrowheads="1"/>
          </p:cNvSpPr>
          <p:nvPr/>
        </p:nvSpPr>
        <p:spPr bwMode="auto">
          <a:xfrm>
            <a:off x="4544692" y="2159997"/>
            <a:ext cx="3565668" cy="617202"/>
          </a:xfrm>
          <a:prstGeom prst="rect">
            <a:avLst/>
          </a:prstGeom>
          <a:noFill/>
          <a:ln w="9525">
            <a:noFill/>
            <a:miter lim="800000"/>
          </a:ln>
        </p:spPr>
        <p:txBody>
          <a:bodyPr bIns="34281" lIns="68562" rIns="68562" tIns="34281" wrap="square">
            <a:spAutoFit/>
          </a:bodyPr>
          <a:lstStyle/>
          <a:p>
            <a:pPr eaLnBrk="0" fontAlgn="ctr" hangingPunct="0">
              <a:buClr>
                <a:srgbClr val="FF0000"/>
              </a:buClr>
              <a:buSzPct val="70000"/>
            </a:pPr>
            <a:r>
              <a:rPr altLang="en-US" b="1" lang="zh-CN" sz="1200">
                <a:solidFill>
                  <a:schemeClr val="tx1">
                    <a:lumMod val="85000"/>
                    <a:lumOff val="15000"/>
                  </a:schemeClr>
                </a:solidFill>
                <a:latin typeface="+mn-ea"/>
                <a:ea typeface="+mn-ea"/>
              </a:rPr>
              <a:t>目标内涵一：您的文字内容您的文字内容您的文字内容您的文字内容您的文字内容您的文字内容您的文字内容</a:t>
            </a:r>
          </a:p>
        </p:txBody>
      </p:sp>
      <p:sp>
        <p:nvSpPr>
          <p:cNvPr id="13" name="圆角矩形 12"/>
          <p:cNvSpPr/>
          <p:nvPr/>
        </p:nvSpPr>
        <p:spPr bwMode="auto">
          <a:xfrm>
            <a:off x="4458096" y="1203598"/>
            <a:ext cx="3786312" cy="719276"/>
          </a:xfrm>
          <a:prstGeom prst="roundRect">
            <a:avLst>
              <a:gd fmla="val 7848" name="adj"/>
            </a:avLst>
          </a:prstGeom>
          <a:solidFill>
            <a:schemeClr val="accent1">
              <a:alpha val="24000"/>
            </a:schemeClr>
          </a:solidFill>
          <a:ln cmpd="sng" w="12700">
            <a:solidFill>
              <a:schemeClr val="accent1"/>
            </a:solidFill>
            <a:miter lim="800000"/>
          </a:ln>
        </p:spPr>
        <p:txBody>
          <a:bodyPr anchor="ctr"/>
          <a:lstStyle/>
          <a:p>
            <a:pPr lvl="2"/>
            <a:endParaRPr altLang="en-US" lang="zh-CN"/>
          </a:p>
        </p:txBody>
      </p:sp>
      <p:sp>
        <p:nvSpPr>
          <p:cNvPr id="14" name="矩形 87"/>
          <p:cNvSpPr>
            <a:spLocks noChangeArrowheads="1"/>
          </p:cNvSpPr>
          <p:nvPr/>
        </p:nvSpPr>
        <p:spPr bwMode="auto">
          <a:xfrm>
            <a:off x="4601340" y="1257603"/>
            <a:ext cx="3509019" cy="617202"/>
          </a:xfrm>
          <a:prstGeom prst="rect">
            <a:avLst/>
          </a:prstGeom>
          <a:noFill/>
          <a:ln w="9525">
            <a:noFill/>
            <a:miter lim="800000"/>
          </a:ln>
        </p:spPr>
        <p:txBody>
          <a:bodyPr bIns="34281" lIns="68562" rIns="68562" tIns="34281" wrap="square">
            <a:spAutoFit/>
          </a:bodyPr>
          <a:lstStyle/>
          <a:p>
            <a:pPr eaLnBrk="0" fontAlgn="ctr" hangingPunct="0">
              <a:buClr>
                <a:srgbClr val="FF0000"/>
              </a:buClr>
              <a:buSzPct val="70000"/>
            </a:pPr>
            <a:r>
              <a:rPr altLang="en-US" b="1" lang="zh-CN" sz="1200">
                <a:solidFill>
                  <a:schemeClr val="tx1">
                    <a:lumMod val="85000"/>
                    <a:lumOff val="15000"/>
                  </a:schemeClr>
                </a:solidFill>
                <a:latin typeface="+mn-ea"/>
                <a:ea typeface="+mn-ea"/>
              </a:rPr>
              <a:t>目标内涵一：您的文字内容您的文字内容您的文字内容您的文字内容您的文字内容您的文字内容您的文字内容</a:t>
            </a:r>
          </a:p>
        </p:txBody>
      </p:sp>
      <p:cxnSp>
        <p:nvCxnSpPr>
          <p:cNvPr id="15" name="直接连接符 14"/>
          <p:cNvCxnSpPr>
            <a:stCxn id="18" idx="7"/>
            <a:endCxn id="13" idx="1"/>
          </p:cNvCxnSpPr>
          <p:nvPr/>
        </p:nvCxnSpPr>
        <p:spPr bwMode="auto">
          <a:xfrm flipV="1">
            <a:off x="3739871" y="1563235"/>
            <a:ext cx="718225" cy="1026863"/>
          </a:xfrm>
          <a:prstGeom prst="line">
            <a:avLst/>
          </a:prstGeom>
          <a:solidFill>
            <a:schemeClr val="accent1"/>
          </a:solidFill>
          <a:ln algn="ctr" cap="flat" cmpd="sng" w="12700">
            <a:solidFill>
              <a:schemeClr val="accent1"/>
            </a:solidFill>
            <a:prstDash val="solid"/>
            <a:round/>
            <a:headEnd len="med" type="oval" w="med"/>
            <a:tailEnd len="lg" type="oval" w="lg"/>
          </a:ln>
          <a:effectLst/>
          <a:extLst>
            <a:ext uri="{AF507438-7753-43E0-B8FC-AC1667EBCBE1}">
              <a14:hiddenEffects>
                <a:effectLst>
                  <a:outerShdw algn="ctr" dir="2700000" dist="35921" rotWithShape="0">
                    <a:schemeClr val="bg2"/>
                  </a:outerShdw>
                </a:effectLst>
              </a14:hiddenEffects>
            </a:ext>
          </a:extLst>
        </p:spPr>
      </p:cxnSp>
      <p:cxnSp>
        <p:nvCxnSpPr>
          <p:cNvPr id="16" name="直接连接符 15"/>
          <p:cNvCxnSpPr>
            <a:endCxn id="11" idx="1"/>
          </p:cNvCxnSpPr>
          <p:nvPr/>
        </p:nvCxnSpPr>
        <p:spPr bwMode="auto">
          <a:xfrm flipV="1">
            <a:off x="3817358" y="2427331"/>
            <a:ext cx="640738" cy="298049"/>
          </a:xfrm>
          <a:prstGeom prst="line">
            <a:avLst/>
          </a:prstGeom>
          <a:solidFill>
            <a:schemeClr val="accent1"/>
          </a:solidFill>
          <a:ln algn="ctr" cap="flat" cmpd="sng" w="12700">
            <a:solidFill>
              <a:schemeClr val="accent1"/>
            </a:solidFill>
            <a:prstDash val="solid"/>
            <a:round/>
            <a:headEnd len="med" type="oval" w="med"/>
            <a:tailEnd len="lg" type="oval" w="lg"/>
          </a:ln>
          <a:effectLst/>
          <a:extLst>
            <a:ext uri="{AF507438-7753-43E0-B8FC-AC1667EBCBE1}">
              <a14:hiddenEffects>
                <a:effectLst>
                  <a:outerShdw algn="ctr" dir="2700000" dist="35921" rotWithShape="0">
                    <a:schemeClr val="bg2"/>
                  </a:outerShdw>
                </a:effectLst>
              </a14:hiddenEffects>
            </a:ext>
          </a:extLst>
        </p:spPr>
      </p:cxnSp>
      <p:cxnSp>
        <p:nvCxnSpPr>
          <p:cNvPr id="17" name="直接连接符 16"/>
          <p:cNvCxnSpPr>
            <a:endCxn id="7" idx="1"/>
          </p:cNvCxnSpPr>
          <p:nvPr/>
        </p:nvCxnSpPr>
        <p:spPr bwMode="auto">
          <a:xfrm>
            <a:off x="3829178" y="3289670"/>
            <a:ext cx="628919" cy="38566"/>
          </a:xfrm>
          <a:prstGeom prst="line">
            <a:avLst/>
          </a:prstGeom>
          <a:solidFill>
            <a:schemeClr val="accent1"/>
          </a:solidFill>
          <a:ln algn="ctr" cap="flat" cmpd="sng" w="12700">
            <a:solidFill>
              <a:schemeClr val="accent1"/>
            </a:solidFill>
            <a:prstDash val="solid"/>
            <a:round/>
            <a:headEnd len="med" type="oval" w="med"/>
            <a:tailEnd len="lg" type="oval" w="lg"/>
          </a:ln>
          <a:effectLst/>
          <a:extLst>
            <a:ext uri="{AF507438-7753-43E0-B8FC-AC1667EBCBE1}">
              <a14:hiddenEffects>
                <a:effectLst>
                  <a:outerShdw algn="ctr" dir="2700000" dist="35921" rotWithShape="0">
                    <a:schemeClr val="bg2"/>
                  </a:outerShdw>
                </a:effectLst>
              </a14:hiddenEffects>
            </a:ext>
          </a:extLst>
        </p:spPr>
      </p:cxnSp>
      <p:sp>
        <p:nvSpPr>
          <p:cNvPr id="18" name="Oval 2"/>
          <p:cNvSpPr>
            <a:spLocks noChangeArrowheads="1" noChangeAspect="1"/>
          </p:cNvSpPr>
          <p:nvPr/>
        </p:nvSpPr>
        <p:spPr bwMode="auto">
          <a:xfrm>
            <a:off x="2620543" y="2398022"/>
            <a:ext cx="1311374" cy="1311576"/>
          </a:xfrm>
          <a:prstGeom prst="ellipse">
            <a:avLst/>
          </a:prstGeom>
          <a:solidFill>
            <a:schemeClr val="accent1">
              <a:alpha val="24000"/>
            </a:schemeClr>
          </a:solidFill>
          <a:ln cmpd="sng" w="12700">
            <a:solidFill>
              <a:schemeClr val="accent1"/>
            </a:solidFill>
            <a:miter lim="800000"/>
          </a:ln>
        </p:spPr>
        <p:txBody>
          <a:bodyPr anchor="ctr"/>
          <a:lstStyle/>
          <a:p>
            <a:endParaRPr altLang="zh-CN" lang="fr-FR"/>
          </a:p>
        </p:txBody>
      </p:sp>
      <p:sp>
        <p:nvSpPr>
          <p:cNvPr id="19" name="TextBox 147"/>
          <p:cNvSpPr txBox="1">
            <a:spLocks noChangeArrowheads="1"/>
          </p:cNvSpPr>
          <p:nvPr/>
        </p:nvSpPr>
        <p:spPr bwMode="auto">
          <a:xfrm>
            <a:off x="2844740" y="2769454"/>
            <a:ext cx="809774" cy="568714"/>
          </a:xfrm>
          <a:prstGeom prst="rect">
            <a:avLst/>
          </a:prstGeom>
          <a:noFill/>
          <a:ln algn="ctr" cap="flat" cmpd="sng" w="9525">
            <a:noFill/>
            <a:prstDash val="solid"/>
            <a:round/>
            <a:headEnd len="med" type="none" w="med"/>
            <a:tailEnd len="med" type="none" w="med"/>
          </a:ln>
          <a:effectLst/>
        </p:spPr>
        <p:txBody>
          <a:bodyPr anchor="t" anchorCtr="0" bIns="34281" compatLnSpc="1" lIns="68562" numCol="1" rIns="68562" rtlCol="0" tIns="34281" vert="horz" wrap="square">
            <a:prstTxWarp prst="textNoShape">
              <a:avLst/>
            </a:prstTxWarp>
          </a:bodyPr>
          <a:lstStyle>
            <a:defPPr>
              <a:defRPr lang="zh-CN"/>
            </a:defPPr>
          </a:lstStyle>
          <a:p>
            <a:pPr algn="ctr"/>
            <a:r>
              <a:rPr altLang="en-US" lang="zh-CN" sz="1500">
                <a:solidFill>
                  <a:schemeClr val="tx1">
                    <a:lumMod val="85000"/>
                    <a:lumOff val="15000"/>
                  </a:schemeClr>
                </a:solidFill>
                <a:latin typeface="+mn-ea"/>
                <a:ea typeface="+mn-ea"/>
              </a:rPr>
              <a:t>进一步目标</a:t>
            </a:r>
          </a:p>
        </p:txBody>
      </p:sp>
      <p:cxnSp>
        <p:nvCxnSpPr>
          <p:cNvPr id="20" name="直接连接符 19"/>
          <p:cNvCxnSpPr/>
          <p:nvPr/>
        </p:nvCxnSpPr>
        <p:spPr bwMode="auto">
          <a:xfrm>
            <a:off x="3739871" y="3354973"/>
            <a:ext cx="718225" cy="799976"/>
          </a:xfrm>
          <a:prstGeom prst="line">
            <a:avLst/>
          </a:prstGeom>
          <a:solidFill>
            <a:schemeClr val="accent1"/>
          </a:solidFill>
          <a:ln algn="ctr" cap="flat" cmpd="sng" w="12700">
            <a:solidFill>
              <a:schemeClr val="accent1"/>
            </a:solidFill>
            <a:prstDash val="solid"/>
            <a:round/>
            <a:headEnd len="med" type="oval" w="med"/>
            <a:tailEnd len="lg" type="oval" w="lg"/>
          </a:ln>
          <a:effectLst/>
          <a:extLst>
            <a:ext uri="{AF507438-7753-43E0-B8FC-AC1667EBCBE1}">
              <a14:hiddenEffects>
                <a:effectLst>
                  <a:outerShdw algn="ctr" dir="2700000" dist="35921" rotWithShape="0">
                    <a:schemeClr val="bg2"/>
                  </a:outerShdw>
                </a:effectLst>
              </a14:hiddenEffects>
            </a:ext>
          </a:extLst>
        </p:spPr>
      </p:cxnSp>
      <p:sp>
        <p:nvSpPr>
          <p:cNvPr id="22" name="TextBox 21"/>
          <p:cNvSpPr txBox="1"/>
          <p:nvPr/>
        </p:nvSpPr>
        <p:spPr>
          <a:xfrm>
            <a:off x="-41955" y="-2540818"/>
            <a:ext cx="868680" cy="365760"/>
          </a:xfrm>
          <a:prstGeom prst="rect">
            <a:avLst/>
          </a:prstGeom>
          <a:noFill/>
        </p:spPr>
        <p:txBody>
          <a:bodyPr rtlCol="0" wrap="none">
            <a:spAutoFit/>
          </a:bodyPr>
          <a:lstStyle/>
          <a:p>
            <a:r>
              <a:rPr altLang="en-US" lang="zh-CN"/>
              <a:t>延迟符</a:t>
            </a:r>
          </a:p>
        </p:txBody>
      </p:sp>
    </p:spTree>
    <p:extLst>
      <p:ext uri="{BB962C8B-B14F-4D97-AF65-F5344CB8AC3E}">
        <p14:creationId val="2580979434"/>
      </p:ext>
    </p:extLst>
  </p:cSld>
  <p:clrMapOvr>
    <a:masterClrMapping/>
  </p:clrMapOvr>
  <mc:AlternateContent>
    <mc:Choice Requires="p14">
      <p:transition p14:dur="700" spd="med">
        <p:fade/>
      </p:transition>
    </mc:Choice>
    <mc:Fallback>
      <p:transition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8">
                                  <p:stCondLst>
                                    <p:cond delay="0"/>
                                  </p:stCondLst>
                                  <p:childTnLst>
                                    <p:set>
                                      <p:cBhvr>
                                        <p:cTn dur="1" fill="hold" id="6">
                                          <p:stCondLst>
                                            <p:cond delay="0"/>
                                          </p:stCondLst>
                                        </p:cTn>
                                        <p:tgtEl>
                                          <p:spTgt spid="6"/>
                                        </p:tgtEl>
                                        <p:attrNameLst>
                                          <p:attrName>style.visibility</p:attrName>
                                        </p:attrNameLst>
                                      </p:cBhvr>
                                      <p:to>
                                        <p:strVal val="visible"/>
                                      </p:to>
                                    </p:set>
                                    <p:animEffect filter="wipe(left)" transition="in">
                                      <p:cBhvr>
                                        <p:cTn dur="500" id="7"/>
                                        <p:tgtEl>
                                          <p:spTgt spid="6"/>
                                        </p:tgtEl>
                                      </p:cBhvr>
                                    </p:animEffect>
                                  </p:childTnLst>
                                </p:cTn>
                              </p:par>
                            </p:childTnLst>
                          </p:cTn>
                        </p:par>
                        <p:par>
                          <p:cTn fill="hold" id="8" nodeType="afterGroup">
                            <p:stCondLst>
                              <p:cond delay="500"/>
                            </p:stCondLst>
                            <p:childTnLst>
                              <p:par>
                                <p:cTn fill="hold" grpId="0" id="9" nodeType="afterEffect" presetClass="entr" presetID="53" presetSubtype="0">
                                  <p:stCondLst>
                                    <p:cond delay="0"/>
                                  </p:stCondLst>
                                  <p:childTnLst>
                                    <p:set>
                                      <p:cBhvr>
                                        <p:cTn dur="1" fill="hold" id="10">
                                          <p:stCondLst>
                                            <p:cond delay="0"/>
                                          </p:stCondLst>
                                        </p:cTn>
                                        <p:tgtEl>
                                          <p:spTgt spid="4"/>
                                        </p:tgtEl>
                                        <p:attrNameLst>
                                          <p:attrName>style.visibility</p:attrName>
                                        </p:attrNameLst>
                                      </p:cBhvr>
                                      <p:to>
                                        <p:strVal val="visible"/>
                                      </p:to>
                                    </p:set>
                                    <p:anim calcmode="lin" valueType="num">
                                      <p:cBhvr>
                                        <p:cTn dur="300" fill="hold" id="11"/>
                                        <p:tgtEl>
                                          <p:spTgt spid="4"/>
                                        </p:tgtEl>
                                        <p:attrNameLst>
                                          <p:attrName>ppt_w</p:attrName>
                                        </p:attrNameLst>
                                      </p:cBhvr>
                                      <p:tavLst>
                                        <p:tav tm="0">
                                          <p:val>
                                            <p:fltVal val="0"/>
                                          </p:val>
                                        </p:tav>
                                        <p:tav tm="100000">
                                          <p:val>
                                            <p:strVal val="#ppt_w"/>
                                          </p:val>
                                        </p:tav>
                                      </p:tavLst>
                                    </p:anim>
                                    <p:anim calcmode="lin" valueType="num">
                                      <p:cBhvr>
                                        <p:cTn dur="300" fill="hold" id="12"/>
                                        <p:tgtEl>
                                          <p:spTgt spid="4"/>
                                        </p:tgtEl>
                                        <p:attrNameLst>
                                          <p:attrName>ppt_h</p:attrName>
                                        </p:attrNameLst>
                                      </p:cBhvr>
                                      <p:tavLst>
                                        <p:tav tm="0">
                                          <p:val>
                                            <p:fltVal val="0"/>
                                          </p:val>
                                        </p:tav>
                                        <p:tav tm="100000">
                                          <p:val>
                                            <p:strVal val="#ppt_h"/>
                                          </p:val>
                                        </p:tav>
                                      </p:tavLst>
                                    </p:anim>
                                    <p:animEffect filter="fade" transition="in">
                                      <p:cBhvr>
                                        <p:cTn dur="300" id="13"/>
                                        <p:tgtEl>
                                          <p:spTgt spid="4"/>
                                        </p:tgtEl>
                                      </p:cBhvr>
                                    </p:animEffect>
                                  </p:childTnLst>
                                </p:cTn>
                              </p:par>
                              <p:par>
                                <p:cTn fill="hold" grpId="0" id="14" nodeType="withEffect" presetClass="entr" presetID="53" presetSubtype="0">
                                  <p:stCondLst>
                                    <p:cond delay="0"/>
                                  </p:stCondLst>
                                  <p:childTnLst>
                                    <p:set>
                                      <p:cBhvr>
                                        <p:cTn dur="1" fill="hold" id="15">
                                          <p:stCondLst>
                                            <p:cond delay="0"/>
                                          </p:stCondLst>
                                        </p:cTn>
                                        <p:tgtEl>
                                          <p:spTgt spid="5"/>
                                        </p:tgtEl>
                                        <p:attrNameLst>
                                          <p:attrName>style.visibility</p:attrName>
                                        </p:attrNameLst>
                                      </p:cBhvr>
                                      <p:to>
                                        <p:strVal val="visible"/>
                                      </p:to>
                                    </p:set>
                                    <p:anim calcmode="lin" valueType="num">
                                      <p:cBhvr>
                                        <p:cTn dur="300" fill="hold" id="16"/>
                                        <p:tgtEl>
                                          <p:spTgt spid="5"/>
                                        </p:tgtEl>
                                        <p:attrNameLst>
                                          <p:attrName>ppt_w</p:attrName>
                                        </p:attrNameLst>
                                      </p:cBhvr>
                                      <p:tavLst>
                                        <p:tav tm="0">
                                          <p:val>
                                            <p:fltVal val="0"/>
                                          </p:val>
                                        </p:tav>
                                        <p:tav tm="100000">
                                          <p:val>
                                            <p:strVal val="#ppt_w"/>
                                          </p:val>
                                        </p:tav>
                                      </p:tavLst>
                                    </p:anim>
                                    <p:anim calcmode="lin" valueType="num">
                                      <p:cBhvr>
                                        <p:cTn dur="300" fill="hold" id="17"/>
                                        <p:tgtEl>
                                          <p:spTgt spid="5"/>
                                        </p:tgtEl>
                                        <p:attrNameLst>
                                          <p:attrName>ppt_h</p:attrName>
                                        </p:attrNameLst>
                                      </p:cBhvr>
                                      <p:tavLst>
                                        <p:tav tm="0">
                                          <p:val>
                                            <p:fltVal val="0"/>
                                          </p:val>
                                        </p:tav>
                                        <p:tav tm="100000">
                                          <p:val>
                                            <p:strVal val="#ppt_h"/>
                                          </p:val>
                                        </p:tav>
                                      </p:tavLst>
                                    </p:anim>
                                    <p:animEffect filter="fade" transition="in">
                                      <p:cBhvr>
                                        <p:cTn dur="300" id="18"/>
                                        <p:tgtEl>
                                          <p:spTgt spid="5"/>
                                        </p:tgtEl>
                                      </p:cBhvr>
                                    </p:animEffect>
                                  </p:childTnLst>
                                </p:cTn>
                              </p:par>
                            </p:childTnLst>
                          </p:cTn>
                        </p:par>
                        <p:par>
                          <p:cTn fill="hold" id="19" nodeType="afterGroup">
                            <p:stCondLst>
                              <p:cond delay="800"/>
                            </p:stCondLst>
                            <p:childTnLst>
                              <p:par>
                                <p:cTn fill="hold" grpId="0" id="20" nodeType="afterEffect" presetClass="entr" presetID="53" presetSubtype="0">
                                  <p:stCondLst>
                                    <p:cond delay="0"/>
                                  </p:stCondLst>
                                  <p:childTnLst>
                                    <p:set>
                                      <p:cBhvr>
                                        <p:cTn dur="1" fill="hold" id="21">
                                          <p:stCondLst>
                                            <p:cond delay="0"/>
                                          </p:stCondLst>
                                        </p:cTn>
                                        <p:tgtEl>
                                          <p:spTgt spid="19"/>
                                        </p:tgtEl>
                                        <p:attrNameLst>
                                          <p:attrName>style.visibility</p:attrName>
                                        </p:attrNameLst>
                                      </p:cBhvr>
                                      <p:to>
                                        <p:strVal val="visible"/>
                                      </p:to>
                                    </p:set>
                                    <p:anim calcmode="lin" valueType="num">
                                      <p:cBhvr>
                                        <p:cTn dur="300" fill="hold" id="22"/>
                                        <p:tgtEl>
                                          <p:spTgt spid="19"/>
                                        </p:tgtEl>
                                        <p:attrNameLst>
                                          <p:attrName>ppt_w</p:attrName>
                                        </p:attrNameLst>
                                      </p:cBhvr>
                                      <p:tavLst>
                                        <p:tav tm="0">
                                          <p:val>
                                            <p:fltVal val="0"/>
                                          </p:val>
                                        </p:tav>
                                        <p:tav tm="100000">
                                          <p:val>
                                            <p:strVal val="#ppt_w"/>
                                          </p:val>
                                        </p:tav>
                                      </p:tavLst>
                                    </p:anim>
                                    <p:anim calcmode="lin" valueType="num">
                                      <p:cBhvr>
                                        <p:cTn dur="300" fill="hold" id="23"/>
                                        <p:tgtEl>
                                          <p:spTgt spid="19"/>
                                        </p:tgtEl>
                                        <p:attrNameLst>
                                          <p:attrName>ppt_h</p:attrName>
                                        </p:attrNameLst>
                                      </p:cBhvr>
                                      <p:tavLst>
                                        <p:tav tm="0">
                                          <p:val>
                                            <p:fltVal val="0"/>
                                          </p:val>
                                        </p:tav>
                                        <p:tav tm="100000">
                                          <p:val>
                                            <p:strVal val="#ppt_h"/>
                                          </p:val>
                                        </p:tav>
                                      </p:tavLst>
                                    </p:anim>
                                    <p:animEffect filter="fade" transition="in">
                                      <p:cBhvr>
                                        <p:cTn dur="300" id="24"/>
                                        <p:tgtEl>
                                          <p:spTgt spid="19"/>
                                        </p:tgtEl>
                                      </p:cBhvr>
                                    </p:animEffect>
                                  </p:childTnLst>
                                </p:cTn>
                              </p:par>
                              <p:par>
                                <p:cTn fill="hold" grpId="0" id="25" nodeType="withEffect" presetClass="entr" presetID="53" presetSubtype="0">
                                  <p:stCondLst>
                                    <p:cond delay="0"/>
                                  </p:stCondLst>
                                  <p:childTnLst>
                                    <p:set>
                                      <p:cBhvr>
                                        <p:cTn dur="1" fill="hold" id="26">
                                          <p:stCondLst>
                                            <p:cond delay="0"/>
                                          </p:stCondLst>
                                        </p:cTn>
                                        <p:tgtEl>
                                          <p:spTgt spid="18"/>
                                        </p:tgtEl>
                                        <p:attrNameLst>
                                          <p:attrName>style.visibility</p:attrName>
                                        </p:attrNameLst>
                                      </p:cBhvr>
                                      <p:to>
                                        <p:strVal val="visible"/>
                                      </p:to>
                                    </p:set>
                                    <p:anim calcmode="lin" valueType="num">
                                      <p:cBhvr>
                                        <p:cTn dur="300" fill="hold" id="27"/>
                                        <p:tgtEl>
                                          <p:spTgt spid="18"/>
                                        </p:tgtEl>
                                        <p:attrNameLst>
                                          <p:attrName>ppt_w</p:attrName>
                                        </p:attrNameLst>
                                      </p:cBhvr>
                                      <p:tavLst>
                                        <p:tav tm="0">
                                          <p:val>
                                            <p:fltVal val="0"/>
                                          </p:val>
                                        </p:tav>
                                        <p:tav tm="100000">
                                          <p:val>
                                            <p:strVal val="#ppt_w"/>
                                          </p:val>
                                        </p:tav>
                                      </p:tavLst>
                                    </p:anim>
                                    <p:anim calcmode="lin" valueType="num">
                                      <p:cBhvr>
                                        <p:cTn dur="300" fill="hold" id="28"/>
                                        <p:tgtEl>
                                          <p:spTgt spid="18"/>
                                        </p:tgtEl>
                                        <p:attrNameLst>
                                          <p:attrName>ppt_h</p:attrName>
                                        </p:attrNameLst>
                                      </p:cBhvr>
                                      <p:tavLst>
                                        <p:tav tm="0">
                                          <p:val>
                                            <p:fltVal val="0"/>
                                          </p:val>
                                        </p:tav>
                                        <p:tav tm="100000">
                                          <p:val>
                                            <p:strVal val="#ppt_h"/>
                                          </p:val>
                                        </p:tav>
                                      </p:tavLst>
                                    </p:anim>
                                    <p:animEffect filter="fade" transition="in">
                                      <p:cBhvr>
                                        <p:cTn dur="300" id="29"/>
                                        <p:tgtEl>
                                          <p:spTgt spid="18"/>
                                        </p:tgtEl>
                                      </p:cBhvr>
                                    </p:animEffect>
                                  </p:childTnLst>
                                </p:cTn>
                              </p:par>
                            </p:childTnLst>
                          </p:cTn>
                        </p:par>
                        <p:par>
                          <p:cTn fill="hold" id="30" nodeType="afterGroup">
                            <p:stCondLst>
                              <p:cond delay="1100"/>
                            </p:stCondLst>
                            <p:childTnLst>
                              <p:par>
                                <p:cTn fill="hold" grpId="0" id="31" nodeType="afterEffect" presetClass="entr" presetID="2" presetSubtype="8">
                                  <p:stCondLst>
                                    <p:cond delay="0"/>
                                  </p:stCondLst>
                                  <p:childTnLst>
                                    <p:set>
                                      <p:cBhvr>
                                        <p:cTn dur="1" fill="hold" id="32">
                                          <p:stCondLst>
                                            <p:cond delay="0"/>
                                          </p:stCondLst>
                                        </p:cTn>
                                        <p:tgtEl>
                                          <p:spTgt spid="3"/>
                                        </p:tgtEl>
                                        <p:attrNameLst>
                                          <p:attrName>style.visibility</p:attrName>
                                        </p:attrNameLst>
                                      </p:cBhvr>
                                      <p:to>
                                        <p:strVal val="visible"/>
                                      </p:to>
                                    </p:set>
                                    <p:anim calcmode="lin" valueType="num">
                                      <p:cBhvr additive="base">
                                        <p:cTn dur="500" fill="hold" id="33"/>
                                        <p:tgtEl>
                                          <p:spTgt spid="3"/>
                                        </p:tgtEl>
                                        <p:attrNameLst>
                                          <p:attrName>ppt_x</p:attrName>
                                        </p:attrNameLst>
                                      </p:cBhvr>
                                      <p:tavLst>
                                        <p:tav tm="0">
                                          <p:val>
                                            <p:strVal val="0-#ppt_w/2"/>
                                          </p:val>
                                        </p:tav>
                                        <p:tav tm="100000">
                                          <p:val>
                                            <p:strVal val="#ppt_x"/>
                                          </p:val>
                                        </p:tav>
                                      </p:tavLst>
                                    </p:anim>
                                    <p:anim calcmode="lin" valueType="num">
                                      <p:cBhvr additive="base">
                                        <p:cTn dur="500" fill="hold" id="34"/>
                                        <p:tgtEl>
                                          <p:spTgt spid="3"/>
                                        </p:tgtEl>
                                        <p:attrNameLst>
                                          <p:attrName>ppt_y</p:attrName>
                                        </p:attrNameLst>
                                      </p:cBhvr>
                                      <p:tavLst>
                                        <p:tav tm="0">
                                          <p:val>
                                            <p:strVal val="#ppt_y"/>
                                          </p:val>
                                        </p:tav>
                                        <p:tav tm="100000">
                                          <p:val>
                                            <p:strVal val="#ppt_y"/>
                                          </p:val>
                                        </p:tav>
                                      </p:tavLst>
                                    </p:anim>
                                  </p:childTnLst>
                                </p:cTn>
                              </p:par>
                            </p:childTnLst>
                          </p:cTn>
                        </p:par>
                        <p:par>
                          <p:cTn fill="hold" id="35" nodeType="afterGroup">
                            <p:stCondLst>
                              <p:cond delay="1600"/>
                            </p:stCondLst>
                            <p:childTnLst>
                              <p:par>
                                <p:cTn fill="hold" id="36" nodeType="afterEffect" presetClass="entr" presetID="22" presetSubtype="4">
                                  <p:stCondLst>
                                    <p:cond delay="0"/>
                                  </p:stCondLst>
                                  <p:childTnLst>
                                    <p:set>
                                      <p:cBhvr>
                                        <p:cTn dur="1" fill="hold" id="37">
                                          <p:stCondLst>
                                            <p:cond delay="0"/>
                                          </p:stCondLst>
                                        </p:cTn>
                                        <p:tgtEl>
                                          <p:spTgt spid="15"/>
                                        </p:tgtEl>
                                        <p:attrNameLst>
                                          <p:attrName>style.visibility</p:attrName>
                                        </p:attrNameLst>
                                      </p:cBhvr>
                                      <p:to>
                                        <p:strVal val="visible"/>
                                      </p:to>
                                    </p:set>
                                    <p:animEffect filter="wipe(down)" transition="in">
                                      <p:cBhvr>
                                        <p:cTn dur="500" id="38"/>
                                        <p:tgtEl>
                                          <p:spTgt spid="15"/>
                                        </p:tgtEl>
                                      </p:cBhvr>
                                    </p:animEffect>
                                  </p:childTnLst>
                                </p:cTn>
                              </p:par>
                            </p:childTnLst>
                          </p:cTn>
                        </p:par>
                        <p:par>
                          <p:cTn fill="hold" id="39" nodeType="afterGroup">
                            <p:stCondLst>
                              <p:cond delay="2100"/>
                            </p:stCondLst>
                            <p:childTnLst>
                              <p:par>
                                <p:cTn fill="hold" grpId="0" id="40" nodeType="afterEffect" presetClass="entr" presetID="22" presetSubtype="8">
                                  <p:stCondLst>
                                    <p:cond delay="0"/>
                                  </p:stCondLst>
                                  <p:childTnLst>
                                    <p:set>
                                      <p:cBhvr>
                                        <p:cTn dur="1" fill="hold" id="41">
                                          <p:stCondLst>
                                            <p:cond delay="0"/>
                                          </p:stCondLst>
                                        </p:cTn>
                                        <p:tgtEl>
                                          <p:spTgt spid="13"/>
                                        </p:tgtEl>
                                        <p:attrNameLst>
                                          <p:attrName>style.visibility</p:attrName>
                                        </p:attrNameLst>
                                      </p:cBhvr>
                                      <p:to>
                                        <p:strVal val="visible"/>
                                      </p:to>
                                    </p:set>
                                    <p:animEffect filter="wipe(left)" transition="in">
                                      <p:cBhvr>
                                        <p:cTn dur="300" id="42"/>
                                        <p:tgtEl>
                                          <p:spTgt spid="13"/>
                                        </p:tgtEl>
                                      </p:cBhvr>
                                    </p:animEffect>
                                  </p:childTnLst>
                                </p:cTn>
                              </p:par>
                              <p:par>
                                <p:cTn fill="hold" grpId="0" id="43" nodeType="withEffect" presetClass="entr" presetID="22" presetSubtype="8">
                                  <p:stCondLst>
                                    <p:cond delay="0"/>
                                  </p:stCondLst>
                                  <p:childTnLst>
                                    <p:set>
                                      <p:cBhvr>
                                        <p:cTn dur="1" fill="hold" id="44">
                                          <p:stCondLst>
                                            <p:cond delay="0"/>
                                          </p:stCondLst>
                                        </p:cTn>
                                        <p:tgtEl>
                                          <p:spTgt spid="14"/>
                                        </p:tgtEl>
                                        <p:attrNameLst>
                                          <p:attrName>style.visibility</p:attrName>
                                        </p:attrNameLst>
                                      </p:cBhvr>
                                      <p:to>
                                        <p:strVal val="visible"/>
                                      </p:to>
                                    </p:set>
                                    <p:animEffect filter="wipe(left)" transition="in">
                                      <p:cBhvr>
                                        <p:cTn dur="300" id="45"/>
                                        <p:tgtEl>
                                          <p:spTgt spid="14"/>
                                        </p:tgtEl>
                                      </p:cBhvr>
                                    </p:animEffect>
                                  </p:childTnLst>
                                </p:cTn>
                              </p:par>
                            </p:childTnLst>
                          </p:cTn>
                        </p:par>
                        <p:par>
                          <p:cTn fill="hold" id="46" nodeType="afterGroup">
                            <p:stCondLst>
                              <p:cond delay="2400"/>
                            </p:stCondLst>
                            <p:childTnLst>
                              <p:par>
                                <p:cTn fill="hold" id="47" nodeType="afterEffect" presetClass="entr" presetID="22" presetSubtype="4">
                                  <p:stCondLst>
                                    <p:cond delay="0"/>
                                  </p:stCondLst>
                                  <p:childTnLst>
                                    <p:set>
                                      <p:cBhvr>
                                        <p:cTn dur="1" fill="hold" id="48">
                                          <p:stCondLst>
                                            <p:cond delay="0"/>
                                          </p:stCondLst>
                                        </p:cTn>
                                        <p:tgtEl>
                                          <p:spTgt spid="16"/>
                                        </p:tgtEl>
                                        <p:attrNameLst>
                                          <p:attrName>style.visibility</p:attrName>
                                        </p:attrNameLst>
                                      </p:cBhvr>
                                      <p:to>
                                        <p:strVal val="visible"/>
                                      </p:to>
                                    </p:set>
                                    <p:animEffect filter="wipe(down)" transition="in">
                                      <p:cBhvr>
                                        <p:cTn dur="500" id="49"/>
                                        <p:tgtEl>
                                          <p:spTgt spid="16"/>
                                        </p:tgtEl>
                                      </p:cBhvr>
                                    </p:animEffect>
                                  </p:childTnLst>
                                </p:cTn>
                              </p:par>
                            </p:childTnLst>
                          </p:cTn>
                        </p:par>
                        <p:par>
                          <p:cTn fill="hold" id="50" nodeType="afterGroup">
                            <p:stCondLst>
                              <p:cond delay="2900"/>
                            </p:stCondLst>
                            <p:childTnLst>
                              <p:par>
                                <p:cTn fill="hold" grpId="0" id="51" nodeType="afterEffect" presetClass="entr" presetID="22" presetSubtype="8">
                                  <p:stCondLst>
                                    <p:cond delay="0"/>
                                  </p:stCondLst>
                                  <p:childTnLst>
                                    <p:set>
                                      <p:cBhvr>
                                        <p:cTn dur="1" fill="hold" id="52">
                                          <p:stCondLst>
                                            <p:cond delay="0"/>
                                          </p:stCondLst>
                                        </p:cTn>
                                        <p:tgtEl>
                                          <p:spTgt spid="12"/>
                                        </p:tgtEl>
                                        <p:attrNameLst>
                                          <p:attrName>style.visibility</p:attrName>
                                        </p:attrNameLst>
                                      </p:cBhvr>
                                      <p:to>
                                        <p:strVal val="visible"/>
                                      </p:to>
                                    </p:set>
                                    <p:animEffect filter="wipe(left)" transition="in">
                                      <p:cBhvr>
                                        <p:cTn dur="300" id="53"/>
                                        <p:tgtEl>
                                          <p:spTgt spid="12"/>
                                        </p:tgtEl>
                                      </p:cBhvr>
                                    </p:animEffect>
                                  </p:childTnLst>
                                </p:cTn>
                              </p:par>
                              <p:par>
                                <p:cTn fill="hold" grpId="0" id="54" nodeType="withEffect" presetClass="entr" presetID="22" presetSubtype="8">
                                  <p:stCondLst>
                                    <p:cond delay="0"/>
                                  </p:stCondLst>
                                  <p:childTnLst>
                                    <p:set>
                                      <p:cBhvr>
                                        <p:cTn dur="1" fill="hold" id="55">
                                          <p:stCondLst>
                                            <p:cond delay="0"/>
                                          </p:stCondLst>
                                        </p:cTn>
                                        <p:tgtEl>
                                          <p:spTgt spid="11"/>
                                        </p:tgtEl>
                                        <p:attrNameLst>
                                          <p:attrName>style.visibility</p:attrName>
                                        </p:attrNameLst>
                                      </p:cBhvr>
                                      <p:to>
                                        <p:strVal val="visible"/>
                                      </p:to>
                                    </p:set>
                                    <p:animEffect filter="wipe(left)" transition="in">
                                      <p:cBhvr>
                                        <p:cTn dur="300" id="56"/>
                                        <p:tgtEl>
                                          <p:spTgt spid="11"/>
                                        </p:tgtEl>
                                      </p:cBhvr>
                                    </p:animEffect>
                                  </p:childTnLst>
                                </p:cTn>
                              </p:par>
                            </p:childTnLst>
                          </p:cTn>
                        </p:par>
                        <p:par>
                          <p:cTn fill="hold" id="57" nodeType="afterGroup">
                            <p:stCondLst>
                              <p:cond delay="3200"/>
                            </p:stCondLst>
                            <p:childTnLst>
                              <p:par>
                                <p:cTn fill="hold" id="58" nodeType="afterEffect" presetClass="entr" presetID="22" presetSubtype="8">
                                  <p:stCondLst>
                                    <p:cond delay="0"/>
                                  </p:stCondLst>
                                  <p:childTnLst>
                                    <p:set>
                                      <p:cBhvr>
                                        <p:cTn dur="1" fill="hold" id="59">
                                          <p:stCondLst>
                                            <p:cond delay="0"/>
                                          </p:stCondLst>
                                        </p:cTn>
                                        <p:tgtEl>
                                          <p:spTgt spid="17"/>
                                        </p:tgtEl>
                                        <p:attrNameLst>
                                          <p:attrName>style.visibility</p:attrName>
                                        </p:attrNameLst>
                                      </p:cBhvr>
                                      <p:to>
                                        <p:strVal val="visible"/>
                                      </p:to>
                                    </p:set>
                                    <p:animEffect filter="wipe(left)" transition="in">
                                      <p:cBhvr>
                                        <p:cTn dur="500" id="60"/>
                                        <p:tgtEl>
                                          <p:spTgt spid="17"/>
                                        </p:tgtEl>
                                      </p:cBhvr>
                                    </p:animEffect>
                                  </p:childTnLst>
                                </p:cTn>
                              </p:par>
                            </p:childTnLst>
                          </p:cTn>
                        </p:par>
                        <p:par>
                          <p:cTn fill="hold" id="61" nodeType="afterGroup">
                            <p:stCondLst>
                              <p:cond delay="3700"/>
                            </p:stCondLst>
                            <p:childTnLst>
                              <p:par>
                                <p:cTn fill="hold" grpId="0" id="62" nodeType="afterEffect" presetClass="entr" presetID="22" presetSubtype="8">
                                  <p:stCondLst>
                                    <p:cond delay="0"/>
                                  </p:stCondLst>
                                  <p:childTnLst>
                                    <p:set>
                                      <p:cBhvr>
                                        <p:cTn dur="1" fill="hold" id="63">
                                          <p:stCondLst>
                                            <p:cond delay="0"/>
                                          </p:stCondLst>
                                        </p:cTn>
                                        <p:tgtEl>
                                          <p:spTgt spid="8"/>
                                        </p:tgtEl>
                                        <p:attrNameLst>
                                          <p:attrName>style.visibility</p:attrName>
                                        </p:attrNameLst>
                                      </p:cBhvr>
                                      <p:to>
                                        <p:strVal val="visible"/>
                                      </p:to>
                                    </p:set>
                                    <p:animEffect filter="wipe(left)" transition="in">
                                      <p:cBhvr>
                                        <p:cTn dur="300" id="64"/>
                                        <p:tgtEl>
                                          <p:spTgt spid="8"/>
                                        </p:tgtEl>
                                      </p:cBhvr>
                                    </p:animEffect>
                                  </p:childTnLst>
                                </p:cTn>
                              </p:par>
                              <p:par>
                                <p:cTn fill="hold" grpId="0" id="65" nodeType="withEffect" presetClass="entr" presetID="22" presetSubtype="8">
                                  <p:stCondLst>
                                    <p:cond delay="0"/>
                                  </p:stCondLst>
                                  <p:childTnLst>
                                    <p:set>
                                      <p:cBhvr>
                                        <p:cTn dur="1" fill="hold" id="66">
                                          <p:stCondLst>
                                            <p:cond delay="0"/>
                                          </p:stCondLst>
                                        </p:cTn>
                                        <p:tgtEl>
                                          <p:spTgt spid="7"/>
                                        </p:tgtEl>
                                        <p:attrNameLst>
                                          <p:attrName>style.visibility</p:attrName>
                                        </p:attrNameLst>
                                      </p:cBhvr>
                                      <p:to>
                                        <p:strVal val="visible"/>
                                      </p:to>
                                    </p:set>
                                    <p:animEffect filter="wipe(left)" transition="in">
                                      <p:cBhvr>
                                        <p:cTn dur="300" id="67"/>
                                        <p:tgtEl>
                                          <p:spTgt spid="7"/>
                                        </p:tgtEl>
                                      </p:cBhvr>
                                    </p:animEffect>
                                  </p:childTnLst>
                                </p:cTn>
                              </p:par>
                            </p:childTnLst>
                          </p:cTn>
                        </p:par>
                        <p:par>
                          <p:cTn fill="hold" id="68" nodeType="afterGroup">
                            <p:stCondLst>
                              <p:cond delay="4000"/>
                            </p:stCondLst>
                            <p:childTnLst>
                              <p:par>
                                <p:cTn fill="hold" id="69" nodeType="afterEffect" presetClass="entr" presetID="22" presetSubtype="8">
                                  <p:stCondLst>
                                    <p:cond delay="0"/>
                                  </p:stCondLst>
                                  <p:childTnLst>
                                    <p:set>
                                      <p:cBhvr>
                                        <p:cTn dur="1" fill="hold" id="70">
                                          <p:stCondLst>
                                            <p:cond delay="0"/>
                                          </p:stCondLst>
                                        </p:cTn>
                                        <p:tgtEl>
                                          <p:spTgt spid="20"/>
                                        </p:tgtEl>
                                        <p:attrNameLst>
                                          <p:attrName>style.visibility</p:attrName>
                                        </p:attrNameLst>
                                      </p:cBhvr>
                                      <p:to>
                                        <p:strVal val="visible"/>
                                      </p:to>
                                    </p:set>
                                    <p:animEffect filter="wipe(left)" transition="in">
                                      <p:cBhvr>
                                        <p:cTn dur="500" id="71"/>
                                        <p:tgtEl>
                                          <p:spTgt spid="20"/>
                                        </p:tgtEl>
                                      </p:cBhvr>
                                    </p:animEffect>
                                  </p:childTnLst>
                                </p:cTn>
                              </p:par>
                            </p:childTnLst>
                          </p:cTn>
                        </p:par>
                        <p:par>
                          <p:cTn fill="hold" id="72" nodeType="afterGroup">
                            <p:stCondLst>
                              <p:cond delay="4500"/>
                            </p:stCondLst>
                            <p:childTnLst>
                              <p:par>
                                <p:cTn fill="hold" grpId="0" id="73" nodeType="afterEffect" presetClass="entr" presetID="22" presetSubtype="8">
                                  <p:stCondLst>
                                    <p:cond delay="0"/>
                                  </p:stCondLst>
                                  <p:childTnLst>
                                    <p:set>
                                      <p:cBhvr>
                                        <p:cTn dur="1" fill="hold" id="74">
                                          <p:stCondLst>
                                            <p:cond delay="0"/>
                                          </p:stCondLst>
                                        </p:cTn>
                                        <p:tgtEl>
                                          <p:spTgt spid="10"/>
                                        </p:tgtEl>
                                        <p:attrNameLst>
                                          <p:attrName>style.visibility</p:attrName>
                                        </p:attrNameLst>
                                      </p:cBhvr>
                                      <p:to>
                                        <p:strVal val="visible"/>
                                      </p:to>
                                    </p:set>
                                    <p:animEffect filter="wipe(left)" transition="in">
                                      <p:cBhvr>
                                        <p:cTn dur="300" id="75"/>
                                        <p:tgtEl>
                                          <p:spTgt spid="10"/>
                                        </p:tgtEl>
                                      </p:cBhvr>
                                    </p:animEffect>
                                  </p:childTnLst>
                                </p:cTn>
                              </p:par>
                              <p:par>
                                <p:cTn fill="hold" grpId="0" id="76" nodeType="withEffect" presetClass="entr" presetID="22" presetSubtype="8">
                                  <p:stCondLst>
                                    <p:cond delay="0"/>
                                  </p:stCondLst>
                                  <p:childTnLst>
                                    <p:set>
                                      <p:cBhvr>
                                        <p:cTn dur="1" fill="hold" id="77">
                                          <p:stCondLst>
                                            <p:cond delay="0"/>
                                          </p:stCondLst>
                                        </p:cTn>
                                        <p:tgtEl>
                                          <p:spTgt spid="9"/>
                                        </p:tgtEl>
                                        <p:attrNameLst>
                                          <p:attrName>style.visibility</p:attrName>
                                        </p:attrNameLst>
                                      </p:cBhvr>
                                      <p:to>
                                        <p:strVal val="visible"/>
                                      </p:to>
                                    </p:set>
                                    <p:animEffect filter="wipe(left)" transition="in">
                                      <p:cBhvr>
                                        <p:cTn dur="300" id="78"/>
                                        <p:tgtEl>
                                          <p:spTgt spid="9"/>
                                        </p:tgtEl>
                                      </p:cBhvr>
                                    </p:animEffect>
                                  </p:childTnLst>
                                </p:cTn>
                              </p:par>
                            </p:childTnLst>
                          </p:cTn>
                        </p:par>
                        <p:par>
                          <p:cTn fill="hold" id="79" nodeType="afterGroup">
                            <p:stCondLst>
                              <p:cond delay="4800"/>
                            </p:stCondLst>
                            <p:childTnLst>
                              <p:par>
                                <p:cTn fill="hold" grpId="0" id="80" nodeType="afterEffect" presetClass="entr" presetID="10" presetSubtype="0">
                                  <p:stCondLst>
                                    <p:cond delay="0"/>
                                  </p:stCondLst>
                                  <p:childTnLst>
                                    <p:set>
                                      <p:cBhvr>
                                        <p:cTn dur="1" fill="hold" id="81">
                                          <p:stCondLst>
                                            <p:cond delay="0"/>
                                          </p:stCondLst>
                                        </p:cTn>
                                        <p:tgtEl>
                                          <p:spTgt spid="22"/>
                                        </p:tgtEl>
                                        <p:attrNameLst>
                                          <p:attrName>style.visibility</p:attrName>
                                        </p:attrNameLst>
                                      </p:cBhvr>
                                      <p:to>
                                        <p:strVal val="visible"/>
                                      </p:to>
                                    </p:set>
                                    <p:animEffect filter="fade" transition="in">
                                      <p:cBhvr>
                                        <p:cTn dur="500" id="82"/>
                                        <p:tgtEl>
                                          <p:spTgt spid="2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
      <p:bldP grpId="0" spid="3"/>
      <p:bldP grpId="0" spid="4"/>
      <p:bldP grpId="0" spid="5"/>
      <p:bldP grpId="0" spid="7"/>
      <p:bldP grpId="0" spid="8"/>
      <p:bldP grpId="0" spid="9"/>
      <p:bldP grpId="0" spid="10"/>
      <p:bldP grpId="0" spid="11"/>
      <p:bldP grpId="0" spid="12"/>
      <p:bldP grpId="0" spid="13"/>
      <p:bldP grpId="0" spid="14"/>
      <p:bldP grpId="0" spid="18"/>
      <p:bldP grpId="0" spid="19"/>
      <p:bldP grpId="0" spid="22"/>
    </p:bldLst>
  </p:timing>
</p:sld>
</file>

<file path=ppt/slides/slide2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6" name="标题 5"/>
          <p:cNvSpPr>
            <a:spLocks noGrp="1"/>
          </p:cNvSpPr>
          <p:nvPr>
            <p:ph type="title"/>
          </p:nvPr>
        </p:nvSpPr>
        <p:spPr/>
        <p:txBody>
          <a:bodyPr>
            <a:noAutofit/>
          </a:bodyPr>
          <a:lstStyle/>
          <a:p>
            <a:r>
              <a:rPr altLang="zh-CN" b="1" lang="en-US" sz="1800">
                <a:latin typeface="+mj-ea"/>
              </a:rPr>
              <a:t>2016年工作计划（文字可以编辑）</a:t>
            </a:r>
          </a:p>
        </p:txBody>
      </p:sp>
      <p:pic>
        <p:nvPicPr>
          <p:cNvPr id="3" name="Picture 2"/>
          <p:cNvPicPr>
            <a:picLocks noChangeArrowheads="1" noChangeAspect="1"/>
          </p:cNvPicPr>
          <p:nvPr/>
        </p:nvPicPr>
        <p:blipFill>
          <a:blip r:embed="rId3">
            <a:extLst>
              <a:ext uri="{28A0092B-C50C-407E-A947-70E740481C1C}">
                <a14:useLocalDpi val="0"/>
              </a:ext>
            </a:extLst>
          </a:blip>
          <a:stretch>
            <a:fillRect/>
          </a:stretch>
        </p:blipFill>
        <p:spPr bwMode="auto">
          <a:xfrm>
            <a:off x="838447" y="1062500"/>
            <a:ext cx="2328344" cy="1155005"/>
          </a:xfrm>
          <a:prstGeom prst="rect">
            <a:avLst/>
          </a:prstGeom>
          <a:noFill/>
          <a:ln>
            <a:noFill/>
          </a:ln>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Lst>
        </p:spPr>
      </p:pic>
      <p:pic>
        <p:nvPicPr>
          <p:cNvPr id="4" name="Picture 6"/>
          <p:cNvPicPr>
            <a:picLocks noChangeArrowheads="1" noChangeAspect="1"/>
          </p:cNvPicPr>
          <p:nvPr/>
        </p:nvPicPr>
        <p:blipFill>
          <a:blip r:embed="rId4">
            <a:extLst>
              <a:ext uri="{28A0092B-C50C-407E-A947-70E740481C1C}">
                <a14:useLocalDpi val="0"/>
              </a:ext>
            </a:extLst>
          </a:blip>
          <a:stretch>
            <a:fillRect/>
          </a:stretch>
        </p:blipFill>
        <p:spPr bwMode="auto">
          <a:xfrm>
            <a:off x="841701" y="3508204"/>
            <a:ext cx="2321836" cy="1151777"/>
          </a:xfrm>
          <a:prstGeom prst="rect">
            <a:avLst/>
          </a:prstGeom>
          <a:noFill/>
          <a:ln>
            <a:noFill/>
          </a:ln>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Lst>
        </p:spPr>
      </p:pic>
      <p:grpSp>
        <p:nvGrpSpPr>
          <p:cNvPr id="5" name="组合 4"/>
          <p:cNvGrpSpPr/>
          <p:nvPr/>
        </p:nvGrpSpPr>
        <p:grpSpPr>
          <a:xfrm>
            <a:off x="3379108" y="1062355"/>
            <a:ext cx="5081324" cy="1155296"/>
            <a:chOff x="3347864" y="1152445"/>
            <a:chExt cx="4752528" cy="1080119"/>
          </a:xfrm>
        </p:grpSpPr>
        <p:sp>
          <p:nvSpPr>
            <p:cNvPr id="7" name="矩形 6"/>
            <p:cNvSpPr/>
            <p:nvPr/>
          </p:nvSpPr>
          <p:spPr>
            <a:xfrm>
              <a:off x="3347864" y="1152445"/>
              <a:ext cx="4752528" cy="267178"/>
            </a:xfrm>
            <a:prstGeom prst="rect">
              <a:avLst/>
            </a:prstGeom>
            <a:solidFill>
              <a:schemeClr val="accent1"/>
            </a:solidFill>
            <a:ln cmpd="sng" w="12700">
              <a:solidFill>
                <a:schemeClr val="accent1"/>
              </a:solidFill>
              <a:miter lim="800000"/>
            </a:ln>
          </p:spPr>
          <p:txBody>
            <a:bodyPr anchor="ctr"/>
            <a:lstStyle/>
            <a:p>
              <a:pPr algn="ctr"/>
              <a:r>
                <a:rPr altLang="en-US" lang="zh-CN" sz="1400">
                  <a:solidFill>
                    <a:schemeClr val="bg1"/>
                  </a:solidFill>
                </a:rPr>
                <a:t>步骤一</a:t>
              </a:r>
            </a:p>
          </p:txBody>
        </p:sp>
        <p:sp>
          <p:nvSpPr>
            <p:cNvPr id="8" name="矩形 7"/>
            <p:cNvSpPr/>
            <p:nvPr/>
          </p:nvSpPr>
          <p:spPr>
            <a:xfrm>
              <a:off x="3347864" y="1419622"/>
              <a:ext cx="4752528" cy="812942"/>
            </a:xfrm>
            <a:prstGeom prst="rect">
              <a:avLst/>
            </a:prstGeom>
            <a:solidFill>
              <a:schemeClr val="accent1">
                <a:alpha val="24000"/>
              </a:schemeClr>
            </a:solidFill>
            <a:ln cmpd="sng" w="12700">
              <a:solidFill>
                <a:schemeClr val="accent1"/>
              </a:solidFill>
              <a:miter lim="800000"/>
            </a:ln>
          </p:spPr>
          <p:txBody>
            <a:bodyPr anchor="ctr"/>
            <a:lstStyle/>
            <a:p>
              <a:pPr algn="ctr"/>
              <a:r>
                <a:rPr altLang="en-US" lang="zh-CN" sz="1100">
                  <a:solidFill>
                    <a:schemeClr val="tx1"/>
                  </a:solidFill>
                </a:rPr>
                <a:t>单击此处填加文字内容单击此处填加文字内容单击此处填加文字内容</a:t>
              </a:r>
            </a:p>
            <a:p>
              <a:pPr algn="ctr"/>
              <a:r>
                <a:rPr altLang="en-US" lang="zh-CN" sz="1100">
                  <a:solidFill>
                    <a:schemeClr val="tx1"/>
                  </a:solidFill>
                </a:rPr>
                <a:t>单击此处填加文字内容单击此处填加文字内容单击此处填加文字内容</a:t>
              </a:r>
            </a:p>
            <a:p>
              <a:pPr algn="ctr"/>
              <a:r>
                <a:rPr altLang="en-US" lang="zh-CN" sz="1100">
                  <a:solidFill>
                    <a:schemeClr val="tx1"/>
                  </a:solidFill>
                </a:rPr>
                <a:t>单击此处填加文字内容单击此处填加文字内容单击此处填加文字内容</a:t>
              </a:r>
            </a:p>
          </p:txBody>
        </p:sp>
      </p:grpSp>
      <p:grpSp>
        <p:nvGrpSpPr>
          <p:cNvPr id="9" name="组合 8"/>
          <p:cNvGrpSpPr/>
          <p:nvPr/>
        </p:nvGrpSpPr>
        <p:grpSpPr>
          <a:xfrm>
            <a:off x="3379108" y="2287040"/>
            <a:ext cx="5081324" cy="1155298"/>
            <a:chOff x="3347864" y="1152444"/>
            <a:chExt cx="4752528" cy="1080120"/>
          </a:xfrm>
        </p:grpSpPr>
        <p:sp>
          <p:nvSpPr>
            <p:cNvPr id="10" name="矩形 9"/>
            <p:cNvSpPr/>
            <p:nvPr/>
          </p:nvSpPr>
          <p:spPr>
            <a:xfrm>
              <a:off x="3347864" y="1152444"/>
              <a:ext cx="4752528" cy="267178"/>
            </a:xfrm>
            <a:prstGeom prst="rect">
              <a:avLst/>
            </a:prstGeom>
            <a:solidFill>
              <a:schemeClr val="accent1"/>
            </a:solidFill>
            <a:ln cmpd="sng" w="12700">
              <a:solidFill>
                <a:schemeClr val="accent1"/>
              </a:solidFill>
              <a:miter lim="800000"/>
            </a:ln>
          </p:spPr>
          <p:txBody>
            <a:bodyPr anchor="ctr"/>
            <a:lstStyle/>
            <a:p>
              <a:pPr algn="ctr"/>
              <a:r>
                <a:rPr altLang="en-US" lang="zh-CN" sz="1400">
                  <a:solidFill>
                    <a:schemeClr val="bg1"/>
                  </a:solidFill>
                </a:rPr>
                <a:t>步骤二</a:t>
              </a:r>
            </a:p>
          </p:txBody>
        </p:sp>
        <p:sp>
          <p:nvSpPr>
            <p:cNvPr id="11" name="矩形 10"/>
            <p:cNvSpPr/>
            <p:nvPr/>
          </p:nvSpPr>
          <p:spPr>
            <a:xfrm>
              <a:off x="3347864" y="1419622"/>
              <a:ext cx="4752528" cy="812942"/>
            </a:xfrm>
            <a:prstGeom prst="rect">
              <a:avLst/>
            </a:prstGeom>
            <a:solidFill>
              <a:schemeClr val="accent1">
                <a:alpha val="24000"/>
              </a:schemeClr>
            </a:solidFill>
            <a:ln cmpd="sng" w="12700">
              <a:solidFill>
                <a:schemeClr val="accent1"/>
              </a:solidFill>
              <a:miter lim="800000"/>
            </a:ln>
          </p:spPr>
          <p:txBody>
            <a:bodyPr anchor="ctr"/>
            <a:lstStyle/>
            <a:p>
              <a:pPr algn="ctr"/>
              <a:r>
                <a:rPr altLang="en-US" lang="zh-CN" sz="1100">
                  <a:solidFill>
                    <a:schemeClr val="tx1"/>
                  </a:solidFill>
                </a:rPr>
                <a:t>单击此处填加文字内容单击此处填加文字内容单击此处填加文字内容</a:t>
              </a:r>
            </a:p>
            <a:p>
              <a:pPr algn="ctr"/>
              <a:r>
                <a:rPr altLang="en-US" lang="zh-CN" sz="1100">
                  <a:solidFill>
                    <a:schemeClr val="tx1"/>
                  </a:solidFill>
                </a:rPr>
                <a:t>单击此处填加文字内容单击此处填加文字内容单击此处填加文字内容</a:t>
              </a:r>
            </a:p>
            <a:p>
              <a:pPr algn="ctr"/>
              <a:r>
                <a:rPr altLang="en-US" lang="zh-CN" sz="1100">
                  <a:solidFill>
                    <a:schemeClr val="tx1"/>
                  </a:solidFill>
                </a:rPr>
                <a:t>单击此处填加文字内容单击此处填加文字内容单击此处填加文字内容</a:t>
              </a:r>
            </a:p>
          </p:txBody>
        </p:sp>
      </p:grpSp>
      <p:grpSp>
        <p:nvGrpSpPr>
          <p:cNvPr id="12" name="组合 11"/>
          <p:cNvGrpSpPr/>
          <p:nvPr/>
        </p:nvGrpSpPr>
        <p:grpSpPr>
          <a:xfrm>
            <a:off x="3379108" y="3504684"/>
            <a:ext cx="5081324" cy="1155298"/>
            <a:chOff x="3347864" y="1152444"/>
            <a:chExt cx="4752528" cy="1080120"/>
          </a:xfrm>
        </p:grpSpPr>
        <p:sp>
          <p:nvSpPr>
            <p:cNvPr id="13" name="矩形 12"/>
            <p:cNvSpPr/>
            <p:nvPr/>
          </p:nvSpPr>
          <p:spPr>
            <a:xfrm>
              <a:off x="3347864" y="1152444"/>
              <a:ext cx="4752528" cy="267178"/>
            </a:xfrm>
            <a:prstGeom prst="rect">
              <a:avLst/>
            </a:prstGeom>
            <a:solidFill>
              <a:schemeClr val="accent1"/>
            </a:solidFill>
            <a:ln cmpd="sng" w="12700">
              <a:solidFill>
                <a:schemeClr val="accent1"/>
              </a:solidFill>
              <a:miter lim="800000"/>
            </a:ln>
          </p:spPr>
          <p:txBody>
            <a:bodyPr anchor="ctr"/>
            <a:lstStyle/>
            <a:p>
              <a:pPr algn="ctr"/>
              <a:r>
                <a:rPr altLang="en-US" lang="zh-CN" sz="1400">
                  <a:solidFill>
                    <a:schemeClr val="bg1"/>
                  </a:solidFill>
                </a:rPr>
                <a:t>步骤三</a:t>
              </a:r>
            </a:p>
          </p:txBody>
        </p:sp>
        <p:sp>
          <p:nvSpPr>
            <p:cNvPr id="14" name="矩形 13"/>
            <p:cNvSpPr/>
            <p:nvPr/>
          </p:nvSpPr>
          <p:spPr>
            <a:xfrm>
              <a:off x="3347864" y="1419622"/>
              <a:ext cx="4752528" cy="812942"/>
            </a:xfrm>
            <a:prstGeom prst="rect">
              <a:avLst/>
            </a:prstGeom>
            <a:solidFill>
              <a:schemeClr val="accent1">
                <a:alpha val="24000"/>
              </a:schemeClr>
            </a:solidFill>
            <a:ln cmpd="sng" w="12700">
              <a:solidFill>
                <a:schemeClr val="accent1"/>
              </a:solidFill>
              <a:miter lim="800000"/>
            </a:ln>
          </p:spPr>
          <p:txBody>
            <a:bodyPr anchor="ctr"/>
            <a:lstStyle/>
            <a:p>
              <a:pPr algn="ctr"/>
              <a:r>
                <a:rPr altLang="en-US" lang="zh-CN" sz="1100">
                  <a:solidFill>
                    <a:schemeClr val="tx1"/>
                  </a:solidFill>
                </a:rPr>
                <a:t>单击此处填加文字内容单击此处填加文字内容单击此处填加文字内容</a:t>
              </a:r>
            </a:p>
            <a:p>
              <a:pPr algn="ctr"/>
              <a:r>
                <a:rPr altLang="en-US" lang="zh-CN" sz="1100">
                  <a:solidFill>
                    <a:schemeClr val="tx1"/>
                  </a:solidFill>
                </a:rPr>
                <a:t>单击此处填加文字内容单击此处填加文字内容单击此处填加文字内容</a:t>
              </a:r>
            </a:p>
            <a:p>
              <a:pPr algn="ctr"/>
              <a:r>
                <a:rPr altLang="en-US" lang="zh-CN" sz="1100">
                  <a:solidFill>
                    <a:schemeClr val="tx1"/>
                  </a:solidFill>
                </a:rPr>
                <a:t>单击此处填加文字内容单击此处填加文字内容单击此处填加文字内容</a:t>
              </a:r>
            </a:p>
          </p:txBody>
        </p:sp>
      </p:grpSp>
      <p:pic>
        <p:nvPicPr>
          <p:cNvPr id="15" name="Picture 2"/>
          <p:cNvPicPr>
            <a:picLocks noChangeArrowheads="1" noChangeAspect="1"/>
          </p:cNvPicPr>
          <p:nvPr/>
        </p:nvPicPr>
        <p:blipFill>
          <a:blip r:embed="rId5">
            <a:extLst>
              <a:ext uri="{28A0092B-C50C-407E-A947-70E740481C1C}">
                <a14:useLocalDpi val="0"/>
              </a:ext>
            </a:extLst>
          </a:blip>
          <a:stretch>
            <a:fillRect/>
          </a:stretch>
        </p:blipFill>
        <p:spPr bwMode="auto">
          <a:xfrm>
            <a:off x="838446" y="2287186"/>
            <a:ext cx="2328345" cy="1155005"/>
          </a:xfrm>
          <a:prstGeom prst="rect">
            <a:avLst/>
          </a:prstGeom>
          <a:noFill/>
          <a:extLst>
            <a:ext uri="{909E8E84-426E-40DD-AFC4-6F175D3DCCD1}">
              <a14:hiddenFill>
                <a:solidFill>
                  <a:srgbClr val="FFFFFF"/>
                </a:solidFill>
              </a14:hiddenFill>
            </a:ext>
          </a:extLst>
        </p:spPr>
      </p:pic>
      <p:sp>
        <p:nvSpPr>
          <p:cNvPr id="17" name="TextBox 16"/>
          <p:cNvSpPr txBox="1"/>
          <p:nvPr/>
        </p:nvSpPr>
        <p:spPr>
          <a:xfrm>
            <a:off x="-41955" y="-2540818"/>
            <a:ext cx="868680" cy="365760"/>
          </a:xfrm>
          <a:prstGeom prst="rect">
            <a:avLst/>
          </a:prstGeom>
          <a:noFill/>
        </p:spPr>
        <p:txBody>
          <a:bodyPr rtlCol="0" wrap="none">
            <a:spAutoFit/>
          </a:bodyPr>
          <a:lstStyle/>
          <a:p>
            <a:r>
              <a:rPr altLang="en-US" lang="zh-CN"/>
              <a:t>延迟符</a:t>
            </a:r>
          </a:p>
        </p:txBody>
      </p:sp>
    </p:spTree>
    <p:extLst>
      <p:ext uri="{BB962C8B-B14F-4D97-AF65-F5344CB8AC3E}">
        <p14:creationId val="2220136663"/>
      </p:ext>
    </p:extLst>
  </p:cSld>
  <p:clrMapOvr>
    <a:masterClrMapping/>
  </p:clrMapOvr>
  <mc:AlternateContent>
    <mc:Choice Requires="p14">
      <p:transition p14:dur="700" spd="med">
        <p:fade/>
      </p:transition>
    </mc:Choice>
    <mc:Fallback>
      <p:transition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8">
                                  <p:stCondLst>
                                    <p:cond delay="0"/>
                                  </p:stCondLst>
                                  <p:childTnLst>
                                    <p:set>
                                      <p:cBhvr>
                                        <p:cTn dur="1" fill="hold" id="6">
                                          <p:stCondLst>
                                            <p:cond delay="0"/>
                                          </p:stCondLst>
                                        </p:cTn>
                                        <p:tgtEl>
                                          <p:spTgt spid="6"/>
                                        </p:tgtEl>
                                        <p:attrNameLst>
                                          <p:attrName>style.visibility</p:attrName>
                                        </p:attrNameLst>
                                      </p:cBhvr>
                                      <p:to>
                                        <p:strVal val="visible"/>
                                      </p:to>
                                    </p:set>
                                    <p:animEffect filter="wipe(left)" transition="in">
                                      <p:cBhvr>
                                        <p:cTn dur="500" id="7"/>
                                        <p:tgtEl>
                                          <p:spTgt spid="6"/>
                                        </p:tgtEl>
                                      </p:cBhvr>
                                    </p:animEffect>
                                  </p:childTnLst>
                                </p:cTn>
                              </p:par>
                            </p:childTnLst>
                          </p:cTn>
                        </p:par>
                        <p:par>
                          <p:cTn fill="hold" id="8" nodeType="afterGroup">
                            <p:stCondLst>
                              <p:cond delay="500"/>
                            </p:stCondLst>
                            <p:childTnLst>
                              <p:par>
                                <p:cTn fill="hold" id="9" nodeType="afterEffect" presetClass="entr" presetID="2" presetSubtype="8">
                                  <p:stCondLst>
                                    <p:cond delay="0"/>
                                  </p:stCondLst>
                                  <p:childTnLst>
                                    <p:set>
                                      <p:cBhvr>
                                        <p:cTn dur="1" fill="hold" id="10">
                                          <p:stCondLst>
                                            <p:cond delay="0"/>
                                          </p:stCondLst>
                                        </p:cTn>
                                        <p:tgtEl>
                                          <p:spTgt spid="3"/>
                                        </p:tgtEl>
                                        <p:attrNameLst>
                                          <p:attrName>style.visibility</p:attrName>
                                        </p:attrNameLst>
                                      </p:cBhvr>
                                      <p:to>
                                        <p:strVal val="visible"/>
                                      </p:to>
                                    </p:set>
                                    <p:anim calcmode="lin" valueType="num">
                                      <p:cBhvr additive="base">
                                        <p:cTn dur="500" fill="hold" id="11"/>
                                        <p:tgtEl>
                                          <p:spTgt spid="3"/>
                                        </p:tgtEl>
                                        <p:attrNameLst>
                                          <p:attrName>ppt_x</p:attrName>
                                        </p:attrNameLst>
                                      </p:cBhvr>
                                      <p:tavLst>
                                        <p:tav tm="0">
                                          <p:val>
                                            <p:strVal val="0-#ppt_w/2"/>
                                          </p:val>
                                        </p:tav>
                                        <p:tav tm="100000">
                                          <p:val>
                                            <p:strVal val="#ppt_x"/>
                                          </p:val>
                                        </p:tav>
                                      </p:tavLst>
                                    </p:anim>
                                    <p:anim calcmode="lin" valueType="num">
                                      <p:cBhvr additive="base">
                                        <p:cTn dur="500" fill="hold" id="12"/>
                                        <p:tgtEl>
                                          <p:spTgt spid="3"/>
                                        </p:tgtEl>
                                        <p:attrNameLst>
                                          <p:attrName>ppt_y</p:attrName>
                                        </p:attrNameLst>
                                      </p:cBhvr>
                                      <p:tavLst>
                                        <p:tav tm="0">
                                          <p:val>
                                            <p:strVal val="#ppt_y"/>
                                          </p:val>
                                        </p:tav>
                                        <p:tav tm="100000">
                                          <p:val>
                                            <p:strVal val="#ppt_y"/>
                                          </p:val>
                                        </p:tav>
                                      </p:tavLst>
                                    </p:anim>
                                  </p:childTnLst>
                                </p:cTn>
                              </p:par>
                              <p:par>
                                <p:cTn fill="hold" id="13" nodeType="withEffect" presetClass="entr" presetID="2" presetSubtype="2">
                                  <p:stCondLst>
                                    <p:cond delay="0"/>
                                  </p:stCondLst>
                                  <p:childTnLst>
                                    <p:set>
                                      <p:cBhvr>
                                        <p:cTn dur="1" fill="hold" id="14">
                                          <p:stCondLst>
                                            <p:cond delay="0"/>
                                          </p:stCondLst>
                                        </p:cTn>
                                        <p:tgtEl>
                                          <p:spTgt spid="5"/>
                                        </p:tgtEl>
                                        <p:attrNameLst>
                                          <p:attrName>style.visibility</p:attrName>
                                        </p:attrNameLst>
                                      </p:cBhvr>
                                      <p:to>
                                        <p:strVal val="visible"/>
                                      </p:to>
                                    </p:set>
                                    <p:anim calcmode="lin" valueType="num">
                                      <p:cBhvr additive="base">
                                        <p:cTn dur="500" fill="hold" id="15"/>
                                        <p:tgtEl>
                                          <p:spTgt spid="5"/>
                                        </p:tgtEl>
                                        <p:attrNameLst>
                                          <p:attrName>ppt_x</p:attrName>
                                        </p:attrNameLst>
                                      </p:cBhvr>
                                      <p:tavLst>
                                        <p:tav tm="0">
                                          <p:val>
                                            <p:strVal val="1+#ppt_w/2"/>
                                          </p:val>
                                        </p:tav>
                                        <p:tav tm="100000">
                                          <p:val>
                                            <p:strVal val="#ppt_x"/>
                                          </p:val>
                                        </p:tav>
                                      </p:tavLst>
                                    </p:anim>
                                    <p:anim calcmode="lin" valueType="num">
                                      <p:cBhvr additive="base">
                                        <p:cTn dur="500" fill="hold" id="16"/>
                                        <p:tgtEl>
                                          <p:spTgt spid="5"/>
                                        </p:tgtEl>
                                        <p:attrNameLst>
                                          <p:attrName>ppt_y</p:attrName>
                                        </p:attrNameLst>
                                      </p:cBhvr>
                                      <p:tavLst>
                                        <p:tav tm="0">
                                          <p:val>
                                            <p:strVal val="#ppt_y"/>
                                          </p:val>
                                        </p:tav>
                                        <p:tav tm="100000">
                                          <p:val>
                                            <p:strVal val="#ppt_y"/>
                                          </p:val>
                                        </p:tav>
                                      </p:tavLst>
                                    </p:anim>
                                  </p:childTnLst>
                                </p:cTn>
                              </p:par>
                            </p:childTnLst>
                          </p:cTn>
                        </p:par>
                        <p:par>
                          <p:cTn fill="hold" id="17" nodeType="afterGroup">
                            <p:stCondLst>
                              <p:cond delay="1000"/>
                            </p:stCondLst>
                            <p:childTnLst>
                              <p:par>
                                <p:cTn fill="hold" id="18" nodeType="afterEffect" presetClass="entr" presetID="22" presetSubtype="1">
                                  <p:stCondLst>
                                    <p:cond delay="0"/>
                                  </p:stCondLst>
                                  <p:childTnLst>
                                    <p:set>
                                      <p:cBhvr>
                                        <p:cTn dur="1" fill="hold" id="19">
                                          <p:stCondLst>
                                            <p:cond delay="0"/>
                                          </p:stCondLst>
                                        </p:cTn>
                                        <p:tgtEl>
                                          <p:spTgt spid="15"/>
                                        </p:tgtEl>
                                        <p:attrNameLst>
                                          <p:attrName>style.visibility</p:attrName>
                                        </p:attrNameLst>
                                      </p:cBhvr>
                                      <p:to>
                                        <p:strVal val="visible"/>
                                      </p:to>
                                    </p:set>
                                    <p:animEffect filter="wipe(up)" transition="in">
                                      <p:cBhvr>
                                        <p:cTn dur="500" id="20"/>
                                        <p:tgtEl>
                                          <p:spTgt spid="15"/>
                                        </p:tgtEl>
                                      </p:cBhvr>
                                    </p:animEffect>
                                  </p:childTnLst>
                                </p:cTn>
                              </p:par>
                              <p:par>
                                <p:cTn fill="hold" id="21" nodeType="withEffect" presetClass="entr" presetID="22" presetSubtype="1">
                                  <p:stCondLst>
                                    <p:cond delay="0"/>
                                  </p:stCondLst>
                                  <p:childTnLst>
                                    <p:set>
                                      <p:cBhvr>
                                        <p:cTn dur="1" fill="hold" id="22">
                                          <p:stCondLst>
                                            <p:cond delay="0"/>
                                          </p:stCondLst>
                                        </p:cTn>
                                        <p:tgtEl>
                                          <p:spTgt spid="9"/>
                                        </p:tgtEl>
                                        <p:attrNameLst>
                                          <p:attrName>style.visibility</p:attrName>
                                        </p:attrNameLst>
                                      </p:cBhvr>
                                      <p:to>
                                        <p:strVal val="visible"/>
                                      </p:to>
                                    </p:set>
                                    <p:animEffect filter="wipe(up)" transition="in">
                                      <p:cBhvr>
                                        <p:cTn dur="500" id="23"/>
                                        <p:tgtEl>
                                          <p:spTgt spid="9"/>
                                        </p:tgtEl>
                                      </p:cBhvr>
                                    </p:animEffect>
                                  </p:childTnLst>
                                </p:cTn>
                              </p:par>
                            </p:childTnLst>
                          </p:cTn>
                        </p:par>
                        <p:par>
                          <p:cTn fill="hold" id="24" nodeType="afterGroup">
                            <p:stCondLst>
                              <p:cond delay="1500"/>
                            </p:stCondLst>
                            <p:childTnLst>
                              <p:par>
                                <p:cTn fill="hold" id="25" nodeType="afterEffect" presetClass="entr" presetID="42" presetSubtype="0">
                                  <p:stCondLst>
                                    <p:cond delay="0"/>
                                  </p:stCondLst>
                                  <p:childTnLst>
                                    <p:set>
                                      <p:cBhvr>
                                        <p:cTn dur="1" fill="hold" id="26">
                                          <p:stCondLst>
                                            <p:cond delay="0"/>
                                          </p:stCondLst>
                                        </p:cTn>
                                        <p:tgtEl>
                                          <p:spTgt spid="4"/>
                                        </p:tgtEl>
                                        <p:attrNameLst>
                                          <p:attrName>style.visibility</p:attrName>
                                        </p:attrNameLst>
                                      </p:cBhvr>
                                      <p:to>
                                        <p:strVal val="visible"/>
                                      </p:to>
                                    </p:set>
                                    <p:animEffect filter="fade" transition="in">
                                      <p:cBhvr>
                                        <p:cTn dur="500" id="27"/>
                                        <p:tgtEl>
                                          <p:spTgt spid="4"/>
                                        </p:tgtEl>
                                      </p:cBhvr>
                                    </p:animEffect>
                                    <p:anim calcmode="lin" valueType="num">
                                      <p:cBhvr>
                                        <p:cTn dur="500" fill="hold" id="28"/>
                                        <p:tgtEl>
                                          <p:spTgt spid="4"/>
                                        </p:tgtEl>
                                        <p:attrNameLst>
                                          <p:attrName>ppt_x</p:attrName>
                                        </p:attrNameLst>
                                      </p:cBhvr>
                                      <p:tavLst>
                                        <p:tav tm="0">
                                          <p:val>
                                            <p:strVal val="#ppt_x"/>
                                          </p:val>
                                        </p:tav>
                                        <p:tav tm="100000">
                                          <p:val>
                                            <p:strVal val="#ppt_x"/>
                                          </p:val>
                                        </p:tav>
                                      </p:tavLst>
                                    </p:anim>
                                    <p:anim calcmode="lin" valueType="num">
                                      <p:cBhvr>
                                        <p:cTn dur="500" fill="hold" id="29"/>
                                        <p:tgtEl>
                                          <p:spTgt spid="4"/>
                                        </p:tgtEl>
                                        <p:attrNameLst>
                                          <p:attrName>ppt_y</p:attrName>
                                        </p:attrNameLst>
                                      </p:cBhvr>
                                      <p:tavLst>
                                        <p:tav tm="0">
                                          <p:val>
                                            <p:strVal val="#ppt_y+.1"/>
                                          </p:val>
                                        </p:tav>
                                        <p:tav tm="100000">
                                          <p:val>
                                            <p:strVal val="#ppt_y"/>
                                          </p:val>
                                        </p:tav>
                                      </p:tavLst>
                                    </p:anim>
                                  </p:childTnLst>
                                </p:cTn>
                              </p:par>
                              <p:par>
                                <p:cTn fill="hold" id="30" nodeType="withEffect" presetClass="entr" presetID="42" presetSubtype="0">
                                  <p:stCondLst>
                                    <p:cond delay="0"/>
                                  </p:stCondLst>
                                  <p:childTnLst>
                                    <p:set>
                                      <p:cBhvr>
                                        <p:cTn dur="1" fill="hold" id="31">
                                          <p:stCondLst>
                                            <p:cond delay="0"/>
                                          </p:stCondLst>
                                        </p:cTn>
                                        <p:tgtEl>
                                          <p:spTgt spid="12"/>
                                        </p:tgtEl>
                                        <p:attrNameLst>
                                          <p:attrName>style.visibility</p:attrName>
                                        </p:attrNameLst>
                                      </p:cBhvr>
                                      <p:to>
                                        <p:strVal val="visible"/>
                                      </p:to>
                                    </p:set>
                                    <p:animEffect filter="fade" transition="in">
                                      <p:cBhvr>
                                        <p:cTn dur="500" id="32"/>
                                        <p:tgtEl>
                                          <p:spTgt spid="12"/>
                                        </p:tgtEl>
                                      </p:cBhvr>
                                    </p:animEffect>
                                    <p:anim calcmode="lin" valueType="num">
                                      <p:cBhvr>
                                        <p:cTn dur="500" fill="hold" id="33"/>
                                        <p:tgtEl>
                                          <p:spTgt spid="12"/>
                                        </p:tgtEl>
                                        <p:attrNameLst>
                                          <p:attrName>ppt_x</p:attrName>
                                        </p:attrNameLst>
                                      </p:cBhvr>
                                      <p:tavLst>
                                        <p:tav tm="0">
                                          <p:val>
                                            <p:strVal val="#ppt_x"/>
                                          </p:val>
                                        </p:tav>
                                        <p:tav tm="100000">
                                          <p:val>
                                            <p:strVal val="#ppt_x"/>
                                          </p:val>
                                        </p:tav>
                                      </p:tavLst>
                                    </p:anim>
                                    <p:anim calcmode="lin" valueType="num">
                                      <p:cBhvr>
                                        <p:cTn dur="500" fill="hold" id="34"/>
                                        <p:tgtEl>
                                          <p:spTgt spid="12"/>
                                        </p:tgtEl>
                                        <p:attrNameLst>
                                          <p:attrName>ppt_y</p:attrName>
                                        </p:attrNameLst>
                                      </p:cBhvr>
                                      <p:tavLst>
                                        <p:tav tm="0">
                                          <p:val>
                                            <p:strVal val="#ppt_y+.1"/>
                                          </p:val>
                                        </p:tav>
                                        <p:tav tm="100000">
                                          <p:val>
                                            <p:strVal val="#ppt_y"/>
                                          </p:val>
                                        </p:tav>
                                      </p:tavLst>
                                    </p:anim>
                                  </p:childTnLst>
                                </p:cTn>
                              </p:par>
                            </p:childTnLst>
                          </p:cTn>
                        </p:par>
                        <p:par>
                          <p:cTn fill="hold" id="35" nodeType="afterGroup">
                            <p:stCondLst>
                              <p:cond delay="2000"/>
                            </p:stCondLst>
                            <p:childTnLst>
                              <p:par>
                                <p:cTn fill="hold" grpId="0" id="36" nodeType="afterEffect" presetClass="entr" presetID="10" presetSubtype="0">
                                  <p:stCondLst>
                                    <p:cond delay="0"/>
                                  </p:stCondLst>
                                  <p:childTnLst>
                                    <p:set>
                                      <p:cBhvr>
                                        <p:cTn dur="1" fill="hold" id="37">
                                          <p:stCondLst>
                                            <p:cond delay="0"/>
                                          </p:stCondLst>
                                        </p:cTn>
                                        <p:tgtEl>
                                          <p:spTgt spid="17"/>
                                        </p:tgtEl>
                                        <p:attrNameLst>
                                          <p:attrName>style.visibility</p:attrName>
                                        </p:attrNameLst>
                                      </p:cBhvr>
                                      <p:to>
                                        <p:strVal val="visible"/>
                                      </p:to>
                                    </p:set>
                                    <p:animEffect filter="fade" transition="in">
                                      <p:cBhvr>
                                        <p:cTn dur="500" id="38"/>
                                        <p:tgtEl>
                                          <p:spTgt spid="1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
      <p:bldP grpId="0" spid="17"/>
    </p:bldLst>
  </p:timing>
</p:sld>
</file>

<file path=ppt/slides/slide2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6" name="标题 5"/>
          <p:cNvSpPr>
            <a:spLocks noGrp="1"/>
          </p:cNvSpPr>
          <p:nvPr>
            <p:ph type="title"/>
          </p:nvPr>
        </p:nvSpPr>
        <p:spPr/>
        <p:txBody>
          <a:bodyPr>
            <a:noAutofit/>
          </a:bodyPr>
          <a:lstStyle/>
          <a:p>
            <a:r>
              <a:rPr altLang="zh-CN" b="1" lang="en-US" sz="1800">
                <a:latin typeface="+mj-ea"/>
              </a:rPr>
              <a:t>2016年工作计划（文字可以编辑）</a:t>
            </a:r>
          </a:p>
        </p:txBody>
      </p:sp>
      <p:sp>
        <p:nvSpPr>
          <p:cNvPr id="3" name="等腰三角形 21"/>
          <p:cNvSpPr/>
          <p:nvPr/>
        </p:nvSpPr>
        <p:spPr bwMode="auto">
          <a:xfrm flipH="1" rot="16200000">
            <a:off x="4503633" y="1629533"/>
            <a:ext cx="2128451" cy="2168038"/>
          </a:xfrm>
          <a:custGeom>
            <a:gdLst>
              <a:gd fmla="*/ 663159 w 2893222" name="connsiteX0"/>
              <a:gd fmla="*/ 2702644 h 2959458" name="connsiteY0"/>
              <a:gd fmla="*/ 0 w 2893222" name="connsiteX1"/>
              <a:gd fmla="*/ 2032204 h 2959458" name="connsiteY1"/>
              <a:gd fmla="*/ 1396998 w 2893222" name="connsiteX2"/>
              <a:gd fmla="*/ 0 h 2959458" name="connsiteY2"/>
              <a:gd fmla="*/ 2893222 w 2893222" name="connsiteX3"/>
              <a:gd fmla="*/ 2404291 h 2959458" name="connsiteY3"/>
              <a:gd fmla="*/ 1559412 w 2893222" name="connsiteX4"/>
              <a:gd fmla="*/ 2959458 h 2959458" name="connsiteY4"/>
              <a:gd fmla="*/ 663159 w 2893222" name="connsiteX5"/>
              <a:gd fmla="*/ 2702644 h 2959458"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2959458" w="2893222">
                <a:moveTo>
                  <a:pt x="663159" y="2702644"/>
                </a:moveTo>
                <a:cubicBezTo>
                  <a:pt x="270694" y="2413616"/>
                  <a:pt x="297292" y="2480177"/>
                  <a:pt x="0" y="2032204"/>
                </a:cubicBezTo>
                <a:lnTo>
                  <a:pt x="1396998" y="0"/>
                </a:lnTo>
                <a:lnTo>
                  <a:pt x="2893222" y="2404291"/>
                </a:lnTo>
                <a:cubicBezTo>
                  <a:pt x="2180089" y="2991587"/>
                  <a:pt x="1930209" y="2931200"/>
                  <a:pt x="1559412" y="2959458"/>
                </a:cubicBezTo>
                <a:cubicBezTo>
                  <a:pt x="1254627" y="2941783"/>
                  <a:pt x="930144" y="2872952"/>
                  <a:pt x="663159" y="2702644"/>
                </a:cubicBezTo>
                <a:close/>
              </a:path>
            </a:pathLst>
          </a:custGeom>
          <a:solidFill>
            <a:schemeClr val="accent1">
              <a:alpha val="24000"/>
            </a:schemeClr>
          </a:solidFill>
          <a:ln cmpd="sng" w="12700">
            <a:solidFill>
              <a:schemeClr val="accent1"/>
            </a:solidFill>
            <a:miter lim="800000"/>
          </a:ln>
        </p:spPr>
        <p:txBody>
          <a:bodyPr anchor="ctr"/>
          <a:lstStyle/>
          <a:p>
            <a:endParaRPr altLang="en-US" lang="zh-CN"/>
          </a:p>
        </p:txBody>
      </p:sp>
      <p:sp>
        <p:nvSpPr>
          <p:cNvPr id="4" name="等腰三角形 21"/>
          <p:cNvSpPr/>
          <p:nvPr/>
        </p:nvSpPr>
        <p:spPr bwMode="auto">
          <a:xfrm rot="5400000">
            <a:off x="2404299" y="1629533"/>
            <a:ext cx="2128451" cy="2168038"/>
          </a:xfrm>
          <a:custGeom>
            <a:gdLst>
              <a:gd fmla="*/ 663159 w 2893222" name="connsiteX0"/>
              <a:gd fmla="*/ 2702644 h 2959458" name="connsiteY0"/>
              <a:gd fmla="*/ 0 w 2893222" name="connsiteX1"/>
              <a:gd fmla="*/ 2032204 h 2959458" name="connsiteY1"/>
              <a:gd fmla="*/ 1396998 w 2893222" name="connsiteX2"/>
              <a:gd fmla="*/ 0 h 2959458" name="connsiteY2"/>
              <a:gd fmla="*/ 2893222 w 2893222" name="connsiteX3"/>
              <a:gd fmla="*/ 2404291 h 2959458" name="connsiteY3"/>
              <a:gd fmla="*/ 1559412 w 2893222" name="connsiteX4"/>
              <a:gd fmla="*/ 2959458 h 2959458" name="connsiteY4"/>
              <a:gd fmla="*/ 663159 w 2893222" name="connsiteX5"/>
              <a:gd fmla="*/ 2702644 h 2959458"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2959458" w="2893222">
                <a:moveTo>
                  <a:pt x="663159" y="2702644"/>
                </a:moveTo>
                <a:cubicBezTo>
                  <a:pt x="270694" y="2413616"/>
                  <a:pt x="297292" y="2480177"/>
                  <a:pt x="0" y="2032204"/>
                </a:cubicBezTo>
                <a:lnTo>
                  <a:pt x="1396998" y="0"/>
                </a:lnTo>
                <a:lnTo>
                  <a:pt x="2893222" y="2404291"/>
                </a:lnTo>
                <a:cubicBezTo>
                  <a:pt x="2180089" y="2991587"/>
                  <a:pt x="1930209" y="2931200"/>
                  <a:pt x="1559412" y="2959458"/>
                </a:cubicBezTo>
                <a:cubicBezTo>
                  <a:pt x="1254627" y="2941783"/>
                  <a:pt x="930144" y="2872952"/>
                  <a:pt x="663159" y="2702644"/>
                </a:cubicBezTo>
                <a:close/>
              </a:path>
            </a:pathLst>
          </a:custGeom>
          <a:solidFill>
            <a:schemeClr val="accent1">
              <a:alpha val="24000"/>
            </a:schemeClr>
          </a:solidFill>
          <a:ln cmpd="sng" w="12700">
            <a:solidFill>
              <a:schemeClr val="accent1"/>
            </a:solidFill>
            <a:miter lim="800000"/>
          </a:ln>
        </p:spPr>
        <p:txBody>
          <a:bodyPr anchor="ctr"/>
          <a:lstStyle/>
          <a:p>
            <a:endParaRPr altLang="en-US" lang="zh-CN"/>
          </a:p>
        </p:txBody>
      </p:sp>
      <p:sp>
        <p:nvSpPr>
          <p:cNvPr id="5" name="椭圆 4"/>
          <p:cNvSpPr/>
          <p:nvPr/>
        </p:nvSpPr>
        <p:spPr bwMode="auto">
          <a:xfrm>
            <a:off x="2385846" y="1471785"/>
            <a:ext cx="2672612" cy="2684141"/>
          </a:xfrm>
          <a:prstGeom prst="ellipse">
            <a:avLst/>
          </a:prstGeom>
          <a:noFill/>
          <a:ln algn="ctr" cap="flat" cmpd="sng" w="25400">
            <a:solidFill>
              <a:schemeClr val="accent1"/>
            </a:solidFill>
            <a:prstDash val="solid"/>
          </a:ln>
          <a:effectLst/>
        </p:spPr>
        <p:txBody>
          <a:bodyPr anchor="ctr" bIns="33536" lIns="67072" rIns="67072" tIns="33536"/>
          <a:lstStyle/>
          <a:p>
            <a:pPr algn="ctr">
              <a:defRPr/>
            </a:pPr>
            <a:endParaRPr altLang="en-US" kern="0" lang="zh-CN">
              <a:solidFill>
                <a:sysClr lastClr="FFFFFF" val="window"/>
              </a:solidFill>
              <a:latin typeface="Calibri"/>
              <a:ea charset="-122" panose="020b0503020204020204" pitchFamily="34" typeface="微软雅黑"/>
            </a:endParaRPr>
          </a:p>
        </p:txBody>
      </p:sp>
      <p:sp>
        <p:nvSpPr>
          <p:cNvPr id="7" name="椭圆 6"/>
          <p:cNvSpPr/>
          <p:nvPr/>
        </p:nvSpPr>
        <p:spPr bwMode="auto">
          <a:xfrm>
            <a:off x="3984994" y="1471785"/>
            <a:ext cx="2673775" cy="2684141"/>
          </a:xfrm>
          <a:prstGeom prst="ellipse">
            <a:avLst/>
          </a:prstGeom>
          <a:noFill/>
          <a:ln algn="ctr" cap="flat" cmpd="sng" w="25400">
            <a:solidFill>
              <a:schemeClr val="accent1"/>
            </a:solidFill>
            <a:prstDash val="solid"/>
          </a:ln>
          <a:effectLst/>
        </p:spPr>
        <p:txBody>
          <a:bodyPr anchor="ctr" bIns="33536" lIns="67072" rIns="67072" tIns="33536"/>
          <a:lstStyle/>
          <a:p>
            <a:pPr algn="ctr">
              <a:defRPr/>
            </a:pPr>
            <a:endParaRPr altLang="en-US" kern="0" lang="zh-CN">
              <a:solidFill>
                <a:sysClr lastClr="FFFFFF" val="window"/>
              </a:solidFill>
              <a:latin typeface="Calibri"/>
              <a:ea charset="-122" panose="020b0503020204020204" pitchFamily="34" typeface="微软雅黑"/>
            </a:endParaRPr>
          </a:p>
        </p:txBody>
      </p:sp>
      <p:cxnSp>
        <p:nvCxnSpPr>
          <p:cNvPr id="8" name="直接连接符 7"/>
          <p:cNvCxnSpPr>
            <a:cxnSpLocks noChangeShapeType="1"/>
          </p:cNvCxnSpPr>
          <p:nvPr/>
        </p:nvCxnSpPr>
        <p:spPr bwMode="auto">
          <a:xfrm>
            <a:off x="3119709" y="2127052"/>
            <a:ext cx="418686" cy="197397"/>
          </a:xfrm>
          <a:prstGeom prst="line">
            <a:avLst/>
          </a:prstGeom>
          <a:noFill/>
          <a:ln algn="ctr" w="28575">
            <a:solidFill>
              <a:schemeClr val="accent1"/>
            </a:solidFill>
            <a:round/>
            <a:headEnd len="med" type="none" w="med"/>
            <a:tailEnd len="med" type="arrow" w="med"/>
          </a:ln>
        </p:spPr>
      </p:cxnSp>
      <p:cxnSp>
        <p:nvCxnSpPr>
          <p:cNvPr id="9" name="直接连接符 8"/>
          <p:cNvCxnSpPr>
            <a:cxnSpLocks noChangeShapeType="1"/>
          </p:cNvCxnSpPr>
          <p:nvPr/>
        </p:nvCxnSpPr>
        <p:spPr bwMode="auto">
          <a:xfrm>
            <a:off x="2896409" y="2733260"/>
            <a:ext cx="432642" cy="0"/>
          </a:xfrm>
          <a:prstGeom prst="line">
            <a:avLst/>
          </a:prstGeom>
          <a:noFill/>
          <a:ln algn="ctr" w="28575">
            <a:solidFill>
              <a:schemeClr val="accent1"/>
            </a:solidFill>
            <a:round/>
            <a:headEnd len="med" type="none" w="med"/>
            <a:tailEnd len="med" type="arrow" w="med"/>
          </a:ln>
        </p:spPr>
      </p:cxnSp>
      <p:cxnSp>
        <p:nvCxnSpPr>
          <p:cNvPr id="10" name="直接连接符 9"/>
          <p:cNvCxnSpPr>
            <a:cxnSpLocks noChangeShapeType="1"/>
          </p:cNvCxnSpPr>
          <p:nvPr/>
        </p:nvCxnSpPr>
        <p:spPr bwMode="auto">
          <a:xfrm flipV="1">
            <a:off x="3119708" y="3125720"/>
            <a:ext cx="432642" cy="230103"/>
          </a:xfrm>
          <a:prstGeom prst="line">
            <a:avLst/>
          </a:prstGeom>
          <a:noFill/>
          <a:ln algn="ctr" w="28575">
            <a:solidFill>
              <a:schemeClr val="accent1"/>
            </a:solidFill>
            <a:round/>
            <a:headEnd len="med" type="none" w="med"/>
            <a:tailEnd len="med" type="arrow" w="med"/>
          </a:ln>
        </p:spPr>
      </p:cxnSp>
      <p:cxnSp>
        <p:nvCxnSpPr>
          <p:cNvPr id="11" name="直接连接符 10"/>
          <p:cNvCxnSpPr>
            <a:cxnSpLocks noChangeShapeType="1"/>
          </p:cNvCxnSpPr>
          <p:nvPr/>
        </p:nvCxnSpPr>
        <p:spPr bwMode="auto">
          <a:xfrm flipH="1" flipV="1">
            <a:off x="5560880" y="3116376"/>
            <a:ext cx="432642" cy="230103"/>
          </a:xfrm>
          <a:prstGeom prst="line">
            <a:avLst/>
          </a:prstGeom>
          <a:noFill/>
          <a:ln algn="ctr" w="28575">
            <a:solidFill>
              <a:schemeClr val="accent1"/>
            </a:solidFill>
            <a:round/>
            <a:headEnd len="med" type="none" w="med"/>
            <a:tailEnd len="med" type="arrow" w="med"/>
          </a:ln>
        </p:spPr>
      </p:cxnSp>
      <p:cxnSp>
        <p:nvCxnSpPr>
          <p:cNvPr id="12" name="直接连接符 11"/>
          <p:cNvCxnSpPr>
            <a:cxnSpLocks noChangeShapeType="1"/>
          </p:cNvCxnSpPr>
          <p:nvPr/>
        </p:nvCxnSpPr>
        <p:spPr bwMode="auto">
          <a:xfrm flipH="1">
            <a:off x="5777201" y="2730924"/>
            <a:ext cx="432642" cy="0"/>
          </a:xfrm>
          <a:prstGeom prst="line">
            <a:avLst/>
          </a:prstGeom>
          <a:noFill/>
          <a:ln algn="ctr" w="28575">
            <a:solidFill>
              <a:schemeClr val="accent1"/>
            </a:solidFill>
            <a:round/>
            <a:headEnd len="med" type="none" w="med"/>
            <a:tailEnd len="med" type="arrow" w="med"/>
          </a:ln>
        </p:spPr>
      </p:cxnSp>
      <p:cxnSp>
        <p:nvCxnSpPr>
          <p:cNvPr id="13" name="直接连接符 12"/>
          <p:cNvCxnSpPr>
            <a:cxnSpLocks noChangeShapeType="1"/>
          </p:cNvCxnSpPr>
          <p:nvPr/>
        </p:nvCxnSpPr>
        <p:spPr bwMode="auto">
          <a:xfrm flipH="1">
            <a:off x="5574837" y="2127052"/>
            <a:ext cx="418686" cy="197397"/>
          </a:xfrm>
          <a:prstGeom prst="line">
            <a:avLst/>
          </a:prstGeom>
          <a:noFill/>
          <a:ln algn="ctr" w="28575">
            <a:solidFill>
              <a:schemeClr val="accent1"/>
            </a:solidFill>
            <a:round/>
            <a:headEnd len="med" type="none" w="med"/>
            <a:tailEnd len="med" type="arrow" w="med"/>
          </a:ln>
        </p:spPr>
      </p:cxnSp>
      <p:grpSp>
        <p:nvGrpSpPr>
          <p:cNvPr id="14" name="组合 13"/>
          <p:cNvGrpSpPr/>
          <p:nvPr/>
        </p:nvGrpSpPr>
        <p:grpSpPr>
          <a:xfrm>
            <a:off x="3752391" y="1963527"/>
            <a:ext cx="1542159" cy="1548812"/>
            <a:chOff x="5014912" y="2584450"/>
            <a:chExt cx="2105025" cy="2105025"/>
          </a:xfrm>
        </p:grpSpPr>
        <p:sp>
          <p:nvSpPr>
            <p:cNvPr id="15" name="Oval 19"/>
            <p:cNvSpPr>
              <a:spLocks noChangeArrowheads="1"/>
            </p:cNvSpPr>
            <p:nvPr/>
          </p:nvSpPr>
          <p:spPr bwMode="auto">
            <a:xfrm>
              <a:off x="5014912" y="2584450"/>
              <a:ext cx="2105025" cy="2105025"/>
            </a:xfrm>
            <a:prstGeom prst="ellipse">
              <a:avLst/>
            </a:prstGeom>
            <a:solidFill>
              <a:schemeClr val="accent1"/>
            </a:solidFill>
            <a:ln algn="ctr" cap="flat" cmpd="sng" w="3175">
              <a:noFill/>
              <a:prstDash val="solid"/>
            </a:ln>
            <a:effectLst/>
          </p:spPr>
          <p:txBody>
            <a:bodyPr anchor="ctr"/>
            <a:lstStyle/>
            <a:p>
              <a:pPr algn="ctr">
                <a:lnSpc>
                  <a:spcPct val="120000"/>
                </a:lnSpc>
                <a:defRPr/>
              </a:pPr>
              <a:endParaRPr altLang="en-US" kern="0" lang="zh-CN" sz="700">
                <a:solidFill>
                  <a:srgbClr val="4D4D4D"/>
                </a:solidFill>
                <a:latin charset="-122" panose="020b0503020204020204" pitchFamily="34" typeface="微软雅黑"/>
                <a:ea charset="-122" panose="020b0503020204020204" pitchFamily="34" typeface="微软雅黑"/>
              </a:endParaRPr>
            </a:p>
          </p:txBody>
        </p:sp>
        <p:sp>
          <p:nvSpPr>
            <p:cNvPr id="16" name="Oval 19"/>
            <p:cNvSpPr>
              <a:spLocks noChangeArrowheads="1"/>
            </p:cNvSpPr>
            <p:nvPr/>
          </p:nvSpPr>
          <p:spPr bwMode="auto">
            <a:xfrm>
              <a:off x="5497512" y="3066331"/>
              <a:ext cx="1139825" cy="1139825"/>
            </a:xfrm>
            <a:prstGeom prst="ellipse">
              <a:avLst/>
            </a:prstGeom>
            <a:solidFill>
              <a:schemeClr val="bg1"/>
            </a:solidFill>
            <a:ln algn="ctr" cap="flat" cmpd="sng" w="3175">
              <a:solidFill>
                <a:srgbClr val="D7D7D7"/>
              </a:solidFill>
              <a:prstDash val="solid"/>
            </a:ln>
            <a:effectLst/>
          </p:spPr>
          <p:txBody>
            <a:bodyPr anchor="ctr"/>
            <a:lstStyle/>
            <a:p>
              <a:pPr algn="ctr">
                <a:defRPr/>
              </a:pPr>
              <a:r>
                <a:rPr altLang="en-US" kern="0" lang="zh-CN" sz="1600">
                  <a:solidFill>
                    <a:schemeClr val="tx1">
                      <a:lumMod val="85000"/>
                      <a:lumOff val="15000"/>
                    </a:schemeClr>
                  </a:solidFill>
                  <a:latin charset="0" pitchFamily="34" typeface="Impact"/>
                  <a:ea charset="-122" panose="020b0503020204020204" pitchFamily="34" typeface="微软雅黑"/>
                </a:rPr>
                <a:t>工作计划</a:t>
              </a:r>
            </a:p>
          </p:txBody>
        </p:sp>
      </p:grpSp>
      <p:sp>
        <p:nvSpPr>
          <p:cNvPr id="17" name="Oval 19"/>
          <p:cNvSpPr>
            <a:spLocks noChangeArrowheads="1"/>
          </p:cNvSpPr>
          <p:nvPr/>
        </p:nvSpPr>
        <p:spPr bwMode="auto">
          <a:xfrm>
            <a:off x="2398638" y="1534859"/>
            <a:ext cx="726886" cy="730020"/>
          </a:xfrm>
          <a:prstGeom prst="ellipse">
            <a:avLst/>
          </a:prstGeom>
          <a:solidFill>
            <a:schemeClr val="accent1"/>
          </a:solidFill>
          <a:ln w="9525">
            <a:noFill/>
            <a:round/>
          </a:ln>
          <a:effectLst/>
        </p:spPr>
        <p:txBody>
          <a:bodyPr anchor="ctr" bIns="33536" lIns="67072" rIns="67072" tIns="33536"/>
          <a:lstStyle/>
          <a:p>
            <a:pPr algn="ctr">
              <a:lnSpc>
                <a:spcPct val="120000"/>
              </a:lnSpc>
              <a:defRPr/>
            </a:pPr>
            <a:r>
              <a:rPr altLang="en-US" kern="0" lang="zh-CN" sz="1400">
                <a:solidFill>
                  <a:sysClr lastClr="FFFFFF" val="window"/>
                </a:solidFill>
                <a:latin charset="0" pitchFamily="34" typeface="Arial"/>
                <a:ea charset="-122" panose="020b0503020204020204" pitchFamily="34" typeface="微软雅黑"/>
              </a:rPr>
              <a:t>添加文本</a:t>
            </a:r>
          </a:p>
        </p:txBody>
      </p:sp>
      <p:sp>
        <p:nvSpPr>
          <p:cNvPr id="18" name="Oval 19"/>
          <p:cNvSpPr>
            <a:spLocks noChangeArrowheads="1"/>
          </p:cNvSpPr>
          <p:nvPr/>
        </p:nvSpPr>
        <p:spPr bwMode="auto">
          <a:xfrm>
            <a:off x="5956307" y="1546539"/>
            <a:ext cx="726885" cy="731189"/>
          </a:xfrm>
          <a:prstGeom prst="ellipse">
            <a:avLst/>
          </a:prstGeom>
          <a:solidFill>
            <a:schemeClr val="accent1"/>
          </a:solidFill>
          <a:ln w="9525">
            <a:noFill/>
            <a:round/>
          </a:ln>
          <a:effectLst/>
        </p:spPr>
        <p:txBody>
          <a:bodyPr anchor="ctr" bIns="33536" lIns="67072" rIns="67072" tIns="33536"/>
          <a:lstStyle/>
          <a:p>
            <a:pPr algn="ctr">
              <a:lnSpc>
                <a:spcPct val="120000"/>
              </a:lnSpc>
              <a:defRPr/>
            </a:pPr>
            <a:r>
              <a:rPr altLang="en-US" kern="0" lang="zh-CN" sz="1400">
                <a:solidFill>
                  <a:schemeClr val="bg1"/>
                </a:solidFill>
                <a:latin charset="0" pitchFamily="34" typeface="Arial"/>
                <a:ea charset="-122" panose="020b0503020204020204" pitchFamily="34" typeface="微软雅黑"/>
              </a:rPr>
              <a:t>添加文本</a:t>
            </a:r>
          </a:p>
        </p:txBody>
      </p:sp>
      <p:sp>
        <p:nvSpPr>
          <p:cNvPr id="19" name="Oval 19"/>
          <p:cNvSpPr>
            <a:spLocks noChangeArrowheads="1"/>
          </p:cNvSpPr>
          <p:nvPr/>
        </p:nvSpPr>
        <p:spPr bwMode="auto">
          <a:xfrm>
            <a:off x="6286603" y="2394532"/>
            <a:ext cx="728048" cy="731189"/>
          </a:xfrm>
          <a:prstGeom prst="ellipse">
            <a:avLst/>
          </a:prstGeom>
          <a:solidFill>
            <a:schemeClr val="accent1"/>
          </a:solidFill>
          <a:ln w="9525">
            <a:noFill/>
            <a:round/>
          </a:ln>
          <a:effectLst/>
        </p:spPr>
        <p:txBody>
          <a:bodyPr anchor="ctr" bIns="33536" lIns="67072" rIns="67072" tIns="33536"/>
          <a:lstStyle/>
          <a:p>
            <a:pPr algn="ctr">
              <a:lnSpc>
                <a:spcPct val="120000"/>
              </a:lnSpc>
              <a:defRPr/>
            </a:pPr>
            <a:r>
              <a:rPr altLang="en-US" kern="0" lang="zh-CN" sz="1400">
                <a:solidFill>
                  <a:schemeClr val="bg1"/>
                </a:solidFill>
                <a:latin charset="0" pitchFamily="34" typeface="Arial"/>
                <a:ea charset="-122" panose="020b0503020204020204" pitchFamily="34" typeface="微软雅黑"/>
              </a:rPr>
              <a:t>添加文本</a:t>
            </a:r>
          </a:p>
        </p:txBody>
      </p:sp>
      <p:sp>
        <p:nvSpPr>
          <p:cNvPr id="20" name="Oval 19"/>
          <p:cNvSpPr>
            <a:spLocks noChangeArrowheads="1"/>
          </p:cNvSpPr>
          <p:nvPr/>
        </p:nvSpPr>
        <p:spPr bwMode="auto">
          <a:xfrm>
            <a:off x="5992359" y="3233179"/>
            <a:ext cx="728048" cy="731189"/>
          </a:xfrm>
          <a:prstGeom prst="ellipse">
            <a:avLst/>
          </a:prstGeom>
          <a:solidFill>
            <a:schemeClr val="accent1"/>
          </a:solidFill>
          <a:ln w="9525">
            <a:noFill/>
            <a:round/>
          </a:ln>
          <a:effectLst/>
        </p:spPr>
        <p:txBody>
          <a:bodyPr anchor="ctr" bIns="33536" lIns="67072" rIns="67072" tIns="33536"/>
          <a:lstStyle/>
          <a:p>
            <a:pPr algn="ctr">
              <a:lnSpc>
                <a:spcPct val="120000"/>
              </a:lnSpc>
              <a:defRPr/>
            </a:pPr>
            <a:r>
              <a:rPr altLang="en-US" kern="0" lang="zh-CN" sz="1400">
                <a:solidFill>
                  <a:schemeClr val="bg1"/>
                </a:solidFill>
                <a:latin charset="0" pitchFamily="34" typeface="Arial"/>
                <a:ea charset="-122" panose="020b0503020204020204" pitchFamily="34" typeface="微软雅黑"/>
              </a:rPr>
              <a:t>添加文本</a:t>
            </a:r>
          </a:p>
        </p:txBody>
      </p:sp>
      <p:sp>
        <p:nvSpPr>
          <p:cNvPr id="21" name="Oval 19"/>
          <p:cNvSpPr>
            <a:spLocks noChangeArrowheads="1"/>
          </p:cNvSpPr>
          <p:nvPr/>
        </p:nvSpPr>
        <p:spPr bwMode="auto">
          <a:xfrm>
            <a:off x="2072994" y="2366499"/>
            <a:ext cx="728048" cy="731189"/>
          </a:xfrm>
          <a:prstGeom prst="ellipse">
            <a:avLst/>
          </a:prstGeom>
          <a:solidFill>
            <a:schemeClr val="accent1"/>
          </a:solidFill>
          <a:ln w="9525">
            <a:noFill/>
            <a:round/>
          </a:ln>
          <a:effectLst/>
        </p:spPr>
        <p:txBody>
          <a:bodyPr anchor="ctr" bIns="33536" lIns="67072" rIns="67072" tIns="33536"/>
          <a:lstStyle/>
          <a:p>
            <a:pPr algn="ctr">
              <a:lnSpc>
                <a:spcPct val="120000"/>
              </a:lnSpc>
              <a:defRPr/>
            </a:pPr>
            <a:r>
              <a:rPr altLang="en-US" kern="0" lang="zh-CN" sz="1400">
                <a:solidFill>
                  <a:sysClr lastClr="FFFFFF" val="window"/>
                </a:solidFill>
                <a:latin charset="0" pitchFamily="34" typeface="Arial"/>
                <a:ea charset="-122" panose="020b0503020204020204" pitchFamily="34" typeface="微软雅黑"/>
              </a:rPr>
              <a:t>添加文本</a:t>
            </a:r>
          </a:p>
        </p:txBody>
      </p:sp>
      <p:sp>
        <p:nvSpPr>
          <p:cNvPr id="22" name="Oval 19"/>
          <p:cNvSpPr>
            <a:spLocks noChangeArrowheads="1"/>
          </p:cNvSpPr>
          <p:nvPr/>
        </p:nvSpPr>
        <p:spPr bwMode="auto">
          <a:xfrm>
            <a:off x="2370727" y="3228506"/>
            <a:ext cx="728048" cy="731189"/>
          </a:xfrm>
          <a:prstGeom prst="ellipse">
            <a:avLst/>
          </a:prstGeom>
          <a:solidFill>
            <a:schemeClr val="accent1"/>
          </a:solidFill>
          <a:ln w="9525">
            <a:noFill/>
            <a:round/>
          </a:ln>
          <a:effectLst/>
        </p:spPr>
        <p:txBody>
          <a:bodyPr anchor="ctr" bIns="33536" lIns="67072" rIns="67072" tIns="33536"/>
          <a:lstStyle/>
          <a:p>
            <a:pPr algn="ctr">
              <a:lnSpc>
                <a:spcPct val="120000"/>
              </a:lnSpc>
              <a:defRPr/>
            </a:pPr>
            <a:r>
              <a:rPr altLang="en-US" kern="0" lang="zh-CN" sz="1400">
                <a:solidFill>
                  <a:sysClr lastClr="FFFFFF" val="window"/>
                </a:solidFill>
                <a:latin charset="0" pitchFamily="34" typeface="Arial"/>
                <a:ea charset="-122" panose="020b0503020204020204" pitchFamily="34" typeface="微软雅黑"/>
              </a:rPr>
              <a:t>添加文本</a:t>
            </a:r>
          </a:p>
        </p:txBody>
      </p:sp>
      <p:sp>
        <p:nvSpPr>
          <p:cNvPr id="23" name="TextBox 22"/>
          <p:cNvSpPr txBox="1"/>
          <p:nvPr/>
        </p:nvSpPr>
        <p:spPr>
          <a:xfrm>
            <a:off x="618485" y="1557005"/>
            <a:ext cx="1593307" cy="502936"/>
          </a:xfrm>
          <a:prstGeom prst="rect">
            <a:avLst/>
          </a:prstGeom>
          <a:noFill/>
        </p:spPr>
        <p:txBody>
          <a:bodyPr bIns="33536" lIns="67072" rIns="67072" rtlCol="0" tIns="33536" wrap="square">
            <a:spAutoFit/>
          </a:bodyPr>
          <a:lstStyle/>
          <a:p>
            <a:pPr>
              <a:lnSpc>
                <a:spcPct val="130000"/>
              </a:lnSpc>
            </a:pPr>
            <a:r>
              <a:rPr altLang="en-US" lang="zh-CN" sz="1100">
                <a:solidFill>
                  <a:sysClr lastClr="000000" val="windowText"/>
                </a:solidFill>
                <a:latin charset="-122" panose="020b0503020204020204" pitchFamily="34" typeface="微软雅黑"/>
                <a:ea charset="-122" panose="020b0503020204020204" pitchFamily="34" typeface="微软雅黑"/>
              </a:rPr>
              <a:t>您的内容打在这里，或者通过复制您的文本后。</a:t>
            </a:r>
          </a:p>
        </p:txBody>
      </p:sp>
      <p:sp>
        <p:nvSpPr>
          <p:cNvPr id="24" name="TextBox 23"/>
          <p:cNvSpPr txBox="1"/>
          <p:nvPr/>
        </p:nvSpPr>
        <p:spPr>
          <a:xfrm>
            <a:off x="6844515" y="1557005"/>
            <a:ext cx="1571743" cy="502936"/>
          </a:xfrm>
          <a:prstGeom prst="rect">
            <a:avLst/>
          </a:prstGeom>
          <a:noFill/>
        </p:spPr>
        <p:txBody>
          <a:bodyPr bIns="33536" lIns="67072" rIns="67072" rtlCol="0" tIns="33536" wrap="square">
            <a:spAutoFit/>
          </a:bodyPr>
          <a:lstStyle/>
          <a:p>
            <a:pPr>
              <a:lnSpc>
                <a:spcPct val="130000"/>
              </a:lnSpc>
            </a:pPr>
            <a:r>
              <a:rPr altLang="en-US" lang="zh-CN" sz="1100">
                <a:solidFill>
                  <a:sysClr lastClr="000000" val="windowText"/>
                </a:solidFill>
                <a:latin charset="-122" panose="020b0503020204020204" pitchFamily="34" typeface="微软雅黑"/>
                <a:ea charset="-122" panose="020b0503020204020204" pitchFamily="34" typeface="微软雅黑"/>
              </a:rPr>
              <a:t>您的内容打在这里，或者通过复制您的文本后。</a:t>
            </a:r>
          </a:p>
        </p:txBody>
      </p:sp>
      <p:sp>
        <p:nvSpPr>
          <p:cNvPr id="25" name="TextBox 24"/>
          <p:cNvSpPr txBox="1"/>
          <p:nvPr/>
        </p:nvSpPr>
        <p:spPr>
          <a:xfrm>
            <a:off x="323528" y="2520085"/>
            <a:ext cx="1571743" cy="502936"/>
          </a:xfrm>
          <a:prstGeom prst="rect">
            <a:avLst/>
          </a:prstGeom>
          <a:noFill/>
        </p:spPr>
        <p:txBody>
          <a:bodyPr bIns="33536" lIns="67072" rIns="67072" rtlCol="0" tIns="33536" wrap="square">
            <a:spAutoFit/>
          </a:bodyPr>
          <a:lstStyle/>
          <a:p>
            <a:pPr>
              <a:lnSpc>
                <a:spcPct val="130000"/>
              </a:lnSpc>
            </a:pPr>
            <a:r>
              <a:rPr altLang="en-US" lang="zh-CN" sz="1100">
                <a:solidFill>
                  <a:sysClr lastClr="000000" val="windowText"/>
                </a:solidFill>
                <a:latin charset="-122" panose="020b0503020204020204" pitchFamily="34" typeface="微软雅黑"/>
                <a:ea charset="-122" panose="020b0503020204020204" pitchFamily="34" typeface="微软雅黑"/>
              </a:rPr>
              <a:t>您的内容打在这里，或者通过复制您的文本后。</a:t>
            </a:r>
          </a:p>
        </p:txBody>
      </p:sp>
      <p:sp>
        <p:nvSpPr>
          <p:cNvPr id="26" name="TextBox 25"/>
          <p:cNvSpPr txBox="1"/>
          <p:nvPr/>
        </p:nvSpPr>
        <p:spPr>
          <a:xfrm>
            <a:off x="7186942" y="2520085"/>
            <a:ext cx="1571743" cy="502936"/>
          </a:xfrm>
          <a:prstGeom prst="rect">
            <a:avLst/>
          </a:prstGeom>
          <a:noFill/>
        </p:spPr>
        <p:txBody>
          <a:bodyPr bIns="33536" lIns="67072" rIns="67072" rtlCol="0" tIns="33536" wrap="square">
            <a:spAutoFit/>
          </a:bodyPr>
          <a:lstStyle/>
          <a:p>
            <a:pPr>
              <a:lnSpc>
                <a:spcPct val="130000"/>
              </a:lnSpc>
            </a:pPr>
            <a:r>
              <a:rPr altLang="en-US" lang="zh-CN" sz="1100">
                <a:solidFill>
                  <a:sysClr lastClr="000000" val="windowText"/>
                </a:solidFill>
                <a:latin charset="-122" panose="020b0503020204020204" pitchFamily="34" typeface="微软雅黑"/>
                <a:ea charset="-122" panose="020b0503020204020204" pitchFamily="34" typeface="微软雅黑"/>
              </a:rPr>
              <a:t>您的内容打在这里，或者通过复制您的文本后。</a:t>
            </a:r>
          </a:p>
        </p:txBody>
      </p:sp>
      <p:sp>
        <p:nvSpPr>
          <p:cNvPr id="27" name="TextBox 26"/>
          <p:cNvSpPr txBox="1"/>
          <p:nvPr/>
        </p:nvSpPr>
        <p:spPr>
          <a:xfrm>
            <a:off x="6863420" y="3358733"/>
            <a:ext cx="1571743" cy="502936"/>
          </a:xfrm>
          <a:prstGeom prst="rect">
            <a:avLst/>
          </a:prstGeom>
          <a:noFill/>
        </p:spPr>
        <p:txBody>
          <a:bodyPr bIns="33536" lIns="67072" rIns="67072" rtlCol="0" tIns="33536" wrap="square">
            <a:spAutoFit/>
          </a:bodyPr>
          <a:lstStyle/>
          <a:p>
            <a:pPr>
              <a:lnSpc>
                <a:spcPct val="130000"/>
              </a:lnSpc>
            </a:pPr>
            <a:r>
              <a:rPr altLang="en-US" lang="zh-CN" sz="1100">
                <a:solidFill>
                  <a:sysClr lastClr="000000" val="windowText"/>
                </a:solidFill>
                <a:latin charset="-122" panose="020b0503020204020204" pitchFamily="34" typeface="微软雅黑"/>
                <a:ea charset="-122" panose="020b0503020204020204" pitchFamily="34" typeface="微软雅黑"/>
              </a:rPr>
              <a:t>您的内容打在这里，或者通过复制您的文本后。</a:t>
            </a:r>
          </a:p>
        </p:txBody>
      </p:sp>
      <p:sp>
        <p:nvSpPr>
          <p:cNvPr id="28" name="TextBox 27"/>
          <p:cNvSpPr txBox="1"/>
          <p:nvPr/>
        </p:nvSpPr>
        <p:spPr>
          <a:xfrm>
            <a:off x="618486" y="3358733"/>
            <a:ext cx="1571743" cy="502936"/>
          </a:xfrm>
          <a:prstGeom prst="rect">
            <a:avLst/>
          </a:prstGeom>
          <a:noFill/>
        </p:spPr>
        <p:txBody>
          <a:bodyPr bIns="33536" lIns="67072" rIns="67072" rtlCol="0" tIns="33536" wrap="square">
            <a:spAutoFit/>
          </a:bodyPr>
          <a:lstStyle/>
          <a:p>
            <a:pPr>
              <a:lnSpc>
                <a:spcPct val="130000"/>
              </a:lnSpc>
            </a:pPr>
            <a:r>
              <a:rPr altLang="en-US" lang="zh-CN" sz="1100">
                <a:solidFill>
                  <a:sysClr lastClr="000000" val="windowText"/>
                </a:solidFill>
                <a:latin charset="-122" panose="020b0503020204020204" pitchFamily="34" typeface="微软雅黑"/>
                <a:ea charset="-122" panose="020b0503020204020204" pitchFamily="34" typeface="微软雅黑"/>
              </a:rPr>
              <a:t>您的内容打在这里，或者通过复制您的文本后。</a:t>
            </a:r>
          </a:p>
        </p:txBody>
      </p:sp>
      <p:sp>
        <p:nvSpPr>
          <p:cNvPr id="30" name="TextBox 29"/>
          <p:cNvSpPr txBox="1"/>
          <p:nvPr/>
        </p:nvSpPr>
        <p:spPr>
          <a:xfrm>
            <a:off x="-41955" y="-2540818"/>
            <a:ext cx="868680" cy="365760"/>
          </a:xfrm>
          <a:prstGeom prst="rect">
            <a:avLst/>
          </a:prstGeom>
          <a:noFill/>
        </p:spPr>
        <p:txBody>
          <a:bodyPr rtlCol="0" wrap="none">
            <a:spAutoFit/>
          </a:bodyPr>
          <a:lstStyle/>
          <a:p>
            <a:r>
              <a:rPr altLang="en-US" lang="zh-CN"/>
              <a:t>延迟符</a:t>
            </a:r>
          </a:p>
        </p:txBody>
      </p:sp>
    </p:spTree>
    <p:extLst>
      <p:ext uri="{BB962C8B-B14F-4D97-AF65-F5344CB8AC3E}">
        <p14:creationId val="2220136663"/>
      </p:ext>
    </p:extLst>
  </p:cSld>
  <p:clrMapOvr>
    <a:masterClrMapping/>
  </p:clrMapOvr>
  <mc:AlternateContent>
    <mc:Choice Requires="p14">
      <p:transition p14:dur="700" spd="med">
        <p:fade/>
      </p:transition>
    </mc:Choice>
    <mc:Fallback>
      <p:transition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8">
                                  <p:stCondLst>
                                    <p:cond delay="0"/>
                                  </p:stCondLst>
                                  <p:childTnLst>
                                    <p:set>
                                      <p:cBhvr>
                                        <p:cTn dur="1" fill="hold" id="6">
                                          <p:stCondLst>
                                            <p:cond delay="0"/>
                                          </p:stCondLst>
                                        </p:cTn>
                                        <p:tgtEl>
                                          <p:spTgt spid="6"/>
                                        </p:tgtEl>
                                        <p:attrNameLst>
                                          <p:attrName>style.visibility</p:attrName>
                                        </p:attrNameLst>
                                      </p:cBhvr>
                                      <p:to>
                                        <p:strVal val="visible"/>
                                      </p:to>
                                    </p:set>
                                    <p:animEffect filter="wipe(left)" transition="in">
                                      <p:cBhvr>
                                        <p:cTn dur="500" id="7"/>
                                        <p:tgtEl>
                                          <p:spTgt spid="6"/>
                                        </p:tgtEl>
                                      </p:cBhvr>
                                    </p:animEffect>
                                  </p:childTnLst>
                                </p:cTn>
                              </p:par>
                            </p:childTnLst>
                          </p:cTn>
                        </p:par>
                        <p:par>
                          <p:cTn fill="hold" id="8" nodeType="afterGroup">
                            <p:stCondLst>
                              <p:cond delay="500"/>
                            </p:stCondLst>
                            <p:childTnLst>
                              <p:par>
                                <p:cTn decel="100000" fill="hold" id="9" nodeType="afterEffect" presetClass="entr" presetID="49" presetSubtype="0">
                                  <p:stCondLst>
                                    <p:cond delay="0"/>
                                  </p:stCondLst>
                                  <p:childTnLst>
                                    <p:set>
                                      <p:cBhvr>
                                        <p:cTn dur="1" fill="hold" id="10">
                                          <p:stCondLst>
                                            <p:cond delay="0"/>
                                          </p:stCondLst>
                                        </p:cTn>
                                        <p:tgtEl>
                                          <p:spTgt spid="14"/>
                                        </p:tgtEl>
                                        <p:attrNameLst>
                                          <p:attrName>style.visibility</p:attrName>
                                        </p:attrNameLst>
                                      </p:cBhvr>
                                      <p:to>
                                        <p:strVal val="visible"/>
                                      </p:to>
                                    </p:set>
                                    <p:anim calcmode="lin" valueType="num">
                                      <p:cBhvr>
                                        <p:cTn dur="500" fill="hold" id="11"/>
                                        <p:tgtEl>
                                          <p:spTgt spid="14"/>
                                        </p:tgtEl>
                                        <p:attrNameLst>
                                          <p:attrName>ppt_w</p:attrName>
                                        </p:attrNameLst>
                                      </p:cBhvr>
                                      <p:tavLst>
                                        <p:tav tm="0">
                                          <p:val>
                                            <p:fltVal val="0"/>
                                          </p:val>
                                        </p:tav>
                                        <p:tav tm="100000">
                                          <p:val>
                                            <p:strVal val="#ppt_w"/>
                                          </p:val>
                                        </p:tav>
                                      </p:tavLst>
                                    </p:anim>
                                    <p:anim calcmode="lin" valueType="num">
                                      <p:cBhvr>
                                        <p:cTn dur="500" fill="hold" id="12"/>
                                        <p:tgtEl>
                                          <p:spTgt spid="14"/>
                                        </p:tgtEl>
                                        <p:attrNameLst>
                                          <p:attrName>ppt_h</p:attrName>
                                        </p:attrNameLst>
                                      </p:cBhvr>
                                      <p:tavLst>
                                        <p:tav tm="0">
                                          <p:val>
                                            <p:fltVal val="0"/>
                                          </p:val>
                                        </p:tav>
                                        <p:tav tm="100000">
                                          <p:val>
                                            <p:strVal val="#ppt_h"/>
                                          </p:val>
                                        </p:tav>
                                      </p:tavLst>
                                    </p:anim>
                                    <p:anim calcmode="lin" valueType="num">
                                      <p:cBhvr>
                                        <p:cTn dur="500" fill="hold" id="13"/>
                                        <p:tgtEl>
                                          <p:spTgt spid="14"/>
                                        </p:tgtEl>
                                        <p:attrNameLst>
                                          <p:attrName>style.rotation</p:attrName>
                                        </p:attrNameLst>
                                      </p:cBhvr>
                                      <p:tavLst>
                                        <p:tav tm="0">
                                          <p:val>
                                            <p:fltVal val="360"/>
                                          </p:val>
                                        </p:tav>
                                        <p:tav tm="100000">
                                          <p:val>
                                            <p:fltVal val="0"/>
                                          </p:val>
                                        </p:tav>
                                      </p:tavLst>
                                    </p:anim>
                                    <p:animEffect filter="fade" transition="in">
                                      <p:cBhvr>
                                        <p:cTn dur="500" id="14"/>
                                        <p:tgtEl>
                                          <p:spTgt spid="14"/>
                                        </p:tgtEl>
                                      </p:cBhvr>
                                    </p:animEffect>
                                  </p:childTnLst>
                                </p:cTn>
                              </p:par>
                            </p:childTnLst>
                          </p:cTn>
                        </p:par>
                        <p:par>
                          <p:cTn fill="hold" id="15" nodeType="afterGroup">
                            <p:stCondLst>
                              <p:cond delay="1000"/>
                            </p:stCondLst>
                            <p:childTnLst>
                              <p:par>
                                <p:cTn fill="hold" grpId="0" id="16" nodeType="afterEffect" presetClass="entr" presetID="22" presetSubtype="8">
                                  <p:stCondLst>
                                    <p:cond delay="0"/>
                                  </p:stCondLst>
                                  <p:childTnLst>
                                    <p:set>
                                      <p:cBhvr>
                                        <p:cTn dur="1" fill="hold" id="17">
                                          <p:stCondLst>
                                            <p:cond delay="0"/>
                                          </p:stCondLst>
                                        </p:cTn>
                                        <p:tgtEl>
                                          <p:spTgt spid="7"/>
                                        </p:tgtEl>
                                        <p:attrNameLst>
                                          <p:attrName>style.visibility</p:attrName>
                                        </p:attrNameLst>
                                      </p:cBhvr>
                                      <p:to>
                                        <p:strVal val="visible"/>
                                      </p:to>
                                    </p:set>
                                    <p:animEffect filter="wipe(left)" transition="in">
                                      <p:cBhvr>
                                        <p:cTn dur="500" id="18"/>
                                        <p:tgtEl>
                                          <p:spTgt spid="7"/>
                                        </p:tgtEl>
                                      </p:cBhvr>
                                    </p:animEffect>
                                  </p:childTnLst>
                                </p:cTn>
                              </p:par>
                              <p:par>
                                <p:cTn fill="hold" grpId="0" id="19" nodeType="withEffect" presetClass="entr" presetID="22" presetSubtype="2">
                                  <p:stCondLst>
                                    <p:cond delay="0"/>
                                  </p:stCondLst>
                                  <p:childTnLst>
                                    <p:set>
                                      <p:cBhvr>
                                        <p:cTn dur="1" fill="hold" id="20">
                                          <p:stCondLst>
                                            <p:cond delay="0"/>
                                          </p:stCondLst>
                                        </p:cTn>
                                        <p:tgtEl>
                                          <p:spTgt spid="5"/>
                                        </p:tgtEl>
                                        <p:attrNameLst>
                                          <p:attrName>style.visibility</p:attrName>
                                        </p:attrNameLst>
                                      </p:cBhvr>
                                      <p:to>
                                        <p:strVal val="visible"/>
                                      </p:to>
                                    </p:set>
                                    <p:animEffect filter="wipe(right)" transition="in">
                                      <p:cBhvr>
                                        <p:cTn dur="500" id="21"/>
                                        <p:tgtEl>
                                          <p:spTgt spid="5"/>
                                        </p:tgtEl>
                                      </p:cBhvr>
                                    </p:animEffect>
                                  </p:childTnLst>
                                </p:cTn>
                              </p:par>
                              <p:par>
                                <p:cTn fill="hold" grpId="0" id="22" nodeType="withEffect" presetClass="entr" presetID="22" presetSubtype="2">
                                  <p:stCondLst>
                                    <p:cond delay="0"/>
                                  </p:stCondLst>
                                  <p:childTnLst>
                                    <p:set>
                                      <p:cBhvr>
                                        <p:cTn dur="1" fill="hold" id="23">
                                          <p:stCondLst>
                                            <p:cond delay="0"/>
                                          </p:stCondLst>
                                        </p:cTn>
                                        <p:tgtEl>
                                          <p:spTgt spid="3"/>
                                        </p:tgtEl>
                                        <p:attrNameLst>
                                          <p:attrName>style.visibility</p:attrName>
                                        </p:attrNameLst>
                                      </p:cBhvr>
                                      <p:to>
                                        <p:strVal val="visible"/>
                                      </p:to>
                                    </p:set>
                                    <p:animEffect filter="wipe(right)" transition="in">
                                      <p:cBhvr>
                                        <p:cTn dur="500" id="24"/>
                                        <p:tgtEl>
                                          <p:spTgt spid="3"/>
                                        </p:tgtEl>
                                      </p:cBhvr>
                                    </p:animEffect>
                                  </p:childTnLst>
                                </p:cTn>
                              </p:par>
                              <p:par>
                                <p:cTn fill="hold" grpId="0" id="25" nodeType="withEffect" presetClass="entr" presetID="22" presetSubtype="2">
                                  <p:stCondLst>
                                    <p:cond delay="0"/>
                                  </p:stCondLst>
                                  <p:childTnLst>
                                    <p:set>
                                      <p:cBhvr>
                                        <p:cTn dur="1" fill="hold" id="26">
                                          <p:stCondLst>
                                            <p:cond delay="0"/>
                                          </p:stCondLst>
                                        </p:cTn>
                                        <p:tgtEl>
                                          <p:spTgt spid="4"/>
                                        </p:tgtEl>
                                        <p:attrNameLst>
                                          <p:attrName>style.visibility</p:attrName>
                                        </p:attrNameLst>
                                      </p:cBhvr>
                                      <p:to>
                                        <p:strVal val="visible"/>
                                      </p:to>
                                    </p:set>
                                    <p:animEffect filter="wipe(right)" transition="in">
                                      <p:cBhvr>
                                        <p:cTn dur="500" id="27"/>
                                        <p:tgtEl>
                                          <p:spTgt spid="4"/>
                                        </p:tgtEl>
                                      </p:cBhvr>
                                    </p:animEffect>
                                  </p:childTnLst>
                                </p:cTn>
                              </p:par>
                            </p:childTnLst>
                          </p:cTn>
                        </p:par>
                        <p:par>
                          <p:cTn fill="hold" id="28" nodeType="afterGroup">
                            <p:stCondLst>
                              <p:cond delay="1500"/>
                            </p:stCondLst>
                            <p:childTnLst>
                              <p:par>
                                <p:cTn fill="hold" grpId="0" id="29" nodeType="afterEffect" presetClass="entr" presetID="52" presetSubtype="0">
                                  <p:stCondLst>
                                    <p:cond delay="0"/>
                                  </p:stCondLst>
                                  <p:childTnLst>
                                    <p:set>
                                      <p:cBhvr>
                                        <p:cTn dur="1" fill="hold" id="30">
                                          <p:stCondLst>
                                            <p:cond delay="0"/>
                                          </p:stCondLst>
                                        </p:cTn>
                                        <p:tgtEl>
                                          <p:spTgt spid="17"/>
                                        </p:tgtEl>
                                        <p:attrNameLst>
                                          <p:attrName>style.visibility</p:attrName>
                                        </p:attrNameLst>
                                      </p:cBhvr>
                                      <p:to>
                                        <p:strVal val="visible"/>
                                      </p:to>
                                    </p:set>
                                    <p:animScale>
                                      <p:cBhvr>
                                        <p:cTn decel="50000" dur="1000" fill="hold" id="31">
                                          <p:stCondLst>
                                            <p:cond delay="0"/>
                                          </p:stCondLst>
                                        </p:cTn>
                                        <p:tgtEl>
                                          <p:spTgt spid="17"/>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32">
                                          <p:stCondLst>
                                            <p:cond delay="0"/>
                                          </p:stCondLst>
                                        </p:cTn>
                                        <p:tgtEl>
                                          <p:spTgt spid="17"/>
                                        </p:tgtEl>
                                        <p:attrNameLst>
                                          <p:attrName>ppt_x</p:attrName>
                                          <p:attrName>ppt_y</p:attrName>
                                        </p:attrNameLst>
                                      </p:cBhvr>
                                    </p:animMotion>
                                    <p:animEffect filter="fade" transition="in">
                                      <p:cBhvr>
                                        <p:cTn dur="1000" id="33"/>
                                        <p:tgtEl>
                                          <p:spTgt spid="17"/>
                                        </p:tgtEl>
                                      </p:cBhvr>
                                    </p:animEffect>
                                  </p:childTnLst>
                                </p:cTn>
                              </p:par>
                              <p:par>
                                <p:cTn fill="hold" grpId="0" id="34" nodeType="withEffect" presetClass="entr" presetID="52" presetSubtype="0">
                                  <p:stCondLst>
                                    <p:cond delay="200"/>
                                  </p:stCondLst>
                                  <p:childTnLst>
                                    <p:set>
                                      <p:cBhvr>
                                        <p:cTn dur="1" fill="hold" id="35">
                                          <p:stCondLst>
                                            <p:cond delay="0"/>
                                          </p:stCondLst>
                                        </p:cTn>
                                        <p:tgtEl>
                                          <p:spTgt spid="18"/>
                                        </p:tgtEl>
                                        <p:attrNameLst>
                                          <p:attrName>style.visibility</p:attrName>
                                        </p:attrNameLst>
                                      </p:cBhvr>
                                      <p:to>
                                        <p:strVal val="visible"/>
                                      </p:to>
                                    </p:set>
                                    <p:animScale>
                                      <p:cBhvr>
                                        <p:cTn decel="50000" dur="1000" fill="hold" id="36">
                                          <p:stCondLst>
                                            <p:cond delay="0"/>
                                          </p:stCondLst>
                                        </p:cTn>
                                        <p:tgtEl>
                                          <p:spTgt spid="18"/>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37">
                                          <p:stCondLst>
                                            <p:cond delay="0"/>
                                          </p:stCondLst>
                                        </p:cTn>
                                        <p:tgtEl>
                                          <p:spTgt spid="18"/>
                                        </p:tgtEl>
                                        <p:attrNameLst>
                                          <p:attrName>ppt_x</p:attrName>
                                          <p:attrName>ppt_y</p:attrName>
                                        </p:attrNameLst>
                                      </p:cBhvr>
                                    </p:animMotion>
                                    <p:animEffect filter="fade" transition="in">
                                      <p:cBhvr>
                                        <p:cTn dur="1000" id="38"/>
                                        <p:tgtEl>
                                          <p:spTgt spid="18"/>
                                        </p:tgtEl>
                                      </p:cBhvr>
                                    </p:animEffect>
                                  </p:childTnLst>
                                </p:cTn>
                              </p:par>
                              <p:par>
                                <p:cTn fill="hold" grpId="0" id="39" nodeType="withEffect" presetClass="entr" presetID="52" presetSubtype="0">
                                  <p:stCondLst>
                                    <p:cond delay="400"/>
                                  </p:stCondLst>
                                  <p:childTnLst>
                                    <p:set>
                                      <p:cBhvr>
                                        <p:cTn dur="1" fill="hold" id="40">
                                          <p:stCondLst>
                                            <p:cond delay="0"/>
                                          </p:stCondLst>
                                        </p:cTn>
                                        <p:tgtEl>
                                          <p:spTgt spid="21"/>
                                        </p:tgtEl>
                                        <p:attrNameLst>
                                          <p:attrName>style.visibility</p:attrName>
                                        </p:attrNameLst>
                                      </p:cBhvr>
                                      <p:to>
                                        <p:strVal val="visible"/>
                                      </p:to>
                                    </p:set>
                                    <p:animScale>
                                      <p:cBhvr>
                                        <p:cTn decel="50000" dur="1000" fill="hold" id="41">
                                          <p:stCondLst>
                                            <p:cond delay="0"/>
                                          </p:stCondLst>
                                        </p:cTn>
                                        <p:tgtEl>
                                          <p:spTgt spid="21"/>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42">
                                          <p:stCondLst>
                                            <p:cond delay="0"/>
                                          </p:stCondLst>
                                        </p:cTn>
                                        <p:tgtEl>
                                          <p:spTgt spid="21"/>
                                        </p:tgtEl>
                                        <p:attrNameLst>
                                          <p:attrName>ppt_x</p:attrName>
                                          <p:attrName>ppt_y</p:attrName>
                                        </p:attrNameLst>
                                      </p:cBhvr>
                                    </p:animMotion>
                                    <p:animEffect filter="fade" transition="in">
                                      <p:cBhvr>
                                        <p:cTn dur="1000" id="43"/>
                                        <p:tgtEl>
                                          <p:spTgt spid="21"/>
                                        </p:tgtEl>
                                      </p:cBhvr>
                                    </p:animEffect>
                                  </p:childTnLst>
                                </p:cTn>
                              </p:par>
                              <p:par>
                                <p:cTn fill="hold" grpId="0" id="44" nodeType="withEffect" presetClass="entr" presetID="52" presetSubtype="0">
                                  <p:stCondLst>
                                    <p:cond delay="600"/>
                                  </p:stCondLst>
                                  <p:childTnLst>
                                    <p:set>
                                      <p:cBhvr>
                                        <p:cTn dur="1" fill="hold" id="45">
                                          <p:stCondLst>
                                            <p:cond delay="0"/>
                                          </p:stCondLst>
                                        </p:cTn>
                                        <p:tgtEl>
                                          <p:spTgt spid="19"/>
                                        </p:tgtEl>
                                        <p:attrNameLst>
                                          <p:attrName>style.visibility</p:attrName>
                                        </p:attrNameLst>
                                      </p:cBhvr>
                                      <p:to>
                                        <p:strVal val="visible"/>
                                      </p:to>
                                    </p:set>
                                    <p:animScale>
                                      <p:cBhvr>
                                        <p:cTn decel="50000" dur="1000" fill="hold" id="46">
                                          <p:stCondLst>
                                            <p:cond delay="0"/>
                                          </p:stCondLst>
                                        </p:cTn>
                                        <p:tgtEl>
                                          <p:spTgt spid="19"/>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47">
                                          <p:stCondLst>
                                            <p:cond delay="0"/>
                                          </p:stCondLst>
                                        </p:cTn>
                                        <p:tgtEl>
                                          <p:spTgt spid="19"/>
                                        </p:tgtEl>
                                        <p:attrNameLst>
                                          <p:attrName>ppt_x</p:attrName>
                                          <p:attrName>ppt_y</p:attrName>
                                        </p:attrNameLst>
                                      </p:cBhvr>
                                    </p:animMotion>
                                    <p:animEffect filter="fade" transition="in">
                                      <p:cBhvr>
                                        <p:cTn dur="1000" id="48"/>
                                        <p:tgtEl>
                                          <p:spTgt spid="19"/>
                                        </p:tgtEl>
                                      </p:cBhvr>
                                    </p:animEffect>
                                  </p:childTnLst>
                                </p:cTn>
                              </p:par>
                              <p:par>
                                <p:cTn fill="hold" grpId="0" id="49" nodeType="withEffect" presetClass="entr" presetID="52" presetSubtype="0">
                                  <p:stCondLst>
                                    <p:cond delay="800"/>
                                  </p:stCondLst>
                                  <p:childTnLst>
                                    <p:set>
                                      <p:cBhvr>
                                        <p:cTn dur="1" fill="hold" id="50">
                                          <p:stCondLst>
                                            <p:cond delay="0"/>
                                          </p:stCondLst>
                                        </p:cTn>
                                        <p:tgtEl>
                                          <p:spTgt spid="22"/>
                                        </p:tgtEl>
                                        <p:attrNameLst>
                                          <p:attrName>style.visibility</p:attrName>
                                        </p:attrNameLst>
                                      </p:cBhvr>
                                      <p:to>
                                        <p:strVal val="visible"/>
                                      </p:to>
                                    </p:set>
                                    <p:animScale>
                                      <p:cBhvr>
                                        <p:cTn decel="50000" dur="1000" fill="hold" id="51">
                                          <p:stCondLst>
                                            <p:cond delay="0"/>
                                          </p:stCondLst>
                                        </p:cTn>
                                        <p:tgtEl>
                                          <p:spTgt spid="22"/>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52">
                                          <p:stCondLst>
                                            <p:cond delay="0"/>
                                          </p:stCondLst>
                                        </p:cTn>
                                        <p:tgtEl>
                                          <p:spTgt spid="22"/>
                                        </p:tgtEl>
                                        <p:attrNameLst>
                                          <p:attrName>ppt_x</p:attrName>
                                          <p:attrName>ppt_y</p:attrName>
                                        </p:attrNameLst>
                                      </p:cBhvr>
                                    </p:animMotion>
                                    <p:animEffect filter="fade" transition="in">
                                      <p:cBhvr>
                                        <p:cTn dur="1000" id="53"/>
                                        <p:tgtEl>
                                          <p:spTgt spid="22"/>
                                        </p:tgtEl>
                                      </p:cBhvr>
                                    </p:animEffect>
                                  </p:childTnLst>
                                </p:cTn>
                              </p:par>
                              <p:par>
                                <p:cTn fill="hold" grpId="0" id="54" nodeType="withEffect" presetClass="entr" presetID="52" presetSubtype="0">
                                  <p:stCondLst>
                                    <p:cond delay="1000"/>
                                  </p:stCondLst>
                                  <p:childTnLst>
                                    <p:set>
                                      <p:cBhvr>
                                        <p:cTn dur="1" fill="hold" id="55">
                                          <p:stCondLst>
                                            <p:cond delay="0"/>
                                          </p:stCondLst>
                                        </p:cTn>
                                        <p:tgtEl>
                                          <p:spTgt spid="20"/>
                                        </p:tgtEl>
                                        <p:attrNameLst>
                                          <p:attrName>style.visibility</p:attrName>
                                        </p:attrNameLst>
                                      </p:cBhvr>
                                      <p:to>
                                        <p:strVal val="visible"/>
                                      </p:to>
                                    </p:set>
                                    <p:animScale>
                                      <p:cBhvr>
                                        <p:cTn decel="50000" dur="1000" fill="hold" id="56">
                                          <p:stCondLst>
                                            <p:cond delay="0"/>
                                          </p:stCondLst>
                                        </p:cTn>
                                        <p:tgtEl>
                                          <p:spTgt spid="20"/>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57">
                                          <p:stCondLst>
                                            <p:cond delay="0"/>
                                          </p:stCondLst>
                                        </p:cTn>
                                        <p:tgtEl>
                                          <p:spTgt spid="20"/>
                                        </p:tgtEl>
                                        <p:attrNameLst>
                                          <p:attrName>ppt_x</p:attrName>
                                          <p:attrName>ppt_y</p:attrName>
                                        </p:attrNameLst>
                                      </p:cBhvr>
                                    </p:animMotion>
                                    <p:animEffect filter="fade" transition="in">
                                      <p:cBhvr>
                                        <p:cTn dur="1000" id="58"/>
                                        <p:tgtEl>
                                          <p:spTgt spid="20"/>
                                        </p:tgtEl>
                                      </p:cBhvr>
                                    </p:animEffect>
                                  </p:childTnLst>
                                </p:cTn>
                              </p:par>
                            </p:childTnLst>
                          </p:cTn>
                        </p:par>
                        <p:par>
                          <p:cTn fill="hold" id="59" nodeType="afterGroup">
                            <p:stCondLst>
                              <p:cond delay="3500"/>
                            </p:stCondLst>
                            <p:childTnLst>
                              <p:par>
                                <p:cTn fill="hold" id="60" nodeType="afterEffect" presetClass="entr" presetID="12" presetSubtype="8">
                                  <p:stCondLst>
                                    <p:cond delay="0"/>
                                  </p:stCondLst>
                                  <p:childTnLst>
                                    <p:set>
                                      <p:cBhvr>
                                        <p:cTn dur="1" fill="hold" id="61">
                                          <p:stCondLst>
                                            <p:cond delay="0"/>
                                          </p:stCondLst>
                                        </p:cTn>
                                        <p:tgtEl>
                                          <p:spTgt spid="8"/>
                                        </p:tgtEl>
                                        <p:attrNameLst>
                                          <p:attrName>style.visibility</p:attrName>
                                        </p:attrNameLst>
                                      </p:cBhvr>
                                      <p:to>
                                        <p:strVal val="visible"/>
                                      </p:to>
                                    </p:set>
                                    <p:anim calcmode="lin" valueType="num">
                                      <p:cBhvr additive="base">
                                        <p:cTn dur="500" id="62"/>
                                        <p:tgtEl>
                                          <p:spTgt spid="8"/>
                                        </p:tgtEl>
                                        <p:attrNameLst>
                                          <p:attrName>ppt_x</p:attrName>
                                        </p:attrNameLst>
                                      </p:cBhvr>
                                      <p:tavLst>
                                        <p:tav tm="0">
                                          <p:val>
                                            <p:strVal val="#ppt_x-#ppt_w*1.125000"/>
                                          </p:val>
                                        </p:tav>
                                        <p:tav tm="100000">
                                          <p:val>
                                            <p:strVal val="#ppt_x"/>
                                          </p:val>
                                        </p:tav>
                                      </p:tavLst>
                                    </p:anim>
                                    <p:animEffect filter="wipe(right)" transition="in">
                                      <p:cBhvr>
                                        <p:cTn dur="500" id="63"/>
                                        <p:tgtEl>
                                          <p:spTgt spid="8"/>
                                        </p:tgtEl>
                                      </p:cBhvr>
                                    </p:animEffect>
                                  </p:childTnLst>
                                </p:cTn>
                              </p:par>
                              <p:par>
                                <p:cTn fill="hold" id="64" nodeType="withEffect" presetClass="entr" presetID="12" presetSubtype="8">
                                  <p:stCondLst>
                                    <p:cond delay="0"/>
                                  </p:stCondLst>
                                  <p:childTnLst>
                                    <p:set>
                                      <p:cBhvr>
                                        <p:cTn dur="1" fill="hold" id="65">
                                          <p:stCondLst>
                                            <p:cond delay="0"/>
                                          </p:stCondLst>
                                        </p:cTn>
                                        <p:tgtEl>
                                          <p:spTgt spid="9"/>
                                        </p:tgtEl>
                                        <p:attrNameLst>
                                          <p:attrName>style.visibility</p:attrName>
                                        </p:attrNameLst>
                                      </p:cBhvr>
                                      <p:to>
                                        <p:strVal val="visible"/>
                                      </p:to>
                                    </p:set>
                                    <p:anim calcmode="lin" valueType="num">
                                      <p:cBhvr additive="base">
                                        <p:cTn dur="500" id="66"/>
                                        <p:tgtEl>
                                          <p:spTgt spid="9"/>
                                        </p:tgtEl>
                                        <p:attrNameLst>
                                          <p:attrName>ppt_x</p:attrName>
                                        </p:attrNameLst>
                                      </p:cBhvr>
                                      <p:tavLst>
                                        <p:tav tm="0">
                                          <p:val>
                                            <p:strVal val="#ppt_x-#ppt_w*1.125000"/>
                                          </p:val>
                                        </p:tav>
                                        <p:tav tm="100000">
                                          <p:val>
                                            <p:strVal val="#ppt_x"/>
                                          </p:val>
                                        </p:tav>
                                      </p:tavLst>
                                    </p:anim>
                                    <p:animEffect filter="wipe(right)" transition="in">
                                      <p:cBhvr>
                                        <p:cTn dur="500" id="67"/>
                                        <p:tgtEl>
                                          <p:spTgt spid="9"/>
                                        </p:tgtEl>
                                      </p:cBhvr>
                                    </p:animEffect>
                                  </p:childTnLst>
                                </p:cTn>
                              </p:par>
                              <p:par>
                                <p:cTn fill="hold" id="68" nodeType="withEffect" presetClass="entr" presetID="12" presetSubtype="8">
                                  <p:stCondLst>
                                    <p:cond delay="0"/>
                                  </p:stCondLst>
                                  <p:childTnLst>
                                    <p:set>
                                      <p:cBhvr>
                                        <p:cTn dur="1" fill="hold" id="69">
                                          <p:stCondLst>
                                            <p:cond delay="0"/>
                                          </p:stCondLst>
                                        </p:cTn>
                                        <p:tgtEl>
                                          <p:spTgt spid="10"/>
                                        </p:tgtEl>
                                        <p:attrNameLst>
                                          <p:attrName>style.visibility</p:attrName>
                                        </p:attrNameLst>
                                      </p:cBhvr>
                                      <p:to>
                                        <p:strVal val="visible"/>
                                      </p:to>
                                    </p:set>
                                    <p:anim calcmode="lin" valueType="num">
                                      <p:cBhvr additive="base">
                                        <p:cTn dur="500" id="70"/>
                                        <p:tgtEl>
                                          <p:spTgt spid="10"/>
                                        </p:tgtEl>
                                        <p:attrNameLst>
                                          <p:attrName>ppt_x</p:attrName>
                                        </p:attrNameLst>
                                      </p:cBhvr>
                                      <p:tavLst>
                                        <p:tav tm="0">
                                          <p:val>
                                            <p:strVal val="#ppt_x-#ppt_w*1.125000"/>
                                          </p:val>
                                        </p:tav>
                                        <p:tav tm="100000">
                                          <p:val>
                                            <p:strVal val="#ppt_x"/>
                                          </p:val>
                                        </p:tav>
                                      </p:tavLst>
                                    </p:anim>
                                    <p:animEffect filter="wipe(right)" transition="in">
                                      <p:cBhvr>
                                        <p:cTn dur="500" id="71"/>
                                        <p:tgtEl>
                                          <p:spTgt spid="10"/>
                                        </p:tgtEl>
                                      </p:cBhvr>
                                    </p:animEffect>
                                  </p:childTnLst>
                                </p:cTn>
                              </p:par>
                              <p:par>
                                <p:cTn fill="hold" id="72" nodeType="withEffect" presetClass="entr" presetID="12" presetSubtype="2">
                                  <p:stCondLst>
                                    <p:cond delay="0"/>
                                  </p:stCondLst>
                                  <p:childTnLst>
                                    <p:set>
                                      <p:cBhvr>
                                        <p:cTn dur="1" fill="hold" id="73">
                                          <p:stCondLst>
                                            <p:cond delay="0"/>
                                          </p:stCondLst>
                                        </p:cTn>
                                        <p:tgtEl>
                                          <p:spTgt spid="13"/>
                                        </p:tgtEl>
                                        <p:attrNameLst>
                                          <p:attrName>style.visibility</p:attrName>
                                        </p:attrNameLst>
                                      </p:cBhvr>
                                      <p:to>
                                        <p:strVal val="visible"/>
                                      </p:to>
                                    </p:set>
                                    <p:anim calcmode="lin" valueType="num">
                                      <p:cBhvr additive="base">
                                        <p:cTn dur="500" id="74"/>
                                        <p:tgtEl>
                                          <p:spTgt spid="13"/>
                                        </p:tgtEl>
                                        <p:attrNameLst>
                                          <p:attrName>ppt_x</p:attrName>
                                        </p:attrNameLst>
                                      </p:cBhvr>
                                      <p:tavLst>
                                        <p:tav tm="0">
                                          <p:val>
                                            <p:strVal val="#ppt_x+#ppt_w*1.125000"/>
                                          </p:val>
                                        </p:tav>
                                        <p:tav tm="100000">
                                          <p:val>
                                            <p:strVal val="#ppt_x"/>
                                          </p:val>
                                        </p:tav>
                                      </p:tavLst>
                                    </p:anim>
                                    <p:animEffect filter="wipe(left)" transition="in">
                                      <p:cBhvr>
                                        <p:cTn dur="500" id="75"/>
                                        <p:tgtEl>
                                          <p:spTgt spid="13"/>
                                        </p:tgtEl>
                                      </p:cBhvr>
                                    </p:animEffect>
                                  </p:childTnLst>
                                </p:cTn>
                              </p:par>
                              <p:par>
                                <p:cTn fill="hold" id="76" nodeType="withEffect" presetClass="entr" presetID="12" presetSubtype="2">
                                  <p:stCondLst>
                                    <p:cond delay="0"/>
                                  </p:stCondLst>
                                  <p:childTnLst>
                                    <p:set>
                                      <p:cBhvr>
                                        <p:cTn dur="1" fill="hold" id="77">
                                          <p:stCondLst>
                                            <p:cond delay="0"/>
                                          </p:stCondLst>
                                        </p:cTn>
                                        <p:tgtEl>
                                          <p:spTgt spid="12"/>
                                        </p:tgtEl>
                                        <p:attrNameLst>
                                          <p:attrName>style.visibility</p:attrName>
                                        </p:attrNameLst>
                                      </p:cBhvr>
                                      <p:to>
                                        <p:strVal val="visible"/>
                                      </p:to>
                                    </p:set>
                                    <p:anim calcmode="lin" valueType="num">
                                      <p:cBhvr additive="base">
                                        <p:cTn dur="500" id="78"/>
                                        <p:tgtEl>
                                          <p:spTgt spid="12"/>
                                        </p:tgtEl>
                                        <p:attrNameLst>
                                          <p:attrName>ppt_x</p:attrName>
                                        </p:attrNameLst>
                                      </p:cBhvr>
                                      <p:tavLst>
                                        <p:tav tm="0">
                                          <p:val>
                                            <p:strVal val="#ppt_x+#ppt_w*1.125000"/>
                                          </p:val>
                                        </p:tav>
                                        <p:tav tm="100000">
                                          <p:val>
                                            <p:strVal val="#ppt_x"/>
                                          </p:val>
                                        </p:tav>
                                      </p:tavLst>
                                    </p:anim>
                                    <p:animEffect filter="wipe(left)" transition="in">
                                      <p:cBhvr>
                                        <p:cTn dur="500" id="79"/>
                                        <p:tgtEl>
                                          <p:spTgt spid="12"/>
                                        </p:tgtEl>
                                      </p:cBhvr>
                                    </p:animEffect>
                                  </p:childTnLst>
                                </p:cTn>
                              </p:par>
                              <p:par>
                                <p:cTn fill="hold" id="80" nodeType="withEffect" presetClass="entr" presetID="12" presetSubtype="2">
                                  <p:stCondLst>
                                    <p:cond delay="0"/>
                                  </p:stCondLst>
                                  <p:childTnLst>
                                    <p:set>
                                      <p:cBhvr>
                                        <p:cTn dur="1" fill="hold" id="81">
                                          <p:stCondLst>
                                            <p:cond delay="0"/>
                                          </p:stCondLst>
                                        </p:cTn>
                                        <p:tgtEl>
                                          <p:spTgt spid="11"/>
                                        </p:tgtEl>
                                        <p:attrNameLst>
                                          <p:attrName>style.visibility</p:attrName>
                                        </p:attrNameLst>
                                      </p:cBhvr>
                                      <p:to>
                                        <p:strVal val="visible"/>
                                      </p:to>
                                    </p:set>
                                    <p:anim calcmode="lin" valueType="num">
                                      <p:cBhvr additive="base">
                                        <p:cTn dur="500" id="82"/>
                                        <p:tgtEl>
                                          <p:spTgt spid="11"/>
                                        </p:tgtEl>
                                        <p:attrNameLst>
                                          <p:attrName>ppt_x</p:attrName>
                                        </p:attrNameLst>
                                      </p:cBhvr>
                                      <p:tavLst>
                                        <p:tav tm="0">
                                          <p:val>
                                            <p:strVal val="#ppt_x+#ppt_w*1.125000"/>
                                          </p:val>
                                        </p:tav>
                                        <p:tav tm="100000">
                                          <p:val>
                                            <p:strVal val="#ppt_x"/>
                                          </p:val>
                                        </p:tav>
                                      </p:tavLst>
                                    </p:anim>
                                    <p:animEffect filter="wipe(left)" transition="in">
                                      <p:cBhvr>
                                        <p:cTn dur="500" id="83"/>
                                        <p:tgtEl>
                                          <p:spTgt spid="11"/>
                                        </p:tgtEl>
                                      </p:cBhvr>
                                    </p:animEffect>
                                  </p:childTnLst>
                                </p:cTn>
                              </p:par>
                            </p:childTnLst>
                          </p:cTn>
                        </p:par>
                        <p:par>
                          <p:cTn fill="hold" id="84" nodeType="afterGroup">
                            <p:stCondLst>
                              <p:cond delay="4000"/>
                            </p:stCondLst>
                            <p:childTnLst>
                              <p:par>
                                <p:cTn fill="hold" grpId="0" id="85" nodeType="afterEffect" presetClass="entr" presetID="22" presetSubtype="8">
                                  <p:stCondLst>
                                    <p:cond delay="0"/>
                                  </p:stCondLst>
                                  <p:childTnLst>
                                    <p:set>
                                      <p:cBhvr>
                                        <p:cTn dur="1" fill="hold" id="86">
                                          <p:stCondLst>
                                            <p:cond delay="0"/>
                                          </p:stCondLst>
                                        </p:cTn>
                                        <p:tgtEl>
                                          <p:spTgt spid="23"/>
                                        </p:tgtEl>
                                        <p:attrNameLst>
                                          <p:attrName>style.visibility</p:attrName>
                                        </p:attrNameLst>
                                      </p:cBhvr>
                                      <p:to>
                                        <p:strVal val="visible"/>
                                      </p:to>
                                    </p:set>
                                    <p:animEffect filter="wipe(left)" transition="in">
                                      <p:cBhvr>
                                        <p:cTn dur="500" id="87"/>
                                        <p:tgtEl>
                                          <p:spTgt spid="23"/>
                                        </p:tgtEl>
                                      </p:cBhvr>
                                    </p:animEffect>
                                  </p:childTnLst>
                                </p:cTn>
                              </p:par>
                              <p:par>
                                <p:cTn fill="hold" grpId="0" id="88" nodeType="withEffect" presetClass="entr" presetID="22" presetSubtype="8">
                                  <p:stCondLst>
                                    <p:cond delay="0"/>
                                  </p:stCondLst>
                                  <p:childTnLst>
                                    <p:set>
                                      <p:cBhvr>
                                        <p:cTn dur="1" fill="hold" id="89">
                                          <p:stCondLst>
                                            <p:cond delay="0"/>
                                          </p:stCondLst>
                                        </p:cTn>
                                        <p:tgtEl>
                                          <p:spTgt spid="24"/>
                                        </p:tgtEl>
                                        <p:attrNameLst>
                                          <p:attrName>style.visibility</p:attrName>
                                        </p:attrNameLst>
                                      </p:cBhvr>
                                      <p:to>
                                        <p:strVal val="visible"/>
                                      </p:to>
                                    </p:set>
                                    <p:animEffect filter="wipe(left)" transition="in">
                                      <p:cBhvr>
                                        <p:cTn dur="500" id="90"/>
                                        <p:tgtEl>
                                          <p:spTgt spid="24"/>
                                        </p:tgtEl>
                                      </p:cBhvr>
                                    </p:animEffect>
                                  </p:childTnLst>
                                </p:cTn>
                              </p:par>
                              <p:par>
                                <p:cTn fill="hold" grpId="0" id="91" nodeType="withEffect" presetClass="entr" presetID="22" presetSubtype="8">
                                  <p:stCondLst>
                                    <p:cond delay="0"/>
                                  </p:stCondLst>
                                  <p:childTnLst>
                                    <p:set>
                                      <p:cBhvr>
                                        <p:cTn dur="1" fill="hold" id="92">
                                          <p:stCondLst>
                                            <p:cond delay="0"/>
                                          </p:stCondLst>
                                        </p:cTn>
                                        <p:tgtEl>
                                          <p:spTgt spid="25"/>
                                        </p:tgtEl>
                                        <p:attrNameLst>
                                          <p:attrName>style.visibility</p:attrName>
                                        </p:attrNameLst>
                                      </p:cBhvr>
                                      <p:to>
                                        <p:strVal val="visible"/>
                                      </p:to>
                                    </p:set>
                                    <p:animEffect filter="wipe(left)" transition="in">
                                      <p:cBhvr>
                                        <p:cTn dur="500" id="93"/>
                                        <p:tgtEl>
                                          <p:spTgt spid="25"/>
                                        </p:tgtEl>
                                      </p:cBhvr>
                                    </p:animEffect>
                                  </p:childTnLst>
                                </p:cTn>
                              </p:par>
                              <p:par>
                                <p:cTn fill="hold" grpId="0" id="94" nodeType="withEffect" presetClass="entr" presetID="22" presetSubtype="8">
                                  <p:stCondLst>
                                    <p:cond delay="0"/>
                                  </p:stCondLst>
                                  <p:childTnLst>
                                    <p:set>
                                      <p:cBhvr>
                                        <p:cTn dur="1" fill="hold" id="95">
                                          <p:stCondLst>
                                            <p:cond delay="0"/>
                                          </p:stCondLst>
                                        </p:cTn>
                                        <p:tgtEl>
                                          <p:spTgt spid="26"/>
                                        </p:tgtEl>
                                        <p:attrNameLst>
                                          <p:attrName>style.visibility</p:attrName>
                                        </p:attrNameLst>
                                      </p:cBhvr>
                                      <p:to>
                                        <p:strVal val="visible"/>
                                      </p:to>
                                    </p:set>
                                    <p:animEffect filter="wipe(left)" transition="in">
                                      <p:cBhvr>
                                        <p:cTn dur="500" id="96"/>
                                        <p:tgtEl>
                                          <p:spTgt spid="26"/>
                                        </p:tgtEl>
                                      </p:cBhvr>
                                    </p:animEffect>
                                  </p:childTnLst>
                                </p:cTn>
                              </p:par>
                              <p:par>
                                <p:cTn fill="hold" grpId="0" id="97" nodeType="withEffect" presetClass="entr" presetID="22" presetSubtype="8">
                                  <p:stCondLst>
                                    <p:cond delay="0"/>
                                  </p:stCondLst>
                                  <p:childTnLst>
                                    <p:set>
                                      <p:cBhvr>
                                        <p:cTn dur="1" fill="hold" id="98">
                                          <p:stCondLst>
                                            <p:cond delay="0"/>
                                          </p:stCondLst>
                                        </p:cTn>
                                        <p:tgtEl>
                                          <p:spTgt spid="27"/>
                                        </p:tgtEl>
                                        <p:attrNameLst>
                                          <p:attrName>style.visibility</p:attrName>
                                        </p:attrNameLst>
                                      </p:cBhvr>
                                      <p:to>
                                        <p:strVal val="visible"/>
                                      </p:to>
                                    </p:set>
                                    <p:animEffect filter="wipe(left)" transition="in">
                                      <p:cBhvr>
                                        <p:cTn dur="500" id="99"/>
                                        <p:tgtEl>
                                          <p:spTgt spid="27"/>
                                        </p:tgtEl>
                                      </p:cBhvr>
                                    </p:animEffect>
                                  </p:childTnLst>
                                </p:cTn>
                              </p:par>
                              <p:par>
                                <p:cTn fill="hold" grpId="0" id="100" nodeType="withEffect" presetClass="entr" presetID="22" presetSubtype="8">
                                  <p:stCondLst>
                                    <p:cond delay="0"/>
                                  </p:stCondLst>
                                  <p:childTnLst>
                                    <p:set>
                                      <p:cBhvr>
                                        <p:cTn dur="1" fill="hold" id="101">
                                          <p:stCondLst>
                                            <p:cond delay="0"/>
                                          </p:stCondLst>
                                        </p:cTn>
                                        <p:tgtEl>
                                          <p:spTgt spid="28"/>
                                        </p:tgtEl>
                                        <p:attrNameLst>
                                          <p:attrName>style.visibility</p:attrName>
                                        </p:attrNameLst>
                                      </p:cBhvr>
                                      <p:to>
                                        <p:strVal val="visible"/>
                                      </p:to>
                                    </p:set>
                                    <p:animEffect filter="wipe(left)" transition="in">
                                      <p:cBhvr>
                                        <p:cTn dur="500" id="102"/>
                                        <p:tgtEl>
                                          <p:spTgt spid="28"/>
                                        </p:tgtEl>
                                      </p:cBhvr>
                                    </p:animEffect>
                                  </p:childTnLst>
                                </p:cTn>
                              </p:par>
                            </p:childTnLst>
                          </p:cTn>
                        </p:par>
                        <p:par>
                          <p:cTn fill="hold" id="103" nodeType="afterGroup">
                            <p:stCondLst>
                              <p:cond delay="4500"/>
                            </p:stCondLst>
                            <p:childTnLst>
                              <p:par>
                                <p:cTn fill="hold" grpId="0" id="104" nodeType="afterEffect" presetClass="entr" presetID="10" presetSubtype="0">
                                  <p:stCondLst>
                                    <p:cond delay="0"/>
                                  </p:stCondLst>
                                  <p:childTnLst>
                                    <p:set>
                                      <p:cBhvr>
                                        <p:cTn dur="1" fill="hold" id="105">
                                          <p:stCondLst>
                                            <p:cond delay="0"/>
                                          </p:stCondLst>
                                        </p:cTn>
                                        <p:tgtEl>
                                          <p:spTgt spid="30"/>
                                        </p:tgtEl>
                                        <p:attrNameLst>
                                          <p:attrName>style.visibility</p:attrName>
                                        </p:attrNameLst>
                                      </p:cBhvr>
                                      <p:to>
                                        <p:strVal val="visible"/>
                                      </p:to>
                                    </p:set>
                                    <p:animEffect filter="fade" transition="in">
                                      <p:cBhvr>
                                        <p:cTn dur="500" id="106"/>
                                        <p:tgtEl>
                                          <p:spTgt spid="3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
      <p:bldP grpId="0" spid="3"/>
      <p:bldP grpId="0" spid="4"/>
      <p:bldP grpId="0" spid="5"/>
      <p:bldP grpId="0" spid="7"/>
      <p:bldP grpId="0" spid="17"/>
      <p:bldP grpId="0" spid="18"/>
      <p:bldP grpId="0" spid="19"/>
      <p:bldP grpId="0" spid="20"/>
      <p:bldP grpId="0" spid="21"/>
      <p:bldP grpId="0" spid="22"/>
      <p:bldP grpId="0" spid="23"/>
      <p:bldP grpId="0" spid="24"/>
      <p:bldP grpId="0" spid="25"/>
      <p:bldP grpId="0" spid="26"/>
      <p:bldP grpId="0" spid="27"/>
      <p:bldP grpId="0" spid="28"/>
      <p:bldP grpId="0" spid="30"/>
    </p:bldLst>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9" name="图片 28"/>
          <p:cNvPicPr>
            <a:picLocks noChangeAspect="1"/>
          </p:cNvPicPr>
          <p:nvPr/>
        </p:nvPicPr>
        <p:blipFill>
          <a:blip r:embed="rId3">
            <a:extLst>
              <a:ext uri="{28A0092B-C50C-407E-A947-70E740481C1C}">
                <a14:useLocalDpi val="0"/>
              </a:ext>
            </a:extLst>
          </a:blip>
          <a:stretch>
            <a:fillRect/>
          </a:stretch>
        </p:blipFill>
        <p:spPr>
          <a:xfrm>
            <a:off x="-10049" y="-20097"/>
            <a:ext cx="5023699" cy="5185753"/>
          </a:xfrm>
          <a:prstGeom prst="rect">
            <a:avLst/>
          </a:prstGeom>
        </p:spPr>
      </p:pic>
      <p:sp>
        <p:nvSpPr>
          <p:cNvPr hidden="1" id="4" name="矩形 3"/>
          <p:cNvSpPr/>
          <p:nvPr/>
        </p:nvSpPr>
        <p:spPr>
          <a:xfrm>
            <a:off x="0" y="0"/>
            <a:ext cx="9144000"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矩形 5"/>
          <p:cNvSpPr/>
          <p:nvPr/>
        </p:nvSpPr>
        <p:spPr>
          <a:xfrm>
            <a:off x="3610790" y="-31155"/>
            <a:ext cx="5641730" cy="5216908"/>
          </a:xfrm>
          <a:custGeom>
            <a:gdLst>
              <a:gd fmla="*/ 0 w 4663122" name="connsiteX0"/>
              <a:gd fmla="*/ 10050 h 5152502" name="connsiteY0"/>
              <a:gd fmla="*/ 4663122 w 4663122" name="connsiteX1"/>
              <a:gd fmla="*/ 0 h 5152502" name="connsiteY1"/>
              <a:gd fmla="*/ 4663122 w 4663122" name="connsiteX2"/>
              <a:gd fmla="*/ 5142453 h 5152502" name="connsiteY2"/>
              <a:gd fmla="*/ 1002507 w 4663122" name="connsiteX3"/>
              <a:gd fmla="*/ 5152502 h 5152502" name="connsiteY3"/>
              <a:gd fmla="*/ 0 w 4663122" name="connsiteX4"/>
              <a:gd fmla="*/ 10050 h 5152502"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5152502" w="4663122">
                <a:moveTo>
                  <a:pt x="0" y="10050"/>
                </a:moveTo>
                <a:lnTo>
                  <a:pt x="4663122" y="0"/>
                </a:lnTo>
                <a:lnTo>
                  <a:pt x="4663122" y="5142453"/>
                </a:lnTo>
                <a:lnTo>
                  <a:pt x="1002507" y="5152502"/>
                </a:lnTo>
                <a:lnTo>
                  <a:pt x="0" y="1005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矩形 6"/>
          <p:cNvSpPr/>
          <p:nvPr/>
        </p:nvSpPr>
        <p:spPr>
          <a:xfrm>
            <a:off x="360040" y="195486"/>
            <a:ext cx="360040" cy="360040"/>
          </a:xfrm>
          <a:prstGeom prst="rect">
            <a:avLst/>
          </a:prstGeom>
          <a:no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 name="矩形 7"/>
          <p:cNvSpPr/>
          <p:nvPr/>
        </p:nvSpPr>
        <p:spPr>
          <a:xfrm>
            <a:off x="535190" y="342518"/>
            <a:ext cx="290264" cy="290264"/>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gradFill>
                <a:gsLst>
                  <a:gs pos="0">
                    <a:srgbClr val="66CCFF"/>
                  </a:gs>
                  <a:gs pos="52000">
                    <a:schemeClr val="bg1"/>
                  </a:gs>
                  <a:gs pos="100000">
                    <a:srgbClr val="0070C0"/>
                  </a:gs>
                </a:gsLst>
                <a:lin ang="0" scaled="1"/>
              </a:gradFill>
            </a:endParaRPr>
          </a:p>
        </p:txBody>
      </p:sp>
      <p:sp>
        <p:nvSpPr>
          <p:cNvPr id="10" name="标题 1"/>
          <p:cNvSpPr txBox="1"/>
          <p:nvPr/>
        </p:nvSpPr>
        <p:spPr>
          <a:xfrm>
            <a:off x="1115616" y="205978"/>
            <a:ext cx="8229600" cy="565572"/>
          </a:xfrm>
          <a:prstGeom prst="rect">
            <a:avLst/>
          </a:prstGeom>
        </p:spPr>
        <p:txBody>
          <a:bodyPr/>
          <a:lstStyle>
            <a:lvl1pPr algn="l" defTabSz="914400" eaLnBrk="1" hangingPunct="1" latinLnBrk="0" rtl="0">
              <a:spcBef>
                <a:spcPct val="0"/>
              </a:spcBef>
              <a:buNone/>
              <a:defRPr kern="1200" sz="2800">
                <a:solidFill>
                  <a:schemeClr val="tx1"/>
                </a:solidFill>
                <a:latin charset="-122" panose="020b0503020204020204" pitchFamily="34" typeface="微软雅黑"/>
                <a:ea charset="-122" panose="020b0503020204020204" pitchFamily="34" typeface="微软雅黑"/>
                <a:cs typeface="+mj-cs"/>
              </a:defRPr>
            </a:lvl1pPr>
          </a:lstStyle>
          <a:p>
            <a:r>
              <a:rPr altLang="en-US" b="1" lang="zh-CN" sz="2000">
                <a:solidFill>
                  <a:schemeClr val="bg1"/>
                </a:solidFill>
              </a:rPr>
              <a:t>目  录（文字可以编辑）</a:t>
            </a:r>
          </a:p>
        </p:txBody>
      </p:sp>
      <p:sp>
        <p:nvSpPr>
          <p:cNvPr id="11" name="Rectangle 22"/>
          <p:cNvSpPr>
            <a:spLocks noChangeArrowheads="1"/>
          </p:cNvSpPr>
          <p:nvPr/>
        </p:nvSpPr>
        <p:spPr bwMode="auto">
          <a:xfrm>
            <a:off x="5133903" y="1788952"/>
            <a:ext cx="3852453" cy="1184924"/>
          </a:xfrm>
          <a:prstGeom prst="rect">
            <a:avLst/>
          </a:prstGeom>
          <a:noFill/>
          <a:ln>
            <a:noFill/>
          </a:ln>
          <a:extLst>
            <a:ext uri="{909E8E84-426E-40DD-AFC4-6F175D3DCCD1}">
              <a14:hiddenFill>
                <a:solidFill>
                  <a:srgbClr val="FFFFFF"/>
                </a:solidFill>
              </a14:hiddenFill>
            </a:ext>
            <a:ext uri="{91240B29-F687-4F45-9708-019B960494DF}">
              <a14:hiddenLine cmpd="sng" w="9525">
                <a:solidFill>
                  <a:srgbClr val="000000"/>
                </a:solidFill>
                <a:bevel/>
                <a:headEnd/>
                <a:tailEnd/>
              </a14:hiddenLine>
            </a:ext>
          </a:extLst>
        </p:spPr>
        <p:txBody>
          <a:bodyPr bIns="43822" lIns="87644" rIns="87644" tIns="43822" wrap="square">
            <a:spAutoFit/>
          </a:bodyPr>
          <a:lstStyle/>
          <a:p>
            <a:pPr fontAlgn="base">
              <a:lnSpc>
                <a:spcPct val="120000"/>
              </a:lnSpc>
            </a:pPr>
            <a:r>
              <a:rPr altLang="en-US" b="1" lang="zh-CN" sz="2000">
                <a:solidFill>
                  <a:schemeClr val="bg1"/>
                </a:solidFill>
                <a:latin charset="-122" panose="020b0503020204020204" pitchFamily="34" typeface="微软雅黑"/>
                <a:ea charset="-122" panose="020b0503020204020204" pitchFamily="34" typeface="微软雅黑"/>
              </a:rPr>
              <a:t>本年度工作完成情况</a:t>
            </a:r>
          </a:p>
          <a:p>
            <a:pPr fontAlgn="base">
              <a:lnSpc>
                <a:spcPct val="120000"/>
              </a:lnSpc>
            </a:pPr>
            <a:r>
              <a:rPr altLang="en-US" b="1" lang="zh-CN" sz="2000">
                <a:solidFill>
                  <a:schemeClr val="bg1"/>
                </a:solidFill>
                <a:latin charset="-122" panose="020b0503020204020204" pitchFamily="34" typeface="微软雅黑"/>
                <a:ea charset="-122" panose="020b0503020204020204" pitchFamily="34" typeface="微软雅黑"/>
              </a:rPr>
              <a:t>完成的项目/未完成的项目/存在的问题/改进方法措施</a:t>
            </a:r>
          </a:p>
        </p:txBody>
      </p:sp>
      <p:sp>
        <p:nvSpPr>
          <p:cNvPr id="12" name="WordArt 20"/>
          <p:cNvSpPr>
            <a:spLocks noChangeArrowheads="1" noChangeShapeType="1" noTextEdit="1"/>
          </p:cNvSpPr>
          <p:nvPr/>
        </p:nvSpPr>
        <p:spPr bwMode="auto">
          <a:xfrm>
            <a:off x="4499992" y="1094307"/>
            <a:ext cx="224335" cy="422941"/>
          </a:xfrm>
          <a:prstGeom prst="rect">
            <a:avLst/>
          </a:prstGeom>
          <a:extLst>
            <a:ext uri="{91240B29-F687-4F45-9708-019B960494DF}">
              <a14:hiddenLine w="9525">
                <a:solidFill>
                  <a:srgbClr val="000000"/>
                </a:solidFill>
                <a:round/>
                <a:headEnd/>
                <a:tailEnd/>
              </a14:hiddenLine>
            </a:ext>
          </a:extLst>
        </p:spPr>
        <p:txBody>
          <a:bodyPr bIns="43822" fromWordArt="1" lIns="87644" rIns="87644" tIns="43822" wrap="none">
            <a:prstTxWarp prst="textPlain">
              <a:avLst>
                <a:gd fmla="val 50000" name="adj"/>
              </a:avLst>
            </a:prstTxWarp>
          </a:bodyPr>
          <a:lstStyle/>
          <a:p>
            <a:pPr algn="l"/>
            <a:r>
              <a:rPr altLang="zh-CN" b="1" lang="en-US" sz="3400">
                <a:solidFill>
                  <a:schemeClr val="bg1"/>
                </a:solidFill>
                <a:latin charset="-122" panose="020b0503020204020204" pitchFamily="34" typeface="微软雅黑"/>
                <a:ea charset="-122" panose="020b0503020204020204" pitchFamily="34" typeface="微软雅黑"/>
                <a:cs typeface="Arial"/>
              </a:rPr>
              <a:t>1</a:t>
            </a:r>
          </a:p>
        </p:txBody>
      </p:sp>
      <p:sp>
        <p:nvSpPr>
          <p:cNvPr id="13" name="Rectangle 22"/>
          <p:cNvSpPr>
            <a:spLocks noChangeArrowheads="1"/>
          </p:cNvSpPr>
          <p:nvPr/>
        </p:nvSpPr>
        <p:spPr bwMode="auto">
          <a:xfrm>
            <a:off x="4948661" y="1028223"/>
            <a:ext cx="3647510" cy="1184924"/>
          </a:xfrm>
          <a:prstGeom prst="rect">
            <a:avLst/>
          </a:prstGeom>
          <a:noFill/>
          <a:ln>
            <a:noFill/>
          </a:ln>
          <a:extLst>
            <a:ext uri="{909E8E84-426E-40DD-AFC4-6F175D3DCCD1}">
              <a14:hiddenFill>
                <a:solidFill>
                  <a:srgbClr val="FFFFFF"/>
                </a:solidFill>
              </a14:hiddenFill>
            </a:ext>
            <a:ext uri="{91240B29-F687-4F45-9708-019B960494DF}">
              <a14:hiddenLine cmpd="sng" w="9525">
                <a:solidFill>
                  <a:srgbClr val="000000"/>
                </a:solidFill>
                <a:bevel/>
                <a:headEnd/>
                <a:tailEnd/>
              </a14:hiddenLine>
            </a:ext>
          </a:extLst>
        </p:spPr>
        <p:txBody>
          <a:bodyPr bIns="43822" lIns="87644" rIns="87644" tIns="43822" wrap="square">
            <a:spAutoFit/>
          </a:bodyPr>
          <a:lstStyle/>
          <a:p>
            <a:pPr algn="l" eaLnBrk="1" fontAlgn="base" hangingPunct="1">
              <a:lnSpc>
                <a:spcPct val="120000"/>
              </a:lnSpc>
            </a:pPr>
            <a:r>
              <a:rPr altLang="en-US" b="1" lang="zh-CN" sz="2000">
                <a:solidFill>
                  <a:schemeClr val="bg1"/>
                </a:solidFill>
                <a:latin charset="-122" panose="020b0503020204020204" pitchFamily="34" typeface="微软雅黑"/>
                <a:ea charset="-122" panose="020b0503020204020204" pitchFamily="34" typeface="微软雅黑"/>
                <a:sym charset="0" pitchFamily="34" typeface="Arial"/>
              </a:rPr>
              <a:t>年度工作叙述</a:t>
            </a:r>
          </a:p>
          <a:p>
            <a:pPr algn="l" eaLnBrk="1" fontAlgn="base" hangingPunct="1">
              <a:lnSpc>
                <a:spcPct val="120000"/>
              </a:lnSpc>
            </a:pPr>
            <a:r>
              <a:rPr altLang="en-US" b="1" lang="zh-CN" sz="2000">
                <a:solidFill>
                  <a:schemeClr val="bg1"/>
                </a:solidFill>
                <a:latin charset="-122" panose="020b0503020204020204" pitchFamily="34" typeface="微软雅黑"/>
                <a:ea charset="-122" panose="020b0503020204020204" pitchFamily="34" typeface="微软雅黑"/>
                <a:sym charset="0" pitchFamily="34" typeface="Arial"/>
              </a:rPr>
              <a:t>本季度工作叙述及所达成目标/整体工作总结</a:t>
            </a:r>
          </a:p>
        </p:txBody>
      </p:sp>
      <p:sp>
        <p:nvSpPr>
          <p:cNvPr id="14" name="WordArt 20"/>
          <p:cNvSpPr>
            <a:spLocks noChangeArrowheads="1" noChangeShapeType="1" noTextEdit="1"/>
          </p:cNvSpPr>
          <p:nvPr/>
        </p:nvSpPr>
        <p:spPr bwMode="auto">
          <a:xfrm>
            <a:off x="4685233" y="1901426"/>
            <a:ext cx="299113" cy="422941"/>
          </a:xfrm>
          <a:prstGeom prst="rect">
            <a:avLst/>
          </a:prstGeom>
          <a:extLst>
            <a:ext uri="{91240B29-F687-4F45-9708-019B960494DF}">
              <a14:hiddenLine w="9525">
                <a:solidFill>
                  <a:srgbClr val="000000"/>
                </a:solidFill>
                <a:round/>
                <a:headEnd/>
                <a:tailEnd/>
              </a14:hiddenLine>
            </a:ext>
          </a:extLst>
        </p:spPr>
        <p:txBody>
          <a:bodyPr bIns="43822" fromWordArt="1" lIns="87644" rIns="87644" tIns="43822" wrap="none">
            <a:prstTxWarp prst="textPlain">
              <a:avLst>
                <a:gd fmla="val 50000" name="adj"/>
              </a:avLst>
            </a:prstTxWarp>
          </a:bodyPr>
          <a:lstStyle/>
          <a:p>
            <a:pPr algn="r"/>
            <a:r>
              <a:rPr altLang="zh-CN" b="1" lang="en-US" sz="3400">
                <a:solidFill>
                  <a:schemeClr val="bg1"/>
                </a:solidFill>
                <a:latin charset="-122" panose="020b0503020204020204" pitchFamily="34" typeface="微软雅黑"/>
                <a:ea charset="-122" panose="020b0503020204020204" pitchFamily="34" typeface="微软雅黑"/>
                <a:cs typeface="Arial"/>
              </a:rPr>
              <a:t>2</a:t>
            </a:r>
          </a:p>
        </p:txBody>
      </p:sp>
      <p:sp>
        <p:nvSpPr>
          <p:cNvPr id="15" name="WordArt 20"/>
          <p:cNvSpPr>
            <a:spLocks noChangeArrowheads="1" noChangeShapeType="1" noTextEdit="1"/>
          </p:cNvSpPr>
          <p:nvPr/>
        </p:nvSpPr>
        <p:spPr bwMode="auto">
          <a:xfrm>
            <a:off x="5094350" y="3485602"/>
            <a:ext cx="299113" cy="422941"/>
          </a:xfrm>
          <a:prstGeom prst="rect">
            <a:avLst/>
          </a:prstGeom>
          <a:extLst>
            <a:ext uri="{91240B29-F687-4F45-9708-019B960494DF}">
              <a14:hiddenLine w="9525">
                <a:solidFill>
                  <a:srgbClr val="000000"/>
                </a:solidFill>
                <a:round/>
                <a:headEnd/>
                <a:tailEnd/>
              </a14:hiddenLine>
            </a:ext>
          </a:extLst>
        </p:spPr>
        <p:txBody>
          <a:bodyPr bIns="43822" fromWordArt="1" lIns="87644" rIns="87644" tIns="43822" wrap="none">
            <a:prstTxWarp prst="textPlain">
              <a:avLst>
                <a:gd fmla="val 50000" name="adj"/>
              </a:avLst>
            </a:prstTxWarp>
          </a:bodyPr>
          <a:lstStyle/>
          <a:p>
            <a:r>
              <a:rPr altLang="zh-CN" b="1" lang="en-US" sz="3400">
                <a:solidFill>
                  <a:schemeClr val="bg1"/>
                </a:solidFill>
                <a:latin charset="-122" panose="020b0503020204020204" pitchFamily="34" typeface="微软雅黑"/>
                <a:ea charset="-122" panose="020b0503020204020204" pitchFamily="34" typeface="微软雅黑"/>
                <a:cs typeface="Arial"/>
              </a:rPr>
              <a:t>4</a:t>
            </a:r>
          </a:p>
        </p:txBody>
      </p:sp>
      <p:sp>
        <p:nvSpPr>
          <p:cNvPr id="16" name="Rectangle 22"/>
          <p:cNvSpPr>
            <a:spLocks noChangeArrowheads="1"/>
          </p:cNvSpPr>
          <p:nvPr/>
        </p:nvSpPr>
        <p:spPr bwMode="auto">
          <a:xfrm>
            <a:off x="5453751" y="2575464"/>
            <a:ext cx="2916349" cy="1184924"/>
          </a:xfrm>
          <a:prstGeom prst="rect">
            <a:avLst/>
          </a:prstGeom>
          <a:noFill/>
          <a:ln>
            <a:noFill/>
          </a:ln>
          <a:extLst>
            <a:ext uri="{909E8E84-426E-40DD-AFC4-6F175D3DCCD1}">
              <a14:hiddenFill>
                <a:solidFill>
                  <a:srgbClr val="FFFFFF"/>
                </a:solidFill>
              </a14:hiddenFill>
            </a:ext>
            <a:ext uri="{91240B29-F687-4F45-9708-019B960494DF}">
              <a14:hiddenLine cmpd="sng" w="9525">
                <a:solidFill>
                  <a:srgbClr val="000000"/>
                </a:solidFill>
                <a:bevel/>
                <a:headEnd/>
                <a:tailEnd/>
              </a14:hiddenLine>
            </a:ext>
          </a:extLst>
        </p:spPr>
        <p:txBody>
          <a:bodyPr bIns="43822" lIns="87644" rIns="87644" tIns="43822">
            <a:spAutoFit/>
          </a:bodyPr>
          <a:lstStyle/>
          <a:p>
            <a:pPr algn="l" eaLnBrk="1" fontAlgn="base" hangingPunct="1">
              <a:lnSpc>
                <a:spcPct val="120000"/>
              </a:lnSpc>
            </a:pPr>
            <a:r>
              <a:rPr altLang="en-US" b="1" lang="zh-CN" sz="2000">
                <a:solidFill>
                  <a:schemeClr val="bg1"/>
                </a:solidFill>
                <a:latin charset="-122" panose="020b0503020204020204" pitchFamily="34" typeface="微软雅黑"/>
                <a:ea charset="-122" panose="020b0503020204020204" pitchFamily="34" typeface="微软雅黑"/>
                <a:sym charset="0" pitchFamily="34" typeface="Arial"/>
              </a:rPr>
              <a:t>成功项目展示</a:t>
            </a:r>
          </a:p>
          <a:p>
            <a:pPr algn="l" eaLnBrk="1" fontAlgn="base" hangingPunct="1">
              <a:lnSpc>
                <a:spcPct val="120000"/>
              </a:lnSpc>
            </a:pPr>
            <a:r>
              <a:rPr altLang="en-US" b="1" lang="zh-CN" sz="2000">
                <a:solidFill>
                  <a:schemeClr val="bg1"/>
                </a:solidFill>
                <a:latin charset="-122" panose="020b0503020204020204" pitchFamily="34" typeface="微软雅黑"/>
                <a:ea charset="-122" panose="020b0503020204020204" pitchFamily="34" typeface="微软雅黑"/>
                <a:sym charset="0" pitchFamily="34" typeface="Arial"/>
              </a:rPr>
              <a:t>项目展示一/项目展示二/项目展示三</a:t>
            </a:r>
          </a:p>
        </p:txBody>
      </p:sp>
      <p:sp>
        <p:nvSpPr>
          <p:cNvPr id="17" name="Rectangle 22"/>
          <p:cNvSpPr>
            <a:spLocks noChangeArrowheads="1"/>
          </p:cNvSpPr>
          <p:nvPr/>
        </p:nvSpPr>
        <p:spPr bwMode="auto">
          <a:xfrm>
            <a:off x="5609487" y="3332479"/>
            <a:ext cx="2916349" cy="1184924"/>
          </a:xfrm>
          <a:prstGeom prst="rect">
            <a:avLst/>
          </a:prstGeom>
          <a:noFill/>
          <a:ln>
            <a:noFill/>
          </a:ln>
          <a:extLst>
            <a:ext uri="{909E8E84-426E-40DD-AFC4-6F175D3DCCD1}">
              <a14:hiddenFill>
                <a:solidFill>
                  <a:srgbClr val="FFFFFF"/>
                </a:solidFill>
              </a14:hiddenFill>
            </a:ext>
            <a:ext uri="{91240B29-F687-4F45-9708-019B960494DF}">
              <a14:hiddenLine cmpd="sng" w="9525">
                <a:solidFill>
                  <a:srgbClr val="000000"/>
                </a:solidFill>
                <a:bevel/>
                <a:headEnd/>
                <a:tailEnd/>
              </a14:hiddenLine>
            </a:ext>
          </a:extLst>
        </p:spPr>
        <p:txBody>
          <a:bodyPr bIns="43822" lIns="87644" rIns="87644" tIns="43822">
            <a:spAutoFit/>
          </a:bodyPr>
          <a:lstStyle/>
          <a:p>
            <a:pPr algn="l" eaLnBrk="1" fontAlgn="base" hangingPunct="1">
              <a:lnSpc>
                <a:spcPct val="120000"/>
              </a:lnSpc>
            </a:pPr>
            <a:r>
              <a:rPr altLang="zh-CN" b="1" lang="en-US" sz="2000">
                <a:solidFill>
                  <a:schemeClr val="bg1"/>
                </a:solidFill>
                <a:latin charset="-122" panose="020b0503020204020204" pitchFamily="34" typeface="微软雅黑"/>
                <a:ea charset="-122" panose="020b0503020204020204" pitchFamily="34" typeface="微软雅黑"/>
                <a:sym charset="0" pitchFamily="34" typeface="Arial"/>
              </a:rPr>
              <a:t>2016年工作计划</a:t>
            </a:r>
          </a:p>
          <a:p>
            <a:pPr algn="l" eaLnBrk="1" fontAlgn="base" hangingPunct="1">
              <a:lnSpc>
                <a:spcPct val="120000"/>
              </a:lnSpc>
            </a:pPr>
            <a:r>
              <a:rPr altLang="zh-CN" b="1" lang="en-US" sz="2000">
                <a:solidFill>
                  <a:schemeClr val="bg1"/>
                </a:solidFill>
                <a:latin charset="-122" panose="020b0503020204020204" pitchFamily="34" typeface="微软雅黑"/>
                <a:ea charset="-122" panose="020b0503020204020204" pitchFamily="34" typeface="微软雅黑"/>
                <a:sym charset="0" pitchFamily="34" typeface="Arial"/>
              </a:rPr>
              <a:t>2016年工作计划/工作目标/其他</a:t>
            </a:r>
          </a:p>
        </p:txBody>
      </p:sp>
      <p:sp>
        <p:nvSpPr>
          <p:cNvPr id="18" name="WordArt 20"/>
          <p:cNvSpPr>
            <a:spLocks noChangeArrowheads="1" noChangeShapeType="1" noTextEdit="1"/>
          </p:cNvSpPr>
          <p:nvPr/>
        </p:nvSpPr>
        <p:spPr bwMode="auto">
          <a:xfrm>
            <a:off x="4913716" y="2684407"/>
            <a:ext cx="299113" cy="422941"/>
          </a:xfrm>
          <a:prstGeom prst="rect">
            <a:avLst/>
          </a:prstGeom>
          <a:extLst>
            <a:ext uri="{91240B29-F687-4F45-9708-019B960494DF}">
              <a14:hiddenLine w="9525">
                <a:solidFill>
                  <a:srgbClr val="000000"/>
                </a:solidFill>
                <a:round/>
                <a:headEnd/>
                <a:tailEnd/>
              </a14:hiddenLine>
            </a:ext>
          </a:extLst>
        </p:spPr>
        <p:txBody>
          <a:bodyPr bIns="43822" fromWordArt="1" lIns="87644" rIns="87644" tIns="43822" wrap="none">
            <a:prstTxWarp prst="textPlain">
              <a:avLst>
                <a:gd fmla="val 50000" name="adj"/>
              </a:avLst>
            </a:prstTxWarp>
          </a:bodyPr>
          <a:lstStyle/>
          <a:p>
            <a:r>
              <a:rPr altLang="zh-CN" b="1" lang="en-US" sz="3400">
                <a:solidFill>
                  <a:schemeClr val="bg1"/>
                </a:solidFill>
                <a:latin charset="-122" panose="020b0503020204020204" pitchFamily="34" typeface="微软雅黑"/>
                <a:ea charset="-122" panose="020b0503020204020204" pitchFamily="34" typeface="微软雅黑"/>
                <a:cs typeface="Arial"/>
              </a:rPr>
              <a:t>3</a:t>
            </a:r>
          </a:p>
        </p:txBody>
      </p:sp>
      <p:pic>
        <p:nvPicPr>
          <p:cNvPr descr="D:\360data\重要数据\桌面\666666666.png" id="20" name="1"/>
          <p:cNvPicPr>
            <a:picLocks noChangeArrowheads="1" noChangeAspect="1"/>
          </p:cNvPicPr>
          <p:nvPr/>
        </p:nvPicPr>
        <p:blipFill>
          <a:blip r:embed="rId4">
            <a:extLst>
              <a:ext uri="{28A0092B-C50C-407E-A947-70E740481C1C}">
                <a14:useLocalDpi val="0"/>
              </a:ext>
            </a:extLst>
          </a:blip>
          <a:stretch>
            <a:fillRect/>
          </a:stretch>
        </p:blipFill>
        <p:spPr bwMode="auto">
          <a:xfrm>
            <a:off x="1039504" y="1563638"/>
            <a:ext cx="1948320" cy="1948320"/>
          </a:xfrm>
          <a:prstGeom prst="rect">
            <a:avLst/>
          </a:prstGeom>
          <a:noFill/>
          <a:effectLst>
            <a:outerShdw algn="tl" blurRad="190500" rotWithShape="0">
              <a:schemeClr val="tx2">
                <a:lumMod val="60000"/>
                <a:lumOff val="40000"/>
                <a:alpha val="52000"/>
              </a:schemeClr>
            </a:outerShdw>
          </a:effectLst>
          <a:extLst>
            <a:ext uri="{909E8E84-426E-40DD-AFC4-6F175D3DCCD1}">
              <a14:hiddenFill>
                <a:solidFill>
                  <a:srgbClr val="FFFFFF"/>
                </a:solidFill>
              </a14:hiddenFill>
            </a:ext>
          </a:extLst>
        </p:spPr>
      </p:pic>
      <p:pic>
        <p:nvPicPr>
          <p:cNvPr descr="D:\360data\重要数据\桌面\555555555.png" id="21" name="2"/>
          <p:cNvPicPr>
            <a:picLocks noChangeArrowheads="1" noChangeAspect="1"/>
          </p:cNvPicPr>
          <p:nvPr/>
        </p:nvPicPr>
        <p:blipFill>
          <a:blip r:embed="rId5">
            <a:extLst>
              <a:ext uri="{28A0092B-C50C-407E-A947-70E740481C1C}">
                <a14:useLocalDpi val="0"/>
              </a:ext>
            </a:extLst>
          </a:blip>
          <a:stretch>
            <a:fillRect/>
          </a:stretch>
        </p:blipFill>
        <p:spPr bwMode="auto">
          <a:xfrm>
            <a:off x="1039504" y="1563638"/>
            <a:ext cx="1948320" cy="1948320"/>
          </a:xfrm>
          <a:prstGeom prst="rect">
            <a:avLst/>
          </a:prstGeom>
          <a:noFill/>
          <a:effectLst>
            <a:outerShdw algn="tl" blurRad="190500" rotWithShape="0">
              <a:schemeClr val="tx2">
                <a:lumMod val="60000"/>
                <a:lumOff val="40000"/>
                <a:alpha val="52000"/>
              </a:schemeClr>
            </a:outerShdw>
          </a:effectLst>
          <a:extLst>
            <a:ext uri="{909E8E84-426E-40DD-AFC4-6F175D3DCCD1}">
              <a14:hiddenFill>
                <a:solidFill>
                  <a:srgbClr val="FFFFFF"/>
                </a:solidFill>
              </a14:hiddenFill>
            </a:ext>
          </a:extLst>
        </p:spPr>
      </p:pic>
      <p:pic>
        <p:nvPicPr>
          <p:cNvPr descr="D:\360data\重要数据\桌面\4444444444.png" id="22" name="3"/>
          <p:cNvPicPr>
            <a:picLocks noChangeArrowheads="1" noChangeAspect="1"/>
          </p:cNvPicPr>
          <p:nvPr/>
        </p:nvPicPr>
        <p:blipFill>
          <a:blip r:embed="rId6">
            <a:extLst>
              <a:ext uri="{28A0092B-C50C-407E-A947-70E740481C1C}">
                <a14:useLocalDpi val="0"/>
              </a:ext>
            </a:extLst>
          </a:blip>
          <a:stretch>
            <a:fillRect/>
          </a:stretch>
        </p:blipFill>
        <p:spPr bwMode="auto">
          <a:xfrm>
            <a:off x="1039504" y="1563638"/>
            <a:ext cx="1948320" cy="1948320"/>
          </a:xfrm>
          <a:prstGeom prst="rect">
            <a:avLst/>
          </a:prstGeom>
          <a:noFill/>
          <a:effectLst>
            <a:outerShdw algn="tl" blurRad="190500" rotWithShape="0">
              <a:schemeClr val="tx2">
                <a:lumMod val="60000"/>
                <a:lumOff val="40000"/>
                <a:alpha val="52000"/>
              </a:schemeClr>
            </a:outerShdw>
          </a:effectLst>
          <a:extLst>
            <a:ext uri="{909E8E84-426E-40DD-AFC4-6F175D3DCCD1}">
              <a14:hiddenFill>
                <a:solidFill>
                  <a:srgbClr val="FFFFFF"/>
                </a:solidFill>
              </a14:hiddenFill>
            </a:ext>
          </a:extLst>
        </p:spPr>
      </p:pic>
      <p:pic>
        <p:nvPicPr>
          <p:cNvPr descr="D:\360data\重要数据\桌面\333333333333.png" id="23" name="4"/>
          <p:cNvPicPr>
            <a:picLocks noChangeArrowheads="1" noChangeAspect="1"/>
          </p:cNvPicPr>
          <p:nvPr/>
        </p:nvPicPr>
        <p:blipFill>
          <a:blip r:embed="rId7">
            <a:extLst>
              <a:ext uri="{28A0092B-C50C-407E-A947-70E740481C1C}">
                <a14:useLocalDpi val="0"/>
              </a:ext>
            </a:extLst>
          </a:blip>
          <a:stretch>
            <a:fillRect/>
          </a:stretch>
        </p:blipFill>
        <p:spPr bwMode="auto">
          <a:xfrm>
            <a:off x="1039504" y="1563638"/>
            <a:ext cx="1948320" cy="1948320"/>
          </a:xfrm>
          <a:prstGeom prst="rect">
            <a:avLst/>
          </a:prstGeom>
          <a:noFill/>
          <a:effectLst>
            <a:outerShdw algn="tl" blurRad="190500" rotWithShape="0">
              <a:schemeClr val="tx2">
                <a:lumMod val="60000"/>
                <a:lumOff val="40000"/>
                <a:alpha val="52000"/>
              </a:schemeClr>
            </a:outerShdw>
          </a:effectLst>
          <a:extLst>
            <a:ext uri="{909E8E84-426E-40DD-AFC4-6F175D3DCCD1}">
              <a14:hiddenFill>
                <a:solidFill>
                  <a:srgbClr val="FFFFFF"/>
                </a:solidFill>
              </a14:hiddenFill>
            </a:ext>
          </a:extLst>
        </p:spPr>
      </p:pic>
      <p:pic>
        <p:nvPicPr>
          <p:cNvPr descr="D:\360data\重要数据\桌面\222222.png" id="24" name="5"/>
          <p:cNvPicPr>
            <a:picLocks noChangeArrowheads="1" noChangeAspect="1"/>
          </p:cNvPicPr>
          <p:nvPr/>
        </p:nvPicPr>
        <p:blipFill>
          <a:blip r:embed="rId8">
            <a:extLst>
              <a:ext uri="{28A0092B-C50C-407E-A947-70E740481C1C}">
                <a14:useLocalDpi val="0"/>
              </a:ext>
            </a:extLst>
          </a:blip>
          <a:stretch>
            <a:fillRect/>
          </a:stretch>
        </p:blipFill>
        <p:spPr bwMode="auto">
          <a:xfrm>
            <a:off x="1039504" y="1563638"/>
            <a:ext cx="1948320" cy="1948320"/>
          </a:xfrm>
          <a:prstGeom prst="rect">
            <a:avLst/>
          </a:prstGeom>
          <a:noFill/>
          <a:effectLst>
            <a:outerShdw algn="tl" blurRad="190500" rotWithShape="0">
              <a:schemeClr val="tx2">
                <a:lumMod val="60000"/>
                <a:lumOff val="40000"/>
                <a:alpha val="52000"/>
              </a:schemeClr>
            </a:outerShdw>
          </a:effectLst>
          <a:extLst>
            <a:ext uri="{909E8E84-426E-40DD-AFC4-6F175D3DCCD1}">
              <a14:hiddenFill>
                <a:solidFill>
                  <a:srgbClr val="FFFFFF"/>
                </a:solidFill>
              </a14:hiddenFill>
            </a:ext>
          </a:extLst>
        </p:spPr>
      </p:pic>
      <p:pic>
        <p:nvPicPr>
          <p:cNvPr descr="D:\360data\重要数据\桌面\11111111.png" id="25" name="6"/>
          <p:cNvPicPr>
            <a:picLocks noChangeArrowheads="1" noChangeAspect="1"/>
          </p:cNvPicPr>
          <p:nvPr/>
        </p:nvPicPr>
        <p:blipFill>
          <a:blip r:embed="rId9">
            <a:extLst>
              <a:ext uri="{28A0092B-C50C-407E-A947-70E740481C1C}">
                <a14:useLocalDpi val="0"/>
              </a:ext>
            </a:extLst>
          </a:blip>
          <a:stretch>
            <a:fillRect/>
          </a:stretch>
        </p:blipFill>
        <p:spPr bwMode="auto">
          <a:xfrm>
            <a:off x="1039504" y="1563638"/>
            <a:ext cx="1948320" cy="1948320"/>
          </a:xfrm>
          <a:prstGeom prst="rect">
            <a:avLst/>
          </a:prstGeom>
          <a:noFill/>
          <a:effectLst>
            <a:outerShdw algn="tl" blurRad="190500" rotWithShape="0">
              <a:schemeClr val="tx2">
                <a:lumMod val="60000"/>
                <a:lumOff val="40000"/>
                <a:alpha val="52000"/>
              </a:schemeClr>
            </a:outerShdw>
          </a:effectLst>
          <a:extLst>
            <a:ext uri="{909E8E84-426E-40DD-AFC4-6F175D3DCCD1}">
              <a14:hiddenFill>
                <a:solidFill>
                  <a:srgbClr val="FFFFFF"/>
                </a:solidFill>
              </a14:hiddenFill>
            </a:ext>
          </a:extLst>
        </p:spPr>
      </p:pic>
      <p:sp>
        <p:nvSpPr>
          <p:cNvPr id="26" name="矩形 25"/>
          <p:cNvSpPr/>
          <p:nvPr/>
        </p:nvSpPr>
        <p:spPr>
          <a:xfrm>
            <a:off x="1259632" y="2067694"/>
            <a:ext cx="3456384" cy="896112"/>
          </a:xfrm>
          <a:prstGeom prst="rect">
            <a:avLst/>
          </a:prstGeom>
        </p:spPr>
        <p:txBody>
          <a:bodyPr wrap="square">
            <a:spAutoFit/>
          </a:bodyPr>
          <a:lstStyle/>
          <a:p>
            <a:pPr fontAlgn="base">
              <a:lnSpc>
                <a:spcPct val="120000"/>
              </a:lnSpc>
            </a:pPr>
            <a:r>
              <a:rPr altLang="en-US" b="1" lang="zh-CN" sz="4400">
                <a:solidFill>
                  <a:schemeClr val="bg1"/>
                </a:solidFill>
                <a:effectLst>
                  <a:outerShdw algn="ctr" blurRad="50800" dir="5400000" dist="50800" rotWithShape="0">
                    <a:schemeClr val="tx1">
                      <a:alpha val="42000"/>
                    </a:schemeClr>
                  </a:outerShdw>
                </a:effectLst>
                <a:latin charset="-122" panose="020b0503020204020204" pitchFamily="34" typeface="微软雅黑"/>
                <a:ea charset="-122" panose="020b0503020204020204" pitchFamily="34" typeface="微软雅黑"/>
                <a:sym charset="0" pitchFamily="34" typeface="Arial"/>
              </a:rPr>
              <a:t>目 录</a:t>
            </a:r>
          </a:p>
        </p:txBody>
      </p:sp>
    </p:spTree>
    <p:extLst>
      <p:ext uri="{BB962C8B-B14F-4D97-AF65-F5344CB8AC3E}">
        <p14:creationId val="3589304253"/>
      </p:ext>
    </p:extLst>
  </p:cSld>
  <p:clrMapOvr>
    <a:masterClrMapping/>
  </p:clrMapOvr>
  <p:transition spd="slow">
    <p:wipe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xit" presetID="22" presetSubtype="4">
                                  <p:stCondLst>
                                    <p:cond delay="0"/>
                                  </p:stCondLst>
                                  <p:childTnLst>
                                    <p:animEffect filter="wipe(down)" transition="out">
                                      <p:cBhvr>
                                        <p:cTn dur="500" id="6"/>
                                        <p:tgtEl>
                                          <p:spTgt spid="4"/>
                                        </p:tgtEl>
                                      </p:cBhvr>
                                    </p:animEffect>
                                    <p:set>
                                      <p:cBhvr>
                                        <p:cTn dur="1" fill="hold" id="7">
                                          <p:stCondLst>
                                            <p:cond delay="499"/>
                                          </p:stCondLst>
                                        </p:cTn>
                                        <p:tgtEl>
                                          <p:spTgt spid="4"/>
                                        </p:tgtEl>
                                        <p:attrNameLst>
                                          <p:attrName>style.visibility</p:attrName>
                                        </p:attrNameLst>
                                      </p:cBhvr>
                                      <p:to>
                                        <p:strVal val="hidden"/>
                                      </p:to>
                                    </p:set>
                                  </p:childTnLst>
                                </p:cTn>
                              </p:par>
                              <p:par>
                                <p:cTn fill="hold" grpId="0" id="8" nodeType="withEffect" presetClass="entr" presetID="22" presetSubtype="1">
                                  <p:stCondLst>
                                    <p:cond delay="0"/>
                                  </p:stCondLst>
                                  <p:childTnLst>
                                    <p:set>
                                      <p:cBhvr>
                                        <p:cTn dur="1" fill="hold" id="9">
                                          <p:stCondLst>
                                            <p:cond delay="0"/>
                                          </p:stCondLst>
                                        </p:cTn>
                                        <p:tgtEl>
                                          <p:spTgt spid="6"/>
                                        </p:tgtEl>
                                        <p:attrNameLst>
                                          <p:attrName>style.visibility</p:attrName>
                                        </p:attrNameLst>
                                      </p:cBhvr>
                                      <p:to>
                                        <p:strVal val="visible"/>
                                      </p:to>
                                    </p:set>
                                    <p:animEffect filter="wipe(up)" transition="in">
                                      <p:cBhvr>
                                        <p:cTn dur="500" id="10"/>
                                        <p:tgtEl>
                                          <p:spTgt spid="6"/>
                                        </p:tgtEl>
                                      </p:cBhvr>
                                    </p:animEffect>
                                  </p:childTnLst>
                                </p:cTn>
                              </p:par>
                              <p:par>
                                <p:cTn fill="hold" id="11" nodeType="withEffect" presetClass="entr" presetID="22" presetSubtype="4">
                                  <p:stCondLst>
                                    <p:cond delay="0"/>
                                  </p:stCondLst>
                                  <p:childTnLst>
                                    <p:set>
                                      <p:cBhvr>
                                        <p:cTn dur="1" fill="hold" id="12">
                                          <p:stCondLst>
                                            <p:cond delay="0"/>
                                          </p:stCondLst>
                                        </p:cTn>
                                        <p:tgtEl>
                                          <p:spTgt spid="29"/>
                                        </p:tgtEl>
                                        <p:attrNameLst>
                                          <p:attrName>style.visibility</p:attrName>
                                        </p:attrNameLst>
                                      </p:cBhvr>
                                      <p:to>
                                        <p:strVal val="visible"/>
                                      </p:to>
                                    </p:set>
                                    <p:animEffect filter="wipe(down)" transition="in">
                                      <p:cBhvr>
                                        <p:cTn dur="500" id="13"/>
                                        <p:tgtEl>
                                          <p:spTgt spid="29"/>
                                        </p:tgtEl>
                                      </p:cBhvr>
                                    </p:animEffect>
                                  </p:childTnLst>
                                </p:cTn>
                              </p:par>
                              <p:par>
                                <p:cTn fill="hold" grpId="0" id="14" nodeType="withEffect" presetClass="entr" presetID="31" presetSubtype="0">
                                  <p:stCondLst>
                                    <p:cond delay="0"/>
                                  </p:stCondLst>
                                  <p:childTnLst>
                                    <p:set>
                                      <p:cBhvr>
                                        <p:cTn dur="1" fill="hold" id="15">
                                          <p:stCondLst>
                                            <p:cond delay="0"/>
                                          </p:stCondLst>
                                        </p:cTn>
                                        <p:tgtEl>
                                          <p:spTgt spid="7"/>
                                        </p:tgtEl>
                                        <p:attrNameLst>
                                          <p:attrName>style.visibility</p:attrName>
                                        </p:attrNameLst>
                                      </p:cBhvr>
                                      <p:to>
                                        <p:strVal val="visible"/>
                                      </p:to>
                                    </p:set>
                                    <p:anim calcmode="lin" valueType="num">
                                      <p:cBhvr>
                                        <p:cTn dur="300" fill="hold" id="16"/>
                                        <p:tgtEl>
                                          <p:spTgt spid="7"/>
                                        </p:tgtEl>
                                        <p:attrNameLst>
                                          <p:attrName>ppt_w</p:attrName>
                                        </p:attrNameLst>
                                      </p:cBhvr>
                                      <p:tavLst>
                                        <p:tav tm="0">
                                          <p:val>
                                            <p:fltVal val="0"/>
                                          </p:val>
                                        </p:tav>
                                        <p:tav tm="100000">
                                          <p:val>
                                            <p:strVal val="#ppt_w"/>
                                          </p:val>
                                        </p:tav>
                                      </p:tavLst>
                                    </p:anim>
                                    <p:anim calcmode="lin" valueType="num">
                                      <p:cBhvr>
                                        <p:cTn dur="300" fill="hold" id="17"/>
                                        <p:tgtEl>
                                          <p:spTgt spid="7"/>
                                        </p:tgtEl>
                                        <p:attrNameLst>
                                          <p:attrName>ppt_h</p:attrName>
                                        </p:attrNameLst>
                                      </p:cBhvr>
                                      <p:tavLst>
                                        <p:tav tm="0">
                                          <p:val>
                                            <p:fltVal val="0"/>
                                          </p:val>
                                        </p:tav>
                                        <p:tav tm="100000">
                                          <p:val>
                                            <p:strVal val="#ppt_h"/>
                                          </p:val>
                                        </p:tav>
                                      </p:tavLst>
                                    </p:anim>
                                    <p:anim calcmode="lin" valueType="num">
                                      <p:cBhvr>
                                        <p:cTn dur="300" fill="hold" id="18"/>
                                        <p:tgtEl>
                                          <p:spTgt spid="7"/>
                                        </p:tgtEl>
                                        <p:attrNameLst>
                                          <p:attrName>style.rotation</p:attrName>
                                        </p:attrNameLst>
                                      </p:cBhvr>
                                      <p:tavLst>
                                        <p:tav tm="0">
                                          <p:val>
                                            <p:fltVal val="90"/>
                                          </p:val>
                                        </p:tav>
                                        <p:tav tm="100000">
                                          <p:val>
                                            <p:fltVal val="0"/>
                                          </p:val>
                                        </p:tav>
                                      </p:tavLst>
                                    </p:anim>
                                    <p:animEffect filter="fade" transition="in">
                                      <p:cBhvr>
                                        <p:cTn dur="300" id="19"/>
                                        <p:tgtEl>
                                          <p:spTgt spid="7"/>
                                        </p:tgtEl>
                                      </p:cBhvr>
                                    </p:animEffect>
                                  </p:childTnLst>
                                </p:cTn>
                              </p:par>
                              <p:par>
                                <p:cTn fill="hold" grpId="0" id="20" nodeType="withEffect" presetClass="entr" presetID="31" presetSubtype="0">
                                  <p:stCondLst>
                                    <p:cond delay="0"/>
                                  </p:stCondLst>
                                  <p:childTnLst>
                                    <p:set>
                                      <p:cBhvr>
                                        <p:cTn dur="1" fill="hold" id="21">
                                          <p:stCondLst>
                                            <p:cond delay="0"/>
                                          </p:stCondLst>
                                        </p:cTn>
                                        <p:tgtEl>
                                          <p:spTgt spid="8"/>
                                        </p:tgtEl>
                                        <p:attrNameLst>
                                          <p:attrName>style.visibility</p:attrName>
                                        </p:attrNameLst>
                                      </p:cBhvr>
                                      <p:to>
                                        <p:strVal val="visible"/>
                                      </p:to>
                                    </p:set>
                                    <p:anim calcmode="lin" valueType="num">
                                      <p:cBhvr>
                                        <p:cTn dur="300" fill="hold" id="22"/>
                                        <p:tgtEl>
                                          <p:spTgt spid="8"/>
                                        </p:tgtEl>
                                        <p:attrNameLst>
                                          <p:attrName>ppt_w</p:attrName>
                                        </p:attrNameLst>
                                      </p:cBhvr>
                                      <p:tavLst>
                                        <p:tav tm="0">
                                          <p:val>
                                            <p:fltVal val="0"/>
                                          </p:val>
                                        </p:tav>
                                        <p:tav tm="100000">
                                          <p:val>
                                            <p:strVal val="#ppt_w"/>
                                          </p:val>
                                        </p:tav>
                                      </p:tavLst>
                                    </p:anim>
                                    <p:anim calcmode="lin" valueType="num">
                                      <p:cBhvr>
                                        <p:cTn dur="300" fill="hold" id="23"/>
                                        <p:tgtEl>
                                          <p:spTgt spid="8"/>
                                        </p:tgtEl>
                                        <p:attrNameLst>
                                          <p:attrName>ppt_h</p:attrName>
                                        </p:attrNameLst>
                                      </p:cBhvr>
                                      <p:tavLst>
                                        <p:tav tm="0">
                                          <p:val>
                                            <p:fltVal val="0"/>
                                          </p:val>
                                        </p:tav>
                                        <p:tav tm="100000">
                                          <p:val>
                                            <p:strVal val="#ppt_h"/>
                                          </p:val>
                                        </p:tav>
                                      </p:tavLst>
                                    </p:anim>
                                    <p:anim calcmode="lin" valueType="num">
                                      <p:cBhvr>
                                        <p:cTn dur="300" fill="hold" id="24"/>
                                        <p:tgtEl>
                                          <p:spTgt spid="8"/>
                                        </p:tgtEl>
                                        <p:attrNameLst>
                                          <p:attrName>style.rotation</p:attrName>
                                        </p:attrNameLst>
                                      </p:cBhvr>
                                      <p:tavLst>
                                        <p:tav tm="0">
                                          <p:val>
                                            <p:fltVal val="90"/>
                                          </p:val>
                                        </p:tav>
                                        <p:tav tm="100000">
                                          <p:val>
                                            <p:fltVal val="0"/>
                                          </p:val>
                                        </p:tav>
                                      </p:tavLst>
                                    </p:anim>
                                    <p:animEffect filter="fade" transition="in">
                                      <p:cBhvr>
                                        <p:cTn dur="300" id="25"/>
                                        <p:tgtEl>
                                          <p:spTgt spid="8"/>
                                        </p:tgtEl>
                                      </p:cBhvr>
                                    </p:animEffect>
                                  </p:childTnLst>
                                </p:cTn>
                              </p:par>
                              <p:par>
                                <p:cTn fill="hold" grpId="0" id="26" nodeType="withEffect" presetClass="entr" presetID="41" presetSubtype="0">
                                  <p:stCondLst>
                                    <p:cond delay="700"/>
                                  </p:stCondLst>
                                  <p:iterate type="lt">
                                    <p:tmPct val="10000"/>
                                  </p:iterate>
                                  <p:childTnLst>
                                    <p:set>
                                      <p:cBhvr>
                                        <p:cTn dur="1" fill="hold" id="27">
                                          <p:stCondLst>
                                            <p:cond delay="0"/>
                                          </p:stCondLst>
                                        </p:cTn>
                                        <p:tgtEl>
                                          <p:spTgt spid="10"/>
                                        </p:tgtEl>
                                        <p:attrNameLst>
                                          <p:attrName>style.visibility</p:attrName>
                                        </p:attrNameLst>
                                      </p:cBhvr>
                                      <p:to>
                                        <p:strVal val="visible"/>
                                      </p:to>
                                    </p:set>
                                    <p:anim calcmode="lin" valueType="num">
                                      <p:cBhvr>
                                        <p:cTn dur="300" fill="hold" id="28"/>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dur="300" fill="hold" id="29"/>
                                        <p:tgtEl>
                                          <p:spTgt spid="10"/>
                                        </p:tgtEl>
                                        <p:attrNameLst>
                                          <p:attrName>ppt_y</p:attrName>
                                        </p:attrNameLst>
                                      </p:cBhvr>
                                      <p:tavLst>
                                        <p:tav tm="0">
                                          <p:val>
                                            <p:strVal val="#ppt_y"/>
                                          </p:val>
                                        </p:tav>
                                        <p:tav tm="100000">
                                          <p:val>
                                            <p:strVal val="#ppt_y"/>
                                          </p:val>
                                        </p:tav>
                                      </p:tavLst>
                                    </p:anim>
                                    <p:anim calcmode="lin" valueType="num">
                                      <p:cBhvr>
                                        <p:cTn dur="300" fill="hold" id="30"/>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dur="300" fill="hold" id="31"/>
                                        <p:tgtEl>
                                          <p:spTgt spid="10"/>
                                        </p:tgtEl>
                                        <p:attrNameLst>
                                          <p:attrName>ppt_w</p:attrName>
                                        </p:attrNameLst>
                                      </p:cBhvr>
                                      <p:tavLst>
                                        <p:tav tm="0">
                                          <p:val>
                                            <p:strVal val="#ppt_w/10"/>
                                          </p:val>
                                        </p:tav>
                                        <p:tav tm="50000">
                                          <p:val>
                                            <p:strVal val="#ppt_w+.01"/>
                                          </p:val>
                                        </p:tav>
                                        <p:tav tm="100000">
                                          <p:val>
                                            <p:strVal val="#ppt_w"/>
                                          </p:val>
                                        </p:tav>
                                      </p:tavLst>
                                    </p:anim>
                                    <p:animEffect filter="fade" transition="in">
                                      <p:cBhvr>
                                        <p:cTn dur="300" id="32" tmFilter="0,0; .5, 1; 1, 1"/>
                                        <p:tgtEl>
                                          <p:spTgt spid="10"/>
                                        </p:tgtEl>
                                      </p:cBhvr>
                                    </p:animEffect>
                                  </p:childTnLst>
                                </p:cTn>
                              </p:par>
                              <p:par>
                                <p:cTn decel="100000" fill="hold" grpId="0" id="33" nodeType="withEffect" presetClass="entr" presetID="49" presetSubtype="0">
                                  <p:stCondLst>
                                    <p:cond delay="1500"/>
                                  </p:stCondLst>
                                  <p:childTnLst>
                                    <p:set>
                                      <p:cBhvr>
                                        <p:cTn dur="1" fill="hold" id="34">
                                          <p:stCondLst>
                                            <p:cond delay="0"/>
                                          </p:stCondLst>
                                        </p:cTn>
                                        <p:tgtEl>
                                          <p:spTgt spid="12"/>
                                        </p:tgtEl>
                                        <p:attrNameLst>
                                          <p:attrName>style.visibility</p:attrName>
                                        </p:attrNameLst>
                                      </p:cBhvr>
                                      <p:to>
                                        <p:strVal val="visible"/>
                                      </p:to>
                                    </p:set>
                                    <p:anim calcmode="lin" valueType="num">
                                      <p:cBhvr>
                                        <p:cTn dur="500" fill="hold" id="35"/>
                                        <p:tgtEl>
                                          <p:spTgt spid="12"/>
                                        </p:tgtEl>
                                        <p:attrNameLst>
                                          <p:attrName>ppt_w</p:attrName>
                                        </p:attrNameLst>
                                      </p:cBhvr>
                                      <p:tavLst>
                                        <p:tav tm="0">
                                          <p:val>
                                            <p:fltVal val="0"/>
                                          </p:val>
                                        </p:tav>
                                        <p:tav tm="100000">
                                          <p:val>
                                            <p:strVal val="#ppt_w"/>
                                          </p:val>
                                        </p:tav>
                                      </p:tavLst>
                                    </p:anim>
                                    <p:anim calcmode="lin" valueType="num">
                                      <p:cBhvr>
                                        <p:cTn dur="500" fill="hold" id="36"/>
                                        <p:tgtEl>
                                          <p:spTgt spid="12"/>
                                        </p:tgtEl>
                                        <p:attrNameLst>
                                          <p:attrName>ppt_h</p:attrName>
                                        </p:attrNameLst>
                                      </p:cBhvr>
                                      <p:tavLst>
                                        <p:tav tm="0">
                                          <p:val>
                                            <p:fltVal val="0"/>
                                          </p:val>
                                        </p:tav>
                                        <p:tav tm="100000">
                                          <p:val>
                                            <p:strVal val="#ppt_h"/>
                                          </p:val>
                                        </p:tav>
                                      </p:tavLst>
                                    </p:anim>
                                    <p:anim calcmode="lin" valueType="num">
                                      <p:cBhvr>
                                        <p:cTn dur="500" fill="hold" id="37"/>
                                        <p:tgtEl>
                                          <p:spTgt spid="12"/>
                                        </p:tgtEl>
                                        <p:attrNameLst>
                                          <p:attrName>style.rotation</p:attrName>
                                        </p:attrNameLst>
                                      </p:cBhvr>
                                      <p:tavLst>
                                        <p:tav tm="0">
                                          <p:val>
                                            <p:fltVal val="360"/>
                                          </p:val>
                                        </p:tav>
                                        <p:tav tm="100000">
                                          <p:val>
                                            <p:fltVal val="0"/>
                                          </p:val>
                                        </p:tav>
                                      </p:tavLst>
                                    </p:anim>
                                    <p:animEffect filter="">
                                      <p:cBhvr>
                                        <p:cTn dur="500" id="38"/>
                                        <p:tgtEl>
                                          <p:spTgt spid="12"/>
                                        </p:tgtEl>
                                      </p:cBhvr>
                                    </p:animEffect>
                                  </p:childTnLst>
                                </p:cTn>
                              </p:par>
                              <p:par>
                                <p:cTn fill="hold" grpId="0" id="39" nodeType="withEffect" presetClass="entr" presetID="42" presetSubtype="0">
                                  <p:stCondLst>
                                    <p:cond delay="2000"/>
                                  </p:stCondLst>
                                  <p:childTnLst>
                                    <p:set>
                                      <p:cBhvr>
                                        <p:cTn dur="1" fill="hold" id="40">
                                          <p:stCondLst>
                                            <p:cond delay="0"/>
                                          </p:stCondLst>
                                        </p:cTn>
                                        <p:tgtEl>
                                          <p:spTgt spid="13"/>
                                        </p:tgtEl>
                                        <p:attrNameLst>
                                          <p:attrName>style.visibility</p:attrName>
                                        </p:attrNameLst>
                                      </p:cBhvr>
                                      <p:to>
                                        <p:strVal val="visible"/>
                                      </p:to>
                                    </p:set>
                                    <p:animEffect filter="">
                                      <p:cBhvr>
                                        <p:cTn dur="1000" id="41"/>
                                        <p:tgtEl>
                                          <p:spTgt spid="13"/>
                                        </p:tgtEl>
                                      </p:cBhvr>
                                    </p:animEffect>
                                    <p:anim calcmode="lin" valueType="num">
                                      <p:cBhvr>
                                        <p:cTn dur="1000" fill="hold" id="42"/>
                                        <p:tgtEl>
                                          <p:spTgt spid="13"/>
                                        </p:tgtEl>
                                        <p:attrNameLst>
                                          <p:attrName>ppt_x</p:attrName>
                                        </p:attrNameLst>
                                      </p:cBhvr>
                                      <p:tavLst>
                                        <p:tav tm="0">
                                          <p:val>
                                            <p:strVal val="#ppt_x"/>
                                          </p:val>
                                        </p:tav>
                                        <p:tav tm="100000">
                                          <p:val>
                                            <p:strVal val="#ppt_x"/>
                                          </p:val>
                                        </p:tav>
                                      </p:tavLst>
                                    </p:anim>
                                    <p:anim calcmode="lin" valueType="num">
                                      <p:cBhvr>
                                        <p:cTn dur="1000" fill="hold" id="43"/>
                                        <p:tgtEl>
                                          <p:spTgt spid="13"/>
                                        </p:tgtEl>
                                        <p:attrNameLst>
                                          <p:attrName>ppt_y</p:attrName>
                                        </p:attrNameLst>
                                      </p:cBhvr>
                                      <p:tavLst>
                                        <p:tav tm="0">
                                          <p:val>
                                            <p:strVal val="#ppt_y+.1"/>
                                          </p:val>
                                        </p:tav>
                                        <p:tav tm="100000">
                                          <p:val>
                                            <p:strVal val="#ppt_y"/>
                                          </p:val>
                                        </p:tav>
                                      </p:tavLst>
                                    </p:anim>
                                  </p:childTnLst>
                                </p:cTn>
                              </p:par>
                              <p:par>
                                <p:cTn decel="100000" fill="hold" grpId="0" id="44" nodeType="withEffect" presetClass="entr" presetID="49" presetSubtype="0">
                                  <p:stCondLst>
                                    <p:cond delay="3000"/>
                                  </p:stCondLst>
                                  <p:childTnLst>
                                    <p:set>
                                      <p:cBhvr>
                                        <p:cTn dur="1" fill="hold" id="45">
                                          <p:stCondLst>
                                            <p:cond delay="0"/>
                                          </p:stCondLst>
                                        </p:cTn>
                                        <p:tgtEl>
                                          <p:spTgt spid="14"/>
                                        </p:tgtEl>
                                        <p:attrNameLst>
                                          <p:attrName>style.visibility</p:attrName>
                                        </p:attrNameLst>
                                      </p:cBhvr>
                                      <p:to>
                                        <p:strVal val="visible"/>
                                      </p:to>
                                    </p:set>
                                    <p:anim calcmode="lin" valueType="num">
                                      <p:cBhvr>
                                        <p:cTn dur="500" fill="hold" id="46"/>
                                        <p:tgtEl>
                                          <p:spTgt spid="14"/>
                                        </p:tgtEl>
                                        <p:attrNameLst>
                                          <p:attrName>ppt_w</p:attrName>
                                        </p:attrNameLst>
                                      </p:cBhvr>
                                      <p:tavLst>
                                        <p:tav tm="0">
                                          <p:val>
                                            <p:fltVal val="0"/>
                                          </p:val>
                                        </p:tav>
                                        <p:tav tm="100000">
                                          <p:val>
                                            <p:strVal val="#ppt_w"/>
                                          </p:val>
                                        </p:tav>
                                      </p:tavLst>
                                    </p:anim>
                                    <p:anim calcmode="lin" valueType="num">
                                      <p:cBhvr>
                                        <p:cTn dur="500" fill="hold" id="47"/>
                                        <p:tgtEl>
                                          <p:spTgt spid="14"/>
                                        </p:tgtEl>
                                        <p:attrNameLst>
                                          <p:attrName>ppt_h</p:attrName>
                                        </p:attrNameLst>
                                      </p:cBhvr>
                                      <p:tavLst>
                                        <p:tav tm="0">
                                          <p:val>
                                            <p:fltVal val="0"/>
                                          </p:val>
                                        </p:tav>
                                        <p:tav tm="100000">
                                          <p:val>
                                            <p:strVal val="#ppt_h"/>
                                          </p:val>
                                        </p:tav>
                                      </p:tavLst>
                                    </p:anim>
                                    <p:anim calcmode="lin" valueType="num">
                                      <p:cBhvr>
                                        <p:cTn dur="500" fill="hold" id="48"/>
                                        <p:tgtEl>
                                          <p:spTgt spid="14"/>
                                        </p:tgtEl>
                                        <p:attrNameLst>
                                          <p:attrName>style.rotation</p:attrName>
                                        </p:attrNameLst>
                                      </p:cBhvr>
                                      <p:tavLst>
                                        <p:tav tm="0">
                                          <p:val>
                                            <p:fltVal val="360"/>
                                          </p:val>
                                        </p:tav>
                                        <p:tav tm="100000">
                                          <p:val>
                                            <p:fltVal val="0"/>
                                          </p:val>
                                        </p:tav>
                                      </p:tavLst>
                                    </p:anim>
                                    <p:animEffect filter="">
                                      <p:cBhvr>
                                        <p:cTn dur="500" id="49"/>
                                        <p:tgtEl>
                                          <p:spTgt spid="14"/>
                                        </p:tgtEl>
                                      </p:cBhvr>
                                    </p:animEffect>
                                  </p:childTnLst>
                                </p:cTn>
                              </p:par>
                              <p:par>
                                <p:cTn fill="hold" grpId="0" id="50" nodeType="withEffect" presetClass="entr" presetID="42" presetSubtype="0">
                                  <p:stCondLst>
                                    <p:cond delay="3500"/>
                                  </p:stCondLst>
                                  <p:childTnLst>
                                    <p:set>
                                      <p:cBhvr>
                                        <p:cTn dur="1" fill="hold" id="51">
                                          <p:stCondLst>
                                            <p:cond delay="0"/>
                                          </p:stCondLst>
                                        </p:cTn>
                                        <p:tgtEl>
                                          <p:spTgt spid="11"/>
                                        </p:tgtEl>
                                        <p:attrNameLst>
                                          <p:attrName>style.visibility</p:attrName>
                                        </p:attrNameLst>
                                      </p:cBhvr>
                                      <p:to>
                                        <p:strVal val="visible"/>
                                      </p:to>
                                    </p:set>
                                    <p:animEffect filter="">
                                      <p:cBhvr>
                                        <p:cTn dur="1000" id="52"/>
                                        <p:tgtEl>
                                          <p:spTgt spid="11"/>
                                        </p:tgtEl>
                                      </p:cBhvr>
                                    </p:animEffect>
                                    <p:anim calcmode="lin" valueType="num">
                                      <p:cBhvr>
                                        <p:cTn dur="1000" fill="hold" id="53"/>
                                        <p:tgtEl>
                                          <p:spTgt spid="11"/>
                                        </p:tgtEl>
                                        <p:attrNameLst>
                                          <p:attrName>ppt_x</p:attrName>
                                        </p:attrNameLst>
                                      </p:cBhvr>
                                      <p:tavLst>
                                        <p:tav tm="0">
                                          <p:val>
                                            <p:strVal val="#ppt_x"/>
                                          </p:val>
                                        </p:tav>
                                        <p:tav tm="100000">
                                          <p:val>
                                            <p:strVal val="#ppt_x"/>
                                          </p:val>
                                        </p:tav>
                                      </p:tavLst>
                                    </p:anim>
                                    <p:anim calcmode="lin" valueType="num">
                                      <p:cBhvr>
                                        <p:cTn dur="1000" fill="hold" id="54"/>
                                        <p:tgtEl>
                                          <p:spTgt spid="11"/>
                                        </p:tgtEl>
                                        <p:attrNameLst>
                                          <p:attrName>ppt_y</p:attrName>
                                        </p:attrNameLst>
                                      </p:cBhvr>
                                      <p:tavLst>
                                        <p:tav tm="0">
                                          <p:val>
                                            <p:strVal val="#ppt_y+.1"/>
                                          </p:val>
                                        </p:tav>
                                        <p:tav tm="100000">
                                          <p:val>
                                            <p:strVal val="#ppt_y"/>
                                          </p:val>
                                        </p:tav>
                                      </p:tavLst>
                                    </p:anim>
                                  </p:childTnLst>
                                </p:cTn>
                              </p:par>
                              <p:par>
                                <p:cTn decel="100000" fill="hold" grpId="0" id="55" nodeType="withEffect" presetClass="entr" presetID="49" presetSubtype="0">
                                  <p:stCondLst>
                                    <p:cond delay="4500"/>
                                  </p:stCondLst>
                                  <p:childTnLst>
                                    <p:set>
                                      <p:cBhvr>
                                        <p:cTn dur="1" fill="hold" id="56">
                                          <p:stCondLst>
                                            <p:cond delay="0"/>
                                          </p:stCondLst>
                                        </p:cTn>
                                        <p:tgtEl>
                                          <p:spTgt spid="18"/>
                                        </p:tgtEl>
                                        <p:attrNameLst>
                                          <p:attrName>style.visibility</p:attrName>
                                        </p:attrNameLst>
                                      </p:cBhvr>
                                      <p:to>
                                        <p:strVal val="visible"/>
                                      </p:to>
                                    </p:set>
                                    <p:anim calcmode="lin" valueType="num">
                                      <p:cBhvr>
                                        <p:cTn dur="500" fill="hold" id="57"/>
                                        <p:tgtEl>
                                          <p:spTgt spid="18"/>
                                        </p:tgtEl>
                                        <p:attrNameLst>
                                          <p:attrName>ppt_w</p:attrName>
                                        </p:attrNameLst>
                                      </p:cBhvr>
                                      <p:tavLst>
                                        <p:tav tm="0">
                                          <p:val>
                                            <p:fltVal val="0"/>
                                          </p:val>
                                        </p:tav>
                                        <p:tav tm="100000">
                                          <p:val>
                                            <p:strVal val="#ppt_w"/>
                                          </p:val>
                                        </p:tav>
                                      </p:tavLst>
                                    </p:anim>
                                    <p:anim calcmode="lin" valueType="num">
                                      <p:cBhvr>
                                        <p:cTn dur="500" fill="hold" id="58"/>
                                        <p:tgtEl>
                                          <p:spTgt spid="18"/>
                                        </p:tgtEl>
                                        <p:attrNameLst>
                                          <p:attrName>ppt_h</p:attrName>
                                        </p:attrNameLst>
                                      </p:cBhvr>
                                      <p:tavLst>
                                        <p:tav tm="0">
                                          <p:val>
                                            <p:fltVal val="0"/>
                                          </p:val>
                                        </p:tav>
                                        <p:tav tm="100000">
                                          <p:val>
                                            <p:strVal val="#ppt_h"/>
                                          </p:val>
                                        </p:tav>
                                      </p:tavLst>
                                    </p:anim>
                                    <p:anim calcmode="lin" valueType="num">
                                      <p:cBhvr>
                                        <p:cTn dur="500" fill="hold" id="59"/>
                                        <p:tgtEl>
                                          <p:spTgt spid="18"/>
                                        </p:tgtEl>
                                        <p:attrNameLst>
                                          <p:attrName>style.rotation</p:attrName>
                                        </p:attrNameLst>
                                      </p:cBhvr>
                                      <p:tavLst>
                                        <p:tav tm="0">
                                          <p:val>
                                            <p:fltVal val="360"/>
                                          </p:val>
                                        </p:tav>
                                        <p:tav tm="100000">
                                          <p:val>
                                            <p:fltVal val="0"/>
                                          </p:val>
                                        </p:tav>
                                      </p:tavLst>
                                    </p:anim>
                                    <p:animEffect filter="">
                                      <p:cBhvr>
                                        <p:cTn dur="500" id="60"/>
                                        <p:tgtEl>
                                          <p:spTgt spid="18"/>
                                        </p:tgtEl>
                                      </p:cBhvr>
                                    </p:animEffect>
                                  </p:childTnLst>
                                </p:cTn>
                              </p:par>
                              <p:par>
                                <p:cTn fill="hold" grpId="0" id="61" nodeType="withEffect" presetClass="entr" presetID="42" presetSubtype="0">
                                  <p:stCondLst>
                                    <p:cond delay="5000"/>
                                  </p:stCondLst>
                                  <p:childTnLst>
                                    <p:set>
                                      <p:cBhvr>
                                        <p:cTn dur="1" fill="hold" id="62">
                                          <p:stCondLst>
                                            <p:cond delay="0"/>
                                          </p:stCondLst>
                                        </p:cTn>
                                        <p:tgtEl>
                                          <p:spTgt spid="16"/>
                                        </p:tgtEl>
                                        <p:attrNameLst>
                                          <p:attrName>style.visibility</p:attrName>
                                        </p:attrNameLst>
                                      </p:cBhvr>
                                      <p:to>
                                        <p:strVal val="visible"/>
                                      </p:to>
                                    </p:set>
                                    <p:animEffect filter="">
                                      <p:cBhvr>
                                        <p:cTn dur="1000" id="63"/>
                                        <p:tgtEl>
                                          <p:spTgt spid="16"/>
                                        </p:tgtEl>
                                      </p:cBhvr>
                                    </p:animEffect>
                                    <p:anim calcmode="lin" valueType="num">
                                      <p:cBhvr>
                                        <p:cTn dur="1000" fill="hold" id="64"/>
                                        <p:tgtEl>
                                          <p:spTgt spid="16"/>
                                        </p:tgtEl>
                                        <p:attrNameLst>
                                          <p:attrName>ppt_x</p:attrName>
                                        </p:attrNameLst>
                                      </p:cBhvr>
                                      <p:tavLst>
                                        <p:tav tm="0">
                                          <p:val>
                                            <p:strVal val="#ppt_x"/>
                                          </p:val>
                                        </p:tav>
                                        <p:tav tm="100000">
                                          <p:val>
                                            <p:strVal val="#ppt_x"/>
                                          </p:val>
                                        </p:tav>
                                      </p:tavLst>
                                    </p:anim>
                                    <p:anim calcmode="lin" valueType="num">
                                      <p:cBhvr>
                                        <p:cTn dur="1000" fill="hold" id="65"/>
                                        <p:tgtEl>
                                          <p:spTgt spid="16"/>
                                        </p:tgtEl>
                                        <p:attrNameLst>
                                          <p:attrName>ppt_y</p:attrName>
                                        </p:attrNameLst>
                                      </p:cBhvr>
                                      <p:tavLst>
                                        <p:tav tm="0">
                                          <p:val>
                                            <p:strVal val="#ppt_y+.1"/>
                                          </p:val>
                                        </p:tav>
                                        <p:tav tm="100000">
                                          <p:val>
                                            <p:strVal val="#ppt_y"/>
                                          </p:val>
                                        </p:tav>
                                      </p:tavLst>
                                    </p:anim>
                                  </p:childTnLst>
                                </p:cTn>
                              </p:par>
                              <p:par>
                                <p:cTn decel="100000" fill="hold" grpId="0" id="66" nodeType="withEffect" presetClass="entr" presetID="49" presetSubtype="0">
                                  <p:stCondLst>
                                    <p:cond delay="6000"/>
                                  </p:stCondLst>
                                  <p:childTnLst>
                                    <p:set>
                                      <p:cBhvr>
                                        <p:cTn dur="1" fill="hold" id="67">
                                          <p:stCondLst>
                                            <p:cond delay="0"/>
                                          </p:stCondLst>
                                        </p:cTn>
                                        <p:tgtEl>
                                          <p:spTgt spid="15"/>
                                        </p:tgtEl>
                                        <p:attrNameLst>
                                          <p:attrName>style.visibility</p:attrName>
                                        </p:attrNameLst>
                                      </p:cBhvr>
                                      <p:to>
                                        <p:strVal val="visible"/>
                                      </p:to>
                                    </p:set>
                                    <p:anim calcmode="lin" valueType="num">
                                      <p:cBhvr>
                                        <p:cTn dur="500" fill="hold" id="68"/>
                                        <p:tgtEl>
                                          <p:spTgt spid="15"/>
                                        </p:tgtEl>
                                        <p:attrNameLst>
                                          <p:attrName>ppt_w</p:attrName>
                                        </p:attrNameLst>
                                      </p:cBhvr>
                                      <p:tavLst>
                                        <p:tav tm="0">
                                          <p:val>
                                            <p:fltVal val="0"/>
                                          </p:val>
                                        </p:tav>
                                        <p:tav tm="100000">
                                          <p:val>
                                            <p:strVal val="#ppt_w"/>
                                          </p:val>
                                        </p:tav>
                                      </p:tavLst>
                                    </p:anim>
                                    <p:anim calcmode="lin" valueType="num">
                                      <p:cBhvr>
                                        <p:cTn dur="500" fill="hold" id="69"/>
                                        <p:tgtEl>
                                          <p:spTgt spid="15"/>
                                        </p:tgtEl>
                                        <p:attrNameLst>
                                          <p:attrName>ppt_h</p:attrName>
                                        </p:attrNameLst>
                                      </p:cBhvr>
                                      <p:tavLst>
                                        <p:tav tm="0">
                                          <p:val>
                                            <p:fltVal val="0"/>
                                          </p:val>
                                        </p:tav>
                                        <p:tav tm="100000">
                                          <p:val>
                                            <p:strVal val="#ppt_h"/>
                                          </p:val>
                                        </p:tav>
                                      </p:tavLst>
                                    </p:anim>
                                    <p:anim calcmode="lin" valueType="num">
                                      <p:cBhvr>
                                        <p:cTn dur="500" fill="hold" id="70"/>
                                        <p:tgtEl>
                                          <p:spTgt spid="15"/>
                                        </p:tgtEl>
                                        <p:attrNameLst>
                                          <p:attrName>style.rotation</p:attrName>
                                        </p:attrNameLst>
                                      </p:cBhvr>
                                      <p:tavLst>
                                        <p:tav tm="0">
                                          <p:val>
                                            <p:fltVal val="360"/>
                                          </p:val>
                                        </p:tav>
                                        <p:tav tm="100000">
                                          <p:val>
                                            <p:fltVal val="0"/>
                                          </p:val>
                                        </p:tav>
                                      </p:tavLst>
                                    </p:anim>
                                    <p:animEffect filter="">
                                      <p:cBhvr>
                                        <p:cTn dur="500" id="71"/>
                                        <p:tgtEl>
                                          <p:spTgt spid="15"/>
                                        </p:tgtEl>
                                      </p:cBhvr>
                                    </p:animEffect>
                                  </p:childTnLst>
                                </p:cTn>
                              </p:par>
                              <p:par>
                                <p:cTn fill="hold" grpId="0" id="72" nodeType="withEffect" presetClass="entr" presetID="42" presetSubtype="0">
                                  <p:stCondLst>
                                    <p:cond delay="6500"/>
                                  </p:stCondLst>
                                  <p:childTnLst>
                                    <p:set>
                                      <p:cBhvr>
                                        <p:cTn dur="1" fill="hold" id="73">
                                          <p:stCondLst>
                                            <p:cond delay="0"/>
                                          </p:stCondLst>
                                        </p:cTn>
                                        <p:tgtEl>
                                          <p:spTgt spid="17"/>
                                        </p:tgtEl>
                                        <p:attrNameLst>
                                          <p:attrName>style.visibility</p:attrName>
                                        </p:attrNameLst>
                                      </p:cBhvr>
                                      <p:to>
                                        <p:strVal val="visible"/>
                                      </p:to>
                                    </p:set>
                                    <p:animEffect filter="">
                                      <p:cBhvr>
                                        <p:cTn dur="1000" id="74"/>
                                        <p:tgtEl>
                                          <p:spTgt spid="17"/>
                                        </p:tgtEl>
                                      </p:cBhvr>
                                    </p:animEffect>
                                    <p:anim calcmode="lin" valueType="num">
                                      <p:cBhvr>
                                        <p:cTn dur="1000" fill="hold" id="75"/>
                                        <p:tgtEl>
                                          <p:spTgt spid="17"/>
                                        </p:tgtEl>
                                        <p:attrNameLst>
                                          <p:attrName>ppt_x</p:attrName>
                                        </p:attrNameLst>
                                      </p:cBhvr>
                                      <p:tavLst>
                                        <p:tav tm="0">
                                          <p:val>
                                            <p:strVal val="#ppt_x"/>
                                          </p:val>
                                        </p:tav>
                                        <p:tav tm="100000">
                                          <p:val>
                                            <p:strVal val="#ppt_x"/>
                                          </p:val>
                                        </p:tav>
                                      </p:tavLst>
                                    </p:anim>
                                    <p:anim calcmode="lin" valueType="num">
                                      <p:cBhvr>
                                        <p:cTn dur="1000" fill="hold" id="76"/>
                                        <p:tgtEl>
                                          <p:spTgt spid="17"/>
                                        </p:tgtEl>
                                        <p:attrNameLst>
                                          <p:attrName>ppt_y</p:attrName>
                                        </p:attrNameLst>
                                      </p:cBhvr>
                                      <p:tavLst>
                                        <p:tav tm="0">
                                          <p:val>
                                            <p:strVal val="#ppt_y+.1"/>
                                          </p:val>
                                        </p:tav>
                                        <p:tav tm="100000">
                                          <p:val>
                                            <p:strVal val="#ppt_y"/>
                                          </p:val>
                                        </p:tav>
                                      </p:tavLst>
                                    </p:anim>
                                  </p:childTnLst>
                                </p:cTn>
                              </p:par>
                              <p:par>
                                <p:cTn fill="hold" id="77" nodeType="withEffect" presetClass="entr" presetID="10" presetSubtype="0">
                                  <p:stCondLst>
                                    <p:cond delay="1000"/>
                                  </p:stCondLst>
                                  <p:childTnLst>
                                    <p:set>
                                      <p:cBhvr>
                                        <p:cTn dur="1" fill="hold" id="78">
                                          <p:stCondLst>
                                            <p:cond delay="0"/>
                                          </p:stCondLst>
                                        </p:cTn>
                                        <p:tgtEl>
                                          <p:spTgt spid="20"/>
                                        </p:tgtEl>
                                        <p:attrNameLst>
                                          <p:attrName>style.visibility</p:attrName>
                                        </p:attrNameLst>
                                      </p:cBhvr>
                                      <p:to>
                                        <p:strVal val="visible"/>
                                      </p:to>
                                    </p:set>
                                    <p:animEffect filter="fade" transition="in">
                                      <p:cBhvr>
                                        <p:cTn dur="500" id="79"/>
                                        <p:tgtEl>
                                          <p:spTgt spid="20"/>
                                        </p:tgtEl>
                                      </p:cBhvr>
                                    </p:animEffect>
                                  </p:childTnLst>
                                </p:cTn>
                              </p:par>
                              <p:par>
                                <p:cTn fill="hold" id="80" nodeType="withEffect" presetClass="entr" presetID="10" presetSubtype="0">
                                  <p:stCondLst>
                                    <p:cond delay="1000"/>
                                  </p:stCondLst>
                                  <p:childTnLst>
                                    <p:set>
                                      <p:cBhvr>
                                        <p:cTn dur="1" fill="hold" id="81">
                                          <p:stCondLst>
                                            <p:cond delay="0"/>
                                          </p:stCondLst>
                                        </p:cTn>
                                        <p:tgtEl>
                                          <p:spTgt spid="21"/>
                                        </p:tgtEl>
                                        <p:attrNameLst>
                                          <p:attrName>style.visibility</p:attrName>
                                        </p:attrNameLst>
                                      </p:cBhvr>
                                      <p:to>
                                        <p:strVal val="visible"/>
                                      </p:to>
                                    </p:set>
                                    <p:animEffect filter="fade" transition="in">
                                      <p:cBhvr>
                                        <p:cTn dur="500" id="82"/>
                                        <p:tgtEl>
                                          <p:spTgt spid="21"/>
                                        </p:tgtEl>
                                      </p:cBhvr>
                                    </p:animEffect>
                                  </p:childTnLst>
                                </p:cTn>
                              </p:par>
                              <p:par>
                                <p:cTn fill="hold" id="83" nodeType="withEffect" presetClass="entr" presetID="10" presetSubtype="0">
                                  <p:stCondLst>
                                    <p:cond delay="1000"/>
                                  </p:stCondLst>
                                  <p:childTnLst>
                                    <p:set>
                                      <p:cBhvr>
                                        <p:cTn dur="1" fill="hold" id="84">
                                          <p:stCondLst>
                                            <p:cond delay="0"/>
                                          </p:stCondLst>
                                        </p:cTn>
                                        <p:tgtEl>
                                          <p:spTgt spid="22"/>
                                        </p:tgtEl>
                                        <p:attrNameLst>
                                          <p:attrName>style.visibility</p:attrName>
                                        </p:attrNameLst>
                                      </p:cBhvr>
                                      <p:to>
                                        <p:strVal val="visible"/>
                                      </p:to>
                                    </p:set>
                                    <p:animEffect filter="fade" transition="in">
                                      <p:cBhvr>
                                        <p:cTn dur="500" id="85"/>
                                        <p:tgtEl>
                                          <p:spTgt spid="22"/>
                                        </p:tgtEl>
                                      </p:cBhvr>
                                    </p:animEffect>
                                  </p:childTnLst>
                                </p:cTn>
                              </p:par>
                              <p:par>
                                <p:cTn fill="hold" id="86" nodeType="withEffect" presetClass="entr" presetID="10" presetSubtype="0">
                                  <p:stCondLst>
                                    <p:cond delay="1000"/>
                                  </p:stCondLst>
                                  <p:childTnLst>
                                    <p:set>
                                      <p:cBhvr>
                                        <p:cTn dur="1" fill="hold" id="87">
                                          <p:stCondLst>
                                            <p:cond delay="0"/>
                                          </p:stCondLst>
                                        </p:cTn>
                                        <p:tgtEl>
                                          <p:spTgt spid="23"/>
                                        </p:tgtEl>
                                        <p:attrNameLst>
                                          <p:attrName>style.visibility</p:attrName>
                                        </p:attrNameLst>
                                      </p:cBhvr>
                                      <p:to>
                                        <p:strVal val="visible"/>
                                      </p:to>
                                    </p:set>
                                    <p:animEffect filter="fade" transition="in">
                                      <p:cBhvr>
                                        <p:cTn dur="500" id="88"/>
                                        <p:tgtEl>
                                          <p:spTgt spid="23"/>
                                        </p:tgtEl>
                                      </p:cBhvr>
                                    </p:animEffect>
                                  </p:childTnLst>
                                </p:cTn>
                              </p:par>
                              <p:par>
                                <p:cTn fill="hold" id="89" nodeType="withEffect" presetClass="entr" presetID="10" presetSubtype="0">
                                  <p:stCondLst>
                                    <p:cond delay="1000"/>
                                  </p:stCondLst>
                                  <p:childTnLst>
                                    <p:set>
                                      <p:cBhvr>
                                        <p:cTn dur="1" fill="hold" id="90">
                                          <p:stCondLst>
                                            <p:cond delay="0"/>
                                          </p:stCondLst>
                                        </p:cTn>
                                        <p:tgtEl>
                                          <p:spTgt spid="24"/>
                                        </p:tgtEl>
                                        <p:attrNameLst>
                                          <p:attrName>style.visibility</p:attrName>
                                        </p:attrNameLst>
                                      </p:cBhvr>
                                      <p:to>
                                        <p:strVal val="visible"/>
                                      </p:to>
                                    </p:set>
                                    <p:animEffect filter="fade" transition="in">
                                      <p:cBhvr>
                                        <p:cTn dur="500" id="91"/>
                                        <p:tgtEl>
                                          <p:spTgt spid="24"/>
                                        </p:tgtEl>
                                      </p:cBhvr>
                                    </p:animEffect>
                                  </p:childTnLst>
                                </p:cTn>
                              </p:par>
                              <p:par>
                                <p:cTn fill="hold" id="92" nodeType="withEffect" presetClass="entr" presetID="10" presetSubtype="0">
                                  <p:stCondLst>
                                    <p:cond delay="1000"/>
                                  </p:stCondLst>
                                  <p:childTnLst>
                                    <p:set>
                                      <p:cBhvr>
                                        <p:cTn dur="1" fill="hold" id="93">
                                          <p:stCondLst>
                                            <p:cond delay="0"/>
                                          </p:stCondLst>
                                        </p:cTn>
                                        <p:tgtEl>
                                          <p:spTgt spid="25"/>
                                        </p:tgtEl>
                                        <p:attrNameLst>
                                          <p:attrName>style.visibility</p:attrName>
                                        </p:attrNameLst>
                                      </p:cBhvr>
                                      <p:to>
                                        <p:strVal val="visible"/>
                                      </p:to>
                                    </p:set>
                                    <p:animEffect filter="fade" transition="in">
                                      <p:cBhvr>
                                        <p:cTn dur="500" id="94"/>
                                        <p:tgtEl>
                                          <p:spTgt spid="25"/>
                                        </p:tgtEl>
                                      </p:cBhvr>
                                    </p:animEffect>
                                  </p:childTnLst>
                                </p:cTn>
                              </p:par>
                              <p:par>
                                <p:cTn fill="hold" id="95" nodeType="withEffect" presetClass="emph" presetID="8" presetSubtype="0" repeatCount="3000">
                                  <p:stCondLst>
                                    <p:cond delay="1000"/>
                                  </p:stCondLst>
                                  <p:childTnLst>
                                    <p:animRot by="21600000">
                                      <p:cBhvr>
                                        <p:cTn dur="3000" fill="hold" id="96"/>
                                        <p:tgtEl>
                                          <p:spTgt spid="20"/>
                                        </p:tgtEl>
                                        <p:attrNameLst>
                                          <p:attrName>r</p:attrName>
                                        </p:attrNameLst>
                                      </p:cBhvr>
                                    </p:animRot>
                                  </p:childTnLst>
                                </p:cTn>
                              </p:par>
                              <p:par>
                                <p:cTn fill="hold" id="97" nodeType="withEffect" presetClass="emph" presetID="8" presetSubtype="0" repeatCount="3000">
                                  <p:stCondLst>
                                    <p:cond delay="1000"/>
                                  </p:stCondLst>
                                  <p:childTnLst>
                                    <p:animRot by="-64800000">
                                      <p:cBhvr>
                                        <p:cTn dur="3000" fill="hold" id="98"/>
                                        <p:tgtEl>
                                          <p:spTgt spid="21"/>
                                        </p:tgtEl>
                                        <p:attrNameLst>
                                          <p:attrName>r</p:attrName>
                                        </p:attrNameLst>
                                      </p:cBhvr>
                                    </p:animRot>
                                  </p:childTnLst>
                                </p:cTn>
                              </p:par>
                              <p:par>
                                <p:cTn fill="hold" id="99" nodeType="withEffect" presetClass="emph" presetID="8" presetSubtype="0" repeatCount="3000">
                                  <p:stCondLst>
                                    <p:cond delay="1000"/>
                                  </p:stCondLst>
                                  <p:childTnLst>
                                    <p:animRot by="43200000">
                                      <p:cBhvr>
                                        <p:cTn dur="3000" fill="hold" id="100"/>
                                        <p:tgtEl>
                                          <p:spTgt spid="22"/>
                                        </p:tgtEl>
                                        <p:attrNameLst>
                                          <p:attrName>r</p:attrName>
                                        </p:attrNameLst>
                                      </p:cBhvr>
                                    </p:animRot>
                                  </p:childTnLst>
                                </p:cTn>
                              </p:par>
                              <p:par>
                                <p:cTn fill="hold" id="101" nodeType="withEffect" presetClass="emph" presetID="8" presetSubtype="0" repeatCount="3000">
                                  <p:stCondLst>
                                    <p:cond delay="1000"/>
                                  </p:stCondLst>
                                  <p:childTnLst>
                                    <p:animRot by="-43200000">
                                      <p:cBhvr>
                                        <p:cTn dur="3000" fill="hold" id="102"/>
                                        <p:tgtEl>
                                          <p:spTgt spid="23"/>
                                        </p:tgtEl>
                                        <p:attrNameLst>
                                          <p:attrName>r</p:attrName>
                                        </p:attrNameLst>
                                      </p:cBhvr>
                                    </p:animRot>
                                  </p:childTnLst>
                                </p:cTn>
                              </p:par>
                              <p:par>
                                <p:cTn fill="hold" id="103" nodeType="withEffect" presetClass="emph" presetID="8" presetSubtype="0" repeatCount="3000">
                                  <p:stCondLst>
                                    <p:cond delay="1000"/>
                                  </p:stCondLst>
                                  <p:childTnLst>
                                    <p:animRot by="21600000">
                                      <p:cBhvr>
                                        <p:cTn dur="3000" fill="hold" id="104"/>
                                        <p:tgtEl>
                                          <p:spTgt spid="24"/>
                                        </p:tgtEl>
                                        <p:attrNameLst>
                                          <p:attrName>r</p:attrName>
                                        </p:attrNameLst>
                                      </p:cBhvr>
                                    </p:animRot>
                                  </p:childTnLst>
                                </p:cTn>
                              </p:par>
                              <p:par>
                                <p:cTn fill="hold" id="105" nodeType="withEffect" presetClass="emph" presetID="8" presetSubtype="0" repeatCount="3000">
                                  <p:stCondLst>
                                    <p:cond delay="1000"/>
                                  </p:stCondLst>
                                  <p:childTnLst>
                                    <p:animRot by="-21600000">
                                      <p:cBhvr>
                                        <p:cTn dur="3000" fill="hold" id="106"/>
                                        <p:tgtEl>
                                          <p:spTgt spid="25"/>
                                        </p:tgtEl>
                                        <p:attrNameLst>
                                          <p:attrName>r</p:attrName>
                                        </p:attrNameLst>
                                      </p:cBhvr>
                                    </p:animRot>
                                  </p:childTnLst>
                                </p:cTn>
                              </p:par>
                              <p:par>
                                <p:cTn fill="hold" grpId="0" id="107" nodeType="withEffect" presetClass="entr" presetID="10" presetSubtype="0">
                                  <p:stCondLst>
                                    <p:cond delay="1500"/>
                                  </p:stCondLst>
                                  <p:childTnLst>
                                    <p:set>
                                      <p:cBhvr>
                                        <p:cTn dur="1" fill="hold" id="108">
                                          <p:stCondLst>
                                            <p:cond delay="0"/>
                                          </p:stCondLst>
                                        </p:cTn>
                                        <p:tgtEl>
                                          <p:spTgt spid="26"/>
                                        </p:tgtEl>
                                        <p:attrNameLst>
                                          <p:attrName>style.visibility</p:attrName>
                                        </p:attrNameLst>
                                      </p:cBhvr>
                                      <p:to>
                                        <p:strVal val="visible"/>
                                      </p:to>
                                    </p:set>
                                    <p:animEffect filter="fade" transition="in">
                                      <p:cBhvr>
                                        <p:cTn dur="1250" id="109"/>
                                        <p:tgtEl>
                                          <p:spTgt spid="2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6"/>
      <p:bldP grpId="0" spid="7"/>
      <p:bldP grpId="0" spid="8"/>
      <p:bldP grpId="0" spid="10"/>
      <p:bldP grpId="0" spid="11"/>
      <p:bldP grpId="0" spid="12"/>
      <p:bldP grpId="0" spid="13"/>
      <p:bldP grpId="0" spid="14"/>
      <p:bldP grpId="0" spid="15"/>
      <p:bldP grpId="0" spid="16"/>
      <p:bldP grpId="0" spid="17"/>
      <p:bldP grpId="0" spid="18"/>
      <p:bldP grpId="0" spid="26"/>
    </p:bldLst>
  </p:timing>
</p:sld>
</file>

<file path=ppt/slides/slide3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6" name="Oval 38"/>
          <p:cNvSpPr>
            <a:spLocks noChangeArrowheads="1"/>
          </p:cNvSpPr>
          <p:nvPr/>
        </p:nvSpPr>
        <p:spPr bwMode="auto">
          <a:xfrm>
            <a:off x="1944959" y="2784858"/>
            <a:ext cx="596058" cy="599000"/>
          </a:xfrm>
          <a:prstGeom prst="ellipse">
            <a:avLst/>
          </a:prstGeom>
          <a:solidFill>
            <a:schemeClr val="accent1">
              <a:alpha val="24000"/>
            </a:schemeClr>
          </a:solidFill>
          <a:ln cmpd="sng" w="12700">
            <a:solidFill>
              <a:schemeClr val="accent1"/>
            </a:solidFill>
            <a:miter lim="800000"/>
          </a:ln>
          <a:extLst/>
        </p:spPr>
        <p:txBody>
          <a:bodyPr anchor="ctr"/>
          <a:lstStyle/>
          <a:p>
            <a:endParaRPr altLang="en-US" lang="zh-CN"/>
          </a:p>
        </p:txBody>
      </p:sp>
      <p:sp>
        <p:nvSpPr>
          <p:cNvPr id="6" name="标题 5"/>
          <p:cNvSpPr>
            <a:spLocks noGrp="1"/>
          </p:cNvSpPr>
          <p:nvPr>
            <p:ph type="title"/>
          </p:nvPr>
        </p:nvSpPr>
        <p:spPr/>
        <p:txBody>
          <a:bodyPr>
            <a:noAutofit/>
          </a:bodyPr>
          <a:lstStyle/>
          <a:p>
            <a:r>
              <a:rPr altLang="zh-CN" b="1" lang="en-US" sz="1800">
                <a:latin typeface="+mj-ea"/>
              </a:rPr>
              <a:t>2016年工作目标（文字可以编辑）</a:t>
            </a:r>
          </a:p>
        </p:txBody>
      </p:sp>
      <p:sp>
        <p:nvSpPr>
          <p:cNvPr id="3" name="Freeform 6"/>
          <p:cNvSpPr/>
          <p:nvPr/>
        </p:nvSpPr>
        <p:spPr bwMode="auto">
          <a:xfrm>
            <a:off x="1682290" y="1096733"/>
            <a:ext cx="234888" cy="1446926"/>
          </a:xfrm>
          <a:custGeom>
            <a:gdLst>
              <a:gd fmla="*/ 11 w 68" name="T0"/>
              <a:gd fmla="*/ 0 h 417" name="T1"/>
              <a:gd fmla="*/ 57 w 68" name="T2"/>
              <a:gd fmla="*/ 0 h 417" name="T3"/>
              <a:gd fmla="*/ 68 w 68" name="T4"/>
              <a:gd fmla="*/ 11 h 417" name="T5"/>
              <a:gd fmla="*/ 68 w 68" name="T6"/>
              <a:gd fmla="*/ 238 h 417" name="T7"/>
              <a:gd fmla="*/ 68 w 68" name="T8"/>
              <a:gd fmla="*/ 417 h 417" name="T9"/>
              <a:gd fmla="*/ 0 w 68" name="T10"/>
              <a:gd fmla="*/ 417 h 417" name="T11"/>
              <a:gd fmla="*/ 0 w 68" name="T12"/>
              <a:gd fmla="*/ 238 h 417" name="T13"/>
              <a:gd fmla="*/ 0 w 68" name="T14"/>
              <a:gd fmla="*/ 11 h 417" name="T15"/>
              <a:gd fmla="*/ 11 w 68" name="T16"/>
              <a:gd fmla="*/ 0 h 41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17" w="68">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a:extLst/>
        </p:spPr>
        <p:txBody>
          <a:bodyPr anchor="t" anchorCtr="0" bIns="36363" compatLnSpc="1" lIns="72727" numCol="1" rIns="72727" tIns="36363" vert="horz" wrap="square">
            <a:prstTxWarp prst="textNoShape">
              <a:avLst/>
            </a:prstTxWarp>
          </a:bodyPr>
          <a:lstStyle/>
          <a:p>
            <a:endParaRPr altLang="en-US" lang="zh-CN"/>
          </a:p>
        </p:txBody>
      </p:sp>
      <p:sp>
        <p:nvSpPr>
          <p:cNvPr id="4" name="Freeform 7"/>
          <p:cNvSpPr/>
          <p:nvPr/>
        </p:nvSpPr>
        <p:spPr bwMode="auto">
          <a:xfrm>
            <a:off x="1682290" y="2099716"/>
            <a:ext cx="234888" cy="443943"/>
          </a:xfrm>
          <a:custGeom>
            <a:gdLst>
              <a:gd fmla="*/ 11 w 68" name="T0"/>
              <a:gd fmla="*/ 0 h 128" name="T1"/>
              <a:gd fmla="*/ 57 w 68" name="T2"/>
              <a:gd fmla="*/ 0 h 128" name="T3"/>
              <a:gd fmla="*/ 68 w 68" name="T4"/>
              <a:gd fmla="*/ 11 h 128" name="T5"/>
              <a:gd fmla="*/ 68 w 68" name="T6"/>
              <a:gd fmla="*/ 128 h 128" name="T7"/>
              <a:gd fmla="*/ 0 w 68" name="T8"/>
              <a:gd fmla="*/ 128 h 128" name="T9"/>
              <a:gd fmla="*/ 0 w 68" name="T10"/>
              <a:gd fmla="*/ 11 h 128" name="T11"/>
              <a:gd fmla="*/ 11 w 68" name="T12"/>
              <a:gd fmla="*/ 0 h 128" name="T13"/>
            </a:gdLst>
            <a:cxnLst>
              <a:cxn ang="0">
                <a:pos x="T0" y="T1"/>
              </a:cxn>
              <a:cxn ang="0">
                <a:pos x="T2" y="T3"/>
              </a:cxn>
              <a:cxn ang="0">
                <a:pos x="T4" y="T5"/>
              </a:cxn>
              <a:cxn ang="0">
                <a:pos x="T6" y="T7"/>
              </a:cxn>
              <a:cxn ang="0">
                <a:pos x="T8" y="T9"/>
              </a:cxn>
              <a:cxn ang="0">
                <a:pos x="T10" y="T11"/>
              </a:cxn>
              <a:cxn ang="0">
                <a:pos x="T12" y="T13"/>
              </a:cxn>
            </a:cxnLst>
            <a:rect b="b" l="0" r="r" t="0"/>
            <a:pathLst>
              <a:path h="128" w="68">
                <a:moveTo>
                  <a:pt x="11" y="0"/>
                </a:moveTo>
                <a:cubicBezTo>
                  <a:pt x="57" y="0"/>
                  <a:pt x="57" y="0"/>
                  <a:pt x="57" y="0"/>
                </a:cubicBezTo>
                <a:cubicBezTo>
                  <a:pt x="63" y="0"/>
                  <a:pt x="68" y="5"/>
                  <a:pt x="68" y="11"/>
                </a:cubicBezTo>
                <a:cubicBezTo>
                  <a:pt x="68" y="128"/>
                  <a:pt x="68" y="128"/>
                  <a:pt x="68" y="128"/>
                </a:cubicBezTo>
                <a:cubicBezTo>
                  <a:pt x="0" y="128"/>
                  <a:pt x="0" y="128"/>
                  <a:pt x="0" y="128"/>
                </a:cubicBezTo>
                <a:cubicBezTo>
                  <a:pt x="0" y="11"/>
                  <a:pt x="0" y="11"/>
                  <a:pt x="0" y="11"/>
                </a:cubicBezTo>
                <a:cubicBezTo>
                  <a:pt x="0" y="5"/>
                  <a:pt x="5" y="0"/>
                  <a:pt x="11" y="0"/>
                </a:cubicBezTo>
                <a:close/>
              </a:path>
            </a:pathLst>
          </a:custGeom>
          <a:solidFill>
            <a:schemeClr val="accent1"/>
          </a:solidFill>
          <a:ln>
            <a:noFill/>
          </a:ln>
          <a:extLst/>
        </p:spPr>
        <p:txBody>
          <a:bodyPr anchor="t" anchorCtr="0" bIns="36363" compatLnSpc="1" lIns="72727" numCol="1" rIns="72727" tIns="36363" vert="horz" wrap="square">
            <a:prstTxWarp prst="textNoShape">
              <a:avLst/>
            </a:prstTxWarp>
          </a:bodyPr>
          <a:lstStyle/>
          <a:p>
            <a:endParaRPr altLang="en-US" lang="zh-CN"/>
          </a:p>
        </p:txBody>
      </p:sp>
      <p:sp>
        <p:nvSpPr>
          <p:cNvPr id="5" name="Freeform 8"/>
          <p:cNvSpPr/>
          <p:nvPr/>
        </p:nvSpPr>
        <p:spPr bwMode="auto">
          <a:xfrm>
            <a:off x="1984107" y="1096733"/>
            <a:ext cx="234888" cy="1446926"/>
          </a:xfrm>
          <a:custGeom>
            <a:gdLst>
              <a:gd fmla="*/ 11 w 68" name="T0"/>
              <a:gd fmla="*/ 0 h 417" name="T1"/>
              <a:gd fmla="*/ 57 w 68" name="T2"/>
              <a:gd fmla="*/ 0 h 417" name="T3"/>
              <a:gd fmla="*/ 68 w 68" name="T4"/>
              <a:gd fmla="*/ 11 h 417" name="T5"/>
              <a:gd fmla="*/ 68 w 68" name="T6"/>
              <a:gd fmla="*/ 238 h 417" name="T7"/>
              <a:gd fmla="*/ 68 w 68" name="T8"/>
              <a:gd fmla="*/ 417 h 417" name="T9"/>
              <a:gd fmla="*/ 0 w 68" name="T10"/>
              <a:gd fmla="*/ 417 h 417" name="T11"/>
              <a:gd fmla="*/ 0 w 68" name="T12"/>
              <a:gd fmla="*/ 238 h 417" name="T13"/>
              <a:gd fmla="*/ 0 w 68" name="T14"/>
              <a:gd fmla="*/ 11 h 417" name="T15"/>
              <a:gd fmla="*/ 11 w 68" name="T16"/>
              <a:gd fmla="*/ 0 h 41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17" w="68">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a:extLst/>
        </p:spPr>
        <p:txBody>
          <a:bodyPr anchor="t" anchorCtr="0" bIns="36363" compatLnSpc="1" lIns="72727" numCol="1" rIns="72727" tIns="36363" vert="horz" wrap="square">
            <a:prstTxWarp prst="textNoShape">
              <a:avLst/>
            </a:prstTxWarp>
          </a:bodyPr>
          <a:lstStyle/>
          <a:p>
            <a:endParaRPr altLang="en-US" lang="zh-CN"/>
          </a:p>
        </p:txBody>
      </p:sp>
      <p:sp>
        <p:nvSpPr>
          <p:cNvPr id="7" name="Freeform 9"/>
          <p:cNvSpPr/>
          <p:nvPr/>
        </p:nvSpPr>
        <p:spPr bwMode="auto">
          <a:xfrm>
            <a:off x="2284663" y="1096733"/>
            <a:ext cx="236149" cy="1446926"/>
          </a:xfrm>
          <a:custGeom>
            <a:gdLst>
              <a:gd fmla="*/ 11 w 68" name="T0"/>
              <a:gd fmla="*/ 0 h 417" name="T1"/>
              <a:gd fmla="*/ 57 w 68" name="T2"/>
              <a:gd fmla="*/ 0 h 417" name="T3"/>
              <a:gd fmla="*/ 68 w 68" name="T4"/>
              <a:gd fmla="*/ 11 h 417" name="T5"/>
              <a:gd fmla="*/ 68 w 68" name="T6"/>
              <a:gd fmla="*/ 238 h 417" name="T7"/>
              <a:gd fmla="*/ 68 w 68" name="T8"/>
              <a:gd fmla="*/ 417 h 417" name="T9"/>
              <a:gd fmla="*/ 0 w 68" name="T10"/>
              <a:gd fmla="*/ 417 h 417" name="T11"/>
              <a:gd fmla="*/ 0 w 68" name="T12"/>
              <a:gd fmla="*/ 238 h 417" name="T13"/>
              <a:gd fmla="*/ 0 w 68" name="T14"/>
              <a:gd fmla="*/ 11 h 417" name="T15"/>
              <a:gd fmla="*/ 11 w 68" name="T16"/>
              <a:gd fmla="*/ 0 h 41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17" w="68">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a:extLst/>
        </p:spPr>
        <p:txBody>
          <a:bodyPr anchor="t" anchorCtr="0" bIns="36363" compatLnSpc="1" lIns="72727" numCol="1" rIns="72727" tIns="36363" vert="horz" wrap="square">
            <a:prstTxWarp prst="textNoShape">
              <a:avLst/>
            </a:prstTxWarp>
          </a:bodyPr>
          <a:lstStyle/>
          <a:p>
            <a:endParaRPr altLang="en-US" lang="zh-CN"/>
          </a:p>
        </p:txBody>
      </p:sp>
      <p:sp>
        <p:nvSpPr>
          <p:cNvPr id="8" name="Freeform 10"/>
          <p:cNvSpPr/>
          <p:nvPr/>
        </p:nvSpPr>
        <p:spPr bwMode="auto">
          <a:xfrm>
            <a:off x="2582692" y="1096733"/>
            <a:ext cx="236149" cy="1446926"/>
          </a:xfrm>
          <a:custGeom>
            <a:gdLst>
              <a:gd fmla="*/ 12 w 68" name="T0"/>
              <a:gd fmla="*/ 0 h 417" name="T1"/>
              <a:gd fmla="*/ 57 w 68" name="T2"/>
              <a:gd fmla="*/ 0 h 417" name="T3"/>
              <a:gd fmla="*/ 68 w 68" name="T4"/>
              <a:gd fmla="*/ 11 h 417" name="T5"/>
              <a:gd fmla="*/ 68 w 68" name="T6"/>
              <a:gd fmla="*/ 238 h 417" name="T7"/>
              <a:gd fmla="*/ 68 w 68" name="T8"/>
              <a:gd fmla="*/ 417 h 417" name="T9"/>
              <a:gd fmla="*/ 0 w 68" name="T10"/>
              <a:gd fmla="*/ 417 h 417" name="T11"/>
              <a:gd fmla="*/ 0 w 68" name="T12"/>
              <a:gd fmla="*/ 238 h 417" name="T13"/>
              <a:gd fmla="*/ 0 w 68" name="T14"/>
              <a:gd fmla="*/ 11 h 417" name="T15"/>
              <a:gd fmla="*/ 12 w 68" name="T16"/>
              <a:gd fmla="*/ 0 h 41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17" w="68">
                <a:moveTo>
                  <a:pt x="12"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2" y="0"/>
                </a:cubicBezTo>
                <a:close/>
              </a:path>
            </a:pathLst>
          </a:custGeom>
          <a:solidFill>
            <a:schemeClr val="bg1">
              <a:lumMod val="75000"/>
            </a:schemeClr>
          </a:solidFill>
          <a:ln>
            <a:noFill/>
          </a:ln>
          <a:extLst/>
        </p:spPr>
        <p:txBody>
          <a:bodyPr anchor="t" anchorCtr="0" bIns="36363" compatLnSpc="1" lIns="72727" numCol="1" rIns="72727" tIns="36363" vert="horz" wrap="square">
            <a:prstTxWarp prst="textNoShape">
              <a:avLst/>
            </a:prstTxWarp>
          </a:bodyPr>
          <a:lstStyle/>
          <a:p>
            <a:endParaRPr altLang="en-US" lang="zh-CN"/>
          </a:p>
        </p:txBody>
      </p:sp>
      <p:sp>
        <p:nvSpPr>
          <p:cNvPr id="9" name="Freeform 11"/>
          <p:cNvSpPr/>
          <p:nvPr/>
        </p:nvSpPr>
        <p:spPr bwMode="auto">
          <a:xfrm>
            <a:off x="1984107" y="1797431"/>
            <a:ext cx="234888" cy="746229"/>
          </a:xfrm>
          <a:custGeom>
            <a:gdLst>
              <a:gd fmla="*/ 11 w 68" name="T0"/>
              <a:gd fmla="*/ 0 h 215" name="T1"/>
              <a:gd fmla="*/ 57 w 68" name="T2"/>
              <a:gd fmla="*/ 0 h 215" name="T3"/>
              <a:gd fmla="*/ 68 w 68" name="T4"/>
              <a:gd fmla="*/ 11 h 215" name="T5"/>
              <a:gd fmla="*/ 68 w 68" name="T6"/>
              <a:gd fmla="*/ 215 h 215" name="T7"/>
              <a:gd fmla="*/ 0 w 68" name="T8"/>
              <a:gd fmla="*/ 215 h 215" name="T9"/>
              <a:gd fmla="*/ 0 w 68" name="T10"/>
              <a:gd fmla="*/ 11 h 215" name="T11"/>
              <a:gd fmla="*/ 11 w 68" name="T12"/>
              <a:gd fmla="*/ 0 h 215" name="T13"/>
            </a:gdLst>
            <a:cxnLst>
              <a:cxn ang="0">
                <a:pos x="T0" y="T1"/>
              </a:cxn>
              <a:cxn ang="0">
                <a:pos x="T2" y="T3"/>
              </a:cxn>
              <a:cxn ang="0">
                <a:pos x="T4" y="T5"/>
              </a:cxn>
              <a:cxn ang="0">
                <a:pos x="T6" y="T7"/>
              </a:cxn>
              <a:cxn ang="0">
                <a:pos x="T8" y="T9"/>
              </a:cxn>
              <a:cxn ang="0">
                <a:pos x="T10" y="T11"/>
              </a:cxn>
              <a:cxn ang="0">
                <a:pos x="T12" y="T13"/>
              </a:cxn>
            </a:cxnLst>
            <a:rect b="b" l="0" r="r" t="0"/>
            <a:pathLst>
              <a:path h="215" w="68">
                <a:moveTo>
                  <a:pt x="11" y="0"/>
                </a:moveTo>
                <a:cubicBezTo>
                  <a:pt x="57" y="0"/>
                  <a:pt x="57" y="0"/>
                  <a:pt x="57" y="0"/>
                </a:cubicBezTo>
                <a:cubicBezTo>
                  <a:pt x="63" y="0"/>
                  <a:pt x="68" y="5"/>
                  <a:pt x="68" y="11"/>
                </a:cubicBezTo>
                <a:cubicBezTo>
                  <a:pt x="68" y="215"/>
                  <a:pt x="68" y="215"/>
                  <a:pt x="68" y="215"/>
                </a:cubicBezTo>
                <a:cubicBezTo>
                  <a:pt x="0" y="215"/>
                  <a:pt x="0" y="215"/>
                  <a:pt x="0" y="215"/>
                </a:cubicBezTo>
                <a:cubicBezTo>
                  <a:pt x="0" y="11"/>
                  <a:pt x="0" y="11"/>
                  <a:pt x="0" y="11"/>
                </a:cubicBezTo>
                <a:cubicBezTo>
                  <a:pt x="0" y="5"/>
                  <a:pt x="5" y="0"/>
                  <a:pt x="11" y="0"/>
                </a:cubicBezTo>
                <a:close/>
              </a:path>
            </a:pathLst>
          </a:custGeom>
          <a:solidFill>
            <a:schemeClr val="accent1"/>
          </a:solidFill>
          <a:ln>
            <a:noFill/>
          </a:ln>
          <a:extLst/>
        </p:spPr>
        <p:txBody>
          <a:bodyPr anchor="t" anchorCtr="0" bIns="36363" compatLnSpc="1" lIns="72727" numCol="1" rIns="72727" tIns="36363" vert="horz" wrap="square">
            <a:prstTxWarp prst="textNoShape">
              <a:avLst/>
            </a:prstTxWarp>
          </a:bodyPr>
          <a:lstStyle/>
          <a:p>
            <a:endParaRPr altLang="en-US" lang="zh-CN"/>
          </a:p>
        </p:txBody>
      </p:sp>
      <p:sp>
        <p:nvSpPr>
          <p:cNvPr id="10" name="Freeform 12"/>
          <p:cNvSpPr/>
          <p:nvPr/>
        </p:nvSpPr>
        <p:spPr bwMode="auto">
          <a:xfrm>
            <a:off x="2284663" y="1485024"/>
            <a:ext cx="236149" cy="1058634"/>
          </a:xfrm>
          <a:custGeom>
            <a:gdLst>
              <a:gd fmla="*/ 11 w 68" name="T0"/>
              <a:gd fmla="*/ 0 h 305" name="T1"/>
              <a:gd fmla="*/ 57 w 68" name="T2"/>
              <a:gd fmla="*/ 0 h 305" name="T3"/>
              <a:gd fmla="*/ 68 w 68" name="T4"/>
              <a:gd fmla="*/ 11 h 305" name="T5"/>
              <a:gd fmla="*/ 68 w 68" name="T6"/>
              <a:gd fmla="*/ 238 h 305" name="T7"/>
              <a:gd fmla="*/ 68 w 68" name="T8"/>
              <a:gd fmla="*/ 305 h 305" name="T9"/>
              <a:gd fmla="*/ 0 w 68" name="T10"/>
              <a:gd fmla="*/ 305 h 305" name="T11"/>
              <a:gd fmla="*/ 0 w 68" name="T12"/>
              <a:gd fmla="*/ 238 h 305" name="T13"/>
              <a:gd fmla="*/ 0 w 68" name="T14"/>
              <a:gd fmla="*/ 11 h 305" name="T15"/>
              <a:gd fmla="*/ 11 w 68" name="T16"/>
              <a:gd fmla="*/ 0 h 305"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305" w="68">
                <a:moveTo>
                  <a:pt x="11" y="0"/>
                </a:moveTo>
                <a:cubicBezTo>
                  <a:pt x="57" y="0"/>
                  <a:pt x="57" y="0"/>
                  <a:pt x="57" y="0"/>
                </a:cubicBezTo>
                <a:cubicBezTo>
                  <a:pt x="63" y="0"/>
                  <a:pt x="68" y="5"/>
                  <a:pt x="68" y="11"/>
                </a:cubicBezTo>
                <a:cubicBezTo>
                  <a:pt x="68" y="238"/>
                  <a:pt x="68" y="238"/>
                  <a:pt x="68" y="238"/>
                </a:cubicBezTo>
                <a:cubicBezTo>
                  <a:pt x="68" y="305"/>
                  <a:pt x="68" y="305"/>
                  <a:pt x="68" y="305"/>
                </a:cubicBezTo>
                <a:cubicBezTo>
                  <a:pt x="0" y="305"/>
                  <a:pt x="0" y="305"/>
                  <a:pt x="0" y="305"/>
                </a:cubicBezTo>
                <a:cubicBezTo>
                  <a:pt x="0" y="238"/>
                  <a:pt x="0" y="238"/>
                  <a:pt x="0" y="238"/>
                </a:cubicBezTo>
                <a:cubicBezTo>
                  <a:pt x="0" y="11"/>
                  <a:pt x="0" y="11"/>
                  <a:pt x="0" y="11"/>
                </a:cubicBezTo>
                <a:cubicBezTo>
                  <a:pt x="0" y="5"/>
                  <a:pt x="5" y="0"/>
                  <a:pt x="11" y="0"/>
                </a:cubicBezTo>
                <a:close/>
              </a:path>
            </a:pathLst>
          </a:custGeom>
          <a:solidFill>
            <a:schemeClr val="accent1"/>
          </a:solidFill>
          <a:ln>
            <a:noFill/>
          </a:ln>
          <a:extLst/>
        </p:spPr>
        <p:txBody>
          <a:bodyPr anchor="t" anchorCtr="0" bIns="36363" compatLnSpc="1" lIns="72727" numCol="1" rIns="72727" tIns="36363" vert="horz" wrap="square">
            <a:prstTxWarp prst="textNoShape">
              <a:avLst/>
            </a:prstTxWarp>
          </a:bodyPr>
          <a:lstStyle/>
          <a:p>
            <a:endParaRPr altLang="en-US" lang="zh-CN"/>
          </a:p>
        </p:txBody>
      </p:sp>
      <p:sp>
        <p:nvSpPr>
          <p:cNvPr id="11" name="Freeform 13"/>
          <p:cNvSpPr/>
          <p:nvPr/>
        </p:nvSpPr>
        <p:spPr bwMode="auto">
          <a:xfrm>
            <a:off x="2582692" y="1280129"/>
            <a:ext cx="236149" cy="1263531"/>
          </a:xfrm>
          <a:custGeom>
            <a:gdLst>
              <a:gd fmla="*/ 12 w 68" name="T0"/>
              <a:gd fmla="*/ 0 h 364" name="T1"/>
              <a:gd fmla="*/ 57 w 68" name="T2"/>
              <a:gd fmla="*/ 0 h 364" name="T3"/>
              <a:gd fmla="*/ 68 w 68" name="T4"/>
              <a:gd fmla="*/ 11 h 364" name="T5"/>
              <a:gd fmla="*/ 68 w 68" name="T6"/>
              <a:gd fmla="*/ 238 h 364" name="T7"/>
              <a:gd fmla="*/ 68 w 68" name="T8"/>
              <a:gd fmla="*/ 364 h 364" name="T9"/>
              <a:gd fmla="*/ 0 w 68" name="T10"/>
              <a:gd fmla="*/ 364 h 364" name="T11"/>
              <a:gd fmla="*/ 0 w 68" name="T12"/>
              <a:gd fmla="*/ 238 h 364" name="T13"/>
              <a:gd fmla="*/ 0 w 68" name="T14"/>
              <a:gd fmla="*/ 11 h 364" name="T15"/>
              <a:gd fmla="*/ 12 w 68" name="T16"/>
              <a:gd fmla="*/ 0 h 364"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364" w="68">
                <a:moveTo>
                  <a:pt x="12" y="0"/>
                </a:moveTo>
                <a:cubicBezTo>
                  <a:pt x="57" y="0"/>
                  <a:pt x="57" y="0"/>
                  <a:pt x="57" y="0"/>
                </a:cubicBezTo>
                <a:cubicBezTo>
                  <a:pt x="63" y="0"/>
                  <a:pt x="68" y="5"/>
                  <a:pt x="68" y="11"/>
                </a:cubicBezTo>
                <a:cubicBezTo>
                  <a:pt x="68" y="238"/>
                  <a:pt x="68" y="238"/>
                  <a:pt x="68" y="238"/>
                </a:cubicBezTo>
                <a:cubicBezTo>
                  <a:pt x="68" y="364"/>
                  <a:pt x="68" y="364"/>
                  <a:pt x="68" y="364"/>
                </a:cubicBezTo>
                <a:cubicBezTo>
                  <a:pt x="0" y="364"/>
                  <a:pt x="0" y="364"/>
                  <a:pt x="0" y="364"/>
                </a:cubicBezTo>
                <a:cubicBezTo>
                  <a:pt x="0" y="238"/>
                  <a:pt x="0" y="238"/>
                  <a:pt x="0" y="238"/>
                </a:cubicBezTo>
                <a:cubicBezTo>
                  <a:pt x="0" y="11"/>
                  <a:pt x="0" y="11"/>
                  <a:pt x="0" y="11"/>
                </a:cubicBezTo>
                <a:cubicBezTo>
                  <a:pt x="0" y="5"/>
                  <a:pt x="5" y="0"/>
                  <a:pt x="12" y="0"/>
                </a:cubicBezTo>
                <a:close/>
              </a:path>
            </a:pathLst>
          </a:custGeom>
          <a:solidFill>
            <a:schemeClr val="accent1"/>
          </a:solidFill>
          <a:ln>
            <a:noFill/>
          </a:ln>
          <a:extLst/>
        </p:spPr>
        <p:txBody>
          <a:bodyPr anchor="t" anchorCtr="0" bIns="36363" compatLnSpc="1" lIns="72727" numCol="1" rIns="72727" tIns="36363" vert="horz" wrap="square">
            <a:prstTxWarp prst="textNoShape">
              <a:avLst/>
            </a:prstTxWarp>
          </a:bodyPr>
          <a:lstStyle/>
          <a:p>
            <a:endParaRPr altLang="en-US" lang="zh-CN"/>
          </a:p>
        </p:txBody>
      </p:sp>
      <p:sp>
        <p:nvSpPr>
          <p:cNvPr id="12" name="Freeform 14"/>
          <p:cNvSpPr/>
          <p:nvPr/>
        </p:nvSpPr>
        <p:spPr bwMode="auto">
          <a:xfrm>
            <a:off x="3301243" y="1096733"/>
            <a:ext cx="234888" cy="1446926"/>
          </a:xfrm>
          <a:custGeom>
            <a:gdLst>
              <a:gd fmla="*/ 11 w 68" name="T0"/>
              <a:gd fmla="*/ 0 h 417" name="T1"/>
              <a:gd fmla="*/ 57 w 68" name="T2"/>
              <a:gd fmla="*/ 0 h 417" name="T3"/>
              <a:gd fmla="*/ 68 w 68" name="T4"/>
              <a:gd fmla="*/ 11 h 417" name="T5"/>
              <a:gd fmla="*/ 68 w 68" name="T6"/>
              <a:gd fmla="*/ 238 h 417" name="T7"/>
              <a:gd fmla="*/ 68 w 68" name="T8"/>
              <a:gd fmla="*/ 417 h 417" name="T9"/>
              <a:gd fmla="*/ 0 w 68" name="T10"/>
              <a:gd fmla="*/ 417 h 417" name="T11"/>
              <a:gd fmla="*/ 0 w 68" name="T12"/>
              <a:gd fmla="*/ 238 h 417" name="T13"/>
              <a:gd fmla="*/ 0 w 68" name="T14"/>
              <a:gd fmla="*/ 11 h 417" name="T15"/>
              <a:gd fmla="*/ 11 w 68" name="T16"/>
              <a:gd fmla="*/ 0 h 41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17" w="68">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a:extLst/>
        </p:spPr>
        <p:txBody>
          <a:bodyPr anchor="t" anchorCtr="0" bIns="36363" compatLnSpc="1" lIns="72727" numCol="1" rIns="72727" tIns="36363" vert="horz" wrap="square">
            <a:prstTxWarp prst="textNoShape">
              <a:avLst/>
            </a:prstTxWarp>
          </a:bodyPr>
          <a:lstStyle/>
          <a:p>
            <a:endParaRPr altLang="en-US" lang="zh-CN"/>
          </a:p>
        </p:txBody>
      </p:sp>
      <p:sp>
        <p:nvSpPr>
          <p:cNvPr id="13" name="Freeform 15"/>
          <p:cNvSpPr/>
          <p:nvPr/>
        </p:nvSpPr>
        <p:spPr bwMode="auto">
          <a:xfrm>
            <a:off x="3601799" y="1096733"/>
            <a:ext cx="236149" cy="1446926"/>
          </a:xfrm>
          <a:custGeom>
            <a:gdLst>
              <a:gd fmla="*/ 11 w 68" name="T0"/>
              <a:gd fmla="*/ 0 h 417" name="T1"/>
              <a:gd fmla="*/ 57 w 68" name="T2"/>
              <a:gd fmla="*/ 0 h 417" name="T3"/>
              <a:gd fmla="*/ 68 w 68" name="T4"/>
              <a:gd fmla="*/ 11 h 417" name="T5"/>
              <a:gd fmla="*/ 68 w 68" name="T6"/>
              <a:gd fmla="*/ 238 h 417" name="T7"/>
              <a:gd fmla="*/ 68 w 68" name="T8"/>
              <a:gd fmla="*/ 417 h 417" name="T9"/>
              <a:gd fmla="*/ 0 w 68" name="T10"/>
              <a:gd fmla="*/ 417 h 417" name="T11"/>
              <a:gd fmla="*/ 0 w 68" name="T12"/>
              <a:gd fmla="*/ 238 h 417" name="T13"/>
              <a:gd fmla="*/ 0 w 68" name="T14"/>
              <a:gd fmla="*/ 11 h 417" name="T15"/>
              <a:gd fmla="*/ 11 w 68" name="T16"/>
              <a:gd fmla="*/ 0 h 41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17" w="68">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a:extLst/>
        </p:spPr>
        <p:txBody>
          <a:bodyPr anchor="t" anchorCtr="0" bIns="36363" compatLnSpc="1" lIns="72727" numCol="1" rIns="72727" tIns="36363" vert="horz" wrap="square">
            <a:prstTxWarp prst="textNoShape">
              <a:avLst/>
            </a:prstTxWarp>
          </a:bodyPr>
          <a:lstStyle/>
          <a:p>
            <a:endParaRPr altLang="en-US" lang="zh-CN"/>
          </a:p>
        </p:txBody>
      </p:sp>
      <p:sp>
        <p:nvSpPr>
          <p:cNvPr id="14" name="Freeform 16"/>
          <p:cNvSpPr/>
          <p:nvPr/>
        </p:nvSpPr>
        <p:spPr bwMode="auto">
          <a:xfrm>
            <a:off x="3903617" y="1096733"/>
            <a:ext cx="236149" cy="1446926"/>
          </a:xfrm>
          <a:custGeom>
            <a:gdLst>
              <a:gd fmla="*/ 11 w 68" name="T0"/>
              <a:gd fmla="*/ 0 h 417" name="T1"/>
              <a:gd fmla="*/ 57 w 68" name="T2"/>
              <a:gd fmla="*/ 0 h 417" name="T3"/>
              <a:gd fmla="*/ 68 w 68" name="T4"/>
              <a:gd fmla="*/ 11 h 417" name="T5"/>
              <a:gd fmla="*/ 68 w 68" name="T6"/>
              <a:gd fmla="*/ 238 h 417" name="T7"/>
              <a:gd fmla="*/ 68 w 68" name="T8"/>
              <a:gd fmla="*/ 417 h 417" name="T9"/>
              <a:gd fmla="*/ 0 w 68" name="T10"/>
              <a:gd fmla="*/ 417 h 417" name="T11"/>
              <a:gd fmla="*/ 0 w 68" name="T12"/>
              <a:gd fmla="*/ 238 h 417" name="T13"/>
              <a:gd fmla="*/ 0 w 68" name="T14"/>
              <a:gd fmla="*/ 11 h 417" name="T15"/>
              <a:gd fmla="*/ 11 w 68" name="T16"/>
              <a:gd fmla="*/ 0 h 41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17" w="68">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a:extLst/>
        </p:spPr>
        <p:txBody>
          <a:bodyPr anchor="t" anchorCtr="0" bIns="36363" compatLnSpc="1" lIns="72727" numCol="1" rIns="72727" tIns="36363" vert="horz" wrap="square">
            <a:prstTxWarp prst="textNoShape">
              <a:avLst/>
            </a:prstTxWarp>
          </a:bodyPr>
          <a:lstStyle/>
          <a:p>
            <a:endParaRPr altLang="en-US" lang="zh-CN"/>
          </a:p>
        </p:txBody>
      </p:sp>
      <p:sp>
        <p:nvSpPr>
          <p:cNvPr id="15" name="Freeform 17"/>
          <p:cNvSpPr/>
          <p:nvPr/>
        </p:nvSpPr>
        <p:spPr bwMode="auto">
          <a:xfrm>
            <a:off x="4205435" y="1096733"/>
            <a:ext cx="236149" cy="1446926"/>
          </a:xfrm>
          <a:custGeom>
            <a:gdLst>
              <a:gd fmla="*/ 11 w 68" name="T0"/>
              <a:gd fmla="*/ 0 h 417" name="T1"/>
              <a:gd fmla="*/ 57 w 68" name="T2"/>
              <a:gd fmla="*/ 0 h 417" name="T3"/>
              <a:gd fmla="*/ 68 w 68" name="T4"/>
              <a:gd fmla="*/ 11 h 417" name="T5"/>
              <a:gd fmla="*/ 68 w 68" name="T6"/>
              <a:gd fmla="*/ 238 h 417" name="T7"/>
              <a:gd fmla="*/ 68 w 68" name="T8"/>
              <a:gd fmla="*/ 417 h 417" name="T9"/>
              <a:gd fmla="*/ 0 w 68" name="T10"/>
              <a:gd fmla="*/ 417 h 417" name="T11"/>
              <a:gd fmla="*/ 0 w 68" name="T12"/>
              <a:gd fmla="*/ 238 h 417" name="T13"/>
              <a:gd fmla="*/ 0 w 68" name="T14"/>
              <a:gd fmla="*/ 11 h 417" name="T15"/>
              <a:gd fmla="*/ 11 w 68" name="T16"/>
              <a:gd fmla="*/ 0 h 41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17" w="68">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a:extLst/>
        </p:spPr>
        <p:txBody>
          <a:bodyPr anchor="t" anchorCtr="0" bIns="36363" compatLnSpc="1" lIns="72727" numCol="1" rIns="72727" tIns="36363" vert="horz" wrap="square">
            <a:prstTxWarp prst="textNoShape">
              <a:avLst/>
            </a:prstTxWarp>
          </a:bodyPr>
          <a:lstStyle/>
          <a:p>
            <a:endParaRPr altLang="en-US" lang="zh-CN"/>
          </a:p>
        </p:txBody>
      </p:sp>
      <p:sp>
        <p:nvSpPr>
          <p:cNvPr id="16" name="Freeform 18"/>
          <p:cNvSpPr/>
          <p:nvPr/>
        </p:nvSpPr>
        <p:spPr bwMode="auto">
          <a:xfrm>
            <a:off x="3301243" y="2328644"/>
            <a:ext cx="234888" cy="215015"/>
          </a:xfrm>
          <a:custGeom>
            <a:gdLst>
              <a:gd fmla="*/ 11 w 68" name="T0"/>
              <a:gd fmla="*/ 0 h 62" name="T1"/>
              <a:gd fmla="*/ 57 w 68" name="T2"/>
              <a:gd fmla="*/ 0 h 62" name="T3"/>
              <a:gd fmla="*/ 68 w 68" name="T4"/>
              <a:gd fmla="*/ 11 h 62" name="T5"/>
              <a:gd fmla="*/ 68 w 68" name="T6"/>
              <a:gd fmla="*/ 62 h 62" name="T7"/>
              <a:gd fmla="*/ 0 w 68" name="T8"/>
              <a:gd fmla="*/ 62 h 62" name="T9"/>
              <a:gd fmla="*/ 0 w 68" name="T10"/>
              <a:gd fmla="*/ 11 h 62" name="T11"/>
              <a:gd fmla="*/ 11 w 68" name="T12"/>
              <a:gd fmla="*/ 0 h 62" name="T13"/>
            </a:gdLst>
            <a:cxnLst>
              <a:cxn ang="0">
                <a:pos x="T0" y="T1"/>
              </a:cxn>
              <a:cxn ang="0">
                <a:pos x="T2" y="T3"/>
              </a:cxn>
              <a:cxn ang="0">
                <a:pos x="T4" y="T5"/>
              </a:cxn>
              <a:cxn ang="0">
                <a:pos x="T6" y="T7"/>
              </a:cxn>
              <a:cxn ang="0">
                <a:pos x="T8" y="T9"/>
              </a:cxn>
              <a:cxn ang="0">
                <a:pos x="T10" y="T11"/>
              </a:cxn>
              <a:cxn ang="0">
                <a:pos x="T12" y="T13"/>
              </a:cxn>
            </a:cxnLst>
            <a:rect b="b" l="0" r="r" t="0"/>
            <a:pathLst>
              <a:path h="62" w="68">
                <a:moveTo>
                  <a:pt x="11" y="0"/>
                </a:moveTo>
                <a:cubicBezTo>
                  <a:pt x="57" y="0"/>
                  <a:pt x="57" y="0"/>
                  <a:pt x="57" y="0"/>
                </a:cubicBezTo>
                <a:cubicBezTo>
                  <a:pt x="63" y="0"/>
                  <a:pt x="68" y="5"/>
                  <a:pt x="68" y="11"/>
                </a:cubicBezTo>
                <a:cubicBezTo>
                  <a:pt x="68" y="62"/>
                  <a:pt x="68" y="62"/>
                  <a:pt x="68" y="62"/>
                </a:cubicBezTo>
                <a:cubicBezTo>
                  <a:pt x="0" y="62"/>
                  <a:pt x="0" y="62"/>
                  <a:pt x="0" y="62"/>
                </a:cubicBezTo>
                <a:cubicBezTo>
                  <a:pt x="0" y="11"/>
                  <a:pt x="0" y="11"/>
                  <a:pt x="0" y="11"/>
                </a:cubicBezTo>
                <a:cubicBezTo>
                  <a:pt x="0" y="5"/>
                  <a:pt x="5" y="0"/>
                  <a:pt x="11" y="0"/>
                </a:cubicBezTo>
                <a:close/>
              </a:path>
            </a:pathLst>
          </a:custGeom>
          <a:solidFill>
            <a:schemeClr val="accent1"/>
          </a:solidFill>
          <a:ln>
            <a:noFill/>
          </a:ln>
          <a:extLst/>
        </p:spPr>
        <p:txBody>
          <a:bodyPr anchor="t" anchorCtr="0" bIns="36363" compatLnSpc="1" lIns="72727" numCol="1" rIns="72727" tIns="36363" vert="horz" wrap="square">
            <a:prstTxWarp prst="textNoShape">
              <a:avLst/>
            </a:prstTxWarp>
          </a:bodyPr>
          <a:lstStyle/>
          <a:p>
            <a:endParaRPr altLang="en-US" lang="zh-CN"/>
          </a:p>
        </p:txBody>
      </p:sp>
      <p:sp>
        <p:nvSpPr>
          <p:cNvPr id="17" name="Freeform 19"/>
          <p:cNvSpPr/>
          <p:nvPr/>
        </p:nvSpPr>
        <p:spPr bwMode="auto">
          <a:xfrm>
            <a:off x="3601799" y="1803752"/>
            <a:ext cx="236149" cy="739906"/>
          </a:xfrm>
          <a:custGeom>
            <a:gdLst>
              <a:gd fmla="*/ 11 w 68" name="T0"/>
              <a:gd fmla="*/ 0 h 213" name="T1"/>
              <a:gd fmla="*/ 57 w 68" name="T2"/>
              <a:gd fmla="*/ 0 h 213" name="T3"/>
              <a:gd fmla="*/ 68 w 68" name="T4"/>
              <a:gd fmla="*/ 11 h 213" name="T5"/>
              <a:gd fmla="*/ 68 w 68" name="T6"/>
              <a:gd fmla="*/ 213 h 213" name="T7"/>
              <a:gd fmla="*/ 0 w 68" name="T8"/>
              <a:gd fmla="*/ 213 h 213" name="T9"/>
              <a:gd fmla="*/ 0 w 68" name="T10"/>
              <a:gd fmla="*/ 11 h 213" name="T11"/>
              <a:gd fmla="*/ 11 w 68" name="T12"/>
              <a:gd fmla="*/ 0 h 213" name="T13"/>
            </a:gdLst>
            <a:cxnLst>
              <a:cxn ang="0">
                <a:pos x="T0" y="T1"/>
              </a:cxn>
              <a:cxn ang="0">
                <a:pos x="T2" y="T3"/>
              </a:cxn>
              <a:cxn ang="0">
                <a:pos x="T4" y="T5"/>
              </a:cxn>
              <a:cxn ang="0">
                <a:pos x="T6" y="T7"/>
              </a:cxn>
              <a:cxn ang="0">
                <a:pos x="T8" y="T9"/>
              </a:cxn>
              <a:cxn ang="0">
                <a:pos x="T10" y="T11"/>
              </a:cxn>
              <a:cxn ang="0">
                <a:pos x="T12" y="T13"/>
              </a:cxn>
            </a:cxnLst>
            <a:rect b="b" l="0" r="r" t="0"/>
            <a:pathLst>
              <a:path h="213" w="68">
                <a:moveTo>
                  <a:pt x="11" y="0"/>
                </a:moveTo>
                <a:cubicBezTo>
                  <a:pt x="57" y="0"/>
                  <a:pt x="57" y="0"/>
                  <a:pt x="57" y="0"/>
                </a:cubicBezTo>
                <a:cubicBezTo>
                  <a:pt x="63" y="0"/>
                  <a:pt x="68" y="5"/>
                  <a:pt x="68" y="11"/>
                </a:cubicBezTo>
                <a:cubicBezTo>
                  <a:pt x="68" y="213"/>
                  <a:pt x="68" y="213"/>
                  <a:pt x="68" y="213"/>
                </a:cubicBezTo>
                <a:cubicBezTo>
                  <a:pt x="0" y="213"/>
                  <a:pt x="0" y="213"/>
                  <a:pt x="0" y="213"/>
                </a:cubicBezTo>
                <a:cubicBezTo>
                  <a:pt x="0" y="11"/>
                  <a:pt x="0" y="11"/>
                  <a:pt x="0" y="11"/>
                </a:cubicBezTo>
                <a:cubicBezTo>
                  <a:pt x="0" y="5"/>
                  <a:pt x="5" y="0"/>
                  <a:pt x="11" y="0"/>
                </a:cubicBezTo>
                <a:close/>
              </a:path>
            </a:pathLst>
          </a:custGeom>
          <a:solidFill>
            <a:schemeClr val="accent1"/>
          </a:solidFill>
          <a:ln>
            <a:noFill/>
          </a:ln>
          <a:extLst/>
        </p:spPr>
        <p:txBody>
          <a:bodyPr anchor="t" anchorCtr="0" bIns="36363" compatLnSpc="1" lIns="72727" numCol="1" rIns="72727" tIns="36363" vert="horz" wrap="square">
            <a:prstTxWarp prst="textNoShape">
              <a:avLst/>
            </a:prstTxWarp>
          </a:bodyPr>
          <a:lstStyle/>
          <a:p>
            <a:endParaRPr altLang="en-US" lang="zh-CN"/>
          </a:p>
        </p:txBody>
      </p:sp>
      <p:sp>
        <p:nvSpPr>
          <p:cNvPr id="18" name="Freeform 20"/>
          <p:cNvSpPr/>
          <p:nvPr/>
        </p:nvSpPr>
        <p:spPr bwMode="auto">
          <a:xfrm>
            <a:off x="3903617" y="1280129"/>
            <a:ext cx="236149" cy="1263531"/>
          </a:xfrm>
          <a:custGeom>
            <a:gdLst>
              <a:gd fmla="*/ 11 w 68" name="T0"/>
              <a:gd fmla="*/ 0 h 364" name="T1"/>
              <a:gd fmla="*/ 57 w 68" name="T2"/>
              <a:gd fmla="*/ 0 h 364" name="T3"/>
              <a:gd fmla="*/ 68 w 68" name="T4"/>
              <a:gd fmla="*/ 11 h 364" name="T5"/>
              <a:gd fmla="*/ 68 w 68" name="T6"/>
              <a:gd fmla="*/ 238 h 364" name="T7"/>
              <a:gd fmla="*/ 68 w 68" name="T8"/>
              <a:gd fmla="*/ 364 h 364" name="T9"/>
              <a:gd fmla="*/ 0 w 68" name="T10"/>
              <a:gd fmla="*/ 364 h 364" name="T11"/>
              <a:gd fmla="*/ 0 w 68" name="T12"/>
              <a:gd fmla="*/ 238 h 364" name="T13"/>
              <a:gd fmla="*/ 0 w 68" name="T14"/>
              <a:gd fmla="*/ 11 h 364" name="T15"/>
              <a:gd fmla="*/ 11 w 68" name="T16"/>
              <a:gd fmla="*/ 0 h 364"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364" w="68">
                <a:moveTo>
                  <a:pt x="11" y="0"/>
                </a:moveTo>
                <a:cubicBezTo>
                  <a:pt x="57" y="0"/>
                  <a:pt x="57" y="0"/>
                  <a:pt x="57" y="0"/>
                </a:cubicBezTo>
                <a:cubicBezTo>
                  <a:pt x="63" y="0"/>
                  <a:pt x="68" y="5"/>
                  <a:pt x="68" y="11"/>
                </a:cubicBezTo>
                <a:cubicBezTo>
                  <a:pt x="68" y="238"/>
                  <a:pt x="68" y="238"/>
                  <a:pt x="68" y="238"/>
                </a:cubicBezTo>
                <a:cubicBezTo>
                  <a:pt x="68" y="364"/>
                  <a:pt x="68" y="364"/>
                  <a:pt x="68" y="364"/>
                </a:cubicBezTo>
                <a:cubicBezTo>
                  <a:pt x="0" y="364"/>
                  <a:pt x="0" y="364"/>
                  <a:pt x="0" y="364"/>
                </a:cubicBezTo>
                <a:cubicBezTo>
                  <a:pt x="0" y="238"/>
                  <a:pt x="0" y="238"/>
                  <a:pt x="0" y="238"/>
                </a:cubicBezTo>
                <a:cubicBezTo>
                  <a:pt x="0" y="11"/>
                  <a:pt x="0" y="11"/>
                  <a:pt x="0" y="11"/>
                </a:cubicBezTo>
                <a:cubicBezTo>
                  <a:pt x="0" y="5"/>
                  <a:pt x="5" y="0"/>
                  <a:pt x="11" y="0"/>
                </a:cubicBezTo>
                <a:close/>
              </a:path>
            </a:pathLst>
          </a:custGeom>
          <a:solidFill>
            <a:schemeClr val="accent1"/>
          </a:solidFill>
          <a:ln>
            <a:noFill/>
          </a:ln>
          <a:extLst/>
        </p:spPr>
        <p:txBody>
          <a:bodyPr anchor="t" anchorCtr="0" bIns="36363" compatLnSpc="1" lIns="72727" numCol="1" rIns="72727" tIns="36363" vert="horz" wrap="square">
            <a:prstTxWarp prst="textNoShape">
              <a:avLst/>
            </a:prstTxWarp>
          </a:bodyPr>
          <a:lstStyle/>
          <a:p>
            <a:endParaRPr altLang="en-US" lang="zh-CN"/>
          </a:p>
        </p:txBody>
      </p:sp>
      <p:sp>
        <p:nvSpPr>
          <p:cNvPr id="19" name="Freeform 21"/>
          <p:cNvSpPr/>
          <p:nvPr/>
        </p:nvSpPr>
        <p:spPr bwMode="auto">
          <a:xfrm>
            <a:off x="4205435" y="1988415"/>
            <a:ext cx="236149" cy="555245"/>
          </a:xfrm>
          <a:custGeom>
            <a:gdLst>
              <a:gd fmla="*/ 11 w 68" name="T0"/>
              <a:gd fmla="*/ 0 h 160" name="T1"/>
              <a:gd fmla="*/ 57 w 68" name="T2"/>
              <a:gd fmla="*/ 0 h 160" name="T3"/>
              <a:gd fmla="*/ 68 w 68" name="T4"/>
              <a:gd fmla="*/ 11 h 160" name="T5"/>
              <a:gd fmla="*/ 68 w 68" name="T6"/>
              <a:gd fmla="*/ 160 h 160" name="T7"/>
              <a:gd fmla="*/ 0 w 68" name="T8"/>
              <a:gd fmla="*/ 160 h 160" name="T9"/>
              <a:gd fmla="*/ 0 w 68" name="T10"/>
              <a:gd fmla="*/ 11 h 160" name="T11"/>
              <a:gd fmla="*/ 11 w 68" name="T12"/>
              <a:gd fmla="*/ 0 h 160" name="T13"/>
            </a:gdLst>
            <a:cxnLst>
              <a:cxn ang="0">
                <a:pos x="T0" y="T1"/>
              </a:cxn>
              <a:cxn ang="0">
                <a:pos x="T2" y="T3"/>
              </a:cxn>
              <a:cxn ang="0">
                <a:pos x="T4" y="T5"/>
              </a:cxn>
              <a:cxn ang="0">
                <a:pos x="T6" y="T7"/>
              </a:cxn>
              <a:cxn ang="0">
                <a:pos x="T8" y="T9"/>
              </a:cxn>
              <a:cxn ang="0">
                <a:pos x="T10" y="T11"/>
              </a:cxn>
              <a:cxn ang="0">
                <a:pos x="T12" y="T13"/>
              </a:cxn>
            </a:cxnLst>
            <a:rect b="b" l="0" r="r" t="0"/>
            <a:pathLst>
              <a:path h="160" w="68">
                <a:moveTo>
                  <a:pt x="11" y="0"/>
                </a:moveTo>
                <a:cubicBezTo>
                  <a:pt x="57" y="0"/>
                  <a:pt x="57" y="0"/>
                  <a:pt x="57" y="0"/>
                </a:cubicBezTo>
                <a:cubicBezTo>
                  <a:pt x="63" y="0"/>
                  <a:pt x="68" y="5"/>
                  <a:pt x="68" y="11"/>
                </a:cubicBezTo>
                <a:cubicBezTo>
                  <a:pt x="68" y="160"/>
                  <a:pt x="68" y="160"/>
                  <a:pt x="68" y="160"/>
                </a:cubicBezTo>
                <a:cubicBezTo>
                  <a:pt x="0" y="160"/>
                  <a:pt x="0" y="160"/>
                  <a:pt x="0" y="160"/>
                </a:cubicBezTo>
                <a:cubicBezTo>
                  <a:pt x="0" y="11"/>
                  <a:pt x="0" y="11"/>
                  <a:pt x="0" y="11"/>
                </a:cubicBezTo>
                <a:cubicBezTo>
                  <a:pt x="0" y="5"/>
                  <a:pt x="5" y="0"/>
                  <a:pt x="11" y="0"/>
                </a:cubicBezTo>
                <a:close/>
              </a:path>
            </a:pathLst>
          </a:custGeom>
          <a:solidFill>
            <a:schemeClr val="accent1"/>
          </a:solidFill>
          <a:ln>
            <a:noFill/>
          </a:ln>
          <a:extLst/>
        </p:spPr>
        <p:txBody>
          <a:bodyPr anchor="t" anchorCtr="0" bIns="36363" compatLnSpc="1" lIns="72727" numCol="1" rIns="72727" tIns="36363" vert="horz" wrap="square">
            <a:prstTxWarp prst="textNoShape">
              <a:avLst/>
            </a:prstTxWarp>
          </a:bodyPr>
          <a:lstStyle/>
          <a:p>
            <a:endParaRPr altLang="en-US" lang="zh-CN"/>
          </a:p>
        </p:txBody>
      </p:sp>
      <p:sp>
        <p:nvSpPr>
          <p:cNvPr id="20" name="Freeform 22"/>
          <p:cNvSpPr/>
          <p:nvPr/>
        </p:nvSpPr>
        <p:spPr bwMode="auto">
          <a:xfrm>
            <a:off x="4912621" y="1096733"/>
            <a:ext cx="236149" cy="1446926"/>
          </a:xfrm>
          <a:custGeom>
            <a:gdLst>
              <a:gd fmla="*/ 11 w 68" name="T0"/>
              <a:gd fmla="*/ 0 h 417" name="T1"/>
              <a:gd fmla="*/ 57 w 68" name="T2"/>
              <a:gd fmla="*/ 0 h 417" name="T3"/>
              <a:gd fmla="*/ 68 w 68" name="T4"/>
              <a:gd fmla="*/ 11 h 417" name="T5"/>
              <a:gd fmla="*/ 68 w 68" name="T6"/>
              <a:gd fmla="*/ 238 h 417" name="T7"/>
              <a:gd fmla="*/ 68 w 68" name="T8"/>
              <a:gd fmla="*/ 417 h 417" name="T9"/>
              <a:gd fmla="*/ 0 w 68" name="T10"/>
              <a:gd fmla="*/ 417 h 417" name="T11"/>
              <a:gd fmla="*/ 0 w 68" name="T12"/>
              <a:gd fmla="*/ 238 h 417" name="T13"/>
              <a:gd fmla="*/ 0 w 68" name="T14"/>
              <a:gd fmla="*/ 11 h 417" name="T15"/>
              <a:gd fmla="*/ 11 w 68" name="T16"/>
              <a:gd fmla="*/ 0 h 41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17" w="68">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a:extLst/>
        </p:spPr>
        <p:txBody>
          <a:bodyPr anchor="t" anchorCtr="0" bIns="36363" compatLnSpc="1" lIns="72727" numCol="1" rIns="72727" tIns="36363" vert="horz" wrap="square">
            <a:prstTxWarp prst="textNoShape">
              <a:avLst/>
            </a:prstTxWarp>
          </a:bodyPr>
          <a:lstStyle/>
          <a:p>
            <a:endParaRPr altLang="en-US" lang="zh-CN"/>
          </a:p>
        </p:txBody>
      </p:sp>
      <p:sp>
        <p:nvSpPr>
          <p:cNvPr id="21" name="Freeform 23"/>
          <p:cNvSpPr/>
          <p:nvPr/>
        </p:nvSpPr>
        <p:spPr bwMode="auto">
          <a:xfrm>
            <a:off x="5214439" y="1096733"/>
            <a:ext cx="234888" cy="1446926"/>
          </a:xfrm>
          <a:custGeom>
            <a:gdLst>
              <a:gd fmla="*/ 11 w 68" name="T0"/>
              <a:gd fmla="*/ 0 h 417" name="T1"/>
              <a:gd fmla="*/ 57 w 68" name="T2"/>
              <a:gd fmla="*/ 0 h 417" name="T3"/>
              <a:gd fmla="*/ 68 w 68" name="T4"/>
              <a:gd fmla="*/ 11 h 417" name="T5"/>
              <a:gd fmla="*/ 68 w 68" name="T6"/>
              <a:gd fmla="*/ 238 h 417" name="T7"/>
              <a:gd fmla="*/ 68 w 68" name="T8"/>
              <a:gd fmla="*/ 417 h 417" name="T9"/>
              <a:gd fmla="*/ 0 w 68" name="T10"/>
              <a:gd fmla="*/ 417 h 417" name="T11"/>
              <a:gd fmla="*/ 0 w 68" name="T12"/>
              <a:gd fmla="*/ 238 h 417" name="T13"/>
              <a:gd fmla="*/ 0 w 68" name="T14"/>
              <a:gd fmla="*/ 11 h 417" name="T15"/>
              <a:gd fmla="*/ 11 w 68" name="T16"/>
              <a:gd fmla="*/ 0 h 41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17" w="68">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a:extLst/>
        </p:spPr>
        <p:txBody>
          <a:bodyPr anchor="t" anchorCtr="0" bIns="36363" compatLnSpc="1" lIns="72727" numCol="1" rIns="72727" tIns="36363" vert="horz" wrap="square">
            <a:prstTxWarp prst="textNoShape">
              <a:avLst/>
            </a:prstTxWarp>
          </a:bodyPr>
          <a:lstStyle/>
          <a:p>
            <a:endParaRPr altLang="en-US" lang="zh-CN"/>
          </a:p>
        </p:txBody>
      </p:sp>
      <p:sp>
        <p:nvSpPr>
          <p:cNvPr id="22" name="Freeform 24"/>
          <p:cNvSpPr/>
          <p:nvPr/>
        </p:nvSpPr>
        <p:spPr bwMode="auto">
          <a:xfrm>
            <a:off x="5516254" y="1096733"/>
            <a:ext cx="234888" cy="1446926"/>
          </a:xfrm>
          <a:custGeom>
            <a:gdLst>
              <a:gd fmla="*/ 11 w 68" name="T0"/>
              <a:gd fmla="*/ 0 h 417" name="T1"/>
              <a:gd fmla="*/ 57 w 68" name="T2"/>
              <a:gd fmla="*/ 0 h 417" name="T3"/>
              <a:gd fmla="*/ 68 w 68" name="T4"/>
              <a:gd fmla="*/ 11 h 417" name="T5"/>
              <a:gd fmla="*/ 68 w 68" name="T6"/>
              <a:gd fmla="*/ 238 h 417" name="T7"/>
              <a:gd fmla="*/ 68 w 68" name="T8"/>
              <a:gd fmla="*/ 417 h 417" name="T9"/>
              <a:gd fmla="*/ 0 w 68" name="T10"/>
              <a:gd fmla="*/ 417 h 417" name="T11"/>
              <a:gd fmla="*/ 0 w 68" name="T12"/>
              <a:gd fmla="*/ 238 h 417" name="T13"/>
              <a:gd fmla="*/ 0 w 68" name="T14"/>
              <a:gd fmla="*/ 11 h 417" name="T15"/>
              <a:gd fmla="*/ 11 w 68" name="T16"/>
              <a:gd fmla="*/ 0 h 41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17" w="68">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a:extLst/>
        </p:spPr>
        <p:txBody>
          <a:bodyPr anchor="t" anchorCtr="0" bIns="36363" compatLnSpc="1" lIns="72727" numCol="1" rIns="72727" tIns="36363" vert="horz" wrap="square">
            <a:prstTxWarp prst="textNoShape">
              <a:avLst/>
            </a:prstTxWarp>
          </a:bodyPr>
          <a:lstStyle/>
          <a:p>
            <a:endParaRPr altLang="en-US" lang="zh-CN"/>
          </a:p>
        </p:txBody>
      </p:sp>
      <p:sp>
        <p:nvSpPr>
          <p:cNvPr id="23" name="Freeform 25"/>
          <p:cNvSpPr/>
          <p:nvPr/>
        </p:nvSpPr>
        <p:spPr bwMode="auto">
          <a:xfrm>
            <a:off x="5816811" y="1096733"/>
            <a:ext cx="236149" cy="1446926"/>
          </a:xfrm>
          <a:custGeom>
            <a:gdLst>
              <a:gd fmla="*/ 11 w 68" name="T0"/>
              <a:gd fmla="*/ 0 h 417" name="T1"/>
              <a:gd fmla="*/ 57 w 68" name="T2"/>
              <a:gd fmla="*/ 0 h 417" name="T3"/>
              <a:gd fmla="*/ 68 w 68" name="T4"/>
              <a:gd fmla="*/ 11 h 417" name="T5"/>
              <a:gd fmla="*/ 68 w 68" name="T6"/>
              <a:gd fmla="*/ 238 h 417" name="T7"/>
              <a:gd fmla="*/ 68 w 68" name="T8"/>
              <a:gd fmla="*/ 417 h 417" name="T9"/>
              <a:gd fmla="*/ 0 w 68" name="T10"/>
              <a:gd fmla="*/ 417 h 417" name="T11"/>
              <a:gd fmla="*/ 0 w 68" name="T12"/>
              <a:gd fmla="*/ 238 h 417" name="T13"/>
              <a:gd fmla="*/ 0 w 68" name="T14"/>
              <a:gd fmla="*/ 11 h 417" name="T15"/>
              <a:gd fmla="*/ 11 w 68" name="T16"/>
              <a:gd fmla="*/ 0 h 41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17" w="68">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a:extLst/>
        </p:spPr>
        <p:txBody>
          <a:bodyPr anchor="t" anchorCtr="0" bIns="36363" compatLnSpc="1" lIns="72727" numCol="1" rIns="72727" tIns="36363" vert="horz" wrap="square">
            <a:prstTxWarp prst="textNoShape">
              <a:avLst/>
            </a:prstTxWarp>
          </a:bodyPr>
          <a:lstStyle/>
          <a:p>
            <a:endParaRPr altLang="en-US" lang="zh-CN"/>
          </a:p>
        </p:txBody>
      </p:sp>
      <p:sp>
        <p:nvSpPr>
          <p:cNvPr id="24" name="Freeform 26"/>
          <p:cNvSpPr/>
          <p:nvPr/>
        </p:nvSpPr>
        <p:spPr bwMode="auto">
          <a:xfrm>
            <a:off x="5816811" y="1273802"/>
            <a:ext cx="236149" cy="1269855"/>
          </a:xfrm>
          <a:custGeom>
            <a:gdLst>
              <a:gd fmla="*/ 11 w 68" name="T0"/>
              <a:gd fmla="*/ 0 h 366" name="T1"/>
              <a:gd fmla="*/ 57 w 68" name="T2"/>
              <a:gd fmla="*/ 0 h 366" name="T3"/>
              <a:gd fmla="*/ 68 w 68" name="T4"/>
              <a:gd fmla="*/ 11 h 366" name="T5"/>
              <a:gd fmla="*/ 68 w 68" name="T6"/>
              <a:gd fmla="*/ 238 h 366" name="T7"/>
              <a:gd fmla="*/ 68 w 68" name="T8"/>
              <a:gd fmla="*/ 366 h 366" name="T9"/>
              <a:gd fmla="*/ 0 w 68" name="T10"/>
              <a:gd fmla="*/ 366 h 366" name="T11"/>
              <a:gd fmla="*/ 0 w 68" name="T12"/>
              <a:gd fmla="*/ 238 h 366" name="T13"/>
              <a:gd fmla="*/ 0 w 68" name="T14"/>
              <a:gd fmla="*/ 11 h 366" name="T15"/>
              <a:gd fmla="*/ 11 w 68" name="T16"/>
              <a:gd fmla="*/ 0 h 366"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366" w="68">
                <a:moveTo>
                  <a:pt x="11" y="0"/>
                </a:moveTo>
                <a:cubicBezTo>
                  <a:pt x="57" y="0"/>
                  <a:pt x="57" y="0"/>
                  <a:pt x="57" y="0"/>
                </a:cubicBezTo>
                <a:cubicBezTo>
                  <a:pt x="63" y="0"/>
                  <a:pt x="68" y="5"/>
                  <a:pt x="68" y="11"/>
                </a:cubicBezTo>
                <a:cubicBezTo>
                  <a:pt x="68" y="238"/>
                  <a:pt x="68" y="238"/>
                  <a:pt x="68" y="238"/>
                </a:cubicBezTo>
                <a:cubicBezTo>
                  <a:pt x="68" y="366"/>
                  <a:pt x="68" y="366"/>
                  <a:pt x="68" y="366"/>
                </a:cubicBezTo>
                <a:cubicBezTo>
                  <a:pt x="0" y="366"/>
                  <a:pt x="0" y="366"/>
                  <a:pt x="0" y="366"/>
                </a:cubicBezTo>
                <a:cubicBezTo>
                  <a:pt x="0" y="238"/>
                  <a:pt x="0" y="238"/>
                  <a:pt x="0" y="238"/>
                </a:cubicBezTo>
                <a:cubicBezTo>
                  <a:pt x="0" y="11"/>
                  <a:pt x="0" y="11"/>
                  <a:pt x="0" y="11"/>
                </a:cubicBezTo>
                <a:cubicBezTo>
                  <a:pt x="0" y="5"/>
                  <a:pt x="5" y="0"/>
                  <a:pt x="11" y="0"/>
                </a:cubicBezTo>
                <a:close/>
              </a:path>
            </a:pathLst>
          </a:custGeom>
          <a:solidFill>
            <a:schemeClr val="accent1"/>
          </a:solidFill>
          <a:ln>
            <a:noFill/>
          </a:ln>
          <a:extLst/>
        </p:spPr>
        <p:txBody>
          <a:bodyPr anchor="t" anchorCtr="0" bIns="36363" compatLnSpc="1" lIns="72727" numCol="1" rIns="72727" tIns="36363" vert="horz" wrap="square">
            <a:prstTxWarp prst="textNoShape">
              <a:avLst/>
            </a:prstTxWarp>
          </a:bodyPr>
          <a:lstStyle/>
          <a:p>
            <a:endParaRPr altLang="en-US" lang="zh-CN"/>
          </a:p>
        </p:txBody>
      </p:sp>
      <p:sp>
        <p:nvSpPr>
          <p:cNvPr id="25" name="Freeform 27"/>
          <p:cNvSpPr/>
          <p:nvPr/>
        </p:nvSpPr>
        <p:spPr bwMode="auto">
          <a:xfrm>
            <a:off x="5516254" y="1509057"/>
            <a:ext cx="234888" cy="1034603"/>
          </a:xfrm>
          <a:custGeom>
            <a:gdLst>
              <a:gd fmla="*/ 11 w 68" name="T0"/>
              <a:gd fmla="*/ 0 h 298" name="T1"/>
              <a:gd fmla="*/ 57 w 68" name="T2"/>
              <a:gd fmla="*/ 0 h 298" name="T3"/>
              <a:gd fmla="*/ 68 w 68" name="T4"/>
              <a:gd fmla="*/ 11 h 298" name="T5"/>
              <a:gd fmla="*/ 68 w 68" name="T6"/>
              <a:gd fmla="*/ 238 h 298" name="T7"/>
              <a:gd fmla="*/ 68 w 68" name="T8"/>
              <a:gd fmla="*/ 298 h 298" name="T9"/>
              <a:gd fmla="*/ 0 w 68" name="T10"/>
              <a:gd fmla="*/ 298 h 298" name="T11"/>
              <a:gd fmla="*/ 0 w 68" name="T12"/>
              <a:gd fmla="*/ 238 h 298" name="T13"/>
              <a:gd fmla="*/ 0 w 68" name="T14"/>
              <a:gd fmla="*/ 11 h 298" name="T15"/>
              <a:gd fmla="*/ 11 w 68" name="T16"/>
              <a:gd fmla="*/ 0 h 298"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98" w="68">
                <a:moveTo>
                  <a:pt x="11" y="0"/>
                </a:moveTo>
                <a:cubicBezTo>
                  <a:pt x="57" y="0"/>
                  <a:pt x="57" y="0"/>
                  <a:pt x="57" y="0"/>
                </a:cubicBezTo>
                <a:cubicBezTo>
                  <a:pt x="63" y="0"/>
                  <a:pt x="68" y="5"/>
                  <a:pt x="68" y="11"/>
                </a:cubicBezTo>
                <a:cubicBezTo>
                  <a:pt x="68" y="238"/>
                  <a:pt x="68" y="238"/>
                  <a:pt x="68" y="238"/>
                </a:cubicBezTo>
                <a:cubicBezTo>
                  <a:pt x="68" y="298"/>
                  <a:pt x="68" y="298"/>
                  <a:pt x="68" y="298"/>
                </a:cubicBezTo>
                <a:cubicBezTo>
                  <a:pt x="0" y="298"/>
                  <a:pt x="0" y="298"/>
                  <a:pt x="0" y="298"/>
                </a:cubicBezTo>
                <a:cubicBezTo>
                  <a:pt x="0" y="238"/>
                  <a:pt x="0" y="238"/>
                  <a:pt x="0" y="238"/>
                </a:cubicBezTo>
                <a:cubicBezTo>
                  <a:pt x="0" y="11"/>
                  <a:pt x="0" y="11"/>
                  <a:pt x="0" y="11"/>
                </a:cubicBezTo>
                <a:cubicBezTo>
                  <a:pt x="0" y="5"/>
                  <a:pt x="5" y="0"/>
                  <a:pt x="11" y="0"/>
                </a:cubicBezTo>
                <a:close/>
              </a:path>
            </a:pathLst>
          </a:custGeom>
          <a:solidFill>
            <a:schemeClr val="accent1"/>
          </a:solidFill>
          <a:ln>
            <a:noFill/>
          </a:ln>
          <a:extLst/>
        </p:spPr>
        <p:txBody>
          <a:bodyPr anchor="t" anchorCtr="0" bIns="36363" compatLnSpc="1" lIns="72727" numCol="1" rIns="72727" tIns="36363" vert="horz" wrap="square">
            <a:prstTxWarp prst="textNoShape">
              <a:avLst/>
            </a:prstTxWarp>
          </a:bodyPr>
          <a:lstStyle/>
          <a:p>
            <a:endParaRPr altLang="en-US" lang="zh-CN"/>
          </a:p>
        </p:txBody>
      </p:sp>
      <p:sp>
        <p:nvSpPr>
          <p:cNvPr id="26" name="Freeform 28"/>
          <p:cNvSpPr/>
          <p:nvPr/>
        </p:nvSpPr>
        <p:spPr bwMode="auto">
          <a:xfrm>
            <a:off x="5214439" y="1803752"/>
            <a:ext cx="234888" cy="739906"/>
          </a:xfrm>
          <a:custGeom>
            <a:gdLst>
              <a:gd fmla="*/ 11 w 68" name="T0"/>
              <a:gd fmla="*/ 0 h 213" name="T1"/>
              <a:gd fmla="*/ 57 w 68" name="T2"/>
              <a:gd fmla="*/ 0 h 213" name="T3"/>
              <a:gd fmla="*/ 68 w 68" name="T4"/>
              <a:gd fmla="*/ 11 h 213" name="T5"/>
              <a:gd fmla="*/ 68 w 68" name="T6"/>
              <a:gd fmla="*/ 213 h 213" name="T7"/>
              <a:gd fmla="*/ 0 w 68" name="T8"/>
              <a:gd fmla="*/ 213 h 213" name="T9"/>
              <a:gd fmla="*/ 0 w 68" name="T10"/>
              <a:gd fmla="*/ 11 h 213" name="T11"/>
              <a:gd fmla="*/ 11 w 68" name="T12"/>
              <a:gd fmla="*/ 0 h 213" name="T13"/>
            </a:gdLst>
            <a:cxnLst>
              <a:cxn ang="0">
                <a:pos x="T0" y="T1"/>
              </a:cxn>
              <a:cxn ang="0">
                <a:pos x="T2" y="T3"/>
              </a:cxn>
              <a:cxn ang="0">
                <a:pos x="T4" y="T5"/>
              </a:cxn>
              <a:cxn ang="0">
                <a:pos x="T6" y="T7"/>
              </a:cxn>
              <a:cxn ang="0">
                <a:pos x="T8" y="T9"/>
              </a:cxn>
              <a:cxn ang="0">
                <a:pos x="T10" y="T11"/>
              </a:cxn>
              <a:cxn ang="0">
                <a:pos x="T12" y="T13"/>
              </a:cxn>
            </a:cxnLst>
            <a:rect b="b" l="0" r="r" t="0"/>
            <a:pathLst>
              <a:path h="213" w="68">
                <a:moveTo>
                  <a:pt x="11" y="0"/>
                </a:moveTo>
                <a:cubicBezTo>
                  <a:pt x="57" y="0"/>
                  <a:pt x="57" y="0"/>
                  <a:pt x="57" y="0"/>
                </a:cubicBezTo>
                <a:cubicBezTo>
                  <a:pt x="63" y="0"/>
                  <a:pt x="68" y="5"/>
                  <a:pt x="68" y="11"/>
                </a:cubicBezTo>
                <a:cubicBezTo>
                  <a:pt x="68" y="213"/>
                  <a:pt x="68" y="213"/>
                  <a:pt x="68" y="213"/>
                </a:cubicBezTo>
                <a:cubicBezTo>
                  <a:pt x="0" y="213"/>
                  <a:pt x="0" y="213"/>
                  <a:pt x="0" y="213"/>
                </a:cubicBezTo>
                <a:cubicBezTo>
                  <a:pt x="0" y="11"/>
                  <a:pt x="0" y="11"/>
                  <a:pt x="0" y="11"/>
                </a:cubicBezTo>
                <a:cubicBezTo>
                  <a:pt x="0" y="5"/>
                  <a:pt x="5" y="0"/>
                  <a:pt x="11" y="0"/>
                </a:cubicBezTo>
                <a:close/>
              </a:path>
            </a:pathLst>
          </a:custGeom>
          <a:solidFill>
            <a:schemeClr val="accent1"/>
          </a:solidFill>
          <a:ln>
            <a:noFill/>
          </a:ln>
          <a:extLst/>
        </p:spPr>
        <p:txBody>
          <a:bodyPr anchor="t" anchorCtr="0" bIns="36363" compatLnSpc="1" lIns="72727" numCol="1" rIns="72727" tIns="36363" vert="horz" wrap="square">
            <a:prstTxWarp prst="textNoShape">
              <a:avLst/>
            </a:prstTxWarp>
          </a:bodyPr>
          <a:lstStyle/>
          <a:p>
            <a:endParaRPr altLang="en-US" lang="zh-CN"/>
          </a:p>
        </p:txBody>
      </p:sp>
      <p:sp>
        <p:nvSpPr>
          <p:cNvPr id="27" name="Freeform 29"/>
          <p:cNvSpPr/>
          <p:nvPr/>
        </p:nvSpPr>
        <p:spPr bwMode="auto">
          <a:xfrm>
            <a:off x="4912621" y="2109835"/>
            <a:ext cx="236149" cy="433825"/>
          </a:xfrm>
          <a:custGeom>
            <a:gdLst>
              <a:gd fmla="*/ 11 w 68" name="T0"/>
              <a:gd fmla="*/ 0 h 125" name="T1"/>
              <a:gd fmla="*/ 57 w 68" name="T2"/>
              <a:gd fmla="*/ 0 h 125" name="T3"/>
              <a:gd fmla="*/ 68 w 68" name="T4"/>
              <a:gd fmla="*/ 11 h 125" name="T5"/>
              <a:gd fmla="*/ 68 w 68" name="T6"/>
              <a:gd fmla="*/ 125 h 125" name="T7"/>
              <a:gd fmla="*/ 0 w 68" name="T8"/>
              <a:gd fmla="*/ 125 h 125" name="T9"/>
              <a:gd fmla="*/ 0 w 68" name="T10"/>
              <a:gd fmla="*/ 11 h 125" name="T11"/>
              <a:gd fmla="*/ 11 w 68" name="T12"/>
              <a:gd fmla="*/ 0 h 125" name="T13"/>
            </a:gdLst>
            <a:cxnLst>
              <a:cxn ang="0">
                <a:pos x="T0" y="T1"/>
              </a:cxn>
              <a:cxn ang="0">
                <a:pos x="T2" y="T3"/>
              </a:cxn>
              <a:cxn ang="0">
                <a:pos x="T4" y="T5"/>
              </a:cxn>
              <a:cxn ang="0">
                <a:pos x="T6" y="T7"/>
              </a:cxn>
              <a:cxn ang="0">
                <a:pos x="T8" y="T9"/>
              </a:cxn>
              <a:cxn ang="0">
                <a:pos x="T10" y="T11"/>
              </a:cxn>
              <a:cxn ang="0">
                <a:pos x="T12" y="T13"/>
              </a:cxn>
            </a:cxnLst>
            <a:rect b="b" l="0" r="r" t="0"/>
            <a:pathLst>
              <a:path h="125" w="68">
                <a:moveTo>
                  <a:pt x="11" y="0"/>
                </a:moveTo>
                <a:cubicBezTo>
                  <a:pt x="57" y="0"/>
                  <a:pt x="57" y="0"/>
                  <a:pt x="57" y="0"/>
                </a:cubicBezTo>
                <a:cubicBezTo>
                  <a:pt x="63" y="0"/>
                  <a:pt x="68" y="5"/>
                  <a:pt x="68" y="11"/>
                </a:cubicBezTo>
                <a:cubicBezTo>
                  <a:pt x="68" y="125"/>
                  <a:pt x="68" y="125"/>
                  <a:pt x="68" y="125"/>
                </a:cubicBezTo>
                <a:cubicBezTo>
                  <a:pt x="0" y="125"/>
                  <a:pt x="0" y="125"/>
                  <a:pt x="0" y="125"/>
                </a:cubicBezTo>
                <a:cubicBezTo>
                  <a:pt x="0" y="11"/>
                  <a:pt x="0" y="11"/>
                  <a:pt x="0" y="11"/>
                </a:cubicBezTo>
                <a:cubicBezTo>
                  <a:pt x="0" y="5"/>
                  <a:pt x="5" y="0"/>
                  <a:pt x="11" y="0"/>
                </a:cubicBezTo>
                <a:close/>
              </a:path>
            </a:pathLst>
          </a:custGeom>
          <a:solidFill>
            <a:schemeClr val="accent1"/>
          </a:solidFill>
          <a:ln>
            <a:noFill/>
          </a:ln>
          <a:extLst/>
        </p:spPr>
        <p:txBody>
          <a:bodyPr anchor="t" anchorCtr="0" bIns="36363" compatLnSpc="1" lIns="72727" numCol="1" rIns="72727" tIns="36363" vert="horz" wrap="square">
            <a:prstTxWarp prst="textNoShape">
              <a:avLst/>
            </a:prstTxWarp>
          </a:bodyPr>
          <a:lstStyle/>
          <a:p>
            <a:endParaRPr altLang="en-US" lang="zh-CN"/>
          </a:p>
        </p:txBody>
      </p:sp>
      <p:sp>
        <p:nvSpPr>
          <p:cNvPr id="28" name="Freeform 30"/>
          <p:cNvSpPr/>
          <p:nvPr/>
        </p:nvSpPr>
        <p:spPr bwMode="auto">
          <a:xfrm>
            <a:off x="6611134" y="1096733"/>
            <a:ext cx="236149" cy="1446926"/>
          </a:xfrm>
          <a:custGeom>
            <a:gdLst>
              <a:gd fmla="*/ 11 w 68" name="T0"/>
              <a:gd fmla="*/ 0 h 417" name="T1"/>
              <a:gd fmla="*/ 56 w 68" name="T2"/>
              <a:gd fmla="*/ 0 h 417" name="T3"/>
              <a:gd fmla="*/ 68 w 68" name="T4"/>
              <a:gd fmla="*/ 11 h 417" name="T5"/>
              <a:gd fmla="*/ 68 w 68" name="T6"/>
              <a:gd fmla="*/ 238 h 417" name="T7"/>
              <a:gd fmla="*/ 68 w 68" name="T8"/>
              <a:gd fmla="*/ 417 h 417" name="T9"/>
              <a:gd fmla="*/ 0 w 68" name="T10"/>
              <a:gd fmla="*/ 417 h 417" name="T11"/>
              <a:gd fmla="*/ 0 w 68" name="T12"/>
              <a:gd fmla="*/ 238 h 417" name="T13"/>
              <a:gd fmla="*/ 0 w 68" name="T14"/>
              <a:gd fmla="*/ 11 h 417" name="T15"/>
              <a:gd fmla="*/ 11 w 68" name="T16"/>
              <a:gd fmla="*/ 0 h 41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17" w="68">
                <a:moveTo>
                  <a:pt x="11" y="0"/>
                </a:moveTo>
                <a:cubicBezTo>
                  <a:pt x="56" y="0"/>
                  <a:pt x="56" y="0"/>
                  <a:pt x="56"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a:extLst/>
        </p:spPr>
        <p:txBody>
          <a:bodyPr anchor="t" anchorCtr="0" bIns="36363" compatLnSpc="1" lIns="72727" numCol="1" rIns="72727" tIns="36363" vert="horz" wrap="square">
            <a:prstTxWarp prst="textNoShape">
              <a:avLst/>
            </a:prstTxWarp>
          </a:bodyPr>
          <a:lstStyle/>
          <a:p>
            <a:endParaRPr altLang="en-US" lang="zh-CN"/>
          </a:p>
        </p:txBody>
      </p:sp>
      <p:sp>
        <p:nvSpPr>
          <p:cNvPr id="29" name="Freeform 31"/>
          <p:cNvSpPr/>
          <p:nvPr/>
        </p:nvSpPr>
        <p:spPr bwMode="auto">
          <a:xfrm>
            <a:off x="6909164" y="1096733"/>
            <a:ext cx="236149" cy="1446926"/>
          </a:xfrm>
          <a:custGeom>
            <a:gdLst>
              <a:gd fmla="*/ 11 w 68" name="T0"/>
              <a:gd fmla="*/ 0 h 417" name="T1"/>
              <a:gd fmla="*/ 57 w 68" name="T2"/>
              <a:gd fmla="*/ 0 h 417" name="T3"/>
              <a:gd fmla="*/ 68 w 68" name="T4"/>
              <a:gd fmla="*/ 11 h 417" name="T5"/>
              <a:gd fmla="*/ 68 w 68" name="T6"/>
              <a:gd fmla="*/ 238 h 417" name="T7"/>
              <a:gd fmla="*/ 68 w 68" name="T8"/>
              <a:gd fmla="*/ 417 h 417" name="T9"/>
              <a:gd fmla="*/ 0 w 68" name="T10"/>
              <a:gd fmla="*/ 417 h 417" name="T11"/>
              <a:gd fmla="*/ 0 w 68" name="T12"/>
              <a:gd fmla="*/ 238 h 417" name="T13"/>
              <a:gd fmla="*/ 0 w 68" name="T14"/>
              <a:gd fmla="*/ 11 h 417" name="T15"/>
              <a:gd fmla="*/ 11 w 68" name="T16"/>
              <a:gd fmla="*/ 0 h 41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17" w="68">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a:extLst/>
        </p:spPr>
        <p:txBody>
          <a:bodyPr anchor="t" anchorCtr="0" bIns="36363" compatLnSpc="1" lIns="72727" numCol="1" rIns="72727" tIns="36363" vert="horz" wrap="square">
            <a:prstTxWarp prst="textNoShape">
              <a:avLst/>
            </a:prstTxWarp>
          </a:bodyPr>
          <a:lstStyle/>
          <a:p>
            <a:endParaRPr altLang="en-US" lang="zh-CN"/>
          </a:p>
        </p:txBody>
      </p:sp>
      <p:sp>
        <p:nvSpPr>
          <p:cNvPr id="30" name="Freeform 32"/>
          <p:cNvSpPr/>
          <p:nvPr/>
        </p:nvSpPr>
        <p:spPr bwMode="auto">
          <a:xfrm>
            <a:off x="7210980" y="1096733"/>
            <a:ext cx="234888" cy="1446926"/>
          </a:xfrm>
          <a:custGeom>
            <a:gdLst>
              <a:gd fmla="*/ 11 w 68" name="T0"/>
              <a:gd fmla="*/ 0 h 417" name="T1"/>
              <a:gd fmla="*/ 57 w 68" name="T2"/>
              <a:gd fmla="*/ 0 h 417" name="T3"/>
              <a:gd fmla="*/ 68 w 68" name="T4"/>
              <a:gd fmla="*/ 11 h 417" name="T5"/>
              <a:gd fmla="*/ 68 w 68" name="T6"/>
              <a:gd fmla="*/ 238 h 417" name="T7"/>
              <a:gd fmla="*/ 68 w 68" name="T8"/>
              <a:gd fmla="*/ 417 h 417" name="T9"/>
              <a:gd fmla="*/ 0 w 68" name="T10"/>
              <a:gd fmla="*/ 417 h 417" name="T11"/>
              <a:gd fmla="*/ 0 w 68" name="T12"/>
              <a:gd fmla="*/ 238 h 417" name="T13"/>
              <a:gd fmla="*/ 0 w 68" name="T14"/>
              <a:gd fmla="*/ 11 h 417" name="T15"/>
              <a:gd fmla="*/ 11 w 68" name="T16"/>
              <a:gd fmla="*/ 0 h 41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17" w="68">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a:extLst/>
        </p:spPr>
        <p:txBody>
          <a:bodyPr anchor="t" anchorCtr="0" bIns="36363" compatLnSpc="1" lIns="72727" numCol="1" rIns="72727" tIns="36363" vert="horz" wrap="square">
            <a:prstTxWarp prst="textNoShape">
              <a:avLst/>
            </a:prstTxWarp>
          </a:bodyPr>
          <a:lstStyle/>
          <a:p>
            <a:endParaRPr altLang="en-US" lang="zh-CN"/>
          </a:p>
        </p:txBody>
      </p:sp>
      <p:sp>
        <p:nvSpPr>
          <p:cNvPr id="31" name="Freeform 33"/>
          <p:cNvSpPr/>
          <p:nvPr/>
        </p:nvSpPr>
        <p:spPr bwMode="auto">
          <a:xfrm>
            <a:off x="7512797" y="1096733"/>
            <a:ext cx="234888" cy="1446926"/>
          </a:xfrm>
          <a:custGeom>
            <a:gdLst>
              <a:gd fmla="*/ 11 w 68" name="T0"/>
              <a:gd fmla="*/ 0 h 417" name="T1"/>
              <a:gd fmla="*/ 57 w 68" name="T2"/>
              <a:gd fmla="*/ 0 h 417" name="T3"/>
              <a:gd fmla="*/ 68 w 68" name="T4"/>
              <a:gd fmla="*/ 11 h 417" name="T5"/>
              <a:gd fmla="*/ 68 w 68" name="T6"/>
              <a:gd fmla="*/ 238 h 417" name="T7"/>
              <a:gd fmla="*/ 68 w 68" name="T8"/>
              <a:gd fmla="*/ 417 h 417" name="T9"/>
              <a:gd fmla="*/ 0 w 68" name="T10"/>
              <a:gd fmla="*/ 417 h 417" name="T11"/>
              <a:gd fmla="*/ 0 w 68" name="T12"/>
              <a:gd fmla="*/ 238 h 417" name="T13"/>
              <a:gd fmla="*/ 0 w 68" name="T14"/>
              <a:gd fmla="*/ 11 h 417" name="T15"/>
              <a:gd fmla="*/ 11 w 68" name="T16"/>
              <a:gd fmla="*/ 0 h 41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17" w="68">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a:extLst/>
        </p:spPr>
        <p:txBody>
          <a:bodyPr anchor="t" anchorCtr="0" bIns="36363" compatLnSpc="1" lIns="72727" numCol="1" rIns="72727" tIns="36363" vert="horz" wrap="square">
            <a:prstTxWarp prst="textNoShape">
              <a:avLst/>
            </a:prstTxWarp>
          </a:bodyPr>
          <a:lstStyle/>
          <a:p>
            <a:endParaRPr altLang="en-US" lang="zh-CN"/>
          </a:p>
        </p:txBody>
      </p:sp>
      <p:sp>
        <p:nvSpPr>
          <p:cNvPr id="32" name="Freeform 34"/>
          <p:cNvSpPr/>
          <p:nvPr/>
        </p:nvSpPr>
        <p:spPr bwMode="auto">
          <a:xfrm>
            <a:off x="7512797" y="1287717"/>
            <a:ext cx="234888" cy="1255943"/>
          </a:xfrm>
          <a:custGeom>
            <a:gdLst>
              <a:gd fmla="*/ 11 w 68" name="T0"/>
              <a:gd fmla="*/ 0 h 362" name="T1"/>
              <a:gd fmla="*/ 57 w 68" name="T2"/>
              <a:gd fmla="*/ 0 h 362" name="T3"/>
              <a:gd fmla="*/ 68 w 68" name="T4"/>
              <a:gd fmla="*/ 11 h 362" name="T5"/>
              <a:gd fmla="*/ 68 w 68" name="T6"/>
              <a:gd fmla="*/ 238 h 362" name="T7"/>
              <a:gd fmla="*/ 68 w 68" name="T8"/>
              <a:gd fmla="*/ 362 h 362" name="T9"/>
              <a:gd fmla="*/ 0 w 68" name="T10"/>
              <a:gd fmla="*/ 362 h 362" name="T11"/>
              <a:gd fmla="*/ 0 w 68" name="T12"/>
              <a:gd fmla="*/ 238 h 362" name="T13"/>
              <a:gd fmla="*/ 0 w 68" name="T14"/>
              <a:gd fmla="*/ 11 h 362" name="T15"/>
              <a:gd fmla="*/ 11 w 68" name="T16"/>
              <a:gd fmla="*/ 0 h 362"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362" w="68">
                <a:moveTo>
                  <a:pt x="11" y="0"/>
                </a:moveTo>
                <a:cubicBezTo>
                  <a:pt x="57" y="0"/>
                  <a:pt x="57" y="0"/>
                  <a:pt x="57" y="0"/>
                </a:cubicBezTo>
                <a:cubicBezTo>
                  <a:pt x="63" y="0"/>
                  <a:pt x="68" y="5"/>
                  <a:pt x="68" y="11"/>
                </a:cubicBezTo>
                <a:cubicBezTo>
                  <a:pt x="68" y="238"/>
                  <a:pt x="68" y="238"/>
                  <a:pt x="68" y="238"/>
                </a:cubicBezTo>
                <a:cubicBezTo>
                  <a:pt x="68" y="362"/>
                  <a:pt x="68" y="362"/>
                  <a:pt x="68" y="362"/>
                </a:cubicBezTo>
                <a:cubicBezTo>
                  <a:pt x="0" y="362"/>
                  <a:pt x="0" y="362"/>
                  <a:pt x="0" y="362"/>
                </a:cubicBezTo>
                <a:cubicBezTo>
                  <a:pt x="0" y="238"/>
                  <a:pt x="0" y="238"/>
                  <a:pt x="0" y="238"/>
                </a:cubicBezTo>
                <a:cubicBezTo>
                  <a:pt x="0" y="11"/>
                  <a:pt x="0" y="11"/>
                  <a:pt x="0" y="11"/>
                </a:cubicBezTo>
                <a:cubicBezTo>
                  <a:pt x="0" y="5"/>
                  <a:pt x="5" y="0"/>
                  <a:pt x="11" y="0"/>
                </a:cubicBezTo>
                <a:close/>
              </a:path>
            </a:pathLst>
          </a:custGeom>
          <a:solidFill>
            <a:schemeClr val="accent1"/>
          </a:solidFill>
          <a:ln>
            <a:noFill/>
          </a:ln>
          <a:extLst/>
        </p:spPr>
        <p:txBody>
          <a:bodyPr anchor="t" anchorCtr="0" bIns="36363" compatLnSpc="1" lIns="72727" numCol="1" rIns="72727" tIns="36363" vert="horz" wrap="square">
            <a:prstTxWarp prst="textNoShape">
              <a:avLst/>
            </a:prstTxWarp>
          </a:bodyPr>
          <a:lstStyle/>
          <a:p>
            <a:endParaRPr altLang="en-US" lang="zh-CN"/>
          </a:p>
        </p:txBody>
      </p:sp>
      <p:sp>
        <p:nvSpPr>
          <p:cNvPr id="33" name="Freeform 35"/>
          <p:cNvSpPr/>
          <p:nvPr/>
        </p:nvSpPr>
        <p:spPr bwMode="auto">
          <a:xfrm>
            <a:off x="7210980" y="1397754"/>
            <a:ext cx="234888" cy="1145904"/>
          </a:xfrm>
          <a:custGeom>
            <a:gdLst>
              <a:gd fmla="*/ 11 w 68" name="T0"/>
              <a:gd fmla="*/ 0 h 330" name="T1"/>
              <a:gd fmla="*/ 57 w 68" name="T2"/>
              <a:gd fmla="*/ 0 h 330" name="T3"/>
              <a:gd fmla="*/ 68 w 68" name="T4"/>
              <a:gd fmla="*/ 11 h 330" name="T5"/>
              <a:gd fmla="*/ 68 w 68" name="T6"/>
              <a:gd fmla="*/ 238 h 330" name="T7"/>
              <a:gd fmla="*/ 68 w 68" name="T8"/>
              <a:gd fmla="*/ 330 h 330" name="T9"/>
              <a:gd fmla="*/ 0 w 68" name="T10"/>
              <a:gd fmla="*/ 330 h 330" name="T11"/>
              <a:gd fmla="*/ 0 w 68" name="T12"/>
              <a:gd fmla="*/ 238 h 330" name="T13"/>
              <a:gd fmla="*/ 0 w 68" name="T14"/>
              <a:gd fmla="*/ 11 h 330" name="T15"/>
              <a:gd fmla="*/ 11 w 68" name="T16"/>
              <a:gd fmla="*/ 0 h 330"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330" w="68">
                <a:moveTo>
                  <a:pt x="11" y="0"/>
                </a:moveTo>
                <a:cubicBezTo>
                  <a:pt x="57" y="0"/>
                  <a:pt x="57" y="0"/>
                  <a:pt x="57" y="0"/>
                </a:cubicBezTo>
                <a:cubicBezTo>
                  <a:pt x="63" y="0"/>
                  <a:pt x="68" y="5"/>
                  <a:pt x="68" y="11"/>
                </a:cubicBezTo>
                <a:cubicBezTo>
                  <a:pt x="68" y="238"/>
                  <a:pt x="68" y="238"/>
                  <a:pt x="68" y="238"/>
                </a:cubicBezTo>
                <a:cubicBezTo>
                  <a:pt x="68" y="330"/>
                  <a:pt x="68" y="330"/>
                  <a:pt x="68" y="330"/>
                </a:cubicBezTo>
                <a:cubicBezTo>
                  <a:pt x="0" y="330"/>
                  <a:pt x="0" y="330"/>
                  <a:pt x="0" y="330"/>
                </a:cubicBezTo>
                <a:cubicBezTo>
                  <a:pt x="0" y="238"/>
                  <a:pt x="0" y="238"/>
                  <a:pt x="0" y="238"/>
                </a:cubicBezTo>
                <a:cubicBezTo>
                  <a:pt x="0" y="11"/>
                  <a:pt x="0" y="11"/>
                  <a:pt x="0" y="11"/>
                </a:cubicBezTo>
                <a:cubicBezTo>
                  <a:pt x="0" y="5"/>
                  <a:pt x="5" y="0"/>
                  <a:pt x="11" y="0"/>
                </a:cubicBezTo>
                <a:close/>
              </a:path>
            </a:pathLst>
          </a:custGeom>
          <a:solidFill>
            <a:schemeClr val="accent1"/>
          </a:solidFill>
          <a:ln>
            <a:noFill/>
          </a:ln>
          <a:extLst/>
        </p:spPr>
        <p:txBody>
          <a:bodyPr anchor="t" anchorCtr="0" bIns="36363" compatLnSpc="1" lIns="72727" numCol="1" rIns="72727" tIns="36363" vert="horz" wrap="square">
            <a:prstTxWarp prst="textNoShape">
              <a:avLst/>
            </a:prstTxWarp>
          </a:bodyPr>
          <a:lstStyle/>
          <a:p>
            <a:endParaRPr altLang="en-US" lang="zh-CN"/>
          </a:p>
        </p:txBody>
      </p:sp>
      <p:sp>
        <p:nvSpPr>
          <p:cNvPr id="34" name="Freeform 36"/>
          <p:cNvSpPr/>
          <p:nvPr/>
        </p:nvSpPr>
        <p:spPr bwMode="auto">
          <a:xfrm>
            <a:off x="6909164" y="2235048"/>
            <a:ext cx="236149" cy="308610"/>
          </a:xfrm>
          <a:custGeom>
            <a:gdLst>
              <a:gd fmla="*/ 11 w 68" name="T0"/>
              <a:gd fmla="*/ 0 h 89" name="T1"/>
              <a:gd fmla="*/ 57 w 68" name="T2"/>
              <a:gd fmla="*/ 0 h 89" name="T3"/>
              <a:gd fmla="*/ 68 w 68" name="T4"/>
              <a:gd fmla="*/ 11 h 89" name="T5"/>
              <a:gd fmla="*/ 68 w 68" name="T6"/>
              <a:gd fmla="*/ 89 h 89" name="T7"/>
              <a:gd fmla="*/ 0 w 68" name="T8"/>
              <a:gd fmla="*/ 89 h 89" name="T9"/>
              <a:gd fmla="*/ 0 w 68" name="T10"/>
              <a:gd fmla="*/ 11 h 89" name="T11"/>
              <a:gd fmla="*/ 11 w 68" name="T12"/>
              <a:gd fmla="*/ 0 h 89" name="T13"/>
            </a:gdLst>
            <a:cxnLst>
              <a:cxn ang="0">
                <a:pos x="T0" y="T1"/>
              </a:cxn>
              <a:cxn ang="0">
                <a:pos x="T2" y="T3"/>
              </a:cxn>
              <a:cxn ang="0">
                <a:pos x="T4" y="T5"/>
              </a:cxn>
              <a:cxn ang="0">
                <a:pos x="T6" y="T7"/>
              </a:cxn>
              <a:cxn ang="0">
                <a:pos x="T8" y="T9"/>
              </a:cxn>
              <a:cxn ang="0">
                <a:pos x="T10" y="T11"/>
              </a:cxn>
              <a:cxn ang="0">
                <a:pos x="T12" y="T13"/>
              </a:cxn>
            </a:cxnLst>
            <a:rect b="b" l="0" r="r" t="0"/>
            <a:pathLst>
              <a:path h="89" w="68">
                <a:moveTo>
                  <a:pt x="11" y="0"/>
                </a:moveTo>
                <a:cubicBezTo>
                  <a:pt x="57" y="0"/>
                  <a:pt x="57" y="0"/>
                  <a:pt x="57" y="0"/>
                </a:cubicBezTo>
                <a:cubicBezTo>
                  <a:pt x="63" y="0"/>
                  <a:pt x="68" y="5"/>
                  <a:pt x="68" y="11"/>
                </a:cubicBezTo>
                <a:cubicBezTo>
                  <a:pt x="68" y="89"/>
                  <a:pt x="68" y="89"/>
                  <a:pt x="68" y="89"/>
                </a:cubicBezTo>
                <a:cubicBezTo>
                  <a:pt x="0" y="89"/>
                  <a:pt x="0" y="89"/>
                  <a:pt x="0" y="89"/>
                </a:cubicBezTo>
                <a:cubicBezTo>
                  <a:pt x="0" y="11"/>
                  <a:pt x="0" y="11"/>
                  <a:pt x="0" y="11"/>
                </a:cubicBezTo>
                <a:cubicBezTo>
                  <a:pt x="0" y="5"/>
                  <a:pt x="5" y="0"/>
                  <a:pt x="11" y="0"/>
                </a:cubicBezTo>
                <a:close/>
              </a:path>
            </a:pathLst>
          </a:custGeom>
          <a:solidFill>
            <a:schemeClr val="accent1"/>
          </a:solidFill>
          <a:ln>
            <a:noFill/>
          </a:ln>
          <a:extLst/>
        </p:spPr>
        <p:txBody>
          <a:bodyPr anchor="t" anchorCtr="0" bIns="36363" compatLnSpc="1" lIns="72727" numCol="1" rIns="72727" tIns="36363" vert="horz" wrap="square">
            <a:prstTxWarp prst="textNoShape">
              <a:avLst/>
            </a:prstTxWarp>
          </a:bodyPr>
          <a:lstStyle/>
          <a:p>
            <a:endParaRPr altLang="en-US" lang="zh-CN"/>
          </a:p>
        </p:txBody>
      </p:sp>
      <p:sp>
        <p:nvSpPr>
          <p:cNvPr id="35" name="Freeform 37"/>
          <p:cNvSpPr/>
          <p:nvPr/>
        </p:nvSpPr>
        <p:spPr bwMode="auto">
          <a:xfrm>
            <a:off x="6611134" y="1662095"/>
            <a:ext cx="236149" cy="881563"/>
          </a:xfrm>
          <a:custGeom>
            <a:gdLst>
              <a:gd fmla="*/ 11 w 68" name="T0"/>
              <a:gd fmla="*/ 0 h 254" name="T1"/>
              <a:gd fmla="*/ 56 w 68" name="T2"/>
              <a:gd fmla="*/ 0 h 254" name="T3"/>
              <a:gd fmla="*/ 68 w 68" name="T4"/>
              <a:gd fmla="*/ 11 h 254" name="T5"/>
              <a:gd fmla="*/ 68 w 68" name="T6"/>
              <a:gd fmla="*/ 238 h 254" name="T7"/>
              <a:gd fmla="*/ 68 w 68" name="T8"/>
              <a:gd fmla="*/ 254 h 254" name="T9"/>
              <a:gd fmla="*/ 0 w 68" name="T10"/>
              <a:gd fmla="*/ 254 h 254" name="T11"/>
              <a:gd fmla="*/ 0 w 68" name="T12"/>
              <a:gd fmla="*/ 238 h 254" name="T13"/>
              <a:gd fmla="*/ 0 w 68" name="T14"/>
              <a:gd fmla="*/ 11 h 254" name="T15"/>
              <a:gd fmla="*/ 11 w 68" name="T16"/>
              <a:gd fmla="*/ 0 h 254"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54" w="68">
                <a:moveTo>
                  <a:pt x="11" y="0"/>
                </a:moveTo>
                <a:cubicBezTo>
                  <a:pt x="56" y="0"/>
                  <a:pt x="56" y="0"/>
                  <a:pt x="56" y="0"/>
                </a:cubicBezTo>
                <a:cubicBezTo>
                  <a:pt x="63" y="0"/>
                  <a:pt x="68" y="5"/>
                  <a:pt x="68" y="11"/>
                </a:cubicBezTo>
                <a:cubicBezTo>
                  <a:pt x="68" y="238"/>
                  <a:pt x="68" y="238"/>
                  <a:pt x="68" y="238"/>
                </a:cubicBezTo>
                <a:cubicBezTo>
                  <a:pt x="68" y="254"/>
                  <a:pt x="68" y="254"/>
                  <a:pt x="68" y="254"/>
                </a:cubicBezTo>
                <a:cubicBezTo>
                  <a:pt x="0" y="254"/>
                  <a:pt x="0" y="254"/>
                  <a:pt x="0" y="254"/>
                </a:cubicBezTo>
                <a:cubicBezTo>
                  <a:pt x="0" y="238"/>
                  <a:pt x="0" y="238"/>
                  <a:pt x="0" y="238"/>
                </a:cubicBezTo>
                <a:cubicBezTo>
                  <a:pt x="0" y="11"/>
                  <a:pt x="0" y="11"/>
                  <a:pt x="0" y="11"/>
                </a:cubicBezTo>
                <a:cubicBezTo>
                  <a:pt x="0" y="5"/>
                  <a:pt x="5" y="0"/>
                  <a:pt x="11" y="0"/>
                </a:cubicBezTo>
                <a:close/>
              </a:path>
            </a:pathLst>
          </a:custGeom>
          <a:solidFill>
            <a:schemeClr val="accent1"/>
          </a:solidFill>
          <a:ln>
            <a:noFill/>
          </a:ln>
          <a:extLst/>
        </p:spPr>
        <p:txBody>
          <a:bodyPr anchor="t" anchorCtr="0" bIns="36363" compatLnSpc="1" lIns="72727" numCol="1" rIns="72727" tIns="36363" vert="horz" wrap="square">
            <a:prstTxWarp prst="textNoShape">
              <a:avLst/>
            </a:prstTxWarp>
          </a:bodyPr>
          <a:lstStyle/>
          <a:p>
            <a:endParaRPr altLang="en-US" lang="zh-CN"/>
          </a:p>
        </p:txBody>
      </p:sp>
      <p:sp>
        <p:nvSpPr>
          <p:cNvPr id="37" name="Freeform 39"/>
          <p:cNvSpPr>
            <a:spLocks noEditPoints="1"/>
          </p:cNvSpPr>
          <p:nvPr/>
        </p:nvSpPr>
        <p:spPr bwMode="auto">
          <a:xfrm>
            <a:off x="2086807" y="2924021"/>
            <a:ext cx="316152" cy="320677"/>
          </a:xfrm>
          <a:custGeom>
            <a:gdLst>
              <a:gd fmla="*/ 43 w 57" name="T0"/>
              <a:gd fmla="*/ 9 h 58" name="T1"/>
              <a:gd fmla="*/ 4 w 57" name="T2"/>
              <a:gd fmla="*/ 22 h 58" name="T3"/>
              <a:gd fmla="*/ 5 w 57" name="T4"/>
              <a:gd fmla="*/ 25 h 58" name="T5"/>
              <a:gd fmla="*/ 6 w 57" name="T6"/>
              <a:gd fmla="*/ 30 h 58" name="T7"/>
              <a:gd fmla="*/ 7 w 57" name="T8"/>
              <a:gd fmla="*/ 35 h 58" name="T9"/>
              <a:gd fmla="*/ 10 w 57" name="T10"/>
              <a:gd fmla="*/ 39 h 58" name="T11"/>
              <a:gd fmla="*/ 12 w 57" name="T12"/>
              <a:gd fmla="*/ 41 h 58" name="T13"/>
              <a:gd fmla="*/ 13 w 57" name="T14"/>
              <a:gd fmla="*/ 49 h 58" name="T15"/>
              <a:gd fmla="*/ 16 w 57" name="T16"/>
              <a:gd fmla="*/ 52 h 58" name="T17"/>
              <a:gd fmla="*/ 17 w 57" name="T18"/>
              <a:gd fmla="*/ 51 h 58" name="T19"/>
              <a:gd fmla="*/ 18 w 57" name="T20"/>
              <a:gd fmla="*/ 47 h 58" name="T21"/>
              <a:gd fmla="*/ 20 w 57" name="T22"/>
              <a:gd fmla="*/ 41 h 58" name="T23"/>
              <a:gd fmla="*/ 24 w 57" name="T24"/>
              <a:gd fmla="*/ 36 h 58" name="T25"/>
              <a:gd fmla="*/ 26 w 57" name="T26"/>
              <a:gd fmla="*/ 33 h 58" name="T27"/>
              <a:gd fmla="*/ 22 w 57" name="T28"/>
              <a:gd fmla="*/ 30 h 58" name="T29"/>
              <a:gd fmla="*/ 19 w 57" name="T30"/>
              <a:gd fmla="*/ 29 h 58" name="T31"/>
              <a:gd fmla="*/ 16 w 57" name="T32"/>
              <a:gd fmla="*/ 26 h 58" name="T33"/>
              <a:gd fmla="*/ 12 w 57" name="T34"/>
              <a:gd fmla="*/ 24 h 58" name="T35"/>
              <a:gd fmla="*/ 8 w 57" name="T36"/>
              <a:gd fmla="*/ 24 h 58" name="T37"/>
              <a:gd fmla="*/ 6 w 57" name="T38"/>
              <a:gd fmla="*/ 22 h 58" name="T39"/>
              <a:gd fmla="*/ 6 w 57" name="T40"/>
              <a:gd fmla="*/ 18 h 58" name="T41"/>
              <a:gd fmla="*/ 4 w 57" name="T42"/>
              <a:gd fmla="*/ 19 h 58" name="T43"/>
              <a:gd fmla="*/ 6 w 57" name="T44"/>
              <a:gd fmla="*/ 15 h 58" name="T45"/>
              <a:gd fmla="*/ 9 w 57" name="T46"/>
              <a:gd fmla="*/ 15 h 58" name="T47"/>
              <a:gd fmla="*/ 11 w 57" name="T48"/>
              <a:gd fmla="*/ 13 h 58" name="T49"/>
              <a:gd fmla="*/ 15 w 57" name="T50"/>
              <a:gd fmla="*/ 9 h 58" name="T51"/>
              <a:gd fmla="*/ 16 w 57" name="T52"/>
              <a:gd fmla="*/ 8 h 58" name="T53"/>
              <a:gd fmla="*/ 21 w 57" name="T54"/>
              <a:gd fmla="*/ 6 h 58" name="T55"/>
              <a:gd fmla="*/ 17 w 57" name="T56"/>
              <a:gd fmla="*/ 4 h 58" name="T57"/>
              <a:gd fmla="*/ 16 w 57" name="T58"/>
              <a:gd fmla="*/ 4 h 58" name="T59"/>
              <a:gd fmla="*/ 24 w 57" name="T60"/>
              <a:gd fmla="*/ 1 h 58" name="T61"/>
              <a:gd fmla="*/ 27 w 57" name="T62"/>
              <a:gd fmla="*/ 3 h 58" name="T63"/>
              <a:gd fmla="*/ 41 w 57" name="T64"/>
              <a:gd fmla="*/ 3 h 58" name="T65"/>
              <a:gd fmla="*/ 39 w 57" name="T66"/>
              <a:gd fmla="*/ 6 h 58" name="T67"/>
              <a:gd fmla="*/ 42 w 57" name="T68"/>
              <a:gd fmla="*/ 10 h 58" name="T69"/>
              <a:gd fmla="*/ 44 w 57" name="T70"/>
              <a:gd fmla="*/ 10 h 58" name="T71"/>
              <a:gd fmla="*/ 46 w 57" name="T72"/>
              <a:gd fmla="*/ 9 h 58" name="T73"/>
              <a:gd fmla="*/ 48 w 57" name="T74"/>
              <a:gd fmla="*/ 12 h 58" name="T75"/>
              <a:gd fmla="*/ 50 w 57" name="T76"/>
              <a:gd fmla="*/ 13 h 58" name="T77"/>
              <a:gd fmla="*/ 47 w 57" name="T78"/>
              <a:gd fmla="*/ 14 h 58" name="T79"/>
              <a:gd fmla="*/ 44 w 57" name="T80"/>
              <a:gd fmla="*/ 12 h 58" name="T81"/>
              <a:gd fmla="*/ 40 w 57" name="T82"/>
              <a:gd fmla="*/ 12 h 58" name="T83"/>
              <a:gd fmla="*/ 36 w 57" name="T84"/>
              <a:gd fmla="*/ 15 h 58" name="T85"/>
              <a:gd fmla="*/ 34 w 57" name="T86"/>
              <a:gd fmla="*/ 20 h 58" name="T87"/>
              <a:gd fmla="*/ 36 w 57" name="T88"/>
              <a:gd fmla="*/ 25 h 58" name="T89"/>
              <a:gd fmla="*/ 40 w 57" name="T90"/>
              <a:gd fmla="*/ 27 h 58" name="T91"/>
              <a:gd fmla="*/ 45 w 57" name="T92"/>
              <a:gd fmla="*/ 27 h 58" name="T93"/>
              <a:gd fmla="*/ 47 w 57" name="T94"/>
              <a:gd fmla="*/ 30 h 58" name="T95"/>
              <a:gd fmla="*/ 47 w 57" name="T96"/>
              <a:gd fmla="*/ 35 h 58" name="T97"/>
              <a:gd fmla="*/ 47 w 57" name="T98"/>
              <a:gd fmla="*/ 40 h 58" name="T99"/>
              <a:gd fmla="*/ 50 w 57" name="T100"/>
              <a:gd fmla="*/ 45 h 58" name="T101"/>
              <a:gd fmla="*/ 53 w 57" name="T102"/>
              <a:gd fmla="*/ 41 h 58" name="T103"/>
              <a:gd fmla="*/ 56 w 57" name="T104"/>
              <a:gd fmla="*/ 34 h 58" name="T105"/>
              <a:gd fmla="*/ 56 w 57" name="T106"/>
              <a:gd fmla="*/ 26 h 58" name="T107"/>
              <a:gd fmla="*/ 54 w 57" name="T108"/>
              <a:gd fmla="*/ 19 h 58" name="T109"/>
              <a:gd fmla="*/ 52 w 57" name="T110"/>
              <a:gd fmla="*/ 16 h 58" name="T111"/>
              <a:gd fmla="*/ 55 w 57" name="T112"/>
              <a:gd fmla="*/ 20 h 58" name="T113"/>
              <a:gd fmla="*/ 39 w 57" name="T114"/>
              <a:gd fmla="*/ 5 h 58" name="T115"/>
              <a:gd fmla="*/ 37 w 57" name="T116"/>
              <a:gd fmla="*/ 3 h 58" name="T117"/>
              <a:gd fmla="*/ 38 w 57" name="T118"/>
              <a:gd fmla="*/ 5 h 58" name="T119"/>
              <a:gd fmla="*/ 36 w 57" name="T120"/>
              <a:gd fmla="*/ 2 h 58" name="T121"/>
              <a:gd fmla="*/ 54 w 57" name="T122"/>
              <a:gd fmla="*/ 41 h 58" name="T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b="b" l="0" r="r" t="0"/>
            <a:pathLst>
              <a:path h="57" w="57">
                <a:moveTo>
                  <a:pt x="3" y="17"/>
                </a:moveTo>
                <a:cubicBezTo>
                  <a:pt x="3" y="17"/>
                  <a:pt x="3" y="17"/>
                  <a:pt x="3" y="17"/>
                </a:cubicBezTo>
                <a:cubicBezTo>
                  <a:pt x="3" y="17"/>
                  <a:pt x="2" y="17"/>
                  <a:pt x="2" y="17"/>
                </a:cubicBezTo>
                <a:cubicBezTo>
                  <a:pt x="3" y="17"/>
                  <a:pt x="3" y="17"/>
                  <a:pt x="3" y="17"/>
                </a:cubicBezTo>
                <a:cubicBezTo>
                  <a:pt x="3" y="17"/>
                  <a:pt x="3" y="17"/>
                  <a:pt x="3" y="17"/>
                </a:cubicBezTo>
                <a:cubicBezTo>
                  <a:pt x="3" y="17"/>
                  <a:pt x="3" y="17"/>
                  <a:pt x="3" y="17"/>
                </a:cubicBezTo>
                <a:close/>
                <a:moveTo>
                  <a:pt x="2" y="17"/>
                </a:moveTo>
                <a:cubicBezTo>
                  <a:pt x="2" y="17"/>
                  <a:pt x="2" y="17"/>
                  <a:pt x="2" y="17"/>
                </a:cubicBezTo>
                <a:cubicBezTo>
                  <a:pt x="2" y="17"/>
                  <a:pt x="2" y="17"/>
                  <a:pt x="2" y="17"/>
                </a:cubicBezTo>
                <a:cubicBezTo>
                  <a:pt x="2" y="17"/>
                  <a:pt x="2" y="17"/>
                  <a:pt x="2" y="17"/>
                </a:cubicBezTo>
                <a:cubicBezTo>
                  <a:pt x="2" y="17"/>
                  <a:pt x="2" y="17"/>
                  <a:pt x="2" y="17"/>
                </a:cubicBezTo>
                <a:cubicBezTo>
                  <a:pt x="2" y="17"/>
                  <a:pt x="2" y="17"/>
                  <a:pt x="2" y="17"/>
                </a:cubicBezTo>
                <a:close/>
                <a:moveTo>
                  <a:pt x="43" y="9"/>
                </a:move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2" y="9"/>
                  <a:pt x="42" y="9"/>
                  <a:pt x="42" y="9"/>
                </a:cubicBezTo>
                <a:cubicBezTo>
                  <a:pt x="42" y="8"/>
                  <a:pt x="42" y="8"/>
                  <a:pt x="42" y="8"/>
                </a:cubicBezTo>
                <a:cubicBezTo>
                  <a:pt x="42" y="8"/>
                  <a:pt x="42" y="8"/>
                  <a:pt x="42" y="8"/>
                </a:cubicBezTo>
                <a:cubicBezTo>
                  <a:pt x="42" y="8"/>
                  <a:pt x="42" y="8"/>
                  <a:pt x="42" y="8"/>
                </a:cubicBezTo>
                <a:cubicBezTo>
                  <a:pt x="42" y="8"/>
                  <a:pt x="42" y="8"/>
                  <a:pt x="42" y="8"/>
                </a:cubicBezTo>
                <a:cubicBezTo>
                  <a:pt x="42" y="8"/>
                  <a:pt x="42" y="8"/>
                  <a:pt x="42" y="8"/>
                </a:cubicBezTo>
                <a:cubicBezTo>
                  <a:pt x="42" y="9"/>
                  <a:pt x="42"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lose/>
                <a:moveTo>
                  <a:pt x="55" y="19"/>
                </a:moveTo>
                <a:cubicBezTo>
                  <a:pt x="56" y="22"/>
                  <a:pt x="57" y="25"/>
                  <a:pt x="57" y="29"/>
                </a:cubicBezTo>
                <a:cubicBezTo>
                  <a:pt x="57" y="45"/>
                  <a:pt x="44" y="58"/>
                  <a:pt x="28" y="58"/>
                </a:cubicBezTo>
                <a:cubicBezTo>
                  <a:pt x="13" y="58"/>
                  <a:pt x="0" y="45"/>
                  <a:pt x="0" y="29"/>
                </a:cubicBezTo>
                <a:cubicBezTo>
                  <a:pt x="0" y="25"/>
                  <a:pt x="1" y="21"/>
                  <a:pt x="2" y="18"/>
                </a:cubicBezTo>
                <a:cubicBezTo>
                  <a:pt x="2" y="21"/>
                  <a:pt x="2" y="21"/>
                  <a:pt x="2" y="21"/>
                </a:cubicBezTo>
                <a:cubicBezTo>
                  <a:pt x="2" y="21"/>
                  <a:pt x="2" y="21"/>
                  <a:pt x="2" y="21"/>
                </a:cubicBezTo>
                <a:cubicBezTo>
                  <a:pt x="2" y="21"/>
                  <a:pt x="2" y="21"/>
                  <a:pt x="2" y="21"/>
                </a:cubicBezTo>
                <a:cubicBezTo>
                  <a:pt x="2" y="21"/>
                  <a:pt x="2" y="21"/>
                  <a:pt x="2" y="21"/>
                </a:cubicBezTo>
                <a:cubicBezTo>
                  <a:pt x="2" y="21"/>
                  <a:pt x="2" y="21"/>
                  <a:pt x="3" y="21"/>
                </a:cubicBezTo>
                <a:cubicBezTo>
                  <a:pt x="3" y="21"/>
                  <a:pt x="3" y="21"/>
                  <a:pt x="3" y="21"/>
                </a:cubicBezTo>
                <a:cubicBezTo>
                  <a:pt x="3" y="21"/>
                  <a:pt x="3" y="21"/>
                  <a:pt x="3" y="21"/>
                </a:cubicBezTo>
                <a:cubicBezTo>
                  <a:pt x="3" y="21"/>
                  <a:pt x="3" y="21"/>
                  <a:pt x="3" y="21"/>
                </a:cubicBezTo>
                <a:cubicBezTo>
                  <a:pt x="3" y="22"/>
                  <a:pt x="3" y="22"/>
                  <a:pt x="3" y="22"/>
                </a:cubicBezTo>
                <a:cubicBezTo>
                  <a:pt x="3" y="22"/>
                  <a:pt x="3" y="22"/>
                  <a:pt x="3" y="22"/>
                </a:cubicBezTo>
                <a:cubicBezTo>
                  <a:pt x="3" y="22"/>
                  <a:pt x="3" y="22"/>
                  <a:pt x="3" y="22"/>
                </a:cubicBezTo>
                <a:cubicBezTo>
                  <a:pt x="3" y="22"/>
                  <a:pt x="3" y="22"/>
                  <a:pt x="3" y="22"/>
                </a:cubicBezTo>
                <a:cubicBezTo>
                  <a:pt x="3" y="22"/>
                  <a:pt x="4" y="22"/>
                  <a:pt x="4" y="22"/>
                </a:cubicBezTo>
                <a:cubicBezTo>
                  <a:pt x="4" y="22"/>
                  <a:pt x="4" y="22"/>
                  <a:pt x="4" y="22"/>
                </a:cubicBezTo>
                <a:cubicBezTo>
                  <a:pt x="4" y="22"/>
                  <a:pt x="4" y="22"/>
                  <a:pt x="4" y="22"/>
                </a:cubicBezTo>
                <a:cubicBezTo>
                  <a:pt x="4" y="22"/>
                  <a:pt x="4" y="22"/>
                  <a:pt x="4" y="22"/>
                </a:cubicBezTo>
                <a:cubicBezTo>
                  <a:pt x="4" y="22"/>
                  <a:pt x="4" y="22"/>
                  <a:pt x="4" y="22"/>
                </a:cubicBezTo>
                <a:cubicBezTo>
                  <a:pt x="4" y="22"/>
                  <a:pt x="4" y="22"/>
                  <a:pt x="4" y="22"/>
                </a:cubicBezTo>
                <a:cubicBezTo>
                  <a:pt x="4" y="22"/>
                  <a:pt x="4" y="22"/>
                  <a:pt x="4" y="22"/>
                </a:cubicBezTo>
                <a:cubicBezTo>
                  <a:pt x="4" y="23"/>
                  <a:pt x="4" y="23"/>
                  <a:pt x="4" y="23"/>
                </a:cubicBezTo>
                <a:cubicBezTo>
                  <a:pt x="4" y="23"/>
                  <a:pt x="4" y="23"/>
                  <a:pt x="4" y="23"/>
                </a:cubicBezTo>
                <a:cubicBezTo>
                  <a:pt x="4" y="23"/>
                  <a:pt x="4" y="23"/>
                  <a:pt x="4" y="23"/>
                </a:cubicBezTo>
                <a:cubicBezTo>
                  <a:pt x="4" y="23"/>
                  <a:pt x="4" y="23"/>
                  <a:pt x="4" y="23"/>
                </a:cubicBezTo>
                <a:cubicBezTo>
                  <a:pt x="4" y="23"/>
                  <a:pt x="4" y="23"/>
                  <a:pt x="4" y="23"/>
                </a:cubicBezTo>
                <a:cubicBezTo>
                  <a:pt x="5" y="23"/>
                  <a:pt x="5" y="23"/>
                  <a:pt x="5" y="23"/>
                </a:cubicBezTo>
                <a:cubicBezTo>
                  <a:pt x="5" y="23"/>
                  <a:pt x="5" y="23"/>
                  <a:pt x="5" y="23"/>
                </a:cubicBezTo>
                <a:cubicBezTo>
                  <a:pt x="5" y="23"/>
                  <a:pt x="5" y="23"/>
                  <a:pt x="5" y="23"/>
                </a:cubicBezTo>
                <a:cubicBezTo>
                  <a:pt x="5" y="23"/>
                  <a:pt x="5" y="23"/>
                  <a:pt x="5" y="23"/>
                </a:cubicBezTo>
                <a:cubicBezTo>
                  <a:pt x="5" y="23"/>
                  <a:pt x="5" y="23"/>
                  <a:pt x="5" y="23"/>
                </a:cubicBezTo>
                <a:cubicBezTo>
                  <a:pt x="5" y="23"/>
                  <a:pt x="5" y="24"/>
                  <a:pt x="5" y="24"/>
                </a:cubicBezTo>
                <a:cubicBezTo>
                  <a:pt x="5" y="24"/>
                  <a:pt x="5" y="24"/>
                  <a:pt x="5" y="24"/>
                </a:cubicBezTo>
                <a:cubicBezTo>
                  <a:pt x="5" y="24"/>
                  <a:pt x="5" y="24"/>
                  <a:pt x="5" y="24"/>
                </a:cubicBezTo>
                <a:cubicBezTo>
                  <a:pt x="5" y="24"/>
                  <a:pt x="5" y="24"/>
                  <a:pt x="5" y="24"/>
                </a:cubicBezTo>
                <a:cubicBezTo>
                  <a:pt x="5" y="24"/>
                  <a:pt x="5" y="24"/>
                  <a:pt x="5" y="24"/>
                </a:cubicBezTo>
                <a:cubicBezTo>
                  <a:pt x="5" y="24"/>
                  <a:pt x="5" y="24"/>
                  <a:pt x="5" y="24"/>
                </a:cubicBezTo>
                <a:cubicBezTo>
                  <a:pt x="5" y="24"/>
                  <a:pt x="5" y="24"/>
                  <a:pt x="5" y="25"/>
                </a:cubicBezTo>
                <a:cubicBezTo>
                  <a:pt x="5" y="25"/>
                  <a:pt x="5" y="25"/>
                  <a:pt x="5" y="25"/>
                </a:cubicBezTo>
                <a:cubicBezTo>
                  <a:pt x="5" y="25"/>
                  <a:pt x="5" y="25"/>
                  <a:pt x="5" y="25"/>
                </a:cubicBezTo>
                <a:cubicBezTo>
                  <a:pt x="5" y="25"/>
                  <a:pt x="5" y="25"/>
                  <a:pt x="5" y="25"/>
                </a:cubicBezTo>
                <a:cubicBezTo>
                  <a:pt x="5" y="25"/>
                  <a:pt x="5" y="25"/>
                  <a:pt x="5" y="25"/>
                </a:cubicBezTo>
                <a:cubicBezTo>
                  <a:pt x="5" y="25"/>
                  <a:pt x="5" y="25"/>
                  <a:pt x="5" y="25"/>
                </a:cubicBezTo>
                <a:cubicBezTo>
                  <a:pt x="5" y="25"/>
                  <a:pt x="5" y="25"/>
                  <a:pt x="5" y="25"/>
                </a:cubicBezTo>
                <a:cubicBezTo>
                  <a:pt x="5" y="25"/>
                  <a:pt x="5" y="25"/>
                  <a:pt x="5" y="25"/>
                </a:cubicBezTo>
                <a:cubicBezTo>
                  <a:pt x="6" y="25"/>
                  <a:pt x="6" y="25"/>
                  <a:pt x="6" y="25"/>
                </a:cubicBezTo>
                <a:cubicBezTo>
                  <a:pt x="6" y="25"/>
                  <a:pt x="6" y="25"/>
                  <a:pt x="6" y="25"/>
                </a:cubicBezTo>
                <a:cubicBezTo>
                  <a:pt x="6" y="25"/>
                  <a:pt x="6" y="25"/>
                  <a:pt x="6" y="25"/>
                </a:cubicBezTo>
                <a:cubicBezTo>
                  <a:pt x="6" y="25"/>
                  <a:pt x="6" y="25"/>
                  <a:pt x="6" y="25"/>
                </a:cubicBezTo>
                <a:cubicBezTo>
                  <a:pt x="6" y="25"/>
                  <a:pt x="6" y="25"/>
                  <a:pt x="6" y="25"/>
                </a:cubicBezTo>
                <a:cubicBezTo>
                  <a:pt x="6" y="26"/>
                  <a:pt x="7" y="26"/>
                  <a:pt x="7" y="26"/>
                </a:cubicBezTo>
                <a:cubicBezTo>
                  <a:pt x="7" y="26"/>
                  <a:pt x="7" y="26"/>
                  <a:pt x="7" y="26"/>
                </a:cubicBezTo>
                <a:cubicBezTo>
                  <a:pt x="7" y="26"/>
                  <a:pt x="7" y="26"/>
                  <a:pt x="7" y="26"/>
                </a:cubicBezTo>
                <a:cubicBezTo>
                  <a:pt x="7" y="26"/>
                  <a:pt x="7" y="26"/>
                  <a:pt x="7" y="26"/>
                </a:cubicBezTo>
                <a:cubicBezTo>
                  <a:pt x="7" y="27"/>
                  <a:pt x="7" y="27"/>
                  <a:pt x="7" y="27"/>
                </a:cubicBezTo>
                <a:cubicBezTo>
                  <a:pt x="7" y="26"/>
                  <a:pt x="7" y="26"/>
                  <a:pt x="7" y="26"/>
                </a:cubicBezTo>
                <a:cubicBezTo>
                  <a:pt x="7" y="26"/>
                  <a:pt x="7" y="27"/>
                  <a:pt x="7" y="27"/>
                </a:cubicBezTo>
                <a:cubicBezTo>
                  <a:pt x="7" y="27"/>
                  <a:pt x="7" y="27"/>
                  <a:pt x="7" y="27"/>
                </a:cubicBezTo>
                <a:cubicBezTo>
                  <a:pt x="7" y="27"/>
                  <a:pt x="7" y="27"/>
                  <a:pt x="7" y="27"/>
                </a:cubicBezTo>
                <a:cubicBezTo>
                  <a:pt x="7" y="28"/>
                  <a:pt x="7" y="28"/>
                  <a:pt x="7" y="28"/>
                </a:cubicBezTo>
                <a:cubicBezTo>
                  <a:pt x="7" y="28"/>
                  <a:pt x="7" y="28"/>
                  <a:pt x="7" y="28"/>
                </a:cubicBezTo>
                <a:cubicBezTo>
                  <a:pt x="7" y="28"/>
                  <a:pt x="7" y="28"/>
                  <a:pt x="7" y="28"/>
                </a:cubicBezTo>
                <a:cubicBezTo>
                  <a:pt x="6" y="28"/>
                  <a:pt x="6" y="28"/>
                  <a:pt x="6" y="28"/>
                </a:cubicBezTo>
                <a:cubicBezTo>
                  <a:pt x="6" y="28"/>
                  <a:pt x="6" y="28"/>
                  <a:pt x="6" y="28"/>
                </a:cubicBezTo>
                <a:cubicBezTo>
                  <a:pt x="6" y="28"/>
                  <a:pt x="6" y="28"/>
                  <a:pt x="6" y="29"/>
                </a:cubicBezTo>
                <a:cubicBezTo>
                  <a:pt x="6" y="29"/>
                  <a:pt x="6" y="29"/>
                  <a:pt x="6" y="29"/>
                </a:cubicBezTo>
                <a:cubicBezTo>
                  <a:pt x="6" y="29"/>
                  <a:pt x="6" y="29"/>
                  <a:pt x="6" y="29"/>
                </a:cubicBezTo>
                <a:cubicBezTo>
                  <a:pt x="6" y="29"/>
                  <a:pt x="6" y="29"/>
                  <a:pt x="6" y="29"/>
                </a:cubicBezTo>
                <a:cubicBezTo>
                  <a:pt x="6" y="29"/>
                  <a:pt x="6" y="29"/>
                  <a:pt x="6" y="29"/>
                </a:cubicBezTo>
                <a:cubicBezTo>
                  <a:pt x="6" y="29"/>
                  <a:pt x="6" y="29"/>
                  <a:pt x="6" y="29"/>
                </a:cubicBezTo>
                <a:cubicBezTo>
                  <a:pt x="6" y="30"/>
                  <a:pt x="6" y="30"/>
                  <a:pt x="6" y="30"/>
                </a:cubicBezTo>
                <a:cubicBezTo>
                  <a:pt x="6" y="30"/>
                  <a:pt x="6" y="30"/>
                  <a:pt x="6" y="30"/>
                </a:cubicBezTo>
                <a:cubicBezTo>
                  <a:pt x="6" y="30"/>
                  <a:pt x="6" y="30"/>
                  <a:pt x="6" y="30"/>
                </a:cubicBezTo>
                <a:cubicBezTo>
                  <a:pt x="6" y="30"/>
                  <a:pt x="6" y="30"/>
                  <a:pt x="6" y="30"/>
                </a:cubicBezTo>
                <a:cubicBezTo>
                  <a:pt x="6" y="30"/>
                  <a:pt x="6" y="30"/>
                  <a:pt x="6" y="30"/>
                </a:cubicBezTo>
                <a:cubicBezTo>
                  <a:pt x="6" y="30"/>
                  <a:pt x="6" y="30"/>
                  <a:pt x="6" y="30"/>
                </a:cubicBezTo>
                <a:cubicBezTo>
                  <a:pt x="6" y="30"/>
                  <a:pt x="6" y="30"/>
                  <a:pt x="6" y="31"/>
                </a:cubicBezTo>
                <a:cubicBezTo>
                  <a:pt x="6" y="31"/>
                  <a:pt x="6" y="31"/>
                  <a:pt x="6" y="31"/>
                </a:cubicBezTo>
                <a:cubicBezTo>
                  <a:pt x="6" y="31"/>
                  <a:pt x="6" y="31"/>
                  <a:pt x="6" y="31"/>
                </a:cubicBezTo>
                <a:cubicBezTo>
                  <a:pt x="6" y="31"/>
                  <a:pt x="6" y="31"/>
                  <a:pt x="6" y="31"/>
                </a:cubicBezTo>
                <a:cubicBezTo>
                  <a:pt x="6" y="31"/>
                  <a:pt x="6" y="31"/>
                  <a:pt x="6" y="31"/>
                </a:cubicBezTo>
                <a:cubicBezTo>
                  <a:pt x="6" y="32"/>
                  <a:pt x="6" y="32"/>
                  <a:pt x="6" y="32"/>
                </a:cubicBezTo>
                <a:cubicBezTo>
                  <a:pt x="6" y="32"/>
                  <a:pt x="6" y="32"/>
                  <a:pt x="6" y="32"/>
                </a:cubicBezTo>
                <a:cubicBezTo>
                  <a:pt x="6" y="32"/>
                  <a:pt x="6" y="32"/>
                  <a:pt x="6" y="32"/>
                </a:cubicBezTo>
                <a:cubicBezTo>
                  <a:pt x="6" y="32"/>
                  <a:pt x="6" y="32"/>
                  <a:pt x="6" y="32"/>
                </a:cubicBezTo>
                <a:cubicBezTo>
                  <a:pt x="6" y="32"/>
                  <a:pt x="6" y="33"/>
                  <a:pt x="6" y="33"/>
                </a:cubicBezTo>
                <a:cubicBezTo>
                  <a:pt x="7" y="33"/>
                  <a:pt x="7" y="33"/>
                  <a:pt x="7" y="33"/>
                </a:cubicBezTo>
                <a:cubicBezTo>
                  <a:pt x="7" y="33"/>
                  <a:pt x="7" y="33"/>
                  <a:pt x="7" y="33"/>
                </a:cubicBezTo>
                <a:cubicBezTo>
                  <a:pt x="7" y="33"/>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5"/>
                  <a:pt x="7" y="35"/>
                  <a:pt x="7" y="35"/>
                </a:cubicBezTo>
                <a:cubicBezTo>
                  <a:pt x="7" y="35"/>
                  <a:pt x="7" y="35"/>
                  <a:pt x="7" y="35"/>
                </a:cubicBezTo>
                <a:cubicBezTo>
                  <a:pt x="7" y="35"/>
                  <a:pt x="7" y="35"/>
                  <a:pt x="7" y="35"/>
                </a:cubicBezTo>
                <a:cubicBezTo>
                  <a:pt x="8" y="35"/>
                  <a:pt x="8" y="35"/>
                  <a:pt x="8" y="35"/>
                </a:cubicBezTo>
                <a:cubicBezTo>
                  <a:pt x="8" y="35"/>
                  <a:pt x="8" y="35"/>
                  <a:pt x="8" y="35"/>
                </a:cubicBezTo>
                <a:cubicBezTo>
                  <a:pt x="8" y="35"/>
                  <a:pt x="8" y="35"/>
                  <a:pt x="8" y="35"/>
                </a:cubicBezTo>
                <a:cubicBezTo>
                  <a:pt x="8" y="35"/>
                  <a:pt x="8" y="35"/>
                  <a:pt x="8" y="36"/>
                </a:cubicBezTo>
                <a:cubicBezTo>
                  <a:pt x="8" y="36"/>
                  <a:pt x="8" y="36"/>
                  <a:pt x="8" y="36"/>
                </a:cubicBezTo>
                <a:cubicBezTo>
                  <a:pt x="8" y="36"/>
                  <a:pt x="8" y="36"/>
                  <a:pt x="8" y="36"/>
                </a:cubicBezTo>
                <a:cubicBezTo>
                  <a:pt x="8" y="36"/>
                  <a:pt x="8" y="36"/>
                  <a:pt x="8" y="36"/>
                </a:cubicBezTo>
                <a:cubicBezTo>
                  <a:pt x="8" y="36"/>
                  <a:pt x="8" y="36"/>
                  <a:pt x="8" y="36"/>
                </a:cubicBezTo>
                <a:cubicBezTo>
                  <a:pt x="8" y="37"/>
                  <a:pt x="8" y="37"/>
                  <a:pt x="8" y="37"/>
                </a:cubicBezTo>
                <a:cubicBezTo>
                  <a:pt x="8" y="37"/>
                  <a:pt x="8" y="37"/>
                  <a:pt x="8" y="37"/>
                </a:cubicBezTo>
                <a:cubicBezTo>
                  <a:pt x="8" y="37"/>
                  <a:pt x="8" y="37"/>
                  <a:pt x="8" y="37"/>
                </a:cubicBezTo>
                <a:cubicBezTo>
                  <a:pt x="8" y="37"/>
                  <a:pt x="8" y="37"/>
                  <a:pt x="8" y="37"/>
                </a:cubicBezTo>
                <a:cubicBezTo>
                  <a:pt x="8" y="37"/>
                  <a:pt x="8" y="37"/>
                  <a:pt x="8" y="37"/>
                </a:cubicBezTo>
                <a:cubicBezTo>
                  <a:pt x="8" y="37"/>
                  <a:pt x="8" y="37"/>
                  <a:pt x="8" y="37"/>
                </a:cubicBezTo>
                <a:cubicBezTo>
                  <a:pt x="8" y="37"/>
                  <a:pt x="8" y="37"/>
                  <a:pt x="8" y="37"/>
                </a:cubicBezTo>
                <a:cubicBezTo>
                  <a:pt x="9" y="37"/>
                  <a:pt x="9" y="38"/>
                  <a:pt x="9" y="38"/>
                </a:cubicBezTo>
                <a:cubicBezTo>
                  <a:pt x="8" y="38"/>
                  <a:pt x="8" y="38"/>
                  <a:pt x="8" y="38"/>
                </a:cubicBezTo>
                <a:cubicBezTo>
                  <a:pt x="9" y="38"/>
                  <a:pt x="9" y="38"/>
                  <a:pt x="9" y="38"/>
                </a:cubicBezTo>
                <a:cubicBezTo>
                  <a:pt x="9" y="38"/>
                  <a:pt x="10" y="38"/>
                  <a:pt x="10" y="38"/>
                </a:cubicBezTo>
                <a:cubicBezTo>
                  <a:pt x="10" y="38"/>
                  <a:pt x="10" y="38"/>
                  <a:pt x="10" y="38"/>
                </a:cubicBezTo>
                <a:cubicBezTo>
                  <a:pt x="10" y="38"/>
                  <a:pt x="10" y="38"/>
                  <a:pt x="10" y="38"/>
                </a:cubicBezTo>
                <a:cubicBezTo>
                  <a:pt x="10" y="38"/>
                  <a:pt x="10" y="38"/>
                  <a:pt x="10" y="38"/>
                </a:cubicBezTo>
                <a:cubicBezTo>
                  <a:pt x="10" y="39"/>
                  <a:pt x="10" y="39"/>
                  <a:pt x="10" y="39"/>
                </a:cubicBezTo>
                <a:cubicBezTo>
                  <a:pt x="10" y="39"/>
                  <a:pt x="10" y="39"/>
                  <a:pt x="10" y="39"/>
                </a:cubicBezTo>
                <a:cubicBezTo>
                  <a:pt x="10" y="39"/>
                  <a:pt x="10" y="39"/>
                  <a:pt x="10" y="39"/>
                </a:cubicBezTo>
                <a:cubicBezTo>
                  <a:pt x="10" y="39"/>
                  <a:pt x="10" y="39"/>
                  <a:pt x="10" y="39"/>
                </a:cubicBezTo>
                <a:cubicBezTo>
                  <a:pt x="10" y="39"/>
                  <a:pt x="10" y="39"/>
                  <a:pt x="10" y="39"/>
                </a:cubicBezTo>
                <a:cubicBezTo>
                  <a:pt x="10" y="39"/>
                  <a:pt x="10" y="39"/>
                  <a:pt x="10" y="39"/>
                </a:cubicBezTo>
                <a:cubicBezTo>
                  <a:pt x="10" y="39"/>
                  <a:pt x="10" y="39"/>
                  <a:pt x="10" y="39"/>
                </a:cubicBezTo>
                <a:cubicBezTo>
                  <a:pt x="10" y="39"/>
                  <a:pt x="10" y="39"/>
                  <a:pt x="11" y="39"/>
                </a:cubicBezTo>
                <a:cubicBezTo>
                  <a:pt x="11" y="39"/>
                  <a:pt x="11" y="39"/>
                  <a:pt x="11" y="39"/>
                </a:cubicBezTo>
                <a:cubicBezTo>
                  <a:pt x="11" y="39"/>
                  <a:pt x="11" y="39"/>
                  <a:pt x="11" y="39"/>
                </a:cubicBezTo>
                <a:cubicBezTo>
                  <a:pt x="11" y="39"/>
                  <a:pt x="11" y="39"/>
                  <a:pt x="11" y="39"/>
                </a:cubicBezTo>
                <a:cubicBezTo>
                  <a:pt x="11" y="39"/>
                  <a:pt x="11" y="39"/>
                  <a:pt x="11" y="39"/>
                </a:cubicBezTo>
                <a:cubicBezTo>
                  <a:pt x="11" y="39"/>
                  <a:pt x="11" y="39"/>
                  <a:pt x="11" y="39"/>
                </a:cubicBezTo>
                <a:cubicBezTo>
                  <a:pt x="11" y="39"/>
                  <a:pt x="11" y="39"/>
                  <a:pt x="11" y="39"/>
                </a:cubicBezTo>
                <a:cubicBezTo>
                  <a:pt x="11" y="39"/>
                  <a:pt x="11" y="39"/>
                  <a:pt x="11" y="39"/>
                </a:cubicBezTo>
                <a:cubicBezTo>
                  <a:pt x="11" y="39"/>
                  <a:pt x="11" y="40"/>
                  <a:pt x="11" y="40"/>
                </a:cubicBezTo>
                <a:cubicBezTo>
                  <a:pt x="11" y="40"/>
                  <a:pt x="11" y="40"/>
                  <a:pt x="11" y="40"/>
                </a:cubicBezTo>
                <a:cubicBezTo>
                  <a:pt x="11" y="40"/>
                  <a:pt x="11" y="40"/>
                  <a:pt x="11" y="40"/>
                </a:cubicBezTo>
                <a:cubicBezTo>
                  <a:pt x="11" y="40"/>
                  <a:pt x="11" y="40"/>
                  <a:pt x="11" y="40"/>
                </a:cubicBezTo>
                <a:cubicBezTo>
                  <a:pt x="11" y="40"/>
                  <a:pt x="11" y="40"/>
                  <a:pt x="11" y="40"/>
                </a:cubicBezTo>
                <a:cubicBezTo>
                  <a:pt x="11" y="40"/>
                  <a:pt x="11" y="40"/>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2" y="41"/>
                  <a:pt x="12" y="41"/>
                  <a:pt x="12" y="41"/>
                </a:cubicBezTo>
                <a:cubicBezTo>
                  <a:pt x="12" y="41"/>
                  <a:pt x="12" y="42"/>
                  <a:pt x="12" y="42"/>
                </a:cubicBezTo>
                <a:cubicBezTo>
                  <a:pt x="12" y="42"/>
                  <a:pt x="12" y="42"/>
                  <a:pt x="12" y="42"/>
                </a:cubicBezTo>
                <a:cubicBezTo>
                  <a:pt x="12" y="42"/>
                  <a:pt x="12" y="42"/>
                  <a:pt x="12" y="42"/>
                </a:cubicBezTo>
                <a:cubicBezTo>
                  <a:pt x="12" y="44"/>
                  <a:pt x="12" y="44"/>
                  <a:pt x="12" y="44"/>
                </a:cubicBezTo>
                <a:cubicBezTo>
                  <a:pt x="12" y="44"/>
                  <a:pt x="12" y="44"/>
                  <a:pt x="12" y="44"/>
                </a:cubicBezTo>
                <a:cubicBezTo>
                  <a:pt x="12" y="44"/>
                  <a:pt x="12" y="44"/>
                  <a:pt x="12" y="44"/>
                </a:cubicBezTo>
                <a:cubicBezTo>
                  <a:pt x="12" y="44"/>
                  <a:pt x="12" y="44"/>
                  <a:pt x="12" y="44"/>
                </a:cubicBezTo>
                <a:cubicBezTo>
                  <a:pt x="12" y="44"/>
                  <a:pt x="12" y="45"/>
                  <a:pt x="12" y="45"/>
                </a:cubicBezTo>
                <a:cubicBezTo>
                  <a:pt x="12" y="45"/>
                  <a:pt x="12" y="45"/>
                  <a:pt x="12" y="45"/>
                </a:cubicBezTo>
                <a:cubicBezTo>
                  <a:pt x="12" y="45"/>
                  <a:pt x="12" y="45"/>
                  <a:pt x="12" y="45"/>
                </a:cubicBezTo>
                <a:cubicBezTo>
                  <a:pt x="12" y="45"/>
                  <a:pt x="12" y="45"/>
                  <a:pt x="12" y="45"/>
                </a:cubicBezTo>
                <a:cubicBezTo>
                  <a:pt x="12" y="45"/>
                  <a:pt x="12" y="45"/>
                  <a:pt x="12" y="45"/>
                </a:cubicBezTo>
                <a:cubicBezTo>
                  <a:pt x="12" y="45"/>
                  <a:pt x="12" y="45"/>
                  <a:pt x="12" y="45"/>
                </a:cubicBezTo>
                <a:cubicBezTo>
                  <a:pt x="12" y="45"/>
                  <a:pt x="12" y="46"/>
                  <a:pt x="12" y="46"/>
                </a:cubicBezTo>
                <a:cubicBezTo>
                  <a:pt x="12" y="46"/>
                  <a:pt x="12" y="46"/>
                  <a:pt x="12" y="46"/>
                </a:cubicBezTo>
                <a:cubicBezTo>
                  <a:pt x="12" y="46"/>
                  <a:pt x="12" y="46"/>
                  <a:pt x="12" y="46"/>
                </a:cubicBezTo>
                <a:cubicBezTo>
                  <a:pt x="12" y="46"/>
                  <a:pt x="12" y="46"/>
                  <a:pt x="12" y="46"/>
                </a:cubicBezTo>
                <a:cubicBezTo>
                  <a:pt x="12" y="46"/>
                  <a:pt x="12" y="46"/>
                  <a:pt x="12" y="46"/>
                </a:cubicBezTo>
                <a:cubicBezTo>
                  <a:pt x="12" y="46"/>
                  <a:pt x="12" y="46"/>
                  <a:pt x="12" y="46"/>
                </a:cubicBezTo>
                <a:cubicBezTo>
                  <a:pt x="12" y="46"/>
                  <a:pt x="12" y="46"/>
                  <a:pt x="12" y="47"/>
                </a:cubicBezTo>
                <a:cubicBezTo>
                  <a:pt x="12" y="47"/>
                  <a:pt x="12" y="47"/>
                  <a:pt x="12" y="47"/>
                </a:cubicBezTo>
                <a:cubicBezTo>
                  <a:pt x="12" y="47"/>
                  <a:pt x="12" y="47"/>
                  <a:pt x="12" y="47"/>
                </a:cubicBezTo>
                <a:cubicBezTo>
                  <a:pt x="12" y="47"/>
                  <a:pt x="12" y="47"/>
                  <a:pt x="12" y="47"/>
                </a:cubicBezTo>
                <a:cubicBezTo>
                  <a:pt x="12" y="47"/>
                  <a:pt x="12" y="47"/>
                  <a:pt x="12" y="47"/>
                </a:cubicBezTo>
                <a:cubicBezTo>
                  <a:pt x="12" y="48"/>
                  <a:pt x="12" y="48"/>
                  <a:pt x="13" y="48"/>
                </a:cubicBezTo>
                <a:cubicBezTo>
                  <a:pt x="13" y="48"/>
                  <a:pt x="13" y="48"/>
                  <a:pt x="13" y="48"/>
                </a:cubicBezTo>
                <a:cubicBezTo>
                  <a:pt x="13" y="48"/>
                  <a:pt x="13" y="49"/>
                  <a:pt x="13" y="49"/>
                </a:cubicBezTo>
                <a:cubicBezTo>
                  <a:pt x="13" y="49"/>
                  <a:pt x="13" y="49"/>
                  <a:pt x="13" y="49"/>
                </a:cubicBezTo>
                <a:cubicBezTo>
                  <a:pt x="13" y="49"/>
                  <a:pt x="13" y="49"/>
                  <a:pt x="13" y="49"/>
                </a:cubicBezTo>
                <a:cubicBezTo>
                  <a:pt x="13" y="49"/>
                  <a:pt x="13" y="49"/>
                  <a:pt x="13" y="49"/>
                </a:cubicBezTo>
                <a:cubicBezTo>
                  <a:pt x="13" y="49"/>
                  <a:pt x="13" y="49"/>
                  <a:pt x="13" y="49"/>
                </a:cubicBezTo>
                <a:cubicBezTo>
                  <a:pt x="13" y="49"/>
                  <a:pt x="13" y="49"/>
                  <a:pt x="13" y="49"/>
                </a:cubicBezTo>
                <a:cubicBezTo>
                  <a:pt x="13" y="49"/>
                  <a:pt x="13" y="49"/>
                  <a:pt x="13" y="49"/>
                </a:cubicBezTo>
                <a:cubicBezTo>
                  <a:pt x="13" y="49"/>
                  <a:pt x="13" y="49"/>
                  <a:pt x="13" y="49"/>
                </a:cubicBezTo>
                <a:cubicBezTo>
                  <a:pt x="13" y="49"/>
                  <a:pt x="13" y="49"/>
                  <a:pt x="14" y="49"/>
                </a:cubicBezTo>
                <a:cubicBezTo>
                  <a:pt x="14" y="49"/>
                  <a:pt x="14" y="49"/>
                  <a:pt x="14" y="49"/>
                </a:cubicBezTo>
                <a:cubicBezTo>
                  <a:pt x="14" y="50"/>
                  <a:pt x="14" y="50"/>
                  <a:pt x="14" y="50"/>
                </a:cubicBezTo>
                <a:cubicBezTo>
                  <a:pt x="14" y="50"/>
                  <a:pt x="14" y="50"/>
                  <a:pt x="14" y="50"/>
                </a:cubicBezTo>
                <a:cubicBezTo>
                  <a:pt x="14" y="50"/>
                  <a:pt x="14" y="50"/>
                  <a:pt x="14" y="50"/>
                </a:cubicBezTo>
                <a:cubicBezTo>
                  <a:pt x="14" y="50"/>
                  <a:pt x="14" y="50"/>
                  <a:pt x="14" y="50"/>
                </a:cubicBezTo>
                <a:cubicBezTo>
                  <a:pt x="14" y="50"/>
                  <a:pt x="14" y="50"/>
                  <a:pt x="14" y="50"/>
                </a:cubicBezTo>
                <a:cubicBezTo>
                  <a:pt x="15" y="50"/>
                  <a:pt x="15" y="51"/>
                  <a:pt x="15" y="51"/>
                </a:cubicBezTo>
                <a:cubicBezTo>
                  <a:pt x="15" y="51"/>
                  <a:pt x="15" y="51"/>
                  <a:pt x="15" y="51"/>
                </a:cubicBezTo>
                <a:cubicBezTo>
                  <a:pt x="15" y="51"/>
                  <a:pt x="15" y="51"/>
                  <a:pt x="15" y="51"/>
                </a:cubicBezTo>
                <a:cubicBezTo>
                  <a:pt x="15" y="51"/>
                  <a:pt x="15" y="51"/>
                  <a:pt x="15" y="51"/>
                </a:cubicBezTo>
                <a:cubicBezTo>
                  <a:pt x="15" y="51"/>
                  <a:pt x="15" y="51"/>
                  <a:pt x="15" y="51"/>
                </a:cubicBezTo>
                <a:cubicBezTo>
                  <a:pt x="15" y="51"/>
                  <a:pt x="15" y="51"/>
                  <a:pt x="15" y="51"/>
                </a:cubicBezTo>
                <a:cubicBezTo>
                  <a:pt x="15" y="51"/>
                  <a:pt x="15" y="51"/>
                  <a:pt x="15" y="51"/>
                </a:cubicBezTo>
                <a:cubicBezTo>
                  <a:pt x="15" y="51"/>
                  <a:pt x="15" y="51"/>
                  <a:pt x="15" y="51"/>
                </a:cubicBezTo>
                <a:cubicBezTo>
                  <a:pt x="15" y="52"/>
                  <a:pt x="15" y="52"/>
                  <a:pt x="15" y="52"/>
                </a:cubicBezTo>
                <a:cubicBezTo>
                  <a:pt x="15" y="52"/>
                  <a:pt x="15" y="52"/>
                  <a:pt x="15" y="52"/>
                </a:cubicBezTo>
                <a:cubicBezTo>
                  <a:pt x="15" y="52"/>
                  <a:pt x="15" y="52"/>
                  <a:pt x="15" y="52"/>
                </a:cubicBezTo>
                <a:cubicBezTo>
                  <a:pt x="15" y="52"/>
                  <a:pt x="15" y="52"/>
                  <a:pt x="15"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3"/>
                  <a:pt x="16" y="53"/>
                  <a:pt x="16" y="53"/>
                </a:cubicBezTo>
                <a:cubicBezTo>
                  <a:pt x="17" y="53"/>
                  <a:pt x="17" y="53"/>
                  <a:pt x="17" y="53"/>
                </a:cubicBezTo>
                <a:cubicBezTo>
                  <a:pt x="17" y="53"/>
                  <a:pt x="17" y="53"/>
                  <a:pt x="17" y="53"/>
                </a:cubicBezTo>
                <a:cubicBezTo>
                  <a:pt x="17" y="53"/>
                  <a:pt x="17" y="53"/>
                  <a:pt x="17" y="53"/>
                </a:cubicBezTo>
                <a:cubicBezTo>
                  <a:pt x="17" y="53"/>
                  <a:pt x="17" y="53"/>
                  <a:pt x="17" y="53"/>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1"/>
                  <a:pt x="17" y="51"/>
                  <a:pt x="17" y="51"/>
                </a:cubicBezTo>
                <a:cubicBezTo>
                  <a:pt x="17" y="51"/>
                  <a:pt x="17" y="51"/>
                  <a:pt x="17" y="51"/>
                </a:cubicBezTo>
                <a:cubicBezTo>
                  <a:pt x="17" y="51"/>
                  <a:pt x="17" y="51"/>
                  <a:pt x="17" y="51"/>
                </a:cubicBezTo>
                <a:cubicBezTo>
                  <a:pt x="17" y="51"/>
                  <a:pt x="17" y="51"/>
                  <a:pt x="17" y="51"/>
                </a:cubicBezTo>
                <a:cubicBezTo>
                  <a:pt x="17" y="51"/>
                  <a:pt x="17" y="51"/>
                  <a:pt x="17" y="51"/>
                </a:cubicBezTo>
                <a:cubicBezTo>
                  <a:pt x="17" y="51"/>
                  <a:pt x="17" y="51"/>
                  <a:pt x="17" y="51"/>
                </a:cubicBezTo>
                <a:cubicBezTo>
                  <a:pt x="17" y="51"/>
                  <a:pt x="17" y="51"/>
                  <a:pt x="17" y="51"/>
                </a:cubicBezTo>
                <a:cubicBezTo>
                  <a:pt x="17" y="51"/>
                  <a:pt x="17" y="50"/>
                  <a:pt x="17" y="50"/>
                </a:cubicBezTo>
                <a:cubicBezTo>
                  <a:pt x="17" y="50"/>
                  <a:pt x="17" y="50"/>
                  <a:pt x="17" y="50"/>
                </a:cubicBezTo>
                <a:cubicBezTo>
                  <a:pt x="17" y="50"/>
                  <a:pt x="17" y="50"/>
                  <a:pt x="17" y="50"/>
                </a:cubicBezTo>
                <a:cubicBezTo>
                  <a:pt x="17" y="50"/>
                  <a:pt x="17" y="50"/>
                  <a:pt x="17" y="50"/>
                </a:cubicBezTo>
                <a:cubicBezTo>
                  <a:pt x="17" y="50"/>
                  <a:pt x="17" y="50"/>
                  <a:pt x="17" y="49"/>
                </a:cubicBezTo>
                <a:cubicBezTo>
                  <a:pt x="17"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8" y="48"/>
                </a:cubicBezTo>
                <a:cubicBezTo>
                  <a:pt x="18" y="48"/>
                  <a:pt x="18" y="47"/>
                  <a:pt x="18" y="47"/>
                </a:cubicBezTo>
                <a:cubicBezTo>
                  <a:pt x="18" y="47"/>
                  <a:pt x="18" y="47"/>
                  <a:pt x="18" y="47"/>
                </a:cubicBezTo>
                <a:cubicBezTo>
                  <a:pt x="18" y="47"/>
                  <a:pt x="18" y="46"/>
                  <a:pt x="18" y="46"/>
                </a:cubicBezTo>
                <a:cubicBezTo>
                  <a:pt x="18" y="46"/>
                  <a:pt x="18" y="46"/>
                  <a:pt x="18" y="46"/>
                </a:cubicBezTo>
                <a:cubicBezTo>
                  <a:pt x="18" y="46"/>
                  <a:pt x="18" y="46"/>
                  <a:pt x="18" y="46"/>
                </a:cubicBezTo>
                <a:cubicBezTo>
                  <a:pt x="18" y="46"/>
                  <a:pt x="18" y="46"/>
                  <a:pt x="18" y="46"/>
                </a:cubicBezTo>
                <a:cubicBezTo>
                  <a:pt x="17" y="46"/>
                  <a:pt x="17" y="46"/>
                  <a:pt x="17" y="46"/>
                </a:cubicBezTo>
                <a:cubicBezTo>
                  <a:pt x="17" y="46"/>
                  <a:pt x="17" y="46"/>
                  <a:pt x="17" y="46"/>
                </a:cubicBezTo>
                <a:cubicBezTo>
                  <a:pt x="18" y="46"/>
                  <a:pt x="18" y="46"/>
                  <a:pt x="18" y="46"/>
                </a:cubicBezTo>
                <a:cubicBezTo>
                  <a:pt x="18" y="46"/>
                  <a:pt x="18" y="46"/>
                  <a:pt x="18" y="46"/>
                </a:cubicBezTo>
                <a:cubicBezTo>
                  <a:pt x="18" y="46"/>
                  <a:pt x="18" y="46"/>
                  <a:pt x="18" y="46"/>
                </a:cubicBezTo>
                <a:cubicBezTo>
                  <a:pt x="18" y="46"/>
                  <a:pt x="18" y="46"/>
                  <a:pt x="18" y="46"/>
                </a:cubicBezTo>
                <a:cubicBezTo>
                  <a:pt x="19" y="46"/>
                  <a:pt x="19" y="46"/>
                  <a:pt x="19" y="46"/>
                </a:cubicBezTo>
                <a:cubicBezTo>
                  <a:pt x="19" y="46"/>
                  <a:pt x="19" y="46"/>
                  <a:pt x="19" y="46"/>
                </a:cubicBezTo>
                <a:cubicBezTo>
                  <a:pt x="19" y="46"/>
                  <a:pt x="19" y="45"/>
                  <a:pt x="19" y="45"/>
                </a:cubicBezTo>
                <a:cubicBezTo>
                  <a:pt x="19" y="45"/>
                  <a:pt x="19" y="45"/>
                  <a:pt x="19" y="45"/>
                </a:cubicBezTo>
                <a:cubicBezTo>
                  <a:pt x="19" y="45"/>
                  <a:pt x="19" y="45"/>
                  <a:pt x="19" y="45"/>
                </a:cubicBezTo>
                <a:cubicBezTo>
                  <a:pt x="19" y="45"/>
                  <a:pt x="19" y="45"/>
                  <a:pt x="19" y="45"/>
                </a:cubicBezTo>
                <a:cubicBezTo>
                  <a:pt x="19" y="45"/>
                  <a:pt x="19" y="45"/>
                  <a:pt x="19" y="45"/>
                </a:cubicBezTo>
                <a:cubicBezTo>
                  <a:pt x="19" y="45"/>
                  <a:pt x="19" y="45"/>
                  <a:pt x="19" y="45"/>
                </a:cubicBezTo>
                <a:cubicBezTo>
                  <a:pt x="19" y="45"/>
                  <a:pt x="19" y="45"/>
                  <a:pt x="20" y="44"/>
                </a:cubicBezTo>
                <a:cubicBezTo>
                  <a:pt x="20" y="44"/>
                  <a:pt x="20" y="44"/>
                  <a:pt x="20" y="44"/>
                </a:cubicBezTo>
                <a:cubicBezTo>
                  <a:pt x="20" y="42"/>
                  <a:pt x="20" y="42"/>
                  <a:pt x="20" y="42"/>
                </a:cubicBezTo>
                <a:cubicBezTo>
                  <a:pt x="20" y="42"/>
                  <a:pt x="20" y="42"/>
                  <a:pt x="20" y="42"/>
                </a:cubicBezTo>
                <a:cubicBezTo>
                  <a:pt x="20" y="42"/>
                  <a:pt x="20" y="42"/>
                  <a:pt x="20" y="42"/>
                </a:cubicBezTo>
                <a:cubicBezTo>
                  <a:pt x="20" y="42"/>
                  <a:pt x="20" y="42"/>
                  <a:pt x="20" y="42"/>
                </a:cubicBezTo>
                <a:cubicBezTo>
                  <a:pt x="20" y="42"/>
                  <a:pt x="20" y="42"/>
                  <a:pt x="20" y="42"/>
                </a:cubicBezTo>
                <a:cubicBezTo>
                  <a:pt x="20" y="42"/>
                  <a:pt x="20" y="42"/>
                  <a:pt x="20" y="42"/>
                </a:cubicBezTo>
                <a:cubicBezTo>
                  <a:pt x="20" y="42"/>
                  <a:pt x="20" y="42"/>
                  <a:pt x="20" y="41"/>
                </a:cubicBezTo>
                <a:cubicBezTo>
                  <a:pt x="20" y="41"/>
                  <a:pt x="20" y="41"/>
                  <a:pt x="20" y="41"/>
                </a:cubicBezTo>
                <a:cubicBezTo>
                  <a:pt x="20" y="41"/>
                  <a:pt x="20" y="41"/>
                  <a:pt x="20" y="41"/>
                </a:cubicBezTo>
                <a:cubicBezTo>
                  <a:pt x="21" y="41"/>
                  <a:pt x="21" y="41"/>
                  <a:pt x="21" y="41"/>
                </a:cubicBezTo>
                <a:cubicBezTo>
                  <a:pt x="21" y="41"/>
                  <a:pt x="21" y="41"/>
                  <a:pt x="21" y="41"/>
                </a:cubicBezTo>
                <a:cubicBezTo>
                  <a:pt x="21" y="41"/>
                  <a:pt x="21" y="41"/>
                  <a:pt x="21"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0"/>
                  <a:pt x="22" y="40"/>
                </a:cubicBezTo>
                <a:cubicBezTo>
                  <a:pt x="22" y="40"/>
                  <a:pt x="22" y="40"/>
                  <a:pt x="22" y="40"/>
                </a:cubicBezTo>
                <a:cubicBezTo>
                  <a:pt x="22" y="40"/>
                  <a:pt x="22" y="40"/>
                  <a:pt x="23" y="40"/>
                </a:cubicBezTo>
                <a:cubicBezTo>
                  <a:pt x="23" y="40"/>
                  <a:pt x="23" y="40"/>
                  <a:pt x="23" y="40"/>
                </a:cubicBezTo>
                <a:cubicBezTo>
                  <a:pt x="23" y="40"/>
                  <a:pt x="23" y="40"/>
                  <a:pt x="23" y="40"/>
                </a:cubicBezTo>
                <a:cubicBezTo>
                  <a:pt x="23" y="40"/>
                  <a:pt x="23" y="40"/>
                  <a:pt x="23" y="40"/>
                </a:cubicBezTo>
                <a:cubicBezTo>
                  <a:pt x="23" y="40"/>
                  <a:pt x="23" y="40"/>
                  <a:pt x="23" y="40"/>
                </a:cubicBezTo>
                <a:cubicBezTo>
                  <a:pt x="23" y="40"/>
                  <a:pt x="23" y="40"/>
                  <a:pt x="23" y="40"/>
                </a:cubicBezTo>
                <a:cubicBezTo>
                  <a:pt x="23" y="40"/>
                  <a:pt x="23" y="40"/>
                  <a:pt x="23" y="40"/>
                </a:cubicBezTo>
                <a:cubicBezTo>
                  <a:pt x="23" y="39"/>
                  <a:pt x="24" y="39"/>
                  <a:pt x="24" y="39"/>
                </a:cubicBezTo>
                <a:cubicBezTo>
                  <a:pt x="24" y="39"/>
                  <a:pt x="24" y="39"/>
                  <a:pt x="24" y="39"/>
                </a:cubicBezTo>
                <a:cubicBezTo>
                  <a:pt x="24" y="39"/>
                  <a:pt x="24" y="39"/>
                  <a:pt x="24" y="39"/>
                </a:cubicBezTo>
                <a:cubicBezTo>
                  <a:pt x="24" y="38"/>
                  <a:pt x="24" y="38"/>
                  <a:pt x="24" y="38"/>
                </a:cubicBezTo>
                <a:cubicBezTo>
                  <a:pt x="24" y="38"/>
                  <a:pt x="24" y="38"/>
                  <a:pt x="24" y="37"/>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5" y="36"/>
                  <a:pt x="25" y="36"/>
                  <a:pt x="25" y="36"/>
                </a:cubicBezTo>
                <a:cubicBezTo>
                  <a:pt x="25" y="36"/>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6" y="34"/>
                  <a:pt x="26" y="34"/>
                  <a:pt x="26" y="34"/>
                </a:cubicBezTo>
                <a:cubicBezTo>
                  <a:pt x="26" y="34"/>
                  <a:pt x="26" y="34"/>
                  <a:pt x="26" y="34"/>
                </a:cubicBezTo>
                <a:cubicBezTo>
                  <a:pt x="26" y="34"/>
                  <a:pt x="26" y="34"/>
                  <a:pt x="26" y="34"/>
                </a:cubicBezTo>
                <a:cubicBezTo>
                  <a:pt x="26" y="34"/>
                  <a:pt x="26" y="34"/>
                  <a:pt x="26" y="34"/>
                </a:cubicBezTo>
                <a:cubicBezTo>
                  <a:pt x="26" y="33"/>
                  <a:pt x="26" y="33"/>
                  <a:pt x="26" y="33"/>
                </a:cubicBezTo>
                <a:cubicBezTo>
                  <a:pt x="26" y="33"/>
                  <a:pt x="26" y="33"/>
                  <a:pt x="26" y="33"/>
                </a:cubicBezTo>
                <a:cubicBezTo>
                  <a:pt x="26" y="33"/>
                  <a:pt x="26" y="33"/>
                  <a:pt x="26" y="33"/>
                </a:cubicBezTo>
                <a:cubicBezTo>
                  <a:pt x="26" y="33"/>
                  <a:pt x="26" y="33"/>
                  <a:pt x="26" y="33"/>
                </a:cubicBezTo>
                <a:cubicBezTo>
                  <a:pt x="26" y="33"/>
                  <a:pt x="26" y="33"/>
                  <a:pt x="26" y="33"/>
                </a:cubicBezTo>
                <a:cubicBezTo>
                  <a:pt x="26" y="33"/>
                  <a:pt x="26" y="33"/>
                  <a:pt x="26" y="33"/>
                </a:cubicBezTo>
                <a:cubicBezTo>
                  <a:pt x="26" y="33"/>
                  <a:pt x="26" y="33"/>
                  <a:pt x="26" y="33"/>
                </a:cubicBezTo>
                <a:cubicBezTo>
                  <a:pt x="26" y="32"/>
                  <a:pt x="26" y="32"/>
                  <a:pt x="26" y="32"/>
                </a:cubicBezTo>
                <a:cubicBezTo>
                  <a:pt x="26" y="32"/>
                  <a:pt x="26" y="32"/>
                  <a:pt x="26" y="32"/>
                </a:cubicBezTo>
                <a:cubicBezTo>
                  <a:pt x="26" y="32"/>
                  <a:pt x="26" y="32"/>
                  <a:pt x="26" y="32"/>
                </a:cubicBezTo>
                <a:cubicBezTo>
                  <a:pt x="26" y="32"/>
                  <a:pt x="26" y="32"/>
                  <a:pt x="26" y="32"/>
                </a:cubicBezTo>
                <a:cubicBezTo>
                  <a:pt x="26" y="32"/>
                  <a:pt x="26" y="32"/>
                  <a:pt x="26" y="32"/>
                </a:cubicBezTo>
                <a:cubicBezTo>
                  <a:pt x="26" y="32"/>
                  <a:pt x="26" y="32"/>
                  <a:pt x="26" y="32"/>
                </a:cubicBezTo>
                <a:cubicBezTo>
                  <a:pt x="26" y="32"/>
                  <a:pt x="26" y="32"/>
                  <a:pt x="26" y="32"/>
                </a:cubicBezTo>
                <a:cubicBezTo>
                  <a:pt x="26" y="32"/>
                  <a:pt x="26" y="32"/>
                  <a:pt x="25" y="32"/>
                </a:cubicBezTo>
                <a:cubicBezTo>
                  <a:pt x="25" y="32"/>
                  <a:pt x="25" y="32"/>
                  <a:pt x="25" y="31"/>
                </a:cubicBezTo>
                <a:cubicBezTo>
                  <a:pt x="25" y="31"/>
                  <a:pt x="25" y="31"/>
                  <a:pt x="25" y="31"/>
                </a:cubicBezTo>
                <a:cubicBezTo>
                  <a:pt x="25" y="31"/>
                  <a:pt x="25" y="31"/>
                  <a:pt x="25" y="31"/>
                </a:cubicBezTo>
                <a:cubicBezTo>
                  <a:pt x="25" y="31"/>
                  <a:pt x="25" y="31"/>
                  <a:pt x="25" y="31"/>
                </a:cubicBezTo>
                <a:cubicBezTo>
                  <a:pt x="24" y="31"/>
                  <a:pt x="24" y="31"/>
                  <a:pt x="24" y="31"/>
                </a:cubicBezTo>
                <a:cubicBezTo>
                  <a:pt x="24" y="31"/>
                  <a:pt x="24" y="31"/>
                  <a:pt x="24" y="31"/>
                </a:cubicBezTo>
                <a:cubicBezTo>
                  <a:pt x="24" y="31"/>
                  <a:pt x="24" y="31"/>
                  <a:pt x="24" y="31"/>
                </a:cubicBezTo>
                <a:cubicBezTo>
                  <a:pt x="24" y="31"/>
                  <a:pt x="24" y="31"/>
                  <a:pt x="24" y="31"/>
                </a:cubicBezTo>
                <a:cubicBezTo>
                  <a:pt x="24" y="31"/>
                  <a:pt x="24" y="31"/>
                  <a:pt x="24" y="31"/>
                </a:cubicBezTo>
                <a:cubicBezTo>
                  <a:pt x="24" y="31"/>
                  <a:pt x="24" y="31"/>
                  <a:pt x="24" y="31"/>
                </a:cubicBezTo>
                <a:cubicBezTo>
                  <a:pt x="24" y="31"/>
                  <a:pt x="24" y="31"/>
                  <a:pt x="24" y="31"/>
                </a:cubicBezTo>
                <a:cubicBezTo>
                  <a:pt x="23" y="31"/>
                  <a:pt x="23" y="31"/>
                  <a:pt x="23" y="31"/>
                </a:cubicBezTo>
                <a:cubicBezTo>
                  <a:pt x="23" y="31"/>
                  <a:pt x="23" y="31"/>
                  <a:pt x="23" y="31"/>
                </a:cubicBezTo>
                <a:cubicBezTo>
                  <a:pt x="23" y="31"/>
                  <a:pt x="23" y="31"/>
                  <a:pt x="23" y="31"/>
                </a:cubicBezTo>
                <a:cubicBezTo>
                  <a:pt x="23" y="31"/>
                  <a:pt x="23" y="31"/>
                  <a:pt x="23" y="31"/>
                </a:cubicBezTo>
                <a:cubicBezTo>
                  <a:pt x="23" y="30"/>
                  <a:pt x="23" y="30"/>
                  <a:pt x="23" y="30"/>
                </a:cubicBezTo>
                <a:cubicBezTo>
                  <a:pt x="23" y="30"/>
                  <a:pt x="22" y="30"/>
                  <a:pt x="22" y="30"/>
                </a:cubicBezTo>
                <a:cubicBezTo>
                  <a:pt x="22" y="30"/>
                  <a:pt x="22" y="30"/>
                  <a:pt x="22" y="30"/>
                </a:cubicBezTo>
                <a:cubicBezTo>
                  <a:pt x="22" y="30"/>
                  <a:pt x="22" y="30"/>
                  <a:pt x="22" y="30"/>
                </a:cubicBezTo>
                <a:cubicBezTo>
                  <a:pt x="22" y="30"/>
                  <a:pt x="22" y="30"/>
                  <a:pt x="22" y="30"/>
                </a:cubicBezTo>
                <a:cubicBezTo>
                  <a:pt x="21" y="30"/>
                  <a:pt x="21" y="30"/>
                  <a:pt x="21" y="30"/>
                </a:cubicBezTo>
                <a:cubicBezTo>
                  <a:pt x="21" y="30"/>
                  <a:pt x="21" y="30"/>
                  <a:pt x="21" y="30"/>
                </a:cubicBezTo>
                <a:cubicBezTo>
                  <a:pt x="21" y="30"/>
                  <a:pt x="21" y="30"/>
                  <a:pt x="21" y="30"/>
                </a:cubicBezTo>
                <a:cubicBezTo>
                  <a:pt x="21" y="30"/>
                  <a:pt x="21" y="30"/>
                  <a:pt x="21" y="30"/>
                </a:cubicBezTo>
                <a:cubicBezTo>
                  <a:pt x="21" y="30"/>
                  <a:pt x="21" y="30"/>
                  <a:pt x="21" y="30"/>
                </a:cubicBezTo>
                <a:cubicBezTo>
                  <a:pt x="21" y="30"/>
                  <a:pt x="21" y="30"/>
                  <a:pt x="21" y="30"/>
                </a:cubicBezTo>
                <a:cubicBezTo>
                  <a:pt x="21" y="30"/>
                  <a:pt x="21" y="30"/>
                  <a:pt x="20" y="30"/>
                </a:cubicBezTo>
                <a:cubicBezTo>
                  <a:pt x="20" y="30"/>
                  <a:pt x="20" y="30"/>
                  <a:pt x="20" y="30"/>
                </a:cubicBezTo>
                <a:cubicBezTo>
                  <a:pt x="20" y="30"/>
                  <a:pt x="20" y="30"/>
                  <a:pt x="20" y="30"/>
                </a:cubicBezTo>
                <a:cubicBezTo>
                  <a:pt x="20" y="30"/>
                  <a:pt x="20" y="30"/>
                  <a:pt x="20" y="30"/>
                </a:cubicBezTo>
                <a:cubicBezTo>
                  <a:pt x="20" y="30"/>
                  <a:pt x="20" y="29"/>
                  <a:pt x="20" y="29"/>
                </a:cubicBezTo>
                <a:cubicBezTo>
                  <a:pt x="20" y="29"/>
                  <a:pt x="20" y="29"/>
                  <a:pt x="20" y="29"/>
                </a:cubicBezTo>
                <a:cubicBezTo>
                  <a:pt x="20" y="29"/>
                  <a:pt x="20" y="29"/>
                  <a:pt x="20" y="29"/>
                </a:cubicBezTo>
                <a:cubicBezTo>
                  <a:pt x="19" y="29"/>
                  <a:pt x="19" y="29"/>
                  <a:pt x="19" y="29"/>
                </a:cubicBezTo>
                <a:cubicBezTo>
                  <a:pt x="19" y="29"/>
                  <a:pt x="19" y="29"/>
                  <a:pt x="19" y="29"/>
                </a:cubicBezTo>
                <a:cubicBezTo>
                  <a:pt x="19" y="29"/>
                  <a:pt x="19" y="29"/>
                  <a:pt x="19" y="30"/>
                </a:cubicBezTo>
                <a:cubicBezTo>
                  <a:pt x="19" y="30"/>
                  <a:pt x="19" y="30"/>
                  <a:pt x="19" y="30"/>
                </a:cubicBezTo>
                <a:cubicBezTo>
                  <a:pt x="19" y="30"/>
                  <a:pt x="18" y="30"/>
                  <a:pt x="18" y="30"/>
                </a:cubicBezTo>
                <a:cubicBezTo>
                  <a:pt x="18" y="30"/>
                  <a:pt x="18" y="30"/>
                  <a:pt x="18" y="29"/>
                </a:cubicBezTo>
                <a:cubicBezTo>
                  <a:pt x="18" y="29"/>
                  <a:pt x="18" y="29"/>
                  <a:pt x="18" y="29"/>
                </a:cubicBezTo>
                <a:cubicBezTo>
                  <a:pt x="18" y="29"/>
                  <a:pt x="18" y="29"/>
                  <a:pt x="18" y="29"/>
                </a:cubicBezTo>
                <a:cubicBezTo>
                  <a:pt x="18" y="29"/>
                  <a:pt x="18" y="29"/>
                  <a:pt x="18" y="29"/>
                </a:cubicBezTo>
                <a:cubicBezTo>
                  <a:pt x="18" y="29"/>
                  <a:pt x="18" y="29"/>
                  <a:pt x="18" y="29"/>
                </a:cubicBezTo>
                <a:cubicBezTo>
                  <a:pt x="18" y="29"/>
                  <a:pt x="18" y="29"/>
                  <a:pt x="18" y="29"/>
                </a:cubicBezTo>
                <a:cubicBezTo>
                  <a:pt x="18" y="29"/>
                  <a:pt x="18" y="29"/>
                  <a:pt x="19" y="29"/>
                </a:cubicBezTo>
                <a:cubicBezTo>
                  <a:pt x="19" y="29"/>
                  <a:pt x="19" y="29"/>
                  <a:pt x="19" y="29"/>
                </a:cubicBezTo>
                <a:cubicBezTo>
                  <a:pt x="19" y="29"/>
                  <a:pt x="19" y="29"/>
                  <a:pt x="19" y="29"/>
                </a:cubicBezTo>
                <a:cubicBezTo>
                  <a:pt x="19" y="29"/>
                  <a:pt x="19" y="29"/>
                  <a:pt x="19" y="29"/>
                </a:cubicBezTo>
                <a:cubicBezTo>
                  <a:pt x="19" y="29"/>
                  <a:pt x="19" y="29"/>
                  <a:pt x="19" y="29"/>
                </a:cubicBezTo>
                <a:cubicBezTo>
                  <a:pt x="19" y="29"/>
                  <a:pt x="19" y="29"/>
                  <a:pt x="19" y="29"/>
                </a:cubicBezTo>
                <a:cubicBezTo>
                  <a:pt x="19" y="29"/>
                  <a:pt x="19" y="29"/>
                  <a:pt x="19" y="29"/>
                </a:cubicBezTo>
                <a:cubicBezTo>
                  <a:pt x="19" y="29"/>
                  <a:pt x="19" y="28"/>
                  <a:pt x="19" y="28"/>
                </a:cubicBezTo>
                <a:cubicBezTo>
                  <a:pt x="19" y="28"/>
                  <a:pt x="19" y="28"/>
                  <a:pt x="19" y="28"/>
                </a:cubicBezTo>
                <a:cubicBezTo>
                  <a:pt x="19" y="28"/>
                  <a:pt x="19" y="28"/>
                  <a:pt x="19" y="28"/>
                </a:cubicBezTo>
                <a:cubicBezTo>
                  <a:pt x="18" y="28"/>
                  <a:pt x="18" y="28"/>
                  <a:pt x="18" y="28"/>
                </a:cubicBezTo>
                <a:cubicBezTo>
                  <a:pt x="18" y="28"/>
                  <a:pt x="18" y="28"/>
                  <a:pt x="18" y="28"/>
                </a:cubicBezTo>
                <a:cubicBezTo>
                  <a:pt x="18" y="28"/>
                  <a:pt x="18" y="28"/>
                  <a:pt x="18" y="28"/>
                </a:cubicBezTo>
                <a:cubicBezTo>
                  <a:pt x="18" y="28"/>
                  <a:pt x="18" y="28"/>
                  <a:pt x="18" y="28"/>
                </a:cubicBezTo>
                <a:cubicBezTo>
                  <a:pt x="18" y="28"/>
                  <a:pt x="18" y="28"/>
                  <a:pt x="18" y="28"/>
                </a:cubicBezTo>
                <a:cubicBezTo>
                  <a:pt x="18" y="27"/>
                  <a:pt x="18" y="27"/>
                  <a:pt x="18" y="27"/>
                </a:cubicBezTo>
                <a:cubicBezTo>
                  <a:pt x="18" y="27"/>
                  <a:pt x="18" y="27"/>
                  <a:pt x="18" y="27"/>
                </a:cubicBezTo>
                <a:cubicBezTo>
                  <a:pt x="18" y="27"/>
                  <a:pt x="18" y="27"/>
                  <a:pt x="18" y="27"/>
                </a:cubicBezTo>
                <a:cubicBezTo>
                  <a:pt x="18" y="27"/>
                  <a:pt x="18" y="27"/>
                  <a:pt x="18" y="27"/>
                </a:cubicBezTo>
                <a:cubicBezTo>
                  <a:pt x="18" y="27"/>
                  <a:pt x="18" y="27"/>
                  <a:pt x="18" y="27"/>
                </a:cubicBezTo>
                <a:cubicBezTo>
                  <a:pt x="18" y="27"/>
                  <a:pt x="18" y="27"/>
                  <a:pt x="18" y="27"/>
                </a:cubicBezTo>
                <a:cubicBezTo>
                  <a:pt x="18" y="27"/>
                  <a:pt x="17" y="27"/>
                  <a:pt x="17" y="26"/>
                </a:cubicBezTo>
                <a:cubicBezTo>
                  <a:pt x="17" y="26"/>
                  <a:pt x="17" y="26"/>
                  <a:pt x="17" y="26"/>
                </a:cubicBezTo>
                <a:cubicBezTo>
                  <a:pt x="17" y="26"/>
                  <a:pt x="17" y="26"/>
                  <a:pt x="17" y="26"/>
                </a:cubicBezTo>
                <a:cubicBezTo>
                  <a:pt x="17" y="26"/>
                  <a:pt x="17" y="26"/>
                  <a:pt x="17" y="26"/>
                </a:cubicBezTo>
                <a:cubicBezTo>
                  <a:pt x="17" y="26"/>
                  <a:pt x="17" y="26"/>
                  <a:pt x="17" y="26"/>
                </a:cubicBezTo>
                <a:cubicBezTo>
                  <a:pt x="16" y="26"/>
                  <a:pt x="16" y="26"/>
                  <a:pt x="16" y="26"/>
                </a:cubicBezTo>
                <a:cubicBezTo>
                  <a:pt x="16" y="26"/>
                  <a:pt x="16" y="26"/>
                  <a:pt x="16" y="26"/>
                </a:cubicBezTo>
                <a:cubicBezTo>
                  <a:pt x="16" y="26"/>
                  <a:pt x="16" y="26"/>
                  <a:pt x="16" y="26"/>
                </a:cubicBezTo>
                <a:cubicBezTo>
                  <a:pt x="16" y="26"/>
                  <a:pt x="16" y="26"/>
                  <a:pt x="16" y="26"/>
                </a:cubicBezTo>
                <a:cubicBezTo>
                  <a:pt x="16" y="26"/>
                  <a:pt x="16" y="26"/>
                  <a:pt x="16" y="26"/>
                </a:cubicBezTo>
                <a:cubicBezTo>
                  <a:pt x="15" y="26"/>
                  <a:pt x="15" y="26"/>
                  <a:pt x="15" y="26"/>
                </a:cubicBezTo>
                <a:cubicBezTo>
                  <a:pt x="15" y="26"/>
                  <a:pt x="15" y="26"/>
                  <a:pt x="15" y="25"/>
                </a:cubicBezTo>
                <a:cubicBezTo>
                  <a:pt x="15" y="25"/>
                  <a:pt x="15" y="25"/>
                  <a:pt x="15" y="25"/>
                </a:cubicBezTo>
                <a:cubicBezTo>
                  <a:pt x="15" y="25"/>
                  <a:pt x="15" y="25"/>
                  <a:pt x="15" y="25"/>
                </a:cubicBezTo>
                <a:cubicBezTo>
                  <a:pt x="15" y="25"/>
                  <a:pt x="15" y="25"/>
                  <a:pt x="15" y="25"/>
                </a:cubicBezTo>
                <a:cubicBezTo>
                  <a:pt x="15" y="25"/>
                  <a:pt x="15" y="25"/>
                  <a:pt x="15" y="25"/>
                </a:cubicBezTo>
                <a:cubicBezTo>
                  <a:pt x="15" y="25"/>
                  <a:pt x="15" y="25"/>
                  <a:pt x="15" y="25"/>
                </a:cubicBezTo>
                <a:cubicBezTo>
                  <a:pt x="15" y="25"/>
                  <a:pt x="14" y="25"/>
                  <a:pt x="14" y="25"/>
                </a:cubicBezTo>
                <a:cubicBezTo>
                  <a:pt x="14" y="25"/>
                  <a:pt x="14" y="25"/>
                  <a:pt x="14" y="25"/>
                </a:cubicBezTo>
                <a:cubicBezTo>
                  <a:pt x="14" y="25"/>
                  <a:pt x="14" y="25"/>
                  <a:pt x="14" y="25"/>
                </a:cubicBezTo>
                <a:cubicBezTo>
                  <a:pt x="14" y="25"/>
                  <a:pt x="14" y="25"/>
                  <a:pt x="13" y="25"/>
                </a:cubicBezTo>
                <a:cubicBezTo>
                  <a:pt x="14" y="25"/>
                  <a:pt x="14" y="24"/>
                  <a:pt x="14" y="24"/>
                </a:cubicBezTo>
                <a:cubicBezTo>
                  <a:pt x="14" y="24"/>
                  <a:pt x="14" y="24"/>
                  <a:pt x="14" y="24"/>
                </a:cubicBezTo>
                <a:cubicBezTo>
                  <a:pt x="14" y="24"/>
                  <a:pt x="14" y="24"/>
                  <a:pt x="14"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2" y="24"/>
                  <a:pt x="12" y="24"/>
                </a:cubicBezTo>
                <a:cubicBezTo>
                  <a:pt x="12" y="24"/>
                  <a:pt x="12" y="24"/>
                  <a:pt x="12" y="24"/>
                </a:cubicBezTo>
                <a:cubicBezTo>
                  <a:pt x="12" y="24"/>
                  <a:pt x="12" y="24"/>
                  <a:pt x="12" y="24"/>
                </a:cubicBezTo>
                <a:cubicBezTo>
                  <a:pt x="12" y="24"/>
                  <a:pt x="12" y="24"/>
                  <a:pt x="12" y="24"/>
                </a:cubicBezTo>
                <a:cubicBezTo>
                  <a:pt x="12" y="24"/>
                  <a:pt x="11" y="24"/>
                  <a:pt x="11" y="24"/>
                </a:cubicBezTo>
                <a:cubicBezTo>
                  <a:pt x="11" y="24"/>
                  <a:pt x="11" y="23"/>
                  <a:pt x="11" y="23"/>
                </a:cubicBezTo>
                <a:cubicBezTo>
                  <a:pt x="11" y="23"/>
                  <a:pt x="11" y="23"/>
                  <a:pt x="11" y="23"/>
                </a:cubicBezTo>
                <a:cubicBezTo>
                  <a:pt x="11" y="23"/>
                  <a:pt x="10" y="23"/>
                  <a:pt x="10" y="23"/>
                </a:cubicBezTo>
                <a:cubicBezTo>
                  <a:pt x="10" y="23"/>
                  <a:pt x="10" y="23"/>
                  <a:pt x="10" y="23"/>
                </a:cubicBezTo>
                <a:cubicBezTo>
                  <a:pt x="10" y="23"/>
                  <a:pt x="10" y="23"/>
                  <a:pt x="10" y="23"/>
                </a:cubicBezTo>
                <a:cubicBezTo>
                  <a:pt x="10" y="23"/>
                  <a:pt x="10" y="23"/>
                  <a:pt x="10" y="23"/>
                </a:cubicBezTo>
                <a:cubicBezTo>
                  <a:pt x="10" y="23"/>
                  <a:pt x="10" y="23"/>
                  <a:pt x="10" y="23"/>
                </a:cubicBezTo>
                <a:cubicBezTo>
                  <a:pt x="10" y="23"/>
                  <a:pt x="10" y="23"/>
                  <a:pt x="10" y="23"/>
                </a:cubicBezTo>
                <a:cubicBezTo>
                  <a:pt x="10" y="23"/>
                  <a:pt x="9" y="23"/>
                  <a:pt x="9" y="23"/>
                </a:cubicBezTo>
                <a:cubicBezTo>
                  <a:pt x="9" y="23"/>
                  <a:pt x="9" y="23"/>
                  <a:pt x="9" y="23"/>
                </a:cubicBezTo>
                <a:cubicBezTo>
                  <a:pt x="9" y="23"/>
                  <a:pt x="9" y="23"/>
                  <a:pt x="9" y="23"/>
                </a:cubicBezTo>
                <a:cubicBezTo>
                  <a:pt x="9" y="23"/>
                  <a:pt x="9" y="23"/>
                  <a:pt x="9" y="23"/>
                </a:cubicBezTo>
                <a:cubicBezTo>
                  <a:pt x="9" y="23"/>
                  <a:pt x="9" y="23"/>
                  <a:pt x="9" y="23"/>
                </a:cubicBezTo>
                <a:cubicBezTo>
                  <a:pt x="9" y="23"/>
                  <a:pt x="9" y="23"/>
                  <a:pt x="9" y="23"/>
                </a:cubicBezTo>
                <a:cubicBezTo>
                  <a:pt x="9" y="23"/>
                  <a:pt x="9" y="23"/>
                  <a:pt x="9" y="23"/>
                </a:cubicBezTo>
                <a:cubicBezTo>
                  <a:pt x="9" y="23"/>
                  <a:pt x="9" y="23"/>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5"/>
                  <a:pt x="8" y="25"/>
                  <a:pt x="8" y="25"/>
                </a:cubicBezTo>
                <a:cubicBezTo>
                  <a:pt x="8" y="25"/>
                  <a:pt x="8" y="25"/>
                  <a:pt x="8" y="25"/>
                </a:cubicBezTo>
                <a:cubicBezTo>
                  <a:pt x="8" y="25"/>
                  <a:pt x="8" y="25"/>
                  <a:pt x="8" y="25"/>
                </a:cubicBezTo>
                <a:cubicBezTo>
                  <a:pt x="8" y="25"/>
                  <a:pt x="8" y="25"/>
                  <a:pt x="8" y="25"/>
                </a:cubicBezTo>
                <a:cubicBezTo>
                  <a:pt x="8" y="25"/>
                  <a:pt x="8" y="25"/>
                  <a:pt x="8" y="25"/>
                </a:cubicBezTo>
                <a:cubicBezTo>
                  <a:pt x="8" y="25"/>
                  <a:pt x="8" y="25"/>
                  <a:pt x="7" y="25"/>
                </a:cubicBezTo>
                <a:cubicBezTo>
                  <a:pt x="7" y="24"/>
                  <a:pt x="7" y="24"/>
                  <a:pt x="7" y="24"/>
                </a:cubicBezTo>
                <a:cubicBezTo>
                  <a:pt x="7" y="24"/>
                  <a:pt x="7" y="24"/>
                  <a:pt x="7" y="24"/>
                </a:cubicBezTo>
                <a:cubicBezTo>
                  <a:pt x="7" y="24"/>
                  <a:pt x="7" y="24"/>
                  <a:pt x="7" y="24"/>
                </a:cubicBezTo>
                <a:cubicBezTo>
                  <a:pt x="7" y="24"/>
                  <a:pt x="7" y="24"/>
                  <a:pt x="7" y="24"/>
                </a:cubicBezTo>
                <a:cubicBezTo>
                  <a:pt x="7" y="24"/>
                  <a:pt x="7" y="24"/>
                  <a:pt x="7" y="24"/>
                </a:cubicBezTo>
                <a:cubicBezTo>
                  <a:pt x="7" y="24"/>
                  <a:pt x="7" y="24"/>
                  <a:pt x="7" y="24"/>
                </a:cubicBezTo>
                <a:cubicBezTo>
                  <a:pt x="7" y="24"/>
                  <a:pt x="7" y="24"/>
                  <a:pt x="7" y="24"/>
                </a:cubicBezTo>
                <a:cubicBezTo>
                  <a:pt x="6" y="24"/>
                  <a:pt x="6" y="24"/>
                  <a:pt x="6" y="24"/>
                </a:cubicBezTo>
                <a:cubicBezTo>
                  <a:pt x="6" y="24"/>
                  <a:pt x="6" y="24"/>
                  <a:pt x="6" y="24"/>
                </a:cubicBezTo>
                <a:cubicBezTo>
                  <a:pt x="6" y="24"/>
                  <a:pt x="6" y="24"/>
                  <a:pt x="6" y="24"/>
                </a:cubicBezTo>
                <a:cubicBezTo>
                  <a:pt x="6" y="24"/>
                  <a:pt x="6" y="24"/>
                  <a:pt x="6" y="24"/>
                </a:cubicBezTo>
                <a:cubicBezTo>
                  <a:pt x="6" y="24"/>
                  <a:pt x="6" y="24"/>
                  <a:pt x="6" y="24"/>
                </a:cubicBezTo>
                <a:cubicBezTo>
                  <a:pt x="6" y="24"/>
                  <a:pt x="6" y="24"/>
                  <a:pt x="6" y="24"/>
                </a:cubicBezTo>
                <a:cubicBezTo>
                  <a:pt x="6" y="24"/>
                  <a:pt x="6" y="24"/>
                  <a:pt x="6" y="24"/>
                </a:cubicBezTo>
                <a:cubicBezTo>
                  <a:pt x="6" y="24"/>
                  <a:pt x="6" y="24"/>
                  <a:pt x="6" y="23"/>
                </a:cubicBezTo>
                <a:cubicBezTo>
                  <a:pt x="6" y="23"/>
                  <a:pt x="6" y="23"/>
                  <a:pt x="6" y="23"/>
                </a:cubicBezTo>
                <a:cubicBezTo>
                  <a:pt x="6" y="23"/>
                  <a:pt x="6" y="23"/>
                  <a:pt x="5" y="23"/>
                </a:cubicBezTo>
                <a:cubicBezTo>
                  <a:pt x="6" y="23"/>
                  <a:pt x="6" y="23"/>
                  <a:pt x="6" y="23"/>
                </a:cubicBezTo>
                <a:cubicBezTo>
                  <a:pt x="6" y="23"/>
                  <a:pt x="6" y="23"/>
                  <a:pt x="6" y="23"/>
                </a:cubicBezTo>
                <a:cubicBezTo>
                  <a:pt x="6" y="23"/>
                  <a:pt x="6" y="23"/>
                  <a:pt x="6" y="23"/>
                </a:cubicBezTo>
                <a:cubicBezTo>
                  <a:pt x="6" y="23"/>
                  <a:pt x="6" y="22"/>
                  <a:pt x="6" y="22"/>
                </a:cubicBezTo>
                <a:cubicBezTo>
                  <a:pt x="6" y="22"/>
                  <a:pt x="6" y="22"/>
                  <a:pt x="6" y="22"/>
                </a:cubicBezTo>
                <a:cubicBezTo>
                  <a:pt x="6" y="22"/>
                  <a:pt x="6" y="22"/>
                  <a:pt x="6" y="22"/>
                </a:cubicBezTo>
                <a:cubicBezTo>
                  <a:pt x="6" y="22"/>
                  <a:pt x="6" y="22"/>
                  <a:pt x="6" y="22"/>
                </a:cubicBezTo>
                <a:cubicBezTo>
                  <a:pt x="6" y="22"/>
                  <a:pt x="6" y="22"/>
                  <a:pt x="6" y="22"/>
                </a:cubicBezTo>
                <a:cubicBezTo>
                  <a:pt x="6" y="21"/>
                  <a:pt x="6" y="21"/>
                  <a:pt x="6" y="21"/>
                </a:cubicBezTo>
                <a:cubicBezTo>
                  <a:pt x="6" y="21"/>
                  <a:pt x="6" y="21"/>
                  <a:pt x="6" y="21"/>
                </a:cubicBezTo>
                <a:cubicBezTo>
                  <a:pt x="6" y="21"/>
                  <a:pt x="6" y="21"/>
                  <a:pt x="6" y="21"/>
                </a:cubicBezTo>
                <a:cubicBezTo>
                  <a:pt x="6" y="21"/>
                  <a:pt x="6" y="21"/>
                  <a:pt x="6" y="21"/>
                </a:cubicBezTo>
                <a:cubicBezTo>
                  <a:pt x="6" y="21"/>
                  <a:pt x="6" y="21"/>
                  <a:pt x="6" y="21"/>
                </a:cubicBezTo>
                <a:cubicBezTo>
                  <a:pt x="5" y="21"/>
                  <a:pt x="5" y="21"/>
                  <a:pt x="5" y="21"/>
                </a:cubicBezTo>
                <a:cubicBezTo>
                  <a:pt x="5" y="21"/>
                  <a:pt x="5" y="21"/>
                  <a:pt x="5" y="21"/>
                </a:cubicBezTo>
                <a:cubicBezTo>
                  <a:pt x="5" y="21"/>
                  <a:pt x="5" y="21"/>
                  <a:pt x="5" y="21"/>
                </a:cubicBezTo>
                <a:cubicBezTo>
                  <a:pt x="5" y="21"/>
                  <a:pt x="5" y="21"/>
                  <a:pt x="5" y="21"/>
                </a:cubicBezTo>
                <a:cubicBezTo>
                  <a:pt x="5" y="21"/>
                  <a:pt x="5" y="21"/>
                  <a:pt x="5" y="21"/>
                </a:cubicBezTo>
                <a:cubicBezTo>
                  <a:pt x="5" y="21"/>
                  <a:pt x="5" y="21"/>
                  <a:pt x="5" y="21"/>
                </a:cubicBezTo>
                <a:cubicBezTo>
                  <a:pt x="5" y="21"/>
                  <a:pt x="5" y="21"/>
                  <a:pt x="5" y="21"/>
                </a:cubicBezTo>
                <a:cubicBezTo>
                  <a:pt x="5" y="20"/>
                  <a:pt x="5" y="20"/>
                  <a:pt x="5" y="20"/>
                </a:cubicBezTo>
                <a:cubicBezTo>
                  <a:pt x="5" y="20"/>
                  <a:pt x="5" y="20"/>
                  <a:pt x="5" y="20"/>
                </a:cubicBezTo>
                <a:cubicBezTo>
                  <a:pt x="5" y="20"/>
                  <a:pt x="5" y="20"/>
                  <a:pt x="5" y="20"/>
                </a:cubicBezTo>
                <a:cubicBezTo>
                  <a:pt x="5" y="20"/>
                  <a:pt x="5" y="20"/>
                  <a:pt x="5" y="20"/>
                </a:cubicBezTo>
                <a:cubicBezTo>
                  <a:pt x="5" y="20"/>
                  <a:pt x="5" y="20"/>
                  <a:pt x="5" y="20"/>
                </a:cubicBezTo>
                <a:cubicBezTo>
                  <a:pt x="5" y="20"/>
                  <a:pt x="5" y="20"/>
                  <a:pt x="5" y="20"/>
                </a:cubicBezTo>
                <a:cubicBezTo>
                  <a:pt x="5" y="20"/>
                  <a:pt x="5" y="20"/>
                  <a:pt x="5" y="20"/>
                </a:cubicBezTo>
                <a:cubicBezTo>
                  <a:pt x="6" y="20"/>
                  <a:pt x="6" y="20"/>
                  <a:pt x="6" y="19"/>
                </a:cubicBezTo>
                <a:cubicBezTo>
                  <a:pt x="6" y="19"/>
                  <a:pt x="6" y="19"/>
                  <a:pt x="6" y="19"/>
                </a:cubicBezTo>
                <a:cubicBezTo>
                  <a:pt x="6" y="19"/>
                  <a:pt x="6" y="19"/>
                  <a:pt x="6" y="19"/>
                </a:cubicBezTo>
                <a:cubicBezTo>
                  <a:pt x="6" y="18"/>
                  <a:pt x="6" y="18"/>
                  <a:pt x="6" y="18"/>
                </a:cubicBezTo>
                <a:cubicBezTo>
                  <a:pt x="6" y="18"/>
                  <a:pt x="6" y="18"/>
                  <a:pt x="6" y="18"/>
                </a:cubicBezTo>
                <a:cubicBezTo>
                  <a:pt x="6" y="18"/>
                  <a:pt x="6" y="18"/>
                  <a:pt x="6" y="18"/>
                </a:cubicBezTo>
                <a:cubicBezTo>
                  <a:pt x="5" y="18"/>
                  <a:pt x="5" y="18"/>
                  <a:pt x="5" y="18"/>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4" y="19"/>
                  <a:pt x="4" y="19"/>
                  <a:pt x="4" y="19"/>
                </a:cubicBezTo>
                <a:cubicBezTo>
                  <a:pt x="4" y="19"/>
                  <a:pt x="4" y="19"/>
                  <a:pt x="4" y="19"/>
                </a:cubicBezTo>
                <a:cubicBezTo>
                  <a:pt x="4" y="19"/>
                  <a:pt x="4" y="19"/>
                  <a:pt x="4" y="19"/>
                </a:cubicBezTo>
                <a:cubicBezTo>
                  <a:pt x="4" y="20"/>
                  <a:pt x="4" y="20"/>
                  <a:pt x="4" y="20"/>
                </a:cubicBezTo>
                <a:cubicBezTo>
                  <a:pt x="4" y="20"/>
                  <a:pt x="4" y="20"/>
                  <a:pt x="4" y="20"/>
                </a:cubicBezTo>
                <a:cubicBezTo>
                  <a:pt x="4" y="20"/>
                  <a:pt x="4" y="20"/>
                  <a:pt x="4" y="20"/>
                </a:cubicBezTo>
                <a:cubicBezTo>
                  <a:pt x="4" y="20"/>
                  <a:pt x="4" y="20"/>
                  <a:pt x="4" y="20"/>
                </a:cubicBezTo>
                <a:cubicBezTo>
                  <a:pt x="4" y="19"/>
                  <a:pt x="4" y="19"/>
                  <a:pt x="4" y="19"/>
                </a:cubicBezTo>
                <a:cubicBezTo>
                  <a:pt x="4" y="19"/>
                  <a:pt x="4" y="19"/>
                  <a:pt x="3" y="19"/>
                </a:cubicBezTo>
                <a:cubicBezTo>
                  <a:pt x="3" y="19"/>
                  <a:pt x="3" y="19"/>
                  <a:pt x="3" y="19"/>
                </a:cubicBezTo>
                <a:cubicBezTo>
                  <a:pt x="3" y="19"/>
                  <a:pt x="3" y="19"/>
                  <a:pt x="3" y="19"/>
                </a:cubicBezTo>
                <a:cubicBezTo>
                  <a:pt x="3" y="19"/>
                  <a:pt x="3" y="19"/>
                  <a:pt x="3" y="19"/>
                </a:cubicBezTo>
                <a:cubicBezTo>
                  <a:pt x="3" y="19"/>
                  <a:pt x="3" y="19"/>
                  <a:pt x="3" y="19"/>
                </a:cubicBezTo>
                <a:cubicBezTo>
                  <a:pt x="3" y="19"/>
                  <a:pt x="3" y="19"/>
                  <a:pt x="3" y="19"/>
                </a:cubicBezTo>
                <a:cubicBezTo>
                  <a:pt x="3" y="19"/>
                  <a:pt x="3" y="19"/>
                  <a:pt x="4" y="19"/>
                </a:cubicBezTo>
                <a:cubicBezTo>
                  <a:pt x="4" y="19"/>
                  <a:pt x="4" y="19"/>
                  <a:pt x="4" y="19"/>
                </a:cubicBezTo>
                <a:cubicBezTo>
                  <a:pt x="4" y="19"/>
                  <a:pt x="4" y="19"/>
                  <a:pt x="4" y="19"/>
                </a:cubicBezTo>
                <a:cubicBezTo>
                  <a:pt x="4" y="19"/>
                  <a:pt x="4" y="19"/>
                  <a:pt x="4" y="19"/>
                </a:cubicBezTo>
                <a:cubicBezTo>
                  <a:pt x="4" y="19"/>
                  <a:pt x="4" y="19"/>
                  <a:pt x="4" y="19"/>
                </a:cubicBezTo>
                <a:cubicBezTo>
                  <a:pt x="4" y="19"/>
                  <a:pt x="4" y="19"/>
                  <a:pt x="4" y="19"/>
                </a:cubicBezTo>
                <a:cubicBezTo>
                  <a:pt x="4" y="18"/>
                  <a:pt x="4" y="18"/>
                  <a:pt x="4" y="18"/>
                </a:cubicBezTo>
                <a:cubicBezTo>
                  <a:pt x="4" y="18"/>
                  <a:pt x="4" y="18"/>
                  <a:pt x="4" y="18"/>
                </a:cubicBezTo>
                <a:cubicBezTo>
                  <a:pt x="4" y="18"/>
                  <a:pt x="4" y="18"/>
                  <a:pt x="4" y="18"/>
                </a:cubicBezTo>
                <a:cubicBezTo>
                  <a:pt x="4" y="18"/>
                  <a:pt x="4" y="18"/>
                  <a:pt x="4" y="18"/>
                </a:cubicBezTo>
                <a:cubicBezTo>
                  <a:pt x="4" y="18"/>
                  <a:pt x="4" y="18"/>
                  <a:pt x="4" y="18"/>
                </a:cubicBezTo>
                <a:cubicBezTo>
                  <a:pt x="4" y="18"/>
                  <a:pt x="4" y="18"/>
                  <a:pt x="4" y="18"/>
                </a:cubicBezTo>
                <a:cubicBezTo>
                  <a:pt x="4" y="18"/>
                  <a:pt x="4" y="18"/>
                  <a:pt x="4" y="18"/>
                </a:cubicBezTo>
                <a:cubicBezTo>
                  <a:pt x="4" y="17"/>
                  <a:pt x="4" y="17"/>
                  <a:pt x="4" y="17"/>
                </a:cubicBezTo>
                <a:cubicBezTo>
                  <a:pt x="4" y="17"/>
                  <a:pt x="4" y="17"/>
                  <a:pt x="4" y="17"/>
                </a:cubicBezTo>
                <a:cubicBezTo>
                  <a:pt x="4" y="17"/>
                  <a:pt x="4" y="17"/>
                  <a:pt x="4" y="17"/>
                </a:cubicBezTo>
                <a:cubicBezTo>
                  <a:pt x="4" y="17"/>
                  <a:pt x="4" y="17"/>
                  <a:pt x="4" y="17"/>
                </a:cubicBezTo>
                <a:cubicBezTo>
                  <a:pt x="4" y="17"/>
                  <a:pt x="4" y="17"/>
                  <a:pt x="4" y="17"/>
                </a:cubicBezTo>
                <a:cubicBezTo>
                  <a:pt x="4" y="17"/>
                  <a:pt x="4" y="17"/>
                  <a:pt x="4" y="17"/>
                </a:cubicBezTo>
                <a:cubicBezTo>
                  <a:pt x="4" y="17"/>
                  <a:pt x="5" y="17"/>
                  <a:pt x="5" y="17"/>
                </a:cubicBezTo>
                <a:cubicBezTo>
                  <a:pt x="5" y="17"/>
                  <a:pt x="5" y="17"/>
                  <a:pt x="5" y="17"/>
                </a:cubicBezTo>
                <a:cubicBezTo>
                  <a:pt x="5" y="17"/>
                  <a:pt x="5" y="17"/>
                  <a:pt x="5" y="17"/>
                </a:cubicBezTo>
                <a:cubicBezTo>
                  <a:pt x="5" y="17"/>
                  <a:pt x="5" y="17"/>
                  <a:pt x="5" y="16"/>
                </a:cubicBezTo>
                <a:cubicBezTo>
                  <a:pt x="5" y="16"/>
                  <a:pt x="5" y="16"/>
                  <a:pt x="5" y="16"/>
                </a:cubicBezTo>
                <a:cubicBezTo>
                  <a:pt x="5" y="16"/>
                  <a:pt x="5" y="16"/>
                  <a:pt x="5" y="16"/>
                </a:cubicBezTo>
                <a:cubicBezTo>
                  <a:pt x="5" y="16"/>
                  <a:pt x="5" y="16"/>
                  <a:pt x="5" y="16"/>
                </a:cubicBezTo>
                <a:cubicBezTo>
                  <a:pt x="5" y="16"/>
                  <a:pt x="5" y="16"/>
                  <a:pt x="5" y="16"/>
                </a:cubicBezTo>
                <a:cubicBezTo>
                  <a:pt x="5" y="16"/>
                  <a:pt x="5" y="16"/>
                  <a:pt x="5" y="16"/>
                </a:cubicBezTo>
                <a:cubicBezTo>
                  <a:pt x="5" y="16"/>
                  <a:pt x="5" y="16"/>
                  <a:pt x="5" y="16"/>
                </a:cubicBezTo>
                <a:cubicBezTo>
                  <a:pt x="5" y="16"/>
                  <a:pt x="6" y="15"/>
                  <a:pt x="6" y="15"/>
                </a:cubicBezTo>
                <a:cubicBezTo>
                  <a:pt x="6" y="15"/>
                  <a:pt x="6" y="15"/>
                  <a:pt x="6" y="15"/>
                </a:cubicBezTo>
                <a:cubicBezTo>
                  <a:pt x="6" y="15"/>
                  <a:pt x="6" y="15"/>
                  <a:pt x="6" y="15"/>
                </a:cubicBezTo>
                <a:cubicBezTo>
                  <a:pt x="6" y="15"/>
                  <a:pt x="6" y="15"/>
                  <a:pt x="6" y="15"/>
                </a:cubicBezTo>
                <a:cubicBezTo>
                  <a:pt x="6" y="15"/>
                  <a:pt x="6" y="15"/>
                  <a:pt x="6" y="15"/>
                </a:cubicBezTo>
                <a:cubicBezTo>
                  <a:pt x="6" y="15"/>
                  <a:pt x="6" y="15"/>
                  <a:pt x="6" y="15"/>
                </a:cubicBezTo>
                <a:cubicBezTo>
                  <a:pt x="6" y="15"/>
                  <a:pt x="6" y="15"/>
                  <a:pt x="6" y="15"/>
                </a:cubicBezTo>
                <a:cubicBezTo>
                  <a:pt x="7" y="15"/>
                  <a:pt x="7" y="15"/>
                  <a:pt x="7" y="15"/>
                </a:cubicBezTo>
                <a:cubicBezTo>
                  <a:pt x="7" y="15"/>
                  <a:pt x="7" y="15"/>
                  <a:pt x="7" y="15"/>
                </a:cubicBezTo>
                <a:cubicBezTo>
                  <a:pt x="7" y="15"/>
                  <a:pt x="7" y="15"/>
                  <a:pt x="7" y="15"/>
                </a:cubicBezTo>
                <a:cubicBezTo>
                  <a:pt x="7" y="15"/>
                  <a:pt x="8" y="15"/>
                  <a:pt x="8" y="15"/>
                </a:cubicBezTo>
                <a:cubicBezTo>
                  <a:pt x="8" y="15"/>
                  <a:pt x="8" y="15"/>
                  <a:pt x="8" y="15"/>
                </a:cubicBezTo>
                <a:cubicBezTo>
                  <a:pt x="8" y="15"/>
                  <a:pt x="8" y="15"/>
                  <a:pt x="8" y="15"/>
                </a:cubicBezTo>
                <a:cubicBezTo>
                  <a:pt x="8" y="15"/>
                  <a:pt x="8" y="15"/>
                  <a:pt x="8" y="15"/>
                </a:cubicBezTo>
                <a:cubicBezTo>
                  <a:pt x="8" y="15"/>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6"/>
                  <a:pt x="8" y="17"/>
                  <a:pt x="8" y="17"/>
                </a:cubicBezTo>
                <a:cubicBezTo>
                  <a:pt x="8" y="17"/>
                  <a:pt x="8" y="17"/>
                  <a:pt x="8" y="17"/>
                </a:cubicBezTo>
                <a:cubicBezTo>
                  <a:pt x="8" y="17"/>
                  <a:pt x="8" y="17"/>
                  <a:pt x="8" y="17"/>
                </a:cubicBezTo>
                <a:cubicBezTo>
                  <a:pt x="8" y="17"/>
                  <a:pt x="8" y="17"/>
                  <a:pt x="8" y="17"/>
                </a:cubicBezTo>
                <a:cubicBezTo>
                  <a:pt x="9" y="17"/>
                  <a:pt x="9" y="16"/>
                  <a:pt x="9" y="16"/>
                </a:cubicBezTo>
                <a:cubicBezTo>
                  <a:pt x="9" y="16"/>
                  <a:pt x="9" y="16"/>
                  <a:pt x="9" y="16"/>
                </a:cubicBezTo>
                <a:cubicBezTo>
                  <a:pt x="9" y="16"/>
                  <a:pt x="9" y="16"/>
                  <a:pt x="9" y="16"/>
                </a:cubicBezTo>
                <a:cubicBezTo>
                  <a:pt x="9" y="16"/>
                  <a:pt x="9" y="16"/>
                  <a:pt x="9" y="16"/>
                </a:cubicBezTo>
                <a:cubicBezTo>
                  <a:pt x="9" y="16"/>
                  <a:pt x="9" y="16"/>
                  <a:pt x="9" y="16"/>
                </a:cubicBezTo>
                <a:cubicBezTo>
                  <a:pt x="9" y="16"/>
                  <a:pt x="9" y="16"/>
                  <a:pt x="9" y="15"/>
                </a:cubicBezTo>
                <a:cubicBezTo>
                  <a:pt x="9" y="15"/>
                  <a:pt x="9" y="15"/>
                  <a:pt x="9" y="15"/>
                </a:cubicBezTo>
                <a:cubicBezTo>
                  <a:pt x="9" y="15"/>
                  <a:pt x="9" y="15"/>
                  <a:pt x="9" y="15"/>
                </a:cubicBezTo>
                <a:cubicBezTo>
                  <a:pt x="9" y="15"/>
                  <a:pt x="9" y="15"/>
                  <a:pt x="9" y="15"/>
                </a:cubicBezTo>
                <a:cubicBezTo>
                  <a:pt x="9" y="15"/>
                  <a:pt x="9" y="15"/>
                  <a:pt x="9" y="15"/>
                </a:cubicBezTo>
                <a:cubicBezTo>
                  <a:pt x="9" y="15"/>
                  <a:pt x="9" y="15"/>
                  <a:pt x="9" y="15"/>
                </a:cubicBezTo>
                <a:cubicBezTo>
                  <a:pt x="9" y="15"/>
                  <a:pt x="9" y="14"/>
                  <a:pt x="9" y="14"/>
                </a:cubicBezTo>
                <a:cubicBezTo>
                  <a:pt x="9" y="14"/>
                  <a:pt x="9" y="14"/>
                  <a:pt x="9" y="14"/>
                </a:cubicBezTo>
                <a:cubicBezTo>
                  <a:pt x="9" y="14"/>
                  <a:pt x="9" y="14"/>
                  <a:pt x="9" y="14"/>
                </a:cubicBezTo>
                <a:cubicBezTo>
                  <a:pt x="9" y="14"/>
                  <a:pt x="9" y="14"/>
                  <a:pt x="9" y="14"/>
                </a:cubicBezTo>
                <a:cubicBezTo>
                  <a:pt x="9" y="14"/>
                  <a:pt x="9" y="14"/>
                  <a:pt x="9" y="14"/>
                </a:cubicBezTo>
                <a:cubicBezTo>
                  <a:pt x="9" y="14"/>
                  <a:pt x="9" y="14"/>
                  <a:pt x="9"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3"/>
                  <a:pt x="10" y="13"/>
                  <a:pt x="10" y="13"/>
                </a:cubicBezTo>
                <a:cubicBezTo>
                  <a:pt x="10" y="13"/>
                  <a:pt x="10" y="13"/>
                  <a:pt x="10" y="13"/>
                </a:cubicBezTo>
                <a:cubicBezTo>
                  <a:pt x="10" y="13"/>
                  <a:pt x="10" y="13"/>
                  <a:pt x="10" y="13"/>
                </a:cubicBezTo>
                <a:cubicBezTo>
                  <a:pt x="10" y="13"/>
                  <a:pt x="10" y="13"/>
                  <a:pt x="10" y="13"/>
                </a:cubicBezTo>
                <a:cubicBezTo>
                  <a:pt x="10" y="13"/>
                  <a:pt x="10" y="13"/>
                  <a:pt x="10" y="13"/>
                </a:cubicBezTo>
                <a:cubicBezTo>
                  <a:pt x="10" y="13"/>
                  <a:pt x="11" y="13"/>
                  <a:pt x="11" y="13"/>
                </a:cubicBezTo>
                <a:cubicBezTo>
                  <a:pt x="11" y="13"/>
                  <a:pt x="11" y="13"/>
                  <a:pt x="11" y="13"/>
                </a:cubicBezTo>
                <a:cubicBezTo>
                  <a:pt x="11" y="13"/>
                  <a:pt x="11" y="13"/>
                  <a:pt x="11" y="13"/>
                </a:cubicBezTo>
                <a:cubicBezTo>
                  <a:pt x="11" y="13"/>
                  <a:pt x="11" y="13"/>
                  <a:pt x="11" y="13"/>
                </a:cubicBezTo>
                <a:cubicBezTo>
                  <a:pt x="12" y="13"/>
                  <a:pt x="12" y="13"/>
                  <a:pt x="12" y="12"/>
                </a:cubicBezTo>
                <a:cubicBezTo>
                  <a:pt x="12" y="12"/>
                  <a:pt x="12" y="12"/>
                  <a:pt x="12" y="12"/>
                </a:cubicBezTo>
                <a:cubicBezTo>
                  <a:pt x="12" y="12"/>
                  <a:pt x="12" y="12"/>
                  <a:pt x="12" y="12"/>
                </a:cubicBezTo>
                <a:cubicBezTo>
                  <a:pt x="12" y="12"/>
                  <a:pt x="12" y="12"/>
                  <a:pt x="12" y="12"/>
                </a:cubicBezTo>
                <a:cubicBezTo>
                  <a:pt x="12" y="12"/>
                  <a:pt x="12" y="12"/>
                  <a:pt x="12" y="12"/>
                </a:cubicBezTo>
                <a:cubicBezTo>
                  <a:pt x="12" y="12"/>
                  <a:pt x="12" y="12"/>
                  <a:pt x="12" y="12"/>
                </a:cubicBezTo>
                <a:cubicBezTo>
                  <a:pt x="12" y="12"/>
                  <a:pt x="12" y="12"/>
                  <a:pt x="12" y="12"/>
                </a:cubicBezTo>
                <a:cubicBezTo>
                  <a:pt x="12" y="11"/>
                  <a:pt x="12" y="11"/>
                  <a:pt x="12" y="11"/>
                </a:cubicBezTo>
                <a:cubicBezTo>
                  <a:pt x="12" y="11"/>
                  <a:pt x="12" y="11"/>
                  <a:pt x="12" y="11"/>
                </a:cubicBezTo>
                <a:cubicBezTo>
                  <a:pt x="12" y="11"/>
                  <a:pt x="13" y="11"/>
                  <a:pt x="13" y="11"/>
                </a:cubicBezTo>
                <a:cubicBezTo>
                  <a:pt x="13" y="11"/>
                  <a:pt x="13" y="11"/>
                  <a:pt x="13" y="11"/>
                </a:cubicBezTo>
                <a:cubicBezTo>
                  <a:pt x="13" y="11"/>
                  <a:pt x="13" y="10"/>
                  <a:pt x="13" y="10"/>
                </a:cubicBezTo>
                <a:cubicBezTo>
                  <a:pt x="13" y="10"/>
                  <a:pt x="13" y="10"/>
                  <a:pt x="13" y="10"/>
                </a:cubicBezTo>
                <a:cubicBezTo>
                  <a:pt x="13" y="10"/>
                  <a:pt x="14" y="10"/>
                  <a:pt x="14" y="10"/>
                </a:cubicBezTo>
                <a:cubicBezTo>
                  <a:pt x="14" y="10"/>
                  <a:pt x="14" y="10"/>
                  <a:pt x="14" y="10"/>
                </a:cubicBezTo>
                <a:cubicBezTo>
                  <a:pt x="14" y="10"/>
                  <a:pt x="14" y="10"/>
                  <a:pt x="14" y="10"/>
                </a:cubicBezTo>
                <a:cubicBezTo>
                  <a:pt x="14" y="10"/>
                  <a:pt x="14" y="10"/>
                  <a:pt x="14" y="10"/>
                </a:cubicBezTo>
                <a:cubicBezTo>
                  <a:pt x="14" y="10"/>
                  <a:pt x="14" y="10"/>
                  <a:pt x="14" y="10"/>
                </a:cubicBezTo>
                <a:cubicBezTo>
                  <a:pt x="14" y="10"/>
                  <a:pt x="14" y="10"/>
                  <a:pt x="14" y="10"/>
                </a:cubicBezTo>
                <a:cubicBezTo>
                  <a:pt x="14" y="10"/>
                  <a:pt x="14" y="10"/>
                  <a:pt x="14" y="10"/>
                </a:cubicBezTo>
                <a:cubicBezTo>
                  <a:pt x="14" y="10"/>
                  <a:pt x="15" y="10"/>
                  <a:pt x="15" y="10"/>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6" y="9"/>
                  <a:pt x="16" y="9"/>
                  <a:pt x="16" y="9"/>
                </a:cubicBezTo>
                <a:cubicBezTo>
                  <a:pt x="16" y="9"/>
                  <a:pt x="16" y="9"/>
                  <a:pt x="16" y="9"/>
                </a:cubicBezTo>
                <a:cubicBezTo>
                  <a:pt x="16" y="9"/>
                  <a:pt x="16" y="9"/>
                  <a:pt x="16" y="9"/>
                </a:cubicBezTo>
                <a:cubicBezTo>
                  <a:pt x="16" y="9"/>
                  <a:pt x="16" y="9"/>
                  <a:pt x="16" y="9"/>
                </a:cubicBezTo>
                <a:cubicBezTo>
                  <a:pt x="16" y="9"/>
                  <a:pt x="16" y="9"/>
                  <a:pt x="16" y="9"/>
                </a:cubicBezTo>
                <a:cubicBezTo>
                  <a:pt x="16" y="9"/>
                  <a:pt x="16" y="8"/>
                  <a:pt x="16" y="8"/>
                </a:cubicBezTo>
                <a:cubicBezTo>
                  <a:pt x="16" y="8"/>
                  <a:pt x="16" y="8"/>
                  <a:pt x="16" y="8"/>
                </a:cubicBezTo>
                <a:cubicBezTo>
                  <a:pt x="16" y="8"/>
                  <a:pt x="16" y="8"/>
                  <a:pt x="16" y="8"/>
                </a:cubicBezTo>
                <a:cubicBezTo>
                  <a:pt x="16" y="8"/>
                  <a:pt x="16" y="8"/>
                  <a:pt x="16" y="8"/>
                </a:cubicBezTo>
                <a:cubicBezTo>
                  <a:pt x="16" y="8"/>
                  <a:pt x="16" y="8"/>
                  <a:pt x="16" y="8"/>
                </a:cubicBezTo>
                <a:cubicBezTo>
                  <a:pt x="17" y="8"/>
                  <a:pt x="17" y="8"/>
                  <a:pt x="17" y="8"/>
                </a:cubicBezTo>
                <a:cubicBezTo>
                  <a:pt x="17" y="8"/>
                  <a:pt x="17" y="8"/>
                  <a:pt x="17" y="8"/>
                </a:cubicBezTo>
                <a:cubicBezTo>
                  <a:pt x="17" y="8"/>
                  <a:pt x="17" y="8"/>
                  <a:pt x="17" y="8"/>
                </a:cubicBezTo>
                <a:cubicBezTo>
                  <a:pt x="17" y="8"/>
                  <a:pt x="17" y="8"/>
                  <a:pt x="17" y="8"/>
                </a:cubicBezTo>
                <a:cubicBezTo>
                  <a:pt x="17" y="7"/>
                  <a:pt x="17" y="7"/>
                  <a:pt x="17" y="7"/>
                </a:cubicBezTo>
                <a:cubicBezTo>
                  <a:pt x="16" y="7"/>
                  <a:pt x="16" y="7"/>
                  <a:pt x="16" y="7"/>
                </a:cubicBezTo>
                <a:cubicBezTo>
                  <a:pt x="16" y="7"/>
                  <a:pt x="16" y="7"/>
                  <a:pt x="16" y="8"/>
                </a:cubicBezTo>
                <a:cubicBezTo>
                  <a:pt x="16" y="8"/>
                  <a:pt x="16" y="8"/>
                  <a:pt x="16" y="8"/>
                </a:cubicBezTo>
                <a:cubicBezTo>
                  <a:pt x="16" y="8"/>
                  <a:pt x="16" y="8"/>
                  <a:pt x="16" y="8"/>
                </a:cubicBezTo>
                <a:cubicBezTo>
                  <a:pt x="16" y="8"/>
                  <a:pt x="16" y="8"/>
                  <a:pt x="16" y="8"/>
                </a:cubicBezTo>
                <a:cubicBezTo>
                  <a:pt x="16" y="8"/>
                  <a:pt x="16" y="8"/>
                  <a:pt x="16" y="8"/>
                </a:cubicBezTo>
                <a:cubicBezTo>
                  <a:pt x="16" y="8"/>
                  <a:pt x="16" y="8"/>
                  <a:pt x="16" y="8"/>
                </a:cubicBezTo>
                <a:cubicBezTo>
                  <a:pt x="16" y="8"/>
                  <a:pt x="16" y="8"/>
                  <a:pt x="16" y="8"/>
                </a:cubicBezTo>
                <a:cubicBezTo>
                  <a:pt x="16" y="7"/>
                  <a:pt x="16" y="7"/>
                  <a:pt x="16" y="7"/>
                </a:cubicBezTo>
                <a:cubicBezTo>
                  <a:pt x="16" y="7"/>
                  <a:pt x="16" y="7"/>
                  <a:pt x="16" y="7"/>
                </a:cubicBezTo>
                <a:cubicBezTo>
                  <a:pt x="16" y="7"/>
                  <a:pt x="16" y="7"/>
                  <a:pt x="16" y="7"/>
                </a:cubicBezTo>
                <a:cubicBezTo>
                  <a:pt x="16" y="7"/>
                  <a:pt x="16" y="7"/>
                  <a:pt x="16" y="7"/>
                </a:cubicBezTo>
                <a:cubicBezTo>
                  <a:pt x="16" y="7"/>
                  <a:pt x="16" y="7"/>
                  <a:pt x="16" y="7"/>
                </a:cubicBezTo>
                <a:cubicBezTo>
                  <a:pt x="17" y="7"/>
                  <a:pt x="17" y="7"/>
                  <a:pt x="17" y="7"/>
                </a:cubicBezTo>
                <a:cubicBezTo>
                  <a:pt x="17" y="7"/>
                  <a:pt x="17" y="7"/>
                  <a:pt x="17" y="7"/>
                </a:cubicBezTo>
                <a:cubicBezTo>
                  <a:pt x="17" y="7"/>
                  <a:pt x="17" y="7"/>
                  <a:pt x="17" y="7"/>
                </a:cubicBezTo>
                <a:cubicBezTo>
                  <a:pt x="17" y="7"/>
                  <a:pt x="17" y="7"/>
                  <a:pt x="17" y="7"/>
                </a:cubicBezTo>
                <a:cubicBezTo>
                  <a:pt x="17" y="7"/>
                  <a:pt x="17" y="7"/>
                  <a:pt x="17" y="7"/>
                </a:cubicBezTo>
                <a:cubicBezTo>
                  <a:pt x="19" y="7"/>
                  <a:pt x="19" y="7"/>
                  <a:pt x="19" y="7"/>
                </a:cubicBezTo>
                <a:cubicBezTo>
                  <a:pt x="19" y="7"/>
                  <a:pt x="19" y="7"/>
                  <a:pt x="19" y="7"/>
                </a:cubicBezTo>
                <a:cubicBezTo>
                  <a:pt x="19" y="7"/>
                  <a:pt x="19" y="7"/>
                  <a:pt x="19" y="7"/>
                </a:cubicBezTo>
                <a:cubicBezTo>
                  <a:pt x="19" y="7"/>
                  <a:pt x="19" y="7"/>
                  <a:pt x="19" y="7"/>
                </a:cubicBezTo>
                <a:cubicBezTo>
                  <a:pt x="19" y="7"/>
                  <a:pt x="19" y="7"/>
                  <a:pt x="19" y="7"/>
                </a:cubicBezTo>
                <a:cubicBezTo>
                  <a:pt x="19" y="7"/>
                  <a:pt x="19" y="7"/>
                  <a:pt x="19" y="7"/>
                </a:cubicBezTo>
                <a:cubicBezTo>
                  <a:pt x="19" y="7"/>
                  <a:pt x="19" y="6"/>
                  <a:pt x="19" y="6"/>
                </a:cubicBezTo>
                <a:cubicBezTo>
                  <a:pt x="19" y="6"/>
                  <a:pt x="19" y="6"/>
                  <a:pt x="19" y="6"/>
                </a:cubicBezTo>
                <a:cubicBezTo>
                  <a:pt x="19" y="6"/>
                  <a:pt x="19" y="6"/>
                  <a:pt x="19" y="6"/>
                </a:cubicBezTo>
                <a:cubicBezTo>
                  <a:pt x="19" y="6"/>
                  <a:pt x="19" y="6"/>
                  <a:pt x="19" y="6"/>
                </a:cubicBezTo>
                <a:cubicBezTo>
                  <a:pt x="19" y="6"/>
                  <a:pt x="19" y="6"/>
                  <a:pt x="19" y="6"/>
                </a:cubicBezTo>
                <a:cubicBezTo>
                  <a:pt x="19" y="6"/>
                  <a:pt x="20" y="6"/>
                  <a:pt x="20" y="6"/>
                </a:cubicBezTo>
                <a:cubicBezTo>
                  <a:pt x="20" y="6"/>
                  <a:pt x="20" y="6"/>
                  <a:pt x="20" y="6"/>
                </a:cubicBezTo>
                <a:cubicBezTo>
                  <a:pt x="20" y="6"/>
                  <a:pt x="20" y="6"/>
                  <a:pt x="20" y="6"/>
                </a:cubicBezTo>
                <a:cubicBezTo>
                  <a:pt x="20" y="6"/>
                  <a:pt x="20" y="6"/>
                  <a:pt x="20" y="6"/>
                </a:cubicBezTo>
                <a:cubicBezTo>
                  <a:pt x="20" y="6"/>
                  <a:pt x="20" y="6"/>
                  <a:pt x="20" y="6"/>
                </a:cubicBezTo>
                <a:cubicBezTo>
                  <a:pt x="20" y="6"/>
                  <a:pt x="20" y="6"/>
                  <a:pt x="20" y="6"/>
                </a:cubicBezTo>
                <a:cubicBezTo>
                  <a:pt x="21" y="6"/>
                  <a:pt x="21" y="6"/>
                  <a:pt x="21" y="6"/>
                </a:cubicBezTo>
                <a:cubicBezTo>
                  <a:pt x="21" y="6"/>
                  <a:pt x="21" y="6"/>
                  <a:pt x="21" y="6"/>
                </a:cubicBezTo>
                <a:cubicBezTo>
                  <a:pt x="21" y="6"/>
                  <a:pt x="21" y="5"/>
                  <a:pt x="21" y="5"/>
                </a:cubicBezTo>
                <a:cubicBezTo>
                  <a:pt x="20" y="5"/>
                  <a:pt x="20" y="5"/>
                  <a:pt x="20" y="5"/>
                </a:cubicBezTo>
                <a:cubicBezTo>
                  <a:pt x="20" y="5"/>
                  <a:pt x="20" y="5"/>
                  <a:pt x="20" y="5"/>
                </a:cubicBezTo>
                <a:cubicBezTo>
                  <a:pt x="20" y="4"/>
                  <a:pt x="20" y="4"/>
                  <a:pt x="20" y="4"/>
                </a:cubicBezTo>
                <a:cubicBezTo>
                  <a:pt x="20" y="4"/>
                  <a:pt x="20" y="4"/>
                  <a:pt x="20" y="4"/>
                </a:cubicBezTo>
                <a:cubicBezTo>
                  <a:pt x="20" y="4"/>
                  <a:pt x="20" y="4"/>
                  <a:pt x="20" y="4"/>
                </a:cubicBezTo>
                <a:cubicBezTo>
                  <a:pt x="20" y="4"/>
                  <a:pt x="20" y="4"/>
                  <a:pt x="20" y="4"/>
                </a:cubicBezTo>
                <a:cubicBezTo>
                  <a:pt x="20" y="4"/>
                  <a:pt x="20" y="4"/>
                  <a:pt x="20" y="4"/>
                </a:cubicBezTo>
                <a:cubicBezTo>
                  <a:pt x="20" y="4"/>
                  <a:pt x="20" y="4"/>
                  <a:pt x="20" y="4"/>
                </a:cubicBezTo>
                <a:cubicBezTo>
                  <a:pt x="20" y="4"/>
                  <a:pt x="19" y="4"/>
                  <a:pt x="19" y="4"/>
                </a:cubicBezTo>
                <a:cubicBezTo>
                  <a:pt x="19" y="4"/>
                  <a:pt x="19" y="4"/>
                  <a:pt x="19" y="4"/>
                </a:cubicBezTo>
                <a:cubicBezTo>
                  <a:pt x="19" y="4"/>
                  <a:pt x="19" y="4"/>
                  <a:pt x="19" y="4"/>
                </a:cubicBezTo>
                <a:cubicBezTo>
                  <a:pt x="19" y="4"/>
                  <a:pt x="19" y="4"/>
                  <a:pt x="19" y="4"/>
                </a:cubicBezTo>
                <a:cubicBezTo>
                  <a:pt x="20" y="4"/>
                  <a:pt x="20" y="4"/>
                  <a:pt x="20" y="4"/>
                </a:cubicBezTo>
                <a:cubicBezTo>
                  <a:pt x="20" y="4"/>
                  <a:pt x="20" y="4"/>
                  <a:pt x="20" y="4"/>
                </a:cubicBezTo>
                <a:cubicBezTo>
                  <a:pt x="20" y="4"/>
                  <a:pt x="19" y="4"/>
                  <a:pt x="19" y="4"/>
                </a:cubicBezTo>
                <a:cubicBezTo>
                  <a:pt x="19" y="4"/>
                  <a:pt x="19" y="4"/>
                  <a:pt x="19" y="4"/>
                </a:cubicBezTo>
                <a:cubicBezTo>
                  <a:pt x="19" y="4"/>
                  <a:pt x="19" y="4"/>
                  <a:pt x="19" y="4"/>
                </a:cubicBezTo>
                <a:cubicBezTo>
                  <a:pt x="18" y="4"/>
                  <a:pt x="18" y="4"/>
                  <a:pt x="18" y="4"/>
                </a:cubicBezTo>
                <a:cubicBezTo>
                  <a:pt x="18" y="4"/>
                  <a:pt x="18" y="4"/>
                  <a:pt x="18" y="4"/>
                </a:cubicBezTo>
                <a:cubicBezTo>
                  <a:pt x="18" y="4"/>
                  <a:pt x="18" y="4"/>
                  <a:pt x="18" y="4"/>
                </a:cubicBezTo>
                <a:cubicBezTo>
                  <a:pt x="18" y="4"/>
                  <a:pt x="18" y="4"/>
                  <a:pt x="18" y="4"/>
                </a:cubicBezTo>
                <a:cubicBezTo>
                  <a:pt x="17" y="4"/>
                  <a:pt x="17" y="4"/>
                  <a:pt x="17" y="4"/>
                </a:cubicBezTo>
                <a:cubicBezTo>
                  <a:pt x="17" y="4"/>
                  <a:pt x="17" y="4"/>
                  <a:pt x="17" y="4"/>
                </a:cubicBezTo>
                <a:cubicBezTo>
                  <a:pt x="17" y="4"/>
                  <a:pt x="17" y="4"/>
                  <a:pt x="17" y="4"/>
                </a:cubicBezTo>
                <a:cubicBezTo>
                  <a:pt x="17" y="4"/>
                  <a:pt x="17" y="4"/>
                  <a:pt x="17" y="4"/>
                </a:cubicBezTo>
                <a:cubicBezTo>
                  <a:pt x="17" y="4"/>
                  <a:pt x="17" y="4"/>
                  <a:pt x="17" y="4"/>
                </a:cubicBezTo>
                <a:cubicBezTo>
                  <a:pt x="17" y="5"/>
                  <a:pt x="17" y="5"/>
                  <a:pt x="17" y="5"/>
                </a:cubicBezTo>
                <a:cubicBezTo>
                  <a:pt x="17" y="5"/>
                  <a:pt x="17" y="5"/>
                  <a:pt x="17" y="5"/>
                </a:cubicBezTo>
                <a:cubicBezTo>
                  <a:pt x="16" y="5"/>
                  <a:pt x="16" y="5"/>
                  <a:pt x="16" y="5"/>
                </a:cubicBezTo>
                <a:cubicBezTo>
                  <a:pt x="16" y="5"/>
                  <a:pt x="16" y="5"/>
                  <a:pt x="16" y="5"/>
                </a:cubicBezTo>
                <a:cubicBezTo>
                  <a:pt x="16" y="5"/>
                  <a:pt x="16" y="5"/>
                  <a:pt x="16" y="5"/>
                </a:cubicBezTo>
                <a:cubicBezTo>
                  <a:pt x="16" y="5"/>
                  <a:pt x="16" y="5"/>
                  <a:pt x="16" y="5"/>
                </a:cubicBezTo>
                <a:cubicBezTo>
                  <a:pt x="16" y="5"/>
                  <a:pt x="16" y="5"/>
                  <a:pt x="16" y="5"/>
                </a:cubicBezTo>
                <a:cubicBezTo>
                  <a:pt x="16" y="5"/>
                  <a:pt x="16" y="5"/>
                  <a:pt x="16" y="6"/>
                </a:cubicBezTo>
                <a:cubicBezTo>
                  <a:pt x="16" y="6"/>
                  <a:pt x="16" y="6"/>
                  <a:pt x="16" y="6"/>
                </a:cubicBezTo>
                <a:cubicBezTo>
                  <a:pt x="16" y="6"/>
                  <a:pt x="15" y="6"/>
                  <a:pt x="15" y="6"/>
                </a:cubicBezTo>
                <a:cubicBezTo>
                  <a:pt x="15" y="6"/>
                  <a:pt x="15" y="6"/>
                  <a:pt x="15" y="6"/>
                </a:cubicBezTo>
                <a:cubicBezTo>
                  <a:pt x="15" y="6"/>
                  <a:pt x="15" y="6"/>
                  <a:pt x="15" y="6"/>
                </a:cubicBezTo>
                <a:cubicBezTo>
                  <a:pt x="15" y="6"/>
                  <a:pt x="15" y="6"/>
                  <a:pt x="15" y="6"/>
                </a:cubicBezTo>
                <a:cubicBezTo>
                  <a:pt x="15" y="6"/>
                  <a:pt x="15" y="6"/>
                  <a:pt x="15" y="6"/>
                </a:cubicBezTo>
                <a:cubicBezTo>
                  <a:pt x="15" y="6"/>
                  <a:pt x="15" y="6"/>
                  <a:pt x="15" y="6"/>
                </a:cubicBezTo>
                <a:cubicBezTo>
                  <a:pt x="15" y="6"/>
                  <a:pt x="15" y="6"/>
                  <a:pt x="15" y="6"/>
                </a:cubicBezTo>
                <a:cubicBezTo>
                  <a:pt x="15" y="6"/>
                  <a:pt x="15" y="6"/>
                  <a:pt x="15" y="6"/>
                </a:cubicBezTo>
                <a:cubicBezTo>
                  <a:pt x="15" y="6"/>
                  <a:pt x="15" y="6"/>
                  <a:pt x="15" y="5"/>
                </a:cubicBez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6" y="5"/>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7" y="4"/>
                  <a:pt x="17" y="4"/>
                </a:cubicBezTo>
                <a:cubicBezTo>
                  <a:pt x="17" y="4"/>
                  <a:pt x="17" y="4"/>
                  <a:pt x="17" y="3"/>
                </a:cubicBezTo>
                <a:cubicBezTo>
                  <a:pt x="17" y="3"/>
                  <a:pt x="17" y="3"/>
                  <a:pt x="17" y="3"/>
                </a:cubicBezTo>
                <a:cubicBezTo>
                  <a:pt x="17" y="3"/>
                  <a:pt x="17" y="3"/>
                  <a:pt x="17" y="3"/>
                </a:cubicBezTo>
                <a:cubicBezTo>
                  <a:pt x="17" y="3"/>
                  <a:pt x="17" y="3"/>
                  <a:pt x="17" y="3"/>
                </a:cubicBezTo>
                <a:cubicBezTo>
                  <a:pt x="17" y="3"/>
                  <a:pt x="18" y="3"/>
                  <a:pt x="18" y="3"/>
                </a:cubicBezTo>
                <a:cubicBezTo>
                  <a:pt x="18" y="3"/>
                  <a:pt x="18" y="3"/>
                  <a:pt x="18" y="3"/>
                </a:cubicBezTo>
                <a:cubicBezTo>
                  <a:pt x="18" y="3"/>
                  <a:pt x="18" y="3"/>
                  <a:pt x="18" y="3"/>
                </a:cubicBezTo>
                <a:cubicBezTo>
                  <a:pt x="18" y="3"/>
                  <a:pt x="18" y="3"/>
                  <a:pt x="18" y="3"/>
                </a:cubicBezTo>
                <a:cubicBezTo>
                  <a:pt x="18" y="3"/>
                  <a:pt x="18" y="3"/>
                  <a:pt x="18" y="3"/>
                </a:cubicBezTo>
                <a:cubicBezTo>
                  <a:pt x="18" y="3"/>
                  <a:pt x="18" y="3"/>
                  <a:pt x="18" y="3"/>
                </a:cubicBezTo>
                <a:cubicBezTo>
                  <a:pt x="18" y="3"/>
                  <a:pt x="18" y="3"/>
                  <a:pt x="18" y="3"/>
                </a:cubicBezTo>
                <a:cubicBezTo>
                  <a:pt x="18" y="3"/>
                  <a:pt x="18" y="3"/>
                  <a:pt x="18" y="2"/>
                </a:cubicBezTo>
                <a:cubicBezTo>
                  <a:pt x="18" y="2"/>
                  <a:pt x="18" y="2"/>
                  <a:pt x="18" y="2"/>
                </a:cubicBezTo>
                <a:cubicBezTo>
                  <a:pt x="20" y="2"/>
                  <a:pt x="22" y="1"/>
                  <a:pt x="24" y="1"/>
                </a:cubicBezTo>
                <a:cubicBezTo>
                  <a:pt x="24" y="1"/>
                  <a:pt x="24" y="1"/>
                  <a:pt x="24" y="1"/>
                </a:cubicBezTo>
                <a:cubicBezTo>
                  <a:pt x="24" y="1"/>
                  <a:pt x="24" y="1"/>
                  <a:pt x="24" y="1"/>
                </a:cubicBezTo>
                <a:cubicBezTo>
                  <a:pt x="24" y="1"/>
                  <a:pt x="24" y="1"/>
                  <a:pt x="24" y="1"/>
                </a:cubicBezTo>
                <a:cubicBezTo>
                  <a:pt x="24" y="1"/>
                  <a:pt x="24" y="1"/>
                  <a:pt x="24" y="1"/>
                </a:cubicBezTo>
                <a:cubicBezTo>
                  <a:pt x="24" y="1"/>
                  <a:pt x="24" y="2"/>
                  <a:pt x="24" y="2"/>
                </a:cubicBezTo>
                <a:cubicBezTo>
                  <a:pt x="24" y="2"/>
                  <a:pt x="24" y="2"/>
                  <a:pt x="24" y="2"/>
                </a:cubicBezTo>
                <a:cubicBezTo>
                  <a:pt x="24" y="2"/>
                  <a:pt x="24" y="2"/>
                  <a:pt x="24" y="2"/>
                </a:cubicBezTo>
                <a:cubicBezTo>
                  <a:pt x="24" y="2"/>
                  <a:pt x="24" y="2"/>
                  <a:pt x="24" y="2"/>
                </a:cubicBezTo>
                <a:cubicBezTo>
                  <a:pt x="24" y="2"/>
                  <a:pt x="24" y="2"/>
                  <a:pt x="24" y="2"/>
                </a:cubicBezTo>
                <a:cubicBezTo>
                  <a:pt x="24" y="2"/>
                  <a:pt x="24" y="3"/>
                  <a:pt x="24" y="3"/>
                </a:cubicBezTo>
                <a:cubicBezTo>
                  <a:pt x="24" y="3"/>
                  <a:pt x="24" y="3"/>
                  <a:pt x="24" y="3"/>
                </a:cubicBezTo>
                <a:cubicBezTo>
                  <a:pt x="24" y="3"/>
                  <a:pt x="24" y="3"/>
                  <a:pt x="24" y="3"/>
                </a:cubicBezTo>
                <a:cubicBezTo>
                  <a:pt x="24" y="3"/>
                  <a:pt x="24" y="3"/>
                  <a:pt x="24" y="3"/>
                </a:cubicBezTo>
                <a:cubicBezTo>
                  <a:pt x="24" y="3"/>
                  <a:pt x="24" y="3"/>
                  <a:pt x="24" y="3"/>
                </a:cubicBezTo>
                <a:cubicBezTo>
                  <a:pt x="24" y="3"/>
                  <a:pt x="24" y="4"/>
                  <a:pt x="24" y="4"/>
                </a:cubicBezTo>
                <a:cubicBezTo>
                  <a:pt x="24" y="4"/>
                  <a:pt x="24" y="4"/>
                  <a:pt x="24" y="4"/>
                </a:cubicBezTo>
                <a:cubicBezTo>
                  <a:pt x="25" y="4"/>
                  <a:pt x="25" y="4"/>
                  <a:pt x="25" y="4"/>
                </a:cubicBezTo>
                <a:cubicBezTo>
                  <a:pt x="25" y="4"/>
                  <a:pt x="25" y="4"/>
                  <a:pt x="25" y="4"/>
                </a:cubicBezTo>
                <a:cubicBezTo>
                  <a:pt x="25" y="4"/>
                  <a:pt x="25" y="4"/>
                  <a:pt x="26" y="4"/>
                </a:cubicBezTo>
                <a:cubicBezTo>
                  <a:pt x="26" y="4"/>
                  <a:pt x="26" y="4"/>
                  <a:pt x="26" y="4"/>
                </a:cubicBezTo>
                <a:cubicBezTo>
                  <a:pt x="26" y="4"/>
                  <a:pt x="26" y="4"/>
                  <a:pt x="26" y="4"/>
                </a:cubicBezTo>
                <a:cubicBezTo>
                  <a:pt x="26" y="4"/>
                  <a:pt x="26" y="4"/>
                  <a:pt x="26" y="4"/>
                </a:cubicBezTo>
                <a:cubicBezTo>
                  <a:pt x="26" y="4"/>
                  <a:pt x="26" y="4"/>
                  <a:pt x="26" y="3"/>
                </a:cubicBezTo>
                <a:cubicBezTo>
                  <a:pt x="26" y="3"/>
                  <a:pt x="26" y="3"/>
                  <a:pt x="26" y="3"/>
                </a:cubicBezTo>
                <a:cubicBezTo>
                  <a:pt x="26" y="3"/>
                  <a:pt x="26" y="3"/>
                  <a:pt x="26" y="3"/>
                </a:cubicBezTo>
                <a:cubicBezTo>
                  <a:pt x="26" y="3"/>
                  <a:pt x="26" y="3"/>
                  <a:pt x="26" y="3"/>
                </a:cubicBezTo>
                <a:cubicBezTo>
                  <a:pt x="26" y="3"/>
                  <a:pt x="26" y="3"/>
                  <a:pt x="26" y="3"/>
                </a:cubicBezTo>
                <a:cubicBezTo>
                  <a:pt x="26" y="3"/>
                  <a:pt x="27" y="3"/>
                  <a:pt x="27" y="3"/>
                </a:cubicBezTo>
                <a:cubicBezTo>
                  <a:pt x="27" y="3"/>
                  <a:pt x="27" y="3"/>
                  <a:pt x="27" y="3"/>
                </a:cubicBezTo>
                <a:cubicBezTo>
                  <a:pt x="27" y="3"/>
                  <a:pt x="27" y="3"/>
                  <a:pt x="27" y="3"/>
                </a:cubicBezTo>
                <a:cubicBezTo>
                  <a:pt x="27" y="3"/>
                  <a:pt x="27" y="3"/>
                  <a:pt x="27" y="3"/>
                </a:cubicBezTo>
                <a:cubicBezTo>
                  <a:pt x="27" y="3"/>
                  <a:pt x="27" y="3"/>
                  <a:pt x="27" y="3"/>
                </a:cubicBezTo>
                <a:cubicBezTo>
                  <a:pt x="27" y="3"/>
                  <a:pt x="27" y="3"/>
                  <a:pt x="28" y="3"/>
                </a:cubicBezTo>
                <a:cubicBezTo>
                  <a:pt x="28" y="3"/>
                  <a:pt x="28" y="3"/>
                  <a:pt x="28" y="3"/>
                </a:cubicBezTo>
                <a:cubicBezTo>
                  <a:pt x="28" y="3"/>
                  <a:pt x="28" y="3"/>
                  <a:pt x="28" y="3"/>
                </a:cubicBezTo>
                <a:cubicBezTo>
                  <a:pt x="28" y="3"/>
                  <a:pt x="28" y="2"/>
                  <a:pt x="28" y="2"/>
                </a:cubicBezTo>
                <a:cubicBezTo>
                  <a:pt x="28" y="2"/>
                  <a:pt x="28" y="2"/>
                  <a:pt x="28"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1"/>
                  <a:pt x="29" y="1"/>
                  <a:pt x="29" y="1"/>
                </a:cubicBezTo>
                <a:cubicBezTo>
                  <a:pt x="29" y="1"/>
                  <a:pt x="29" y="1"/>
                  <a:pt x="29" y="1"/>
                </a:cubicBezTo>
                <a:cubicBezTo>
                  <a:pt x="29" y="1"/>
                  <a:pt x="29" y="1"/>
                  <a:pt x="29" y="1"/>
                </a:cubicBezTo>
                <a:cubicBezTo>
                  <a:pt x="30" y="1"/>
                  <a:pt x="30" y="1"/>
                  <a:pt x="30" y="0"/>
                </a:cubicBezTo>
                <a:cubicBezTo>
                  <a:pt x="30" y="0"/>
                  <a:pt x="30" y="0"/>
                  <a:pt x="30" y="0"/>
                </a:cubicBezTo>
                <a:cubicBezTo>
                  <a:pt x="33" y="1"/>
                  <a:pt x="37" y="1"/>
                  <a:pt x="40" y="3"/>
                </a:cubicBezTo>
                <a:cubicBezTo>
                  <a:pt x="40" y="3"/>
                  <a:pt x="40" y="3"/>
                  <a:pt x="40" y="3"/>
                </a:cubicBezTo>
                <a:cubicBezTo>
                  <a:pt x="40" y="3"/>
                  <a:pt x="40" y="3"/>
                  <a:pt x="40" y="3"/>
                </a:cubicBezTo>
                <a:cubicBezTo>
                  <a:pt x="40" y="3"/>
                  <a:pt x="40" y="3"/>
                  <a:pt x="40" y="3"/>
                </a:cubicBezTo>
                <a:cubicBezTo>
                  <a:pt x="40" y="3"/>
                  <a:pt x="40" y="3"/>
                  <a:pt x="40" y="3"/>
                </a:cubicBezTo>
                <a:cubicBezTo>
                  <a:pt x="40" y="3"/>
                  <a:pt x="40" y="3"/>
                  <a:pt x="41" y="3"/>
                </a:cubicBezTo>
                <a:cubicBezTo>
                  <a:pt x="41" y="3"/>
                  <a:pt x="41" y="3"/>
                  <a:pt x="41" y="3"/>
                </a:cubicBezTo>
                <a:cubicBezTo>
                  <a:pt x="41" y="3"/>
                  <a:pt x="41" y="4"/>
                  <a:pt x="41" y="4"/>
                </a:cubicBezTo>
                <a:cubicBezTo>
                  <a:pt x="41" y="4"/>
                  <a:pt x="41" y="4"/>
                  <a:pt x="41" y="4"/>
                </a:cubicBezTo>
                <a:cubicBezTo>
                  <a:pt x="41" y="4"/>
                  <a:pt x="41" y="4"/>
                  <a:pt x="41" y="4"/>
                </a:cubicBezTo>
                <a:cubicBezTo>
                  <a:pt x="41" y="4"/>
                  <a:pt x="41" y="4"/>
                  <a:pt x="41" y="4"/>
                </a:cubicBezTo>
                <a:cubicBezTo>
                  <a:pt x="40" y="4"/>
                  <a:pt x="40" y="4"/>
                  <a:pt x="40" y="4"/>
                </a:cubicBezTo>
                <a:cubicBezTo>
                  <a:pt x="40" y="4"/>
                  <a:pt x="40" y="4"/>
                  <a:pt x="40" y="4"/>
                </a:cubicBezTo>
                <a:cubicBezTo>
                  <a:pt x="40" y="4"/>
                  <a:pt x="40" y="4"/>
                  <a:pt x="40" y="4"/>
                </a:cubicBezTo>
                <a:cubicBezTo>
                  <a:pt x="40" y="4"/>
                  <a:pt x="40" y="5"/>
                  <a:pt x="41" y="5"/>
                </a:cubicBezTo>
                <a:cubicBezTo>
                  <a:pt x="41" y="5"/>
                  <a:pt x="41" y="5"/>
                  <a:pt x="41" y="5"/>
                </a:cubicBezTo>
                <a:cubicBezTo>
                  <a:pt x="41" y="5"/>
                  <a:pt x="41" y="5"/>
                  <a:pt x="41" y="5"/>
                </a:cubicBezTo>
                <a:cubicBezTo>
                  <a:pt x="41" y="5"/>
                  <a:pt x="41" y="5"/>
                  <a:pt x="41" y="5"/>
                </a:cubicBezTo>
                <a:cubicBezTo>
                  <a:pt x="41" y="5"/>
                  <a:pt x="41" y="5"/>
                  <a:pt x="41" y="5"/>
                </a:cubicBezTo>
                <a:cubicBezTo>
                  <a:pt x="41" y="5"/>
                  <a:pt x="41" y="5"/>
                  <a:pt x="41" y="5"/>
                </a:cubicBezTo>
                <a:cubicBezTo>
                  <a:pt x="41" y="5"/>
                  <a:pt x="41" y="5"/>
                  <a:pt x="41" y="5"/>
                </a:cubicBezTo>
                <a:cubicBezTo>
                  <a:pt x="41" y="5"/>
                  <a:pt x="41" y="5"/>
                  <a:pt x="41" y="5"/>
                </a:cubicBezTo>
                <a:cubicBezTo>
                  <a:pt x="41" y="5"/>
                  <a:pt x="41" y="5"/>
                  <a:pt x="41" y="5"/>
                </a:cubicBezTo>
                <a:cubicBezTo>
                  <a:pt x="40" y="5"/>
                  <a:pt x="40" y="5"/>
                  <a:pt x="40" y="5"/>
                </a:cubicBezTo>
                <a:cubicBezTo>
                  <a:pt x="40" y="5"/>
                  <a:pt x="40" y="5"/>
                  <a:pt x="40" y="5"/>
                </a:cubicBezTo>
                <a:cubicBezTo>
                  <a:pt x="40" y="5"/>
                  <a:pt x="40" y="5"/>
                  <a:pt x="40" y="5"/>
                </a:cubicBezTo>
                <a:cubicBezTo>
                  <a:pt x="40" y="5"/>
                  <a:pt x="40" y="5"/>
                  <a:pt x="40" y="6"/>
                </a:cubicBezTo>
                <a:cubicBezTo>
                  <a:pt x="40" y="6"/>
                  <a:pt x="40" y="6"/>
                  <a:pt x="40" y="6"/>
                </a:cubicBezTo>
                <a:cubicBezTo>
                  <a:pt x="40" y="6"/>
                  <a:pt x="40" y="6"/>
                  <a:pt x="40" y="6"/>
                </a:cubicBezTo>
                <a:cubicBezTo>
                  <a:pt x="40" y="6"/>
                  <a:pt x="40" y="6"/>
                  <a:pt x="40" y="6"/>
                </a:cubicBezTo>
                <a:cubicBezTo>
                  <a:pt x="40" y="6"/>
                  <a:pt x="40" y="6"/>
                  <a:pt x="40" y="6"/>
                </a:cubicBezTo>
                <a:cubicBezTo>
                  <a:pt x="39" y="6"/>
                  <a:pt x="39" y="6"/>
                  <a:pt x="39" y="6"/>
                </a:cubicBezTo>
                <a:cubicBezTo>
                  <a:pt x="39" y="6"/>
                  <a:pt x="39" y="6"/>
                  <a:pt x="39" y="6"/>
                </a:cubicBezTo>
                <a:cubicBezTo>
                  <a:pt x="39" y="6"/>
                  <a:pt x="39" y="6"/>
                  <a:pt x="39" y="6"/>
                </a:cubicBezTo>
                <a:cubicBezTo>
                  <a:pt x="39" y="6"/>
                  <a:pt x="39" y="6"/>
                  <a:pt x="39" y="6"/>
                </a:cubicBezTo>
                <a:cubicBezTo>
                  <a:pt x="39" y="6"/>
                  <a:pt x="39" y="6"/>
                  <a:pt x="39" y="6"/>
                </a:cubicBezTo>
                <a:cubicBezTo>
                  <a:pt x="39" y="6"/>
                  <a:pt x="39" y="6"/>
                  <a:pt x="38" y="6"/>
                </a:cubicBezTo>
                <a:cubicBezTo>
                  <a:pt x="38" y="6"/>
                  <a:pt x="38" y="6"/>
                  <a:pt x="38" y="6"/>
                </a:cubicBezTo>
                <a:cubicBezTo>
                  <a:pt x="38" y="6"/>
                  <a:pt x="38" y="7"/>
                  <a:pt x="38" y="7"/>
                </a:cubicBezTo>
                <a:cubicBezTo>
                  <a:pt x="38" y="7"/>
                  <a:pt x="38" y="7"/>
                  <a:pt x="38" y="7"/>
                </a:cubicBezTo>
                <a:cubicBezTo>
                  <a:pt x="38" y="7"/>
                  <a:pt x="38" y="7"/>
                  <a:pt x="38" y="7"/>
                </a:cubicBezTo>
                <a:cubicBezTo>
                  <a:pt x="37" y="7"/>
                  <a:pt x="37" y="7"/>
                  <a:pt x="37" y="7"/>
                </a:cubicBezTo>
                <a:cubicBezTo>
                  <a:pt x="38" y="7"/>
                  <a:pt x="38" y="7"/>
                  <a:pt x="38" y="7"/>
                </a:cubicBezTo>
                <a:cubicBezTo>
                  <a:pt x="38" y="8"/>
                  <a:pt x="38" y="8"/>
                  <a:pt x="38" y="8"/>
                </a:cubicBezTo>
                <a:cubicBezTo>
                  <a:pt x="39" y="8"/>
                  <a:pt x="39" y="8"/>
                  <a:pt x="39" y="9"/>
                </a:cubicBezTo>
                <a:cubicBezTo>
                  <a:pt x="39" y="9"/>
                  <a:pt x="39" y="10"/>
                  <a:pt x="40" y="10"/>
                </a:cubicBezTo>
                <a:cubicBezTo>
                  <a:pt x="40" y="10"/>
                  <a:pt x="40" y="10"/>
                  <a:pt x="40" y="10"/>
                </a:cubicBezTo>
                <a:cubicBezTo>
                  <a:pt x="40" y="10"/>
                  <a:pt x="40" y="10"/>
                  <a:pt x="40" y="10"/>
                </a:cubicBezTo>
                <a:cubicBezTo>
                  <a:pt x="40" y="10"/>
                  <a:pt x="40" y="10"/>
                  <a:pt x="40" y="10"/>
                </a:cubicBezTo>
                <a:cubicBezTo>
                  <a:pt x="40" y="10"/>
                  <a:pt x="40" y="10"/>
                  <a:pt x="40" y="10"/>
                </a:cubicBezTo>
                <a:cubicBezTo>
                  <a:pt x="40" y="10"/>
                  <a:pt x="40" y="10"/>
                  <a:pt x="40" y="10"/>
                </a:cubicBezTo>
                <a:cubicBezTo>
                  <a:pt x="40" y="10"/>
                  <a:pt x="40" y="10"/>
                  <a:pt x="40" y="10"/>
                </a:cubicBezTo>
                <a:cubicBezTo>
                  <a:pt x="41" y="10"/>
                  <a:pt x="41" y="10"/>
                  <a:pt x="41" y="10"/>
                </a:cubicBezTo>
                <a:cubicBezTo>
                  <a:pt x="41" y="10"/>
                  <a:pt x="41" y="10"/>
                  <a:pt x="41" y="10"/>
                </a:cubicBezTo>
                <a:cubicBezTo>
                  <a:pt x="41" y="10"/>
                  <a:pt x="41" y="10"/>
                  <a:pt x="41" y="10"/>
                </a:cubicBezTo>
                <a:cubicBezTo>
                  <a:pt x="41" y="10"/>
                  <a:pt x="41" y="10"/>
                  <a:pt x="41" y="9"/>
                </a:cubicBezTo>
                <a:cubicBezTo>
                  <a:pt x="41" y="9"/>
                  <a:pt x="41" y="9"/>
                  <a:pt x="41" y="9"/>
                </a:cubicBezTo>
                <a:cubicBezTo>
                  <a:pt x="41" y="9"/>
                  <a:pt x="41" y="9"/>
                  <a:pt x="41" y="9"/>
                </a:cubicBezTo>
                <a:cubicBezTo>
                  <a:pt x="41" y="9"/>
                  <a:pt x="42" y="9"/>
                  <a:pt x="42" y="9"/>
                </a:cubicBezTo>
                <a:cubicBezTo>
                  <a:pt x="42" y="9"/>
                  <a:pt x="42" y="9"/>
                  <a:pt x="42" y="9"/>
                </a:cubicBezTo>
                <a:cubicBezTo>
                  <a:pt x="42" y="10"/>
                  <a:pt x="42" y="10"/>
                  <a:pt x="42" y="10"/>
                </a:cubicBezTo>
                <a:cubicBezTo>
                  <a:pt x="42" y="10"/>
                  <a:pt x="42" y="10"/>
                  <a:pt x="42" y="10"/>
                </a:cubicBezTo>
                <a:cubicBezTo>
                  <a:pt x="42" y="10"/>
                  <a:pt x="42" y="10"/>
                  <a:pt x="42" y="10"/>
                </a:cubicBezTo>
                <a:cubicBezTo>
                  <a:pt x="42" y="10"/>
                  <a:pt x="42" y="10"/>
                  <a:pt x="42" y="10"/>
                </a:cubicBezTo>
                <a:cubicBezTo>
                  <a:pt x="42" y="10"/>
                  <a:pt x="42" y="10"/>
                  <a:pt x="42" y="10"/>
                </a:cubicBezTo>
                <a:cubicBezTo>
                  <a:pt x="42" y="10"/>
                  <a:pt x="42" y="10"/>
                  <a:pt x="42" y="10"/>
                </a:cubicBezTo>
                <a:cubicBezTo>
                  <a:pt x="42" y="10"/>
                  <a:pt x="42" y="10"/>
                  <a:pt x="43" y="10"/>
                </a:cubicBezTo>
                <a:cubicBezTo>
                  <a:pt x="43" y="10"/>
                  <a:pt x="43" y="10"/>
                  <a:pt x="43" y="10"/>
                </a:cubicBezTo>
                <a:cubicBezTo>
                  <a:pt x="43" y="10"/>
                  <a:pt x="43" y="10"/>
                  <a:pt x="43" y="10"/>
                </a:cubicBezTo>
                <a:cubicBezTo>
                  <a:pt x="43" y="10"/>
                  <a:pt x="43" y="10"/>
                  <a:pt x="43" y="10"/>
                </a:cubicBezTo>
                <a:cubicBezTo>
                  <a:pt x="43" y="10"/>
                  <a:pt x="43" y="10"/>
                  <a:pt x="43" y="10"/>
                </a:cubicBezTo>
                <a:cubicBezTo>
                  <a:pt x="43" y="10"/>
                  <a:pt x="43" y="10"/>
                  <a:pt x="43" y="10"/>
                </a:cubicBezTo>
                <a:cubicBezTo>
                  <a:pt x="43" y="10"/>
                  <a:pt x="43" y="10"/>
                  <a:pt x="43" y="10"/>
                </a:cubicBezTo>
                <a:cubicBezTo>
                  <a:pt x="44" y="11"/>
                  <a:pt x="44" y="11"/>
                  <a:pt x="44" y="11"/>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5" y="12"/>
                  <a:pt x="45" y="12"/>
                  <a:pt x="45" y="12"/>
                </a:cubicBezTo>
                <a:cubicBezTo>
                  <a:pt x="45" y="12"/>
                  <a:pt x="45" y="12"/>
                  <a:pt x="45" y="12"/>
                </a:cubicBezTo>
                <a:cubicBezTo>
                  <a:pt x="45" y="12"/>
                  <a:pt x="45" y="12"/>
                  <a:pt x="45" y="12"/>
                </a:cubicBezTo>
                <a:cubicBezTo>
                  <a:pt x="45" y="12"/>
                  <a:pt x="45" y="12"/>
                  <a:pt x="45" y="11"/>
                </a:cubicBezTo>
                <a:cubicBezTo>
                  <a:pt x="45" y="11"/>
                  <a:pt x="45" y="11"/>
                  <a:pt x="45" y="11"/>
                </a:cubicBezTo>
                <a:cubicBezTo>
                  <a:pt x="45" y="11"/>
                  <a:pt x="45" y="11"/>
                  <a:pt x="45" y="11"/>
                </a:cubicBezTo>
                <a:cubicBezTo>
                  <a:pt x="45" y="10"/>
                  <a:pt x="45" y="10"/>
                  <a:pt x="45" y="10"/>
                </a:cubicBezTo>
                <a:cubicBezTo>
                  <a:pt x="45" y="10"/>
                  <a:pt x="45" y="10"/>
                  <a:pt x="45" y="10"/>
                </a:cubicBezTo>
                <a:cubicBezTo>
                  <a:pt x="45" y="10"/>
                  <a:pt x="45" y="10"/>
                  <a:pt x="45" y="10"/>
                </a:cubicBezTo>
                <a:cubicBezTo>
                  <a:pt x="44" y="10"/>
                  <a:pt x="44" y="10"/>
                  <a:pt x="44" y="10"/>
                </a:cubicBezTo>
                <a:cubicBezTo>
                  <a:pt x="44" y="10"/>
                  <a:pt x="44" y="10"/>
                  <a:pt x="44" y="10"/>
                </a:cubicBezTo>
                <a:cubicBezTo>
                  <a:pt x="44" y="10"/>
                  <a:pt x="44" y="10"/>
                  <a:pt x="44" y="10"/>
                </a:cubicBezTo>
                <a:cubicBezTo>
                  <a:pt x="44" y="10"/>
                  <a:pt x="44" y="10"/>
                  <a:pt x="44" y="10"/>
                </a:cubicBezTo>
                <a:cubicBezTo>
                  <a:pt x="44" y="10"/>
                  <a:pt x="44" y="10"/>
                  <a:pt x="44" y="10"/>
                </a:cubicBezTo>
                <a:cubicBezTo>
                  <a:pt x="44" y="10"/>
                  <a:pt x="44" y="10"/>
                  <a:pt x="44" y="10"/>
                </a:cubicBezTo>
                <a:cubicBezTo>
                  <a:pt x="44" y="10"/>
                  <a:pt x="44" y="10"/>
                  <a:pt x="44" y="10"/>
                </a:cubicBezTo>
                <a:cubicBezTo>
                  <a:pt x="45" y="10"/>
                  <a:pt x="45" y="10"/>
                  <a:pt x="45" y="10"/>
                </a:cubicBezTo>
                <a:cubicBezTo>
                  <a:pt x="45" y="10"/>
                  <a:pt x="45" y="10"/>
                  <a:pt x="45" y="10"/>
                </a:cubicBezTo>
                <a:cubicBezTo>
                  <a:pt x="45" y="10"/>
                  <a:pt x="45" y="10"/>
                  <a:pt x="45" y="10"/>
                </a:cubicBezTo>
                <a:cubicBezTo>
                  <a:pt x="45" y="10"/>
                  <a:pt x="45" y="10"/>
                  <a:pt x="45" y="10"/>
                </a:cubicBezTo>
                <a:cubicBezTo>
                  <a:pt x="45" y="10"/>
                  <a:pt x="45" y="10"/>
                  <a:pt x="45" y="10"/>
                </a:cubicBezTo>
                <a:cubicBezTo>
                  <a:pt x="45" y="10"/>
                  <a:pt x="45" y="10"/>
                  <a:pt x="45" y="10"/>
                </a:cubicBezTo>
                <a:cubicBezTo>
                  <a:pt x="45" y="10"/>
                  <a:pt x="45" y="10"/>
                  <a:pt x="45" y="10"/>
                </a:cubicBezTo>
                <a:cubicBezTo>
                  <a:pt x="45" y="10"/>
                  <a:pt x="45" y="10"/>
                  <a:pt x="45" y="10"/>
                </a:cubicBezTo>
                <a:cubicBezTo>
                  <a:pt x="45" y="11"/>
                  <a:pt x="45" y="11"/>
                  <a:pt x="45" y="11"/>
                </a:cubicBezTo>
                <a:cubicBezTo>
                  <a:pt x="45" y="11"/>
                  <a:pt x="45" y="11"/>
                  <a:pt x="45" y="11"/>
                </a:cubicBezTo>
                <a:cubicBezTo>
                  <a:pt x="45" y="11"/>
                  <a:pt x="45"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0"/>
                  <a:pt x="47" y="10"/>
                  <a:pt x="47" y="10"/>
                </a:cubicBezTo>
                <a:cubicBezTo>
                  <a:pt x="47" y="10"/>
                  <a:pt x="46" y="9"/>
                  <a:pt x="46" y="9"/>
                </a:cubicBezTo>
                <a:cubicBezTo>
                  <a:pt x="46" y="9"/>
                  <a:pt x="46" y="9"/>
                  <a:pt x="46" y="9"/>
                </a:cubicBezTo>
                <a:cubicBezTo>
                  <a:pt x="46" y="9"/>
                  <a:pt x="46" y="9"/>
                  <a:pt x="46" y="9"/>
                </a:cubicBezTo>
                <a:cubicBezTo>
                  <a:pt x="46" y="9"/>
                  <a:pt x="46" y="9"/>
                  <a:pt x="46" y="9"/>
                </a:cubicBezTo>
                <a:cubicBezTo>
                  <a:pt x="46" y="8"/>
                  <a:pt x="46" y="8"/>
                  <a:pt x="46" y="8"/>
                </a:cubicBezTo>
                <a:cubicBezTo>
                  <a:pt x="46" y="8"/>
                  <a:pt x="46" y="8"/>
                  <a:pt x="46" y="8"/>
                </a:cubicBezTo>
                <a:cubicBezTo>
                  <a:pt x="46" y="8"/>
                  <a:pt x="46" y="8"/>
                  <a:pt x="46" y="8"/>
                </a:cubicBezTo>
                <a:cubicBezTo>
                  <a:pt x="46" y="8"/>
                  <a:pt x="46" y="8"/>
                  <a:pt x="47" y="8"/>
                </a:cubicBezTo>
                <a:cubicBezTo>
                  <a:pt x="47" y="8"/>
                  <a:pt x="47" y="9"/>
                  <a:pt x="47" y="9"/>
                </a:cubicBezTo>
                <a:cubicBezTo>
                  <a:pt x="47" y="9"/>
                  <a:pt x="47" y="9"/>
                  <a:pt x="47" y="9"/>
                </a:cubicBezTo>
                <a:cubicBezTo>
                  <a:pt x="47" y="9"/>
                  <a:pt x="47" y="9"/>
                  <a:pt x="47" y="9"/>
                </a:cubicBezTo>
                <a:cubicBezTo>
                  <a:pt x="47" y="9"/>
                  <a:pt x="47" y="9"/>
                  <a:pt x="47" y="9"/>
                </a:cubicBezTo>
                <a:cubicBezTo>
                  <a:pt x="47" y="9"/>
                  <a:pt x="47" y="9"/>
                  <a:pt x="47" y="9"/>
                </a:cubicBezTo>
                <a:cubicBezTo>
                  <a:pt x="47" y="9"/>
                  <a:pt x="47" y="9"/>
                  <a:pt x="48" y="9"/>
                </a:cubicBezTo>
                <a:cubicBezTo>
                  <a:pt x="48" y="9"/>
                  <a:pt x="48" y="9"/>
                  <a:pt x="48" y="9"/>
                </a:cubicBezTo>
                <a:cubicBezTo>
                  <a:pt x="48" y="9"/>
                  <a:pt x="48" y="9"/>
                  <a:pt x="48" y="10"/>
                </a:cubicBezTo>
                <a:cubicBezTo>
                  <a:pt x="48" y="10"/>
                  <a:pt x="48" y="10"/>
                  <a:pt x="48" y="10"/>
                </a:cubicBezTo>
                <a:cubicBezTo>
                  <a:pt x="48" y="10"/>
                  <a:pt x="48" y="10"/>
                  <a:pt x="48" y="10"/>
                </a:cubicBezTo>
                <a:cubicBezTo>
                  <a:pt x="47" y="10"/>
                  <a:pt x="47" y="10"/>
                  <a:pt x="47" y="10"/>
                </a:cubicBezTo>
                <a:cubicBezTo>
                  <a:pt x="47" y="10"/>
                  <a:pt x="47" y="10"/>
                  <a:pt x="47" y="10"/>
                </a:cubicBezTo>
                <a:cubicBezTo>
                  <a:pt x="47" y="10"/>
                  <a:pt x="47" y="10"/>
                  <a:pt x="47" y="10"/>
                </a:cubicBezTo>
                <a:cubicBezTo>
                  <a:pt x="47" y="10"/>
                  <a:pt x="47" y="10"/>
                  <a:pt x="47" y="10"/>
                </a:cubicBezTo>
                <a:cubicBezTo>
                  <a:pt x="47" y="10"/>
                  <a:pt x="47" y="10"/>
                  <a:pt x="47" y="10"/>
                </a:cubicBezTo>
                <a:cubicBezTo>
                  <a:pt x="47" y="10"/>
                  <a:pt x="47" y="10"/>
                  <a:pt x="47" y="10"/>
                </a:cubicBezTo>
                <a:cubicBezTo>
                  <a:pt x="47" y="10"/>
                  <a:pt x="47" y="11"/>
                  <a:pt x="47" y="11"/>
                </a:cubicBezTo>
                <a:cubicBezTo>
                  <a:pt x="47" y="11"/>
                  <a:pt x="47" y="11"/>
                  <a:pt x="47" y="11"/>
                </a:cubicBezTo>
                <a:cubicBezTo>
                  <a:pt x="47" y="11"/>
                  <a:pt x="47" y="11"/>
                  <a:pt x="47" y="11"/>
                </a:cubicBezTo>
                <a:cubicBezTo>
                  <a:pt x="48" y="11"/>
                  <a:pt x="48" y="11"/>
                  <a:pt x="48" y="11"/>
                </a:cubicBezTo>
                <a:cubicBezTo>
                  <a:pt x="48" y="11"/>
                  <a:pt x="48" y="11"/>
                  <a:pt x="48" y="11"/>
                </a:cubicBezTo>
                <a:cubicBezTo>
                  <a:pt x="48" y="11"/>
                  <a:pt x="48" y="12"/>
                  <a:pt x="48" y="12"/>
                </a:cubicBezTo>
                <a:cubicBezTo>
                  <a:pt x="48" y="12"/>
                  <a:pt x="48" y="12"/>
                  <a:pt x="48" y="12"/>
                </a:cubicBezTo>
                <a:cubicBezTo>
                  <a:pt x="48" y="12"/>
                  <a:pt x="48" y="12"/>
                  <a:pt x="48" y="12"/>
                </a:cubicBezTo>
                <a:cubicBezTo>
                  <a:pt x="48" y="12"/>
                  <a:pt x="48" y="12"/>
                  <a:pt x="48" y="12"/>
                </a:cubicBezTo>
                <a:cubicBezTo>
                  <a:pt x="48" y="12"/>
                  <a:pt x="48" y="12"/>
                  <a:pt x="48" y="12"/>
                </a:cubicBezTo>
                <a:cubicBezTo>
                  <a:pt x="48" y="12"/>
                  <a:pt x="48" y="12"/>
                  <a:pt x="48" y="12"/>
                </a:cubicBezTo>
                <a:cubicBezTo>
                  <a:pt x="48" y="12"/>
                  <a:pt x="48" y="12"/>
                  <a:pt x="48"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50" y="12"/>
                  <a:pt x="50" y="12"/>
                </a:cubicBezTo>
                <a:cubicBezTo>
                  <a:pt x="50" y="12"/>
                  <a:pt x="50" y="12"/>
                  <a:pt x="50" y="12"/>
                </a:cubicBezTo>
                <a:cubicBezTo>
                  <a:pt x="50" y="12"/>
                  <a:pt x="50" y="12"/>
                  <a:pt x="50" y="12"/>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4"/>
                  <a:pt x="50" y="14"/>
                </a:cubicBezTo>
                <a:cubicBezTo>
                  <a:pt x="50" y="14"/>
                  <a:pt x="50" y="14"/>
                  <a:pt x="50" y="14"/>
                </a:cubicBezTo>
                <a:cubicBezTo>
                  <a:pt x="50" y="14"/>
                  <a:pt x="50" y="14"/>
                  <a:pt x="50" y="14"/>
                </a:cubicBezTo>
                <a:cubicBezTo>
                  <a:pt x="50" y="14"/>
                  <a:pt x="50" y="14"/>
                  <a:pt x="50" y="14"/>
                </a:cubicBezTo>
                <a:cubicBezTo>
                  <a:pt x="50" y="14"/>
                  <a:pt x="50" y="14"/>
                  <a:pt x="50" y="14"/>
                </a:cubicBezTo>
                <a:cubicBezTo>
                  <a:pt x="50" y="14"/>
                  <a:pt x="50" y="14"/>
                  <a:pt x="50" y="14"/>
                </a:cubicBezTo>
                <a:cubicBezTo>
                  <a:pt x="50" y="14"/>
                  <a:pt x="49" y="14"/>
                  <a:pt x="49" y="14"/>
                </a:cubicBezTo>
                <a:cubicBezTo>
                  <a:pt x="49" y="14"/>
                  <a:pt x="49" y="14"/>
                  <a:pt x="49" y="14"/>
                </a:cubicBezTo>
                <a:cubicBezTo>
                  <a:pt x="49" y="14"/>
                  <a:pt x="49" y="14"/>
                  <a:pt x="49" y="14"/>
                </a:cubicBezTo>
                <a:cubicBezTo>
                  <a:pt x="49" y="14"/>
                  <a:pt x="49" y="14"/>
                  <a:pt x="49" y="14"/>
                </a:cubicBezTo>
                <a:cubicBezTo>
                  <a:pt x="49" y="14"/>
                  <a:pt x="49" y="14"/>
                  <a:pt x="49" y="14"/>
                </a:cubicBezTo>
                <a:cubicBezTo>
                  <a:pt x="49" y="14"/>
                  <a:pt x="49" y="14"/>
                  <a:pt x="49" y="14"/>
                </a:cubicBezTo>
                <a:cubicBezTo>
                  <a:pt x="49" y="14"/>
                  <a:pt x="48" y="14"/>
                  <a:pt x="48" y="14"/>
                </a:cubicBezTo>
                <a:cubicBezTo>
                  <a:pt x="48" y="14"/>
                  <a:pt x="48" y="14"/>
                  <a:pt x="48" y="14"/>
                </a:cubicBezTo>
                <a:cubicBezTo>
                  <a:pt x="48" y="14"/>
                  <a:pt x="48" y="14"/>
                  <a:pt x="48" y="14"/>
                </a:cubicBezTo>
                <a:cubicBezTo>
                  <a:pt x="48" y="14"/>
                  <a:pt x="48" y="14"/>
                  <a:pt x="48" y="14"/>
                </a:cubicBezTo>
                <a:cubicBezTo>
                  <a:pt x="48" y="14"/>
                  <a:pt x="48" y="14"/>
                  <a:pt x="48" y="13"/>
                </a:cubicBezTo>
                <a:cubicBezTo>
                  <a:pt x="48" y="13"/>
                  <a:pt x="48" y="13"/>
                  <a:pt x="48" y="13"/>
                </a:cubicBezTo>
                <a:cubicBezTo>
                  <a:pt x="48" y="13"/>
                  <a:pt x="48" y="13"/>
                  <a:pt x="48" y="13"/>
                </a:cubicBezTo>
                <a:cubicBezTo>
                  <a:pt x="48" y="14"/>
                  <a:pt x="48" y="14"/>
                  <a:pt x="48" y="14"/>
                </a:cubicBezTo>
                <a:cubicBezTo>
                  <a:pt x="48" y="14"/>
                  <a:pt x="48"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3"/>
                  <a:pt x="46" y="13"/>
                  <a:pt x="46" y="13"/>
                </a:cubicBezTo>
                <a:cubicBezTo>
                  <a:pt x="46" y="13"/>
                  <a:pt x="46" y="13"/>
                  <a:pt x="46" y="13"/>
                </a:cubicBezTo>
                <a:cubicBezTo>
                  <a:pt x="46" y="13"/>
                  <a:pt x="46" y="13"/>
                  <a:pt x="46" y="13"/>
                </a:cubicBezTo>
                <a:cubicBezTo>
                  <a:pt x="46" y="13"/>
                  <a:pt x="46" y="13"/>
                  <a:pt x="46" y="13"/>
                </a:cubicBezTo>
                <a:cubicBezTo>
                  <a:pt x="45" y="13"/>
                  <a:pt x="45" y="13"/>
                  <a:pt x="45" y="13"/>
                </a:cubicBezTo>
                <a:cubicBezTo>
                  <a:pt x="45" y="13"/>
                  <a:pt x="45" y="13"/>
                  <a:pt x="45" y="13"/>
                </a:cubicBezTo>
                <a:cubicBezTo>
                  <a:pt x="45" y="13"/>
                  <a:pt x="45" y="13"/>
                  <a:pt x="45" y="13"/>
                </a:cubicBezTo>
                <a:cubicBezTo>
                  <a:pt x="45" y="13"/>
                  <a:pt x="45" y="13"/>
                  <a:pt x="45" y="13"/>
                </a:cubicBezTo>
                <a:cubicBezTo>
                  <a:pt x="45" y="13"/>
                  <a:pt x="45" y="13"/>
                  <a:pt x="45" y="13"/>
                </a:cubicBezTo>
                <a:cubicBezTo>
                  <a:pt x="45" y="13"/>
                  <a:pt x="45" y="13"/>
                  <a:pt x="45" y="13"/>
                </a:cubicBezTo>
                <a:cubicBezTo>
                  <a:pt x="45" y="13"/>
                  <a:pt x="45" y="13"/>
                  <a:pt x="44" y="13"/>
                </a:cubicBezTo>
                <a:cubicBezTo>
                  <a:pt x="44" y="13"/>
                  <a:pt x="44" y="13"/>
                  <a:pt x="44" y="13"/>
                </a:cubicBezTo>
                <a:cubicBezTo>
                  <a:pt x="44" y="13"/>
                  <a:pt x="44" y="13"/>
                  <a:pt x="44" y="13"/>
                </a:cubicBezTo>
                <a:cubicBezTo>
                  <a:pt x="44" y="13"/>
                  <a:pt x="44" y="13"/>
                  <a:pt x="44" y="13"/>
                </a:cubicBezTo>
                <a:cubicBezTo>
                  <a:pt x="44" y="13"/>
                  <a:pt x="44" y="13"/>
                  <a:pt x="44" y="13"/>
                </a:cubicBezTo>
                <a:cubicBezTo>
                  <a:pt x="44" y="13"/>
                  <a:pt x="44" y="13"/>
                  <a:pt x="44" y="13"/>
                </a:cubicBezTo>
                <a:cubicBezTo>
                  <a:pt x="44" y="13"/>
                  <a:pt x="44" y="13"/>
                  <a:pt x="44" y="13"/>
                </a:cubicBezTo>
                <a:cubicBezTo>
                  <a:pt x="44" y="13"/>
                  <a:pt x="44" y="13"/>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3" y="12"/>
                  <a:pt x="43" y="12"/>
                </a:cubicBezTo>
                <a:cubicBezTo>
                  <a:pt x="43" y="12"/>
                  <a:pt x="43" y="12"/>
                  <a:pt x="43" y="12"/>
                </a:cubicBezTo>
                <a:cubicBezTo>
                  <a:pt x="43" y="12"/>
                  <a:pt x="43" y="12"/>
                  <a:pt x="43" y="11"/>
                </a:cubicBezTo>
                <a:cubicBezTo>
                  <a:pt x="43" y="11"/>
                  <a:pt x="43" y="11"/>
                  <a:pt x="43" y="11"/>
                </a:cubicBezTo>
                <a:cubicBezTo>
                  <a:pt x="43" y="11"/>
                  <a:pt x="43" y="11"/>
                  <a:pt x="43" y="11"/>
                </a:cubicBezTo>
                <a:cubicBezTo>
                  <a:pt x="43" y="11"/>
                  <a:pt x="43" y="11"/>
                  <a:pt x="43" y="12"/>
                </a:cubicBezTo>
                <a:cubicBezTo>
                  <a:pt x="42" y="12"/>
                  <a:pt x="42" y="12"/>
                  <a:pt x="42" y="12"/>
                </a:cubicBezTo>
                <a:cubicBezTo>
                  <a:pt x="42" y="12"/>
                  <a:pt x="42" y="12"/>
                  <a:pt x="42" y="12"/>
                </a:cubicBezTo>
                <a:cubicBezTo>
                  <a:pt x="42" y="12"/>
                  <a:pt x="42" y="12"/>
                  <a:pt x="42" y="12"/>
                </a:cubicBezTo>
                <a:cubicBezTo>
                  <a:pt x="42" y="12"/>
                  <a:pt x="42" y="12"/>
                  <a:pt x="42" y="12"/>
                </a:cubicBezTo>
                <a:cubicBezTo>
                  <a:pt x="41" y="12"/>
                  <a:pt x="41" y="12"/>
                  <a:pt x="41" y="12"/>
                </a:cubicBezTo>
                <a:cubicBezTo>
                  <a:pt x="41" y="12"/>
                  <a:pt x="41" y="12"/>
                  <a:pt x="41" y="12"/>
                </a:cubicBezTo>
                <a:cubicBezTo>
                  <a:pt x="41" y="12"/>
                  <a:pt x="41"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39" y="12"/>
                  <a:pt x="39" y="12"/>
                </a:cubicBezTo>
                <a:cubicBezTo>
                  <a:pt x="39" y="12"/>
                  <a:pt x="39" y="12"/>
                  <a:pt x="39" y="12"/>
                </a:cubicBezTo>
                <a:cubicBezTo>
                  <a:pt x="39" y="12"/>
                  <a:pt x="39" y="12"/>
                  <a:pt x="39" y="12"/>
                </a:cubicBezTo>
                <a:cubicBezTo>
                  <a:pt x="39" y="12"/>
                  <a:pt x="39" y="12"/>
                  <a:pt x="39" y="12"/>
                </a:cubicBezTo>
                <a:cubicBezTo>
                  <a:pt x="39" y="12"/>
                  <a:pt x="39" y="12"/>
                  <a:pt x="39" y="12"/>
                </a:cubicBezTo>
                <a:cubicBezTo>
                  <a:pt x="39" y="12"/>
                  <a:pt x="39" y="12"/>
                  <a:pt x="39" y="12"/>
                </a:cubicBezTo>
                <a:cubicBezTo>
                  <a:pt x="39" y="12"/>
                  <a:pt x="39" y="12"/>
                  <a:pt x="39" y="12"/>
                </a:cubicBezTo>
                <a:cubicBezTo>
                  <a:pt x="39" y="12"/>
                  <a:pt x="38" y="12"/>
                  <a:pt x="38" y="12"/>
                </a:cubicBezTo>
                <a:cubicBezTo>
                  <a:pt x="38" y="12"/>
                  <a:pt x="38" y="12"/>
                  <a:pt x="38" y="12"/>
                </a:cubicBezTo>
                <a:cubicBezTo>
                  <a:pt x="38" y="12"/>
                  <a:pt x="38" y="12"/>
                  <a:pt x="38" y="13"/>
                </a:cubicBezTo>
                <a:cubicBezTo>
                  <a:pt x="38" y="13"/>
                  <a:pt x="38" y="13"/>
                  <a:pt x="38" y="13"/>
                </a:cubicBezTo>
                <a:cubicBezTo>
                  <a:pt x="38" y="13"/>
                  <a:pt x="38" y="13"/>
                  <a:pt x="38" y="13"/>
                </a:cubicBezTo>
                <a:cubicBezTo>
                  <a:pt x="38" y="13"/>
                  <a:pt x="38" y="13"/>
                  <a:pt x="37" y="13"/>
                </a:cubicBezTo>
                <a:cubicBezTo>
                  <a:pt x="37" y="13"/>
                  <a:pt x="37" y="13"/>
                  <a:pt x="37" y="13"/>
                </a:cubicBezTo>
                <a:cubicBezTo>
                  <a:pt x="37" y="13"/>
                  <a:pt x="37" y="13"/>
                  <a:pt x="37" y="13"/>
                </a:cubicBezTo>
                <a:cubicBezTo>
                  <a:pt x="37" y="13"/>
                  <a:pt x="37" y="13"/>
                  <a:pt x="37" y="13"/>
                </a:cubicBezTo>
                <a:cubicBezTo>
                  <a:pt x="37" y="13"/>
                  <a:pt x="37" y="13"/>
                  <a:pt x="37" y="13"/>
                </a:cubicBezTo>
                <a:cubicBezTo>
                  <a:pt x="37" y="13"/>
                  <a:pt x="37" y="13"/>
                  <a:pt x="37" y="13"/>
                </a:cubicBezTo>
                <a:cubicBezTo>
                  <a:pt x="37" y="13"/>
                  <a:pt x="37" y="14"/>
                  <a:pt x="37" y="14"/>
                </a:cubicBezTo>
                <a:cubicBezTo>
                  <a:pt x="37" y="14"/>
                  <a:pt x="37" y="14"/>
                  <a:pt x="37" y="14"/>
                </a:cubicBezTo>
                <a:cubicBezTo>
                  <a:pt x="37" y="14"/>
                  <a:pt x="37" y="14"/>
                  <a:pt x="37" y="14"/>
                </a:cubicBezTo>
                <a:cubicBezTo>
                  <a:pt x="37" y="14"/>
                  <a:pt x="37" y="14"/>
                  <a:pt x="37" y="14"/>
                </a:cubicBezTo>
                <a:cubicBezTo>
                  <a:pt x="37" y="14"/>
                  <a:pt x="37" y="14"/>
                  <a:pt x="37" y="14"/>
                </a:cubicBezTo>
                <a:cubicBezTo>
                  <a:pt x="37" y="15"/>
                  <a:pt x="37" y="15"/>
                  <a:pt x="37" y="15"/>
                </a:cubicBezTo>
                <a:cubicBezTo>
                  <a:pt x="37" y="15"/>
                  <a:pt x="37"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5" y="15"/>
                </a:cubicBezTo>
                <a:cubicBezTo>
                  <a:pt x="35" y="15"/>
                  <a:pt x="35" y="15"/>
                  <a:pt x="35" y="15"/>
                </a:cubicBezTo>
                <a:cubicBezTo>
                  <a:pt x="35" y="16"/>
                  <a:pt x="35" y="16"/>
                  <a:pt x="35" y="16"/>
                </a:cubicBezTo>
                <a:cubicBezTo>
                  <a:pt x="35" y="16"/>
                  <a:pt x="35" y="16"/>
                  <a:pt x="35" y="16"/>
                </a:cubicBezTo>
                <a:cubicBezTo>
                  <a:pt x="35" y="16"/>
                  <a:pt x="35" y="16"/>
                  <a:pt x="35" y="16"/>
                </a:cubicBezTo>
                <a:cubicBezTo>
                  <a:pt x="35" y="16"/>
                  <a:pt x="35" y="16"/>
                  <a:pt x="35" y="16"/>
                </a:cubicBezTo>
                <a:cubicBezTo>
                  <a:pt x="35" y="16"/>
                  <a:pt x="35" y="16"/>
                  <a:pt x="35" y="16"/>
                </a:cubicBezTo>
                <a:cubicBezTo>
                  <a:pt x="35" y="17"/>
                  <a:pt x="35" y="17"/>
                  <a:pt x="35" y="17"/>
                </a:cubicBezTo>
                <a:cubicBezTo>
                  <a:pt x="35" y="17"/>
                  <a:pt x="35" y="17"/>
                  <a:pt x="35" y="17"/>
                </a:cubicBezTo>
                <a:cubicBezTo>
                  <a:pt x="35" y="17"/>
                  <a:pt x="35" y="17"/>
                  <a:pt x="35" y="17"/>
                </a:cubicBezTo>
                <a:cubicBezTo>
                  <a:pt x="34" y="17"/>
                  <a:pt x="34" y="17"/>
                  <a:pt x="34" y="17"/>
                </a:cubicBezTo>
                <a:cubicBezTo>
                  <a:pt x="34" y="18"/>
                  <a:pt x="34" y="18"/>
                  <a:pt x="34" y="18"/>
                </a:cubicBezTo>
                <a:cubicBezTo>
                  <a:pt x="34" y="18"/>
                  <a:pt x="34" y="18"/>
                  <a:pt x="34" y="18"/>
                </a:cubicBezTo>
                <a:cubicBezTo>
                  <a:pt x="34" y="18"/>
                  <a:pt x="34" y="18"/>
                  <a:pt x="34" y="18"/>
                </a:cubicBezTo>
                <a:cubicBezTo>
                  <a:pt x="34" y="18"/>
                  <a:pt x="34" y="18"/>
                  <a:pt x="34" y="18"/>
                </a:cubicBezTo>
                <a:cubicBezTo>
                  <a:pt x="34" y="18"/>
                  <a:pt x="34" y="18"/>
                  <a:pt x="34" y="18"/>
                </a:cubicBezTo>
                <a:cubicBezTo>
                  <a:pt x="34" y="19"/>
                  <a:pt x="34" y="19"/>
                  <a:pt x="34" y="19"/>
                </a:cubicBezTo>
                <a:cubicBezTo>
                  <a:pt x="34" y="19"/>
                  <a:pt x="34" y="19"/>
                  <a:pt x="34" y="19"/>
                </a:cubicBezTo>
                <a:cubicBezTo>
                  <a:pt x="34" y="19"/>
                  <a:pt x="34" y="19"/>
                  <a:pt x="34" y="19"/>
                </a:cubicBezTo>
                <a:cubicBezTo>
                  <a:pt x="34" y="19"/>
                  <a:pt x="34" y="19"/>
                  <a:pt x="34" y="19"/>
                </a:cubicBezTo>
                <a:cubicBezTo>
                  <a:pt x="34" y="19"/>
                  <a:pt x="34" y="20"/>
                  <a:pt x="34" y="20"/>
                </a:cubicBezTo>
                <a:cubicBezTo>
                  <a:pt x="34" y="20"/>
                  <a:pt x="34" y="20"/>
                  <a:pt x="34" y="20"/>
                </a:cubicBezTo>
                <a:cubicBezTo>
                  <a:pt x="34" y="20"/>
                  <a:pt x="34" y="20"/>
                  <a:pt x="34" y="20"/>
                </a:cubicBezTo>
                <a:cubicBezTo>
                  <a:pt x="34" y="20"/>
                  <a:pt x="34" y="20"/>
                  <a:pt x="34" y="20"/>
                </a:cubicBezTo>
                <a:cubicBezTo>
                  <a:pt x="34" y="20"/>
                  <a:pt x="34" y="20"/>
                  <a:pt x="34" y="20"/>
                </a:cubicBezTo>
                <a:cubicBezTo>
                  <a:pt x="34" y="20"/>
                  <a:pt x="34" y="20"/>
                  <a:pt x="35" y="20"/>
                </a:cubicBezTo>
                <a:cubicBezTo>
                  <a:pt x="35" y="20"/>
                  <a:pt x="35" y="20"/>
                  <a:pt x="35" y="20"/>
                </a:cubicBezTo>
                <a:cubicBezTo>
                  <a:pt x="35" y="20"/>
                  <a:pt x="35" y="20"/>
                  <a:pt x="35" y="20"/>
                </a:cubicBezTo>
                <a:cubicBezTo>
                  <a:pt x="35" y="20"/>
                  <a:pt x="35" y="20"/>
                  <a:pt x="35" y="20"/>
                </a:cubicBezTo>
                <a:cubicBezTo>
                  <a:pt x="35" y="21"/>
                  <a:pt x="35" y="21"/>
                  <a:pt x="35" y="21"/>
                </a:cubicBezTo>
                <a:cubicBezTo>
                  <a:pt x="35" y="21"/>
                  <a:pt x="34" y="21"/>
                  <a:pt x="34" y="21"/>
                </a:cubicBezTo>
                <a:cubicBezTo>
                  <a:pt x="34" y="21"/>
                  <a:pt x="34" y="21"/>
                  <a:pt x="34" y="22"/>
                </a:cubicBezTo>
                <a:cubicBezTo>
                  <a:pt x="34" y="22"/>
                  <a:pt x="34" y="22"/>
                  <a:pt x="34" y="22"/>
                </a:cubicBezTo>
                <a:cubicBezTo>
                  <a:pt x="34" y="22"/>
                  <a:pt x="34" y="22"/>
                  <a:pt x="34" y="22"/>
                </a:cubicBezTo>
                <a:cubicBezTo>
                  <a:pt x="34" y="22"/>
                  <a:pt x="34" y="22"/>
                  <a:pt x="34" y="22"/>
                </a:cubicBezTo>
                <a:cubicBezTo>
                  <a:pt x="34" y="22"/>
                  <a:pt x="34" y="22"/>
                  <a:pt x="34" y="22"/>
                </a:cubicBezTo>
                <a:cubicBezTo>
                  <a:pt x="34" y="22"/>
                  <a:pt x="34" y="22"/>
                  <a:pt x="34" y="22"/>
                </a:cubicBezTo>
                <a:cubicBezTo>
                  <a:pt x="34" y="22"/>
                  <a:pt x="34" y="22"/>
                  <a:pt x="34" y="22"/>
                </a:cubicBezTo>
                <a:cubicBezTo>
                  <a:pt x="34" y="22"/>
                  <a:pt x="34" y="22"/>
                  <a:pt x="35" y="22"/>
                </a:cubicBezTo>
                <a:cubicBezTo>
                  <a:pt x="35" y="22"/>
                  <a:pt x="35" y="22"/>
                  <a:pt x="35" y="23"/>
                </a:cubicBezTo>
                <a:cubicBezTo>
                  <a:pt x="35" y="23"/>
                  <a:pt x="35" y="23"/>
                  <a:pt x="35" y="23"/>
                </a:cubicBezTo>
                <a:cubicBezTo>
                  <a:pt x="35" y="23"/>
                  <a:pt x="35" y="23"/>
                  <a:pt x="35" y="23"/>
                </a:cubicBezTo>
                <a:cubicBezTo>
                  <a:pt x="35" y="23"/>
                  <a:pt x="35" y="23"/>
                  <a:pt x="35" y="23"/>
                </a:cubicBezTo>
                <a:cubicBezTo>
                  <a:pt x="35" y="23"/>
                  <a:pt x="35" y="23"/>
                  <a:pt x="35" y="23"/>
                </a:cubicBezTo>
                <a:cubicBezTo>
                  <a:pt x="35" y="23"/>
                  <a:pt x="35" y="23"/>
                  <a:pt x="35" y="23"/>
                </a:cubicBezTo>
                <a:cubicBezTo>
                  <a:pt x="35" y="23"/>
                  <a:pt x="36" y="23"/>
                  <a:pt x="36" y="24"/>
                </a:cubicBezTo>
                <a:cubicBezTo>
                  <a:pt x="36" y="24"/>
                  <a:pt x="36" y="24"/>
                  <a:pt x="36" y="24"/>
                </a:cubicBezTo>
                <a:cubicBezTo>
                  <a:pt x="36" y="24"/>
                  <a:pt x="36" y="25"/>
                  <a:pt x="36" y="25"/>
                </a:cubicBezTo>
                <a:cubicBezTo>
                  <a:pt x="36" y="25"/>
                  <a:pt x="36" y="25"/>
                  <a:pt x="36" y="25"/>
                </a:cubicBezTo>
                <a:cubicBezTo>
                  <a:pt x="36" y="25"/>
                  <a:pt x="36" y="25"/>
                  <a:pt x="36" y="25"/>
                </a:cubicBezTo>
                <a:cubicBezTo>
                  <a:pt x="36" y="25"/>
                  <a:pt x="36" y="25"/>
                  <a:pt x="36" y="25"/>
                </a:cubicBezTo>
                <a:cubicBezTo>
                  <a:pt x="36" y="25"/>
                  <a:pt x="36" y="25"/>
                  <a:pt x="36" y="25"/>
                </a:cubicBezTo>
                <a:cubicBezTo>
                  <a:pt x="36" y="25"/>
                  <a:pt x="36" y="25"/>
                  <a:pt x="36" y="25"/>
                </a:cubicBezTo>
                <a:cubicBezTo>
                  <a:pt x="37" y="25"/>
                  <a:pt x="37" y="25"/>
                  <a:pt x="37" y="25"/>
                </a:cubicBezTo>
                <a:cubicBezTo>
                  <a:pt x="37" y="25"/>
                  <a:pt x="37" y="25"/>
                  <a:pt x="37" y="25"/>
                </a:cubicBezTo>
                <a:cubicBezTo>
                  <a:pt x="37" y="25"/>
                  <a:pt x="37" y="26"/>
                  <a:pt x="37" y="26"/>
                </a:cubicBezTo>
                <a:cubicBezTo>
                  <a:pt x="37" y="26"/>
                  <a:pt x="37"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7"/>
                  <a:pt x="39" y="27"/>
                  <a:pt x="39" y="27"/>
                </a:cubicBezTo>
                <a:cubicBezTo>
                  <a:pt x="39" y="27"/>
                  <a:pt x="39" y="27"/>
                  <a:pt x="39" y="27"/>
                </a:cubicBezTo>
                <a:cubicBezTo>
                  <a:pt x="39" y="27"/>
                  <a:pt x="39" y="27"/>
                  <a:pt x="39" y="27"/>
                </a:cubicBezTo>
                <a:cubicBezTo>
                  <a:pt x="39" y="27"/>
                  <a:pt x="39" y="27"/>
                  <a:pt x="39" y="27"/>
                </a:cubicBezTo>
                <a:cubicBezTo>
                  <a:pt x="39" y="27"/>
                  <a:pt x="39" y="27"/>
                  <a:pt x="39" y="27"/>
                </a:cubicBezTo>
                <a:cubicBezTo>
                  <a:pt x="39" y="27"/>
                  <a:pt x="39" y="27"/>
                  <a:pt x="39" y="27"/>
                </a:cubicBezTo>
                <a:cubicBezTo>
                  <a:pt x="39" y="27"/>
                  <a:pt x="39" y="27"/>
                  <a:pt x="39" y="27"/>
                </a:cubicBezTo>
                <a:cubicBezTo>
                  <a:pt x="39" y="27"/>
                  <a:pt x="40" y="27"/>
                  <a:pt x="40" y="27"/>
                </a:cubicBezTo>
                <a:cubicBezTo>
                  <a:pt x="40" y="27"/>
                  <a:pt x="40" y="27"/>
                  <a:pt x="40" y="27"/>
                </a:cubicBezTo>
                <a:cubicBezTo>
                  <a:pt x="40" y="27"/>
                  <a:pt x="40" y="27"/>
                  <a:pt x="40" y="27"/>
                </a:cubicBezTo>
                <a:cubicBezTo>
                  <a:pt x="40" y="27"/>
                  <a:pt x="40" y="27"/>
                  <a:pt x="40" y="27"/>
                </a:cubicBezTo>
                <a:cubicBezTo>
                  <a:pt x="40" y="27"/>
                  <a:pt x="40" y="27"/>
                  <a:pt x="40" y="27"/>
                </a:cubicBezTo>
                <a:cubicBezTo>
                  <a:pt x="40" y="27"/>
                  <a:pt x="40" y="27"/>
                  <a:pt x="40" y="27"/>
                </a:cubicBezTo>
                <a:cubicBezTo>
                  <a:pt x="40" y="27"/>
                  <a:pt x="40" y="27"/>
                  <a:pt x="40" y="27"/>
                </a:cubicBezTo>
                <a:cubicBezTo>
                  <a:pt x="40" y="27"/>
                  <a:pt x="40" y="27"/>
                  <a:pt x="41" y="27"/>
                </a:cubicBezTo>
                <a:cubicBezTo>
                  <a:pt x="41" y="27"/>
                  <a:pt x="41" y="27"/>
                  <a:pt x="41" y="27"/>
                </a:cubicBezTo>
                <a:cubicBezTo>
                  <a:pt x="41" y="27"/>
                  <a:pt x="41" y="27"/>
                  <a:pt x="41" y="27"/>
                </a:cubicBezTo>
                <a:cubicBezTo>
                  <a:pt x="41" y="27"/>
                  <a:pt x="41" y="27"/>
                  <a:pt x="41" y="27"/>
                </a:cubicBezTo>
                <a:cubicBezTo>
                  <a:pt x="41" y="27"/>
                  <a:pt x="41" y="27"/>
                  <a:pt x="41" y="27"/>
                </a:cubicBezTo>
                <a:cubicBezTo>
                  <a:pt x="41" y="27"/>
                  <a:pt x="41" y="27"/>
                  <a:pt x="41"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6"/>
                  <a:pt x="42" y="26"/>
                  <a:pt x="43" y="26"/>
                </a:cubicBezTo>
                <a:cubicBezTo>
                  <a:pt x="43" y="26"/>
                  <a:pt x="43" y="26"/>
                  <a:pt x="43" y="26"/>
                </a:cubicBezTo>
                <a:cubicBezTo>
                  <a:pt x="43" y="26"/>
                  <a:pt x="43" y="26"/>
                  <a:pt x="43" y="26"/>
                </a:cubicBezTo>
                <a:cubicBezTo>
                  <a:pt x="43" y="26"/>
                  <a:pt x="43" y="26"/>
                  <a:pt x="43" y="26"/>
                </a:cubicBezTo>
                <a:cubicBezTo>
                  <a:pt x="43" y="26"/>
                  <a:pt x="43" y="26"/>
                  <a:pt x="43" y="26"/>
                </a:cubicBezTo>
                <a:cubicBezTo>
                  <a:pt x="44" y="26"/>
                  <a:pt x="44" y="26"/>
                  <a:pt x="44" y="26"/>
                </a:cubicBezTo>
                <a:cubicBezTo>
                  <a:pt x="44" y="26"/>
                  <a:pt x="44" y="26"/>
                  <a:pt x="44" y="26"/>
                </a:cubicBezTo>
                <a:cubicBezTo>
                  <a:pt x="44" y="26"/>
                  <a:pt x="44" y="26"/>
                  <a:pt x="44" y="26"/>
                </a:cubicBezTo>
                <a:cubicBezTo>
                  <a:pt x="45" y="26"/>
                  <a:pt x="45" y="26"/>
                  <a:pt x="45" y="26"/>
                </a:cubicBezTo>
                <a:cubicBezTo>
                  <a:pt x="45" y="26"/>
                  <a:pt x="45" y="26"/>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6" y="27"/>
                  <a:pt x="46" y="27"/>
                  <a:pt x="46" y="27"/>
                </a:cubicBezTo>
                <a:cubicBezTo>
                  <a:pt x="46" y="27"/>
                  <a:pt x="46" y="27"/>
                  <a:pt x="46" y="27"/>
                </a:cubicBezTo>
                <a:cubicBezTo>
                  <a:pt x="46" y="27"/>
                  <a:pt x="46" y="27"/>
                  <a:pt x="46" y="27"/>
                </a:cubicBezTo>
                <a:cubicBezTo>
                  <a:pt x="46" y="27"/>
                  <a:pt x="47" y="28"/>
                  <a:pt x="47" y="28"/>
                </a:cubicBezTo>
                <a:cubicBezTo>
                  <a:pt x="47" y="28"/>
                  <a:pt x="46" y="28"/>
                  <a:pt x="46" y="28"/>
                </a:cubicBezTo>
                <a:cubicBezTo>
                  <a:pt x="46" y="28"/>
                  <a:pt x="46" y="28"/>
                  <a:pt x="46" y="28"/>
                </a:cubicBezTo>
                <a:cubicBezTo>
                  <a:pt x="46" y="28"/>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30"/>
                  <a:pt x="46" y="30"/>
                </a:cubicBezTo>
                <a:cubicBezTo>
                  <a:pt x="46" y="30"/>
                  <a:pt x="46" y="30"/>
                  <a:pt x="46" y="30"/>
                </a:cubicBezTo>
                <a:cubicBezTo>
                  <a:pt x="46" y="30"/>
                  <a:pt x="46" y="30"/>
                  <a:pt x="46" y="30"/>
                </a:cubicBezTo>
                <a:cubicBezTo>
                  <a:pt x="46" y="30"/>
                  <a:pt x="47" y="30"/>
                  <a:pt x="47" y="30"/>
                </a:cubicBezTo>
                <a:cubicBezTo>
                  <a:pt x="47" y="30"/>
                  <a:pt x="47" y="30"/>
                  <a:pt x="47" y="30"/>
                </a:cubicBezTo>
                <a:cubicBezTo>
                  <a:pt x="47" y="30"/>
                  <a:pt x="47" y="30"/>
                  <a:pt x="47" y="30"/>
                </a:cubicBezTo>
                <a:cubicBezTo>
                  <a:pt x="47" y="30"/>
                  <a:pt x="47" y="31"/>
                  <a:pt x="47" y="31"/>
                </a:cubicBezTo>
                <a:cubicBezTo>
                  <a:pt x="47" y="31"/>
                  <a:pt x="47" y="31"/>
                  <a:pt x="47" y="31"/>
                </a:cubicBezTo>
                <a:cubicBezTo>
                  <a:pt x="47" y="31"/>
                  <a:pt x="47" y="31"/>
                  <a:pt x="47" y="31"/>
                </a:cubicBezTo>
                <a:cubicBezTo>
                  <a:pt x="47" y="31"/>
                  <a:pt x="47" y="31"/>
                  <a:pt x="47" y="31"/>
                </a:cubicBezTo>
                <a:cubicBezTo>
                  <a:pt x="47" y="31"/>
                  <a:pt x="47" y="31"/>
                  <a:pt x="47" y="31"/>
                </a:cubicBezTo>
                <a:cubicBezTo>
                  <a:pt x="47" y="32"/>
                  <a:pt x="47"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3"/>
                  <a:pt x="48" y="33"/>
                  <a:pt x="48" y="33"/>
                </a:cubicBezTo>
                <a:cubicBezTo>
                  <a:pt x="48" y="33"/>
                  <a:pt x="48" y="33"/>
                  <a:pt x="48" y="33"/>
                </a:cubicBezTo>
                <a:cubicBezTo>
                  <a:pt x="48" y="33"/>
                  <a:pt x="48" y="34"/>
                  <a:pt x="48" y="34"/>
                </a:cubicBezTo>
                <a:cubicBezTo>
                  <a:pt x="48" y="34"/>
                  <a:pt x="48" y="34"/>
                  <a:pt x="48" y="34"/>
                </a:cubicBezTo>
                <a:cubicBezTo>
                  <a:pt x="48" y="34"/>
                  <a:pt x="48" y="34"/>
                  <a:pt x="48" y="34"/>
                </a:cubicBezTo>
                <a:cubicBezTo>
                  <a:pt x="48" y="34"/>
                  <a:pt x="48" y="34"/>
                  <a:pt x="48" y="34"/>
                </a:cubicBezTo>
                <a:cubicBezTo>
                  <a:pt x="48" y="34"/>
                  <a:pt x="48" y="34"/>
                  <a:pt x="48" y="34"/>
                </a:cubicBezTo>
                <a:cubicBezTo>
                  <a:pt x="48" y="34"/>
                  <a:pt x="48" y="35"/>
                  <a:pt x="48" y="35"/>
                </a:cubicBezTo>
                <a:cubicBezTo>
                  <a:pt x="48" y="35"/>
                  <a:pt x="48" y="35"/>
                  <a:pt x="48" y="35"/>
                </a:cubicBezTo>
                <a:cubicBezTo>
                  <a:pt x="48" y="35"/>
                  <a:pt x="48" y="35"/>
                  <a:pt x="48" y="35"/>
                </a:cubicBezTo>
                <a:cubicBezTo>
                  <a:pt x="48" y="35"/>
                  <a:pt x="48" y="35"/>
                  <a:pt x="48" y="35"/>
                </a:cubicBezTo>
                <a:cubicBezTo>
                  <a:pt x="48" y="35"/>
                  <a:pt x="48" y="35"/>
                  <a:pt x="48" y="35"/>
                </a:cubicBezTo>
                <a:cubicBezTo>
                  <a:pt x="47" y="35"/>
                  <a:pt x="47" y="35"/>
                  <a:pt x="47" y="35"/>
                </a:cubicBezTo>
                <a:cubicBezTo>
                  <a:pt x="47" y="35"/>
                  <a:pt x="47" y="35"/>
                  <a:pt x="47" y="36"/>
                </a:cubicBezTo>
                <a:cubicBezTo>
                  <a:pt x="47" y="36"/>
                  <a:pt x="47" y="36"/>
                  <a:pt x="47" y="36"/>
                </a:cubicBezTo>
                <a:cubicBezTo>
                  <a:pt x="47" y="36"/>
                  <a:pt x="47" y="36"/>
                  <a:pt x="47" y="36"/>
                </a:cubicBezTo>
                <a:cubicBezTo>
                  <a:pt x="47" y="36"/>
                  <a:pt x="47" y="36"/>
                  <a:pt x="47" y="36"/>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6" y="37"/>
                  <a:pt x="46" y="37"/>
                  <a:pt x="46" y="37"/>
                </a:cubicBezTo>
                <a:cubicBezTo>
                  <a:pt x="46" y="37"/>
                  <a:pt x="46" y="37"/>
                  <a:pt x="46" y="37"/>
                </a:cubicBezTo>
                <a:cubicBezTo>
                  <a:pt x="46" y="37"/>
                  <a:pt x="46" y="37"/>
                  <a:pt x="46" y="37"/>
                </a:cubicBezTo>
                <a:cubicBezTo>
                  <a:pt x="46" y="37"/>
                  <a:pt x="46" y="37"/>
                  <a:pt x="46" y="37"/>
                </a:cubicBezTo>
                <a:cubicBezTo>
                  <a:pt x="46" y="40"/>
                  <a:pt x="46" y="40"/>
                  <a:pt x="46" y="40"/>
                </a:cubicBezTo>
                <a:cubicBezTo>
                  <a:pt x="46" y="40"/>
                  <a:pt x="46" y="40"/>
                  <a:pt x="46" y="40"/>
                </a:cubicBezTo>
                <a:cubicBezTo>
                  <a:pt x="46" y="40"/>
                  <a:pt x="46" y="40"/>
                  <a:pt x="46" y="40"/>
                </a:cubicBezTo>
                <a:cubicBezTo>
                  <a:pt x="46" y="40"/>
                  <a:pt x="46" y="40"/>
                  <a:pt x="46" y="40"/>
                </a:cubicBezTo>
                <a:cubicBezTo>
                  <a:pt x="46" y="40"/>
                  <a:pt x="46" y="40"/>
                  <a:pt x="46" y="40"/>
                </a:cubicBezTo>
                <a:cubicBezTo>
                  <a:pt x="46" y="40"/>
                  <a:pt x="46" y="40"/>
                  <a:pt x="46" y="40"/>
                </a:cubicBezTo>
                <a:cubicBezTo>
                  <a:pt x="46" y="40"/>
                  <a:pt x="46" y="40"/>
                  <a:pt x="46" y="40"/>
                </a:cubicBezTo>
                <a:cubicBezTo>
                  <a:pt x="46" y="40"/>
                  <a:pt x="47" y="40"/>
                  <a:pt x="47" y="40"/>
                </a:cubicBezTo>
                <a:cubicBezTo>
                  <a:pt x="47" y="40"/>
                  <a:pt x="47" y="40"/>
                  <a:pt x="47" y="40"/>
                </a:cubicBezTo>
                <a:cubicBezTo>
                  <a:pt x="47" y="40"/>
                  <a:pt x="47" y="40"/>
                  <a:pt x="47" y="40"/>
                </a:cubicBezTo>
                <a:cubicBezTo>
                  <a:pt x="47" y="40"/>
                  <a:pt x="47" y="40"/>
                  <a:pt x="47" y="40"/>
                </a:cubicBezTo>
                <a:cubicBezTo>
                  <a:pt x="47" y="40"/>
                  <a:pt x="47" y="40"/>
                  <a:pt x="47" y="40"/>
                </a:cubicBezTo>
                <a:cubicBezTo>
                  <a:pt x="47" y="40"/>
                  <a:pt x="47" y="40"/>
                  <a:pt x="47" y="40"/>
                </a:cubicBezTo>
                <a:cubicBezTo>
                  <a:pt x="47" y="40"/>
                  <a:pt x="47" y="41"/>
                  <a:pt x="47" y="41"/>
                </a:cubicBezTo>
                <a:cubicBezTo>
                  <a:pt x="47" y="41"/>
                  <a:pt x="47" y="41"/>
                  <a:pt x="47" y="41"/>
                </a:cubicBezTo>
                <a:cubicBezTo>
                  <a:pt x="47" y="41"/>
                  <a:pt x="47" y="41"/>
                  <a:pt x="47" y="41"/>
                </a:cubicBezTo>
                <a:cubicBezTo>
                  <a:pt x="46" y="41"/>
                  <a:pt x="46" y="41"/>
                  <a:pt x="46" y="41"/>
                </a:cubicBezTo>
                <a:cubicBezTo>
                  <a:pt x="46" y="43"/>
                  <a:pt x="46" y="43"/>
                  <a:pt x="46" y="43"/>
                </a:cubicBezTo>
                <a:cubicBezTo>
                  <a:pt x="47" y="43"/>
                  <a:pt x="47" y="43"/>
                  <a:pt x="47" y="43"/>
                </a:cubicBezTo>
                <a:cubicBezTo>
                  <a:pt x="47" y="43"/>
                  <a:pt x="47" y="43"/>
                  <a:pt x="47" y="44"/>
                </a:cubicBezTo>
                <a:cubicBezTo>
                  <a:pt x="47" y="44"/>
                  <a:pt x="47" y="44"/>
                  <a:pt x="47" y="44"/>
                </a:cubicBezTo>
                <a:cubicBezTo>
                  <a:pt x="47" y="44"/>
                  <a:pt x="47" y="44"/>
                  <a:pt x="47" y="44"/>
                </a:cubicBezTo>
                <a:cubicBezTo>
                  <a:pt x="47" y="44"/>
                  <a:pt x="47" y="45"/>
                  <a:pt x="47" y="45"/>
                </a:cubicBezTo>
                <a:cubicBezTo>
                  <a:pt x="47" y="45"/>
                  <a:pt x="47" y="45"/>
                  <a:pt x="46" y="45"/>
                </a:cubicBezTo>
                <a:cubicBezTo>
                  <a:pt x="46" y="45"/>
                  <a:pt x="46" y="45"/>
                  <a:pt x="46" y="45"/>
                </a:cubicBezTo>
                <a:cubicBezTo>
                  <a:pt x="46" y="45"/>
                  <a:pt x="46" y="45"/>
                  <a:pt x="46" y="45"/>
                </a:cubicBezTo>
                <a:cubicBezTo>
                  <a:pt x="46" y="45"/>
                  <a:pt x="46" y="45"/>
                  <a:pt x="46" y="45"/>
                </a:cubicBezTo>
                <a:cubicBezTo>
                  <a:pt x="46" y="45"/>
                  <a:pt x="46" y="45"/>
                  <a:pt x="46" y="46"/>
                </a:cubicBezTo>
                <a:cubicBezTo>
                  <a:pt x="46" y="46"/>
                  <a:pt x="46" y="46"/>
                  <a:pt x="46" y="46"/>
                </a:cubicBezTo>
                <a:cubicBezTo>
                  <a:pt x="46" y="46"/>
                  <a:pt x="46" y="46"/>
                  <a:pt x="46" y="46"/>
                </a:cubicBezTo>
                <a:cubicBezTo>
                  <a:pt x="46" y="46"/>
                  <a:pt x="47" y="46"/>
                  <a:pt x="47" y="46"/>
                </a:cubicBezTo>
                <a:cubicBezTo>
                  <a:pt x="47" y="46"/>
                  <a:pt x="47" y="46"/>
                  <a:pt x="47" y="46"/>
                </a:cubicBezTo>
                <a:cubicBezTo>
                  <a:pt x="47" y="46"/>
                  <a:pt x="47" y="46"/>
                  <a:pt x="47" y="46"/>
                </a:cubicBezTo>
                <a:cubicBezTo>
                  <a:pt x="47" y="46"/>
                  <a:pt x="48" y="46"/>
                  <a:pt x="48" y="46"/>
                </a:cubicBezTo>
                <a:cubicBezTo>
                  <a:pt x="48" y="46"/>
                  <a:pt x="48" y="46"/>
                  <a:pt x="49" y="45"/>
                </a:cubicBezTo>
                <a:cubicBezTo>
                  <a:pt x="49" y="45"/>
                  <a:pt x="49" y="45"/>
                  <a:pt x="49" y="45"/>
                </a:cubicBezTo>
                <a:cubicBezTo>
                  <a:pt x="49" y="45"/>
                  <a:pt x="49" y="45"/>
                  <a:pt x="49" y="45"/>
                </a:cubicBezTo>
                <a:cubicBezTo>
                  <a:pt x="49" y="45"/>
                  <a:pt x="49" y="45"/>
                  <a:pt x="49" y="45"/>
                </a:cubicBezTo>
                <a:cubicBezTo>
                  <a:pt x="49" y="45"/>
                  <a:pt x="49" y="45"/>
                  <a:pt x="49" y="45"/>
                </a:cubicBezTo>
                <a:cubicBezTo>
                  <a:pt x="49" y="45"/>
                  <a:pt x="49" y="45"/>
                  <a:pt x="49" y="45"/>
                </a:cubicBezTo>
                <a:cubicBezTo>
                  <a:pt x="49" y="45"/>
                  <a:pt x="49" y="45"/>
                  <a:pt x="50" y="45"/>
                </a:cubicBezTo>
                <a:cubicBezTo>
                  <a:pt x="50" y="45"/>
                  <a:pt x="50" y="45"/>
                  <a:pt x="50" y="45"/>
                </a:cubicBezTo>
                <a:cubicBezTo>
                  <a:pt x="50" y="45"/>
                  <a:pt x="50" y="45"/>
                  <a:pt x="50" y="45"/>
                </a:cubicBezTo>
                <a:cubicBezTo>
                  <a:pt x="50" y="44"/>
                  <a:pt x="50" y="44"/>
                  <a:pt x="50" y="44"/>
                </a:cubicBezTo>
                <a:cubicBezTo>
                  <a:pt x="50" y="44"/>
                  <a:pt x="50" y="44"/>
                  <a:pt x="51" y="44"/>
                </a:cubicBezTo>
                <a:cubicBezTo>
                  <a:pt x="51" y="44"/>
                  <a:pt x="51" y="44"/>
                  <a:pt x="51" y="44"/>
                </a:cubicBezTo>
                <a:cubicBezTo>
                  <a:pt x="51" y="44"/>
                  <a:pt x="51" y="44"/>
                  <a:pt x="51" y="44"/>
                </a:cubicBezTo>
                <a:cubicBezTo>
                  <a:pt x="51" y="44"/>
                  <a:pt x="51" y="44"/>
                  <a:pt x="51" y="44"/>
                </a:cubicBezTo>
                <a:cubicBezTo>
                  <a:pt x="51" y="44"/>
                  <a:pt x="51" y="44"/>
                  <a:pt x="51" y="44"/>
                </a:cubicBezTo>
                <a:cubicBezTo>
                  <a:pt x="52" y="44"/>
                  <a:pt x="52" y="43"/>
                  <a:pt x="52" y="43"/>
                </a:cubicBezTo>
                <a:cubicBezTo>
                  <a:pt x="52" y="43"/>
                  <a:pt x="52" y="43"/>
                  <a:pt x="52" y="43"/>
                </a:cubicBezTo>
                <a:cubicBezTo>
                  <a:pt x="52" y="43"/>
                  <a:pt x="52" y="43"/>
                  <a:pt x="52" y="43"/>
                </a:cubicBezTo>
                <a:cubicBezTo>
                  <a:pt x="52" y="43"/>
                  <a:pt x="52" y="43"/>
                  <a:pt x="52" y="43"/>
                </a:cubicBezTo>
                <a:cubicBezTo>
                  <a:pt x="52" y="42"/>
                  <a:pt x="52" y="42"/>
                  <a:pt x="52" y="42"/>
                </a:cubicBezTo>
                <a:cubicBezTo>
                  <a:pt x="52" y="42"/>
                  <a:pt x="51" y="42"/>
                  <a:pt x="51" y="42"/>
                </a:cubicBezTo>
                <a:cubicBezTo>
                  <a:pt x="51" y="42"/>
                  <a:pt x="51" y="42"/>
                  <a:pt x="52" y="42"/>
                </a:cubicBezTo>
                <a:cubicBezTo>
                  <a:pt x="52" y="42"/>
                  <a:pt x="52" y="42"/>
                  <a:pt x="52" y="42"/>
                </a:cubicBezTo>
                <a:cubicBezTo>
                  <a:pt x="52" y="42"/>
                  <a:pt x="52" y="42"/>
                  <a:pt x="52" y="42"/>
                </a:cubicBezTo>
                <a:cubicBezTo>
                  <a:pt x="52" y="42"/>
                  <a:pt x="52" y="42"/>
                  <a:pt x="52" y="42"/>
                </a:cubicBezTo>
                <a:cubicBezTo>
                  <a:pt x="52" y="42"/>
                  <a:pt x="52" y="42"/>
                  <a:pt x="52" y="42"/>
                </a:cubicBezTo>
                <a:cubicBezTo>
                  <a:pt x="52" y="42"/>
                  <a:pt x="52" y="42"/>
                  <a:pt x="52" y="42"/>
                </a:cubicBezTo>
                <a:cubicBezTo>
                  <a:pt x="52" y="42"/>
                  <a:pt x="52" y="42"/>
                  <a:pt x="52" y="42"/>
                </a:cubicBezTo>
                <a:cubicBezTo>
                  <a:pt x="52" y="42"/>
                  <a:pt x="52" y="42"/>
                  <a:pt x="52" y="42"/>
                </a:cubicBezTo>
                <a:cubicBezTo>
                  <a:pt x="52" y="41"/>
                  <a:pt x="52" y="41"/>
                  <a:pt x="52" y="41"/>
                </a:cubicBezTo>
                <a:cubicBezTo>
                  <a:pt x="52" y="41"/>
                  <a:pt x="52" y="41"/>
                  <a:pt x="52" y="41"/>
                </a:cubicBezTo>
                <a:cubicBezTo>
                  <a:pt x="52" y="41"/>
                  <a:pt x="52" y="41"/>
                  <a:pt x="52" y="41"/>
                </a:cubicBezTo>
                <a:cubicBezTo>
                  <a:pt x="52" y="41"/>
                  <a:pt x="52" y="41"/>
                  <a:pt x="52" y="41"/>
                </a:cubicBezTo>
                <a:cubicBezTo>
                  <a:pt x="52" y="41"/>
                  <a:pt x="52" y="41"/>
                  <a:pt x="52" y="41"/>
                </a:cubicBezTo>
                <a:cubicBezTo>
                  <a:pt x="52" y="41"/>
                  <a:pt x="53" y="41"/>
                  <a:pt x="53" y="41"/>
                </a:cubicBezTo>
                <a:cubicBezTo>
                  <a:pt x="53" y="41"/>
                  <a:pt x="53" y="40"/>
                  <a:pt x="53" y="40"/>
                </a:cubicBezTo>
                <a:cubicBezTo>
                  <a:pt x="53" y="40"/>
                  <a:pt x="53" y="40"/>
                  <a:pt x="53" y="40"/>
                </a:cubicBezTo>
                <a:cubicBezTo>
                  <a:pt x="53" y="40"/>
                  <a:pt x="53" y="40"/>
                  <a:pt x="53" y="40"/>
                </a:cubicBezTo>
                <a:cubicBezTo>
                  <a:pt x="53" y="40"/>
                  <a:pt x="53" y="40"/>
                  <a:pt x="53" y="40"/>
                </a:cubicBezTo>
                <a:cubicBezTo>
                  <a:pt x="53" y="40"/>
                  <a:pt x="53" y="40"/>
                  <a:pt x="53" y="40"/>
                </a:cubicBezTo>
                <a:cubicBezTo>
                  <a:pt x="53" y="39"/>
                  <a:pt x="53" y="39"/>
                  <a:pt x="53" y="39"/>
                </a:cubicBezTo>
                <a:cubicBezTo>
                  <a:pt x="53" y="39"/>
                  <a:pt x="53" y="39"/>
                  <a:pt x="53" y="39"/>
                </a:cubicBezTo>
                <a:cubicBezTo>
                  <a:pt x="53" y="39"/>
                  <a:pt x="53" y="39"/>
                  <a:pt x="53" y="39"/>
                </a:cubicBezTo>
                <a:cubicBezTo>
                  <a:pt x="53" y="39"/>
                  <a:pt x="53" y="39"/>
                  <a:pt x="53" y="39"/>
                </a:cubicBezTo>
                <a:cubicBezTo>
                  <a:pt x="53" y="39"/>
                  <a:pt x="54" y="39"/>
                  <a:pt x="54" y="39"/>
                </a:cubicBezTo>
                <a:cubicBezTo>
                  <a:pt x="54" y="39"/>
                  <a:pt x="54" y="38"/>
                  <a:pt x="54" y="38"/>
                </a:cubicBezTo>
                <a:cubicBezTo>
                  <a:pt x="54" y="38"/>
                  <a:pt x="54" y="38"/>
                  <a:pt x="54" y="38"/>
                </a:cubicBezTo>
                <a:cubicBezTo>
                  <a:pt x="54" y="38"/>
                  <a:pt x="54" y="38"/>
                  <a:pt x="54" y="38"/>
                </a:cubicBezTo>
                <a:cubicBezTo>
                  <a:pt x="54" y="38"/>
                  <a:pt x="54" y="38"/>
                  <a:pt x="54" y="38"/>
                </a:cubicBezTo>
                <a:cubicBezTo>
                  <a:pt x="54" y="37"/>
                  <a:pt x="54" y="37"/>
                  <a:pt x="55" y="37"/>
                </a:cubicBezTo>
                <a:cubicBezTo>
                  <a:pt x="55" y="37"/>
                  <a:pt x="55" y="37"/>
                  <a:pt x="55" y="37"/>
                </a:cubicBezTo>
                <a:cubicBezTo>
                  <a:pt x="55" y="37"/>
                  <a:pt x="55" y="37"/>
                  <a:pt x="55" y="37"/>
                </a:cubicBezTo>
                <a:cubicBezTo>
                  <a:pt x="55" y="36"/>
                  <a:pt x="55" y="36"/>
                  <a:pt x="55" y="36"/>
                </a:cubicBezTo>
                <a:cubicBezTo>
                  <a:pt x="55" y="36"/>
                  <a:pt x="55" y="36"/>
                  <a:pt x="55" y="36"/>
                </a:cubicBezTo>
                <a:cubicBezTo>
                  <a:pt x="55" y="36"/>
                  <a:pt x="55" y="35"/>
                  <a:pt x="55" y="35"/>
                </a:cubicBezTo>
                <a:cubicBezTo>
                  <a:pt x="55" y="35"/>
                  <a:pt x="55" y="35"/>
                  <a:pt x="55" y="35"/>
                </a:cubicBezTo>
                <a:cubicBezTo>
                  <a:pt x="55" y="35"/>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6" y="34"/>
                  <a:pt x="56" y="34"/>
                  <a:pt x="56" y="34"/>
                </a:cubicBezTo>
                <a:cubicBezTo>
                  <a:pt x="56" y="34"/>
                  <a:pt x="56" y="34"/>
                  <a:pt x="56" y="34"/>
                </a:cubicBezTo>
                <a:cubicBezTo>
                  <a:pt x="56" y="34"/>
                  <a:pt x="56" y="33"/>
                  <a:pt x="56" y="33"/>
                </a:cubicBezTo>
                <a:cubicBezTo>
                  <a:pt x="56" y="32"/>
                  <a:pt x="56" y="32"/>
                  <a:pt x="56" y="32"/>
                </a:cubicBezTo>
                <a:cubicBezTo>
                  <a:pt x="56" y="31"/>
                  <a:pt x="56" y="31"/>
                  <a:pt x="56" y="31"/>
                </a:cubicBezTo>
                <a:cubicBezTo>
                  <a:pt x="56" y="31"/>
                  <a:pt x="56" y="31"/>
                  <a:pt x="56" y="31"/>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29"/>
                  <a:pt x="56" y="29"/>
                  <a:pt x="56" y="29"/>
                </a:cubicBezTo>
                <a:cubicBezTo>
                  <a:pt x="56" y="29"/>
                  <a:pt x="56" y="29"/>
                  <a:pt x="56" y="29"/>
                </a:cubicBezTo>
                <a:cubicBezTo>
                  <a:pt x="56" y="29"/>
                  <a:pt x="56" y="29"/>
                  <a:pt x="56" y="29"/>
                </a:cubicBezTo>
                <a:cubicBezTo>
                  <a:pt x="56" y="29"/>
                  <a:pt x="56" y="29"/>
                  <a:pt x="56" y="28"/>
                </a:cubicBezTo>
                <a:cubicBezTo>
                  <a:pt x="56" y="28"/>
                  <a:pt x="56" y="28"/>
                  <a:pt x="56" y="28"/>
                </a:cubicBezTo>
                <a:cubicBezTo>
                  <a:pt x="56" y="28"/>
                  <a:pt x="56" y="28"/>
                  <a:pt x="56" y="28"/>
                </a:cubicBezTo>
                <a:cubicBezTo>
                  <a:pt x="56" y="28"/>
                  <a:pt x="56" y="28"/>
                  <a:pt x="56" y="28"/>
                </a:cubicBezTo>
                <a:cubicBezTo>
                  <a:pt x="56" y="28"/>
                  <a:pt x="56" y="28"/>
                  <a:pt x="56" y="28"/>
                </a:cubicBezTo>
                <a:cubicBezTo>
                  <a:pt x="56" y="28"/>
                  <a:pt x="56" y="27"/>
                  <a:pt x="56" y="27"/>
                </a:cubicBezTo>
                <a:cubicBezTo>
                  <a:pt x="56" y="27"/>
                  <a:pt x="56" y="27"/>
                  <a:pt x="56" y="27"/>
                </a:cubicBezTo>
                <a:cubicBezTo>
                  <a:pt x="56" y="27"/>
                  <a:pt x="56" y="27"/>
                  <a:pt x="56" y="27"/>
                </a:cubicBezTo>
                <a:cubicBezTo>
                  <a:pt x="56" y="27"/>
                  <a:pt x="56" y="27"/>
                  <a:pt x="56" y="27"/>
                </a:cubicBezTo>
                <a:cubicBezTo>
                  <a:pt x="56" y="26"/>
                  <a:pt x="56" y="26"/>
                  <a:pt x="56" y="26"/>
                </a:cubicBezTo>
                <a:cubicBezTo>
                  <a:pt x="56" y="26"/>
                  <a:pt x="56" y="26"/>
                  <a:pt x="56" y="26"/>
                </a:cubicBezTo>
                <a:cubicBezTo>
                  <a:pt x="57" y="26"/>
                  <a:pt x="57" y="26"/>
                  <a:pt x="57" y="26"/>
                </a:cubicBezTo>
                <a:cubicBezTo>
                  <a:pt x="57" y="25"/>
                  <a:pt x="57" y="25"/>
                  <a:pt x="57" y="25"/>
                </a:cubicBezTo>
                <a:cubicBezTo>
                  <a:pt x="57" y="25"/>
                  <a:pt x="57" y="25"/>
                  <a:pt x="57" y="25"/>
                </a:cubicBezTo>
                <a:cubicBezTo>
                  <a:pt x="57" y="25"/>
                  <a:pt x="57" y="24"/>
                  <a:pt x="56" y="24"/>
                </a:cubicBezTo>
                <a:cubicBezTo>
                  <a:pt x="56" y="24"/>
                  <a:pt x="56" y="24"/>
                  <a:pt x="56" y="24"/>
                </a:cubicBezTo>
                <a:cubicBezTo>
                  <a:pt x="56" y="24"/>
                  <a:pt x="56" y="24"/>
                  <a:pt x="56" y="24"/>
                </a:cubicBezTo>
                <a:cubicBezTo>
                  <a:pt x="56" y="23"/>
                  <a:pt x="56" y="23"/>
                  <a:pt x="56" y="23"/>
                </a:cubicBezTo>
                <a:cubicBezTo>
                  <a:pt x="56" y="23"/>
                  <a:pt x="56" y="23"/>
                  <a:pt x="56" y="23"/>
                </a:cubicBezTo>
                <a:cubicBezTo>
                  <a:pt x="56" y="23"/>
                  <a:pt x="56" y="23"/>
                  <a:pt x="56" y="23"/>
                </a:cubicBezTo>
                <a:cubicBezTo>
                  <a:pt x="56" y="23"/>
                  <a:pt x="56" y="23"/>
                  <a:pt x="56" y="23"/>
                </a:cubicBezTo>
                <a:cubicBezTo>
                  <a:pt x="56" y="23"/>
                  <a:pt x="56" y="23"/>
                  <a:pt x="56" y="23"/>
                </a:cubicBezTo>
                <a:cubicBezTo>
                  <a:pt x="56" y="23"/>
                  <a:pt x="55" y="22"/>
                  <a:pt x="55" y="22"/>
                </a:cubicBezTo>
                <a:cubicBezTo>
                  <a:pt x="55" y="22"/>
                  <a:pt x="55" y="22"/>
                  <a:pt x="55" y="22"/>
                </a:cubicBezTo>
                <a:cubicBezTo>
                  <a:pt x="55" y="22"/>
                  <a:pt x="55" y="22"/>
                  <a:pt x="55" y="22"/>
                </a:cubicBezTo>
                <a:cubicBezTo>
                  <a:pt x="55" y="22"/>
                  <a:pt x="55" y="22"/>
                  <a:pt x="55" y="22"/>
                </a:cubicBezTo>
                <a:cubicBezTo>
                  <a:pt x="55" y="22"/>
                  <a:pt x="55" y="22"/>
                  <a:pt x="55" y="22"/>
                </a:cubicBezTo>
                <a:cubicBezTo>
                  <a:pt x="55" y="22"/>
                  <a:pt x="55" y="22"/>
                  <a:pt x="55" y="22"/>
                </a:cubicBezTo>
                <a:cubicBezTo>
                  <a:pt x="55" y="22"/>
                  <a:pt x="55" y="22"/>
                  <a:pt x="55" y="22"/>
                </a:cubicBezTo>
                <a:cubicBezTo>
                  <a:pt x="55" y="21"/>
                  <a:pt x="55" y="21"/>
                  <a:pt x="55" y="21"/>
                </a:cubicBezTo>
                <a:cubicBezTo>
                  <a:pt x="55" y="21"/>
                  <a:pt x="55" y="21"/>
                  <a:pt x="55" y="21"/>
                </a:cubicBezTo>
                <a:cubicBezTo>
                  <a:pt x="55" y="21"/>
                  <a:pt x="55" y="21"/>
                  <a:pt x="55" y="21"/>
                </a:cubicBezTo>
                <a:cubicBezTo>
                  <a:pt x="54" y="21"/>
                  <a:pt x="54" y="21"/>
                  <a:pt x="54" y="21"/>
                </a:cubicBezTo>
                <a:cubicBezTo>
                  <a:pt x="54" y="21"/>
                  <a:pt x="54" y="21"/>
                  <a:pt x="54" y="21"/>
                </a:cubicBezTo>
                <a:cubicBezTo>
                  <a:pt x="54" y="20"/>
                  <a:pt x="54" y="20"/>
                  <a:pt x="54" y="20"/>
                </a:cubicBezTo>
                <a:cubicBezTo>
                  <a:pt x="54" y="20"/>
                  <a:pt x="54" y="20"/>
                  <a:pt x="54" y="20"/>
                </a:cubicBezTo>
                <a:cubicBezTo>
                  <a:pt x="54" y="19"/>
                  <a:pt x="54" y="19"/>
                  <a:pt x="54" y="19"/>
                </a:cubicBezTo>
                <a:cubicBezTo>
                  <a:pt x="54" y="19"/>
                  <a:pt x="54" y="19"/>
                  <a:pt x="54" y="19"/>
                </a:cubicBezTo>
                <a:cubicBezTo>
                  <a:pt x="54" y="19"/>
                  <a:pt x="54" y="19"/>
                  <a:pt x="53" y="19"/>
                </a:cubicBezTo>
                <a:cubicBezTo>
                  <a:pt x="53" y="19"/>
                  <a:pt x="53" y="19"/>
                  <a:pt x="53" y="19"/>
                </a:cubicBezTo>
                <a:cubicBezTo>
                  <a:pt x="53" y="19"/>
                  <a:pt x="53" y="19"/>
                  <a:pt x="53" y="19"/>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2" y="17"/>
                </a:cubicBezTo>
                <a:cubicBezTo>
                  <a:pt x="52" y="17"/>
                  <a:pt x="52" y="17"/>
                  <a:pt x="52" y="17"/>
                </a:cubicBezTo>
                <a:cubicBezTo>
                  <a:pt x="52" y="16"/>
                  <a:pt x="52" y="16"/>
                  <a:pt x="52" y="16"/>
                </a:cubicBezTo>
                <a:cubicBezTo>
                  <a:pt x="52" y="16"/>
                  <a:pt x="51" y="16"/>
                  <a:pt x="51" y="15"/>
                </a:cubicBezTo>
                <a:cubicBezTo>
                  <a:pt x="51" y="15"/>
                  <a:pt x="51" y="15"/>
                  <a:pt x="51" y="15"/>
                </a:cubicBezTo>
                <a:cubicBezTo>
                  <a:pt x="51" y="15"/>
                  <a:pt x="51" y="15"/>
                  <a:pt x="51" y="15"/>
                </a:cubicBezTo>
                <a:cubicBezTo>
                  <a:pt x="52" y="15"/>
                  <a:pt x="52" y="15"/>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7"/>
                  <a:pt x="52" y="17"/>
                  <a:pt x="52" y="17"/>
                </a:cubicBezTo>
                <a:cubicBezTo>
                  <a:pt x="52" y="17"/>
                  <a:pt x="52" y="17"/>
                  <a:pt x="52" y="17"/>
                </a:cubicBezTo>
                <a:cubicBezTo>
                  <a:pt x="52" y="17"/>
                  <a:pt x="52" y="17"/>
                  <a:pt x="52" y="17"/>
                </a:cubicBezTo>
                <a:cubicBezTo>
                  <a:pt x="52" y="17"/>
                  <a:pt x="52" y="17"/>
                  <a:pt x="52" y="17"/>
                </a:cubicBezTo>
                <a:cubicBezTo>
                  <a:pt x="52" y="17"/>
                  <a:pt x="52" y="17"/>
                  <a:pt x="52" y="17"/>
                </a:cubicBezTo>
                <a:cubicBezTo>
                  <a:pt x="52" y="17"/>
                  <a:pt x="52" y="17"/>
                  <a:pt x="52" y="17"/>
                </a:cubicBezTo>
                <a:cubicBezTo>
                  <a:pt x="52" y="17"/>
                  <a:pt x="53" y="17"/>
                  <a:pt x="53" y="17"/>
                </a:cubicBezTo>
                <a:cubicBezTo>
                  <a:pt x="53" y="17"/>
                  <a:pt x="53" y="17"/>
                  <a:pt x="53" y="17"/>
                </a:cubicBezTo>
                <a:cubicBezTo>
                  <a:pt x="53" y="17"/>
                  <a:pt x="53" y="17"/>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20"/>
                </a:cubicBezTo>
                <a:cubicBezTo>
                  <a:pt x="54" y="20"/>
                  <a:pt x="54" y="20"/>
                  <a:pt x="54" y="20"/>
                </a:cubicBezTo>
                <a:cubicBezTo>
                  <a:pt x="54" y="20"/>
                  <a:pt x="54" y="20"/>
                  <a:pt x="54" y="20"/>
                </a:cubicBezTo>
                <a:cubicBezTo>
                  <a:pt x="54" y="20"/>
                  <a:pt x="54" y="20"/>
                  <a:pt x="54" y="20"/>
                </a:cubicBezTo>
                <a:cubicBezTo>
                  <a:pt x="54" y="20"/>
                  <a:pt x="54" y="20"/>
                  <a:pt x="54" y="20"/>
                </a:cubicBezTo>
                <a:cubicBezTo>
                  <a:pt x="54" y="20"/>
                  <a:pt x="54" y="20"/>
                  <a:pt x="55" y="20"/>
                </a:cubicBezTo>
                <a:cubicBezTo>
                  <a:pt x="55" y="20"/>
                  <a:pt x="55" y="20"/>
                  <a:pt x="55" y="20"/>
                </a:cubicBezTo>
                <a:cubicBezTo>
                  <a:pt x="55" y="20"/>
                  <a:pt x="55" y="20"/>
                  <a:pt x="55" y="20"/>
                </a:cubicBezTo>
                <a:cubicBezTo>
                  <a:pt x="55" y="21"/>
                  <a:pt x="55" y="21"/>
                  <a:pt x="55" y="21"/>
                </a:cubicBezTo>
                <a:cubicBezTo>
                  <a:pt x="55" y="21"/>
                  <a:pt x="55" y="21"/>
                  <a:pt x="55" y="21"/>
                </a:cubicBezTo>
                <a:cubicBezTo>
                  <a:pt x="55" y="21"/>
                  <a:pt x="55" y="21"/>
                  <a:pt x="55" y="21"/>
                </a:cubicBezTo>
                <a:cubicBezTo>
                  <a:pt x="55" y="21"/>
                  <a:pt x="55" y="21"/>
                  <a:pt x="55" y="22"/>
                </a:cubicBezTo>
                <a:cubicBezTo>
                  <a:pt x="55" y="22"/>
                  <a:pt x="55" y="22"/>
                  <a:pt x="56" y="22"/>
                </a:cubicBezTo>
                <a:cubicBezTo>
                  <a:pt x="56" y="22"/>
                  <a:pt x="56" y="22"/>
                  <a:pt x="56" y="22"/>
                </a:cubicBezTo>
                <a:cubicBezTo>
                  <a:pt x="56" y="22"/>
                  <a:pt x="56" y="22"/>
                  <a:pt x="56" y="22"/>
                </a:cubicBezTo>
                <a:cubicBezTo>
                  <a:pt x="56" y="21"/>
                  <a:pt x="55" y="20"/>
                  <a:pt x="55" y="20"/>
                </a:cubicBezTo>
                <a:cubicBezTo>
                  <a:pt x="55" y="19"/>
                  <a:pt x="55" y="19"/>
                  <a:pt x="55" y="19"/>
                </a:cubicBezTo>
                <a:close/>
                <a:moveTo>
                  <a:pt x="39" y="3"/>
                </a:moveTo>
                <a:cubicBezTo>
                  <a:pt x="39" y="3"/>
                  <a:pt x="39" y="3"/>
                  <a:pt x="38" y="3"/>
                </a:cubicBezTo>
                <a:cubicBezTo>
                  <a:pt x="38" y="3"/>
                  <a:pt x="38" y="3"/>
                  <a:pt x="38" y="3"/>
                </a:cubicBezTo>
                <a:cubicBezTo>
                  <a:pt x="38" y="3"/>
                  <a:pt x="38" y="3"/>
                  <a:pt x="38" y="3"/>
                </a:cubicBezTo>
                <a:cubicBezTo>
                  <a:pt x="38" y="3"/>
                  <a:pt x="39" y="3"/>
                  <a:pt x="39" y="3"/>
                </a:cubicBezTo>
                <a:cubicBezTo>
                  <a:pt x="39" y="4"/>
                  <a:pt x="39" y="4"/>
                  <a:pt x="39" y="4"/>
                </a:cubicBezTo>
                <a:cubicBezTo>
                  <a:pt x="39" y="4"/>
                  <a:pt x="39" y="4"/>
                  <a:pt x="39" y="4"/>
                </a:cubicBezTo>
                <a:cubicBezTo>
                  <a:pt x="39" y="4"/>
                  <a:pt x="39" y="4"/>
                  <a:pt x="39" y="4"/>
                </a:cubicBezTo>
                <a:cubicBezTo>
                  <a:pt x="39" y="4"/>
                  <a:pt x="39" y="4"/>
                  <a:pt x="39" y="4"/>
                </a:cubicBezTo>
                <a:cubicBezTo>
                  <a:pt x="39" y="4"/>
                  <a:pt x="39" y="4"/>
                  <a:pt x="39" y="4"/>
                </a:cubicBezTo>
                <a:cubicBezTo>
                  <a:pt x="39" y="4"/>
                  <a:pt x="39" y="4"/>
                  <a:pt x="39" y="4"/>
                </a:cubicBezTo>
                <a:cubicBezTo>
                  <a:pt x="39" y="4"/>
                  <a:pt x="39" y="4"/>
                  <a:pt x="39" y="4"/>
                </a:cubicBezTo>
                <a:cubicBezTo>
                  <a:pt x="38" y="4"/>
                  <a:pt x="38" y="4"/>
                  <a:pt x="38" y="4"/>
                </a:cubicBezTo>
                <a:cubicBezTo>
                  <a:pt x="38" y="4"/>
                  <a:pt x="38" y="4"/>
                  <a:pt x="38" y="4"/>
                </a:cubicBezTo>
                <a:cubicBezTo>
                  <a:pt x="38" y="4"/>
                  <a:pt x="38" y="4"/>
                  <a:pt x="38" y="4"/>
                </a:cubicBezTo>
                <a:cubicBezTo>
                  <a:pt x="38" y="5"/>
                  <a:pt x="38" y="5"/>
                  <a:pt x="38" y="5"/>
                </a:cubicBezTo>
                <a:cubicBezTo>
                  <a:pt x="39" y="5"/>
                  <a:pt x="39" y="5"/>
                  <a:pt x="39" y="5"/>
                </a:cubicBezTo>
                <a:cubicBezTo>
                  <a:pt x="39" y="5"/>
                  <a:pt x="39" y="5"/>
                  <a:pt x="39" y="5"/>
                </a:cubicBezTo>
                <a:cubicBezTo>
                  <a:pt x="40" y="5"/>
                  <a:pt x="40" y="5"/>
                  <a:pt x="40" y="5"/>
                </a:cubicBezTo>
                <a:cubicBezTo>
                  <a:pt x="40" y="5"/>
                  <a:pt x="40" y="5"/>
                  <a:pt x="40" y="5"/>
                </a:cubicBezTo>
                <a:cubicBezTo>
                  <a:pt x="40" y="5"/>
                  <a:pt x="40" y="5"/>
                  <a:pt x="40" y="5"/>
                </a:cubicBezTo>
                <a:cubicBezTo>
                  <a:pt x="40" y="5"/>
                  <a:pt x="40" y="5"/>
                  <a:pt x="40" y="5"/>
                </a:cubicBezTo>
                <a:cubicBezTo>
                  <a:pt x="40" y="5"/>
                  <a:pt x="40" y="5"/>
                  <a:pt x="40" y="5"/>
                </a:cubicBezTo>
                <a:cubicBezTo>
                  <a:pt x="40" y="5"/>
                  <a:pt x="40" y="5"/>
                  <a:pt x="40" y="5"/>
                </a:cubicBezTo>
                <a:cubicBezTo>
                  <a:pt x="40" y="4"/>
                  <a:pt x="40" y="4"/>
                  <a:pt x="40" y="4"/>
                </a:cubicBezTo>
                <a:cubicBezTo>
                  <a:pt x="40" y="4"/>
                  <a:pt x="40" y="4"/>
                  <a:pt x="40" y="4"/>
                </a:cubicBezTo>
                <a:cubicBezTo>
                  <a:pt x="39" y="4"/>
                  <a:pt x="39" y="4"/>
                  <a:pt x="39" y="4"/>
                </a:cubicBezTo>
                <a:cubicBezTo>
                  <a:pt x="39" y="4"/>
                  <a:pt x="39" y="4"/>
                  <a:pt x="39" y="4"/>
                </a:cubicBezTo>
                <a:cubicBezTo>
                  <a:pt x="39" y="4"/>
                  <a:pt x="39" y="4"/>
                  <a:pt x="39" y="4"/>
                </a:cubicBezTo>
                <a:cubicBezTo>
                  <a:pt x="39" y="4"/>
                  <a:pt x="39" y="4"/>
                  <a:pt x="39" y="4"/>
                </a:cubicBezTo>
                <a:cubicBezTo>
                  <a:pt x="40" y="4"/>
                  <a:pt x="40" y="4"/>
                  <a:pt x="40" y="4"/>
                </a:cubicBezTo>
                <a:cubicBezTo>
                  <a:pt x="40" y="4"/>
                  <a:pt x="40" y="4"/>
                  <a:pt x="40" y="3"/>
                </a:cubicBezTo>
                <a:cubicBezTo>
                  <a:pt x="40" y="3"/>
                  <a:pt x="40" y="3"/>
                  <a:pt x="40" y="3"/>
                </a:cubicBezTo>
                <a:cubicBezTo>
                  <a:pt x="40" y="3"/>
                  <a:pt x="40" y="3"/>
                  <a:pt x="40" y="3"/>
                </a:cubicBezTo>
                <a:cubicBezTo>
                  <a:pt x="40" y="3"/>
                  <a:pt x="40" y="3"/>
                  <a:pt x="40" y="3"/>
                </a:cubicBezTo>
                <a:cubicBezTo>
                  <a:pt x="40" y="3"/>
                  <a:pt x="40" y="3"/>
                  <a:pt x="40" y="3"/>
                </a:cubicBezTo>
                <a:cubicBezTo>
                  <a:pt x="40" y="3"/>
                  <a:pt x="40" y="3"/>
                  <a:pt x="40" y="3"/>
                </a:cubicBezTo>
                <a:cubicBezTo>
                  <a:pt x="40" y="3"/>
                  <a:pt x="40" y="3"/>
                  <a:pt x="40" y="3"/>
                </a:cubicBezTo>
                <a:cubicBezTo>
                  <a:pt x="39" y="3"/>
                  <a:pt x="39" y="3"/>
                  <a:pt x="39" y="3"/>
                </a:cubicBezTo>
                <a:cubicBezTo>
                  <a:pt x="39" y="3"/>
                  <a:pt x="39" y="3"/>
                  <a:pt x="39" y="3"/>
                </a:cubicBezTo>
                <a:cubicBezTo>
                  <a:pt x="39" y="3"/>
                  <a:pt x="39" y="3"/>
                  <a:pt x="39" y="3"/>
                </a:cubicBezTo>
                <a:cubicBezTo>
                  <a:pt x="39" y="3"/>
                  <a:pt x="39" y="3"/>
                  <a:pt x="39" y="3"/>
                </a:cubicBezTo>
                <a:close/>
                <a:moveTo>
                  <a:pt x="37" y="3"/>
                </a:moveTo>
                <a:cubicBezTo>
                  <a:pt x="37" y="3"/>
                  <a:pt x="37" y="3"/>
                  <a:pt x="37" y="3"/>
                </a:cubicBezTo>
                <a:cubicBezTo>
                  <a:pt x="37" y="3"/>
                  <a:pt x="37" y="3"/>
                  <a:pt x="37" y="3"/>
                </a:cubicBezTo>
                <a:cubicBezTo>
                  <a:pt x="37" y="3"/>
                  <a:pt x="37" y="3"/>
                  <a:pt x="37" y="3"/>
                </a:cubicBezTo>
                <a:cubicBezTo>
                  <a:pt x="37" y="3"/>
                  <a:pt x="37" y="3"/>
                  <a:pt x="37" y="3"/>
                </a:cubicBezTo>
                <a:cubicBezTo>
                  <a:pt x="37" y="3"/>
                  <a:pt x="37" y="3"/>
                  <a:pt x="37"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7" y="5"/>
                </a:cubicBezTo>
                <a:cubicBezTo>
                  <a:pt x="37" y="5"/>
                  <a:pt x="37" y="5"/>
                  <a:pt x="37" y="5"/>
                </a:cubicBezTo>
                <a:cubicBezTo>
                  <a:pt x="37" y="5"/>
                  <a:pt x="37" y="5"/>
                  <a:pt x="37" y="5"/>
                </a:cubicBezTo>
                <a:cubicBezTo>
                  <a:pt x="37" y="5"/>
                  <a:pt x="37" y="5"/>
                  <a:pt x="37" y="5"/>
                </a:cubicBezTo>
                <a:cubicBezTo>
                  <a:pt x="37" y="5"/>
                  <a:pt x="38" y="5"/>
                  <a:pt x="38" y="5"/>
                </a:cubicBezTo>
                <a:cubicBezTo>
                  <a:pt x="38" y="5"/>
                  <a:pt x="38" y="5"/>
                  <a:pt x="38" y="5"/>
                </a:cubicBezTo>
                <a:cubicBezTo>
                  <a:pt x="38" y="5"/>
                  <a:pt x="38" y="4"/>
                  <a:pt x="38" y="4"/>
                </a:cubicBezTo>
                <a:cubicBezTo>
                  <a:pt x="38" y="4"/>
                  <a:pt x="38" y="4"/>
                  <a:pt x="38" y="4"/>
                </a:cubicBezTo>
                <a:cubicBezTo>
                  <a:pt x="38" y="4"/>
                  <a:pt x="38" y="4"/>
                  <a:pt x="38" y="4"/>
                </a:cubicBezTo>
                <a:cubicBezTo>
                  <a:pt x="38" y="4"/>
                  <a:pt x="38" y="4"/>
                  <a:pt x="38" y="4"/>
                </a:cubicBezTo>
                <a:cubicBezTo>
                  <a:pt x="38" y="4"/>
                  <a:pt x="38" y="4"/>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2"/>
                  <a:pt x="38" y="2"/>
                </a:cubicBezTo>
                <a:cubicBezTo>
                  <a:pt x="38" y="2"/>
                  <a:pt x="38"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6" y="2"/>
                  <a:pt x="36" y="2"/>
                  <a:pt x="36" y="2"/>
                </a:cubicBezTo>
                <a:cubicBezTo>
                  <a:pt x="36" y="2"/>
                  <a:pt x="36" y="2"/>
                  <a:pt x="36" y="2"/>
                </a:cubicBezTo>
                <a:cubicBezTo>
                  <a:pt x="36" y="2"/>
                  <a:pt x="36" y="2"/>
                  <a:pt x="36" y="2"/>
                </a:cubicBezTo>
                <a:cubicBezTo>
                  <a:pt x="36" y="2"/>
                  <a:pt x="36" y="2"/>
                  <a:pt x="36" y="3"/>
                </a:cubicBezTo>
                <a:cubicBezTo>
                  <a:pt x="36" y="3"/>
                  <a:pt x="36" y="3"/>
                  <a:pt x="36" y="3"/>
                </a:cubicBezTo>
                <a:cubicBezTo>
                  <a:pt x="37" y="3"/>
                  <a:pt x="37" y="3"/>
                  <a:pt x="37" y="3"/>
                </a:cubicBezTo>
                <a:cubicBezTo>
                  <a:pt x="37" y="3"/>
                  <a:pt x="37" y="3"/>
                  <a:pt x="37" y="3"/>
                </a:cubicBezTo>
                <a:close/>
                <a:moveTo>
                  <a:pt x="55" y="38"/>
                </a:moveTo>
                <a:cubicBezTo>
                  <a:pt x="56" y="38"/>
                  <a:pt x="56" y="38"/>
                  <a:pt x="56" y="37"/>
                </a:cubicBezTo>
                <a:cubicBezTo>
                  <a:pt x="56" y="37"/>
                  <a:pt x="56" y="37"/>
                  <a:pt x="56" y="37"/>
                </a:cubicBezTo>
                <a:cubicBezTo>
                  <a:pt x="56" y="37"/>
                  <a:pt x="56" y="37"/>
                  <a:pt x="56" y="37"/>
                </a:cubicBezTo>
                <a:cubicBezTo>
                  <a:pt x="56" y="37"/>
                  <a:pt x="56" y="37"/>
                  <a:pt x="56" y="37"/>
                </a:cubicBezTo>
                <a:cubicBezTo>
                  <a:pt x="56" y="37"/>
                  <a:pt x="56" y="37"/>
                  <a:pt x="56" y="37"/>
                </a:cubicBezTo>
                <a:cubicBezTo>
                  <a:pt x="56" y="37"/>
                  <a:pt x="56" y="37"/>
                  <a:pt x="56" y="37"/>
                </a:cubicBezTo>
                <a:cubicBezTo>
                  <a:pt x="55" y="37"/>
                  <a:pt x="55" y="37"/>
                  <a:pt x="55" y="37"/>
                </a:cubicBezTo>
                <a:cubicBezTo>
                  <a:pt x="55" y="37"/>
                  <a:pt x="55" y="37"/>
                  <a:pt x="55" y="37"/>
                </a:cubicBezTo>
                <a:cubicBezTo>
                  <a:pt x="55" y="37"/>
                  <a:pt x="55" y="37"/>
                  <a:pt x="55" y="37"/>
                </a:cubicBezTo>
                <a:cubicBezTo>
                  <a:pt x="55" y="37"/>
                  <a:pt x="55" y="37"/>
                  <a:pt x="55" y="37"/>
                </a:cubicBezTo>
                <a:cubicBezTo>
                  <a:pt x="55" y="38"/>
                  <a:pt x="55" y="38"/>
                  <a:pt x="55" y="38"/>
                </a:cubicBezTo>
                <a:cubicBezTo>
                  <a:pt x="55" y="38"/>
                  <a:pt x="55" y="38"/>
                  <a:pt x="55" y="38"/>
                </a:cubicBezTo>
                <a:cubicBezTo>
                  <a:pt x="55" y="38"/>
                  <a:pt x="54" y="38"/>
                  <a:pt x="54" y="38"/>
                </a:cubicBezTo>
                <a:cubicBezTo>
                  <a:pt x="54" y="38"/>
                  <a:pt x="54" y="38"/>
                  <a:pt x="54" y="38"/>
                </a:cubicBezTo>
                <a:cubicBezTo>
                  <a:pt x="54" y="38"/>
                  <a:pt x="54" y="38"/>
                  <a:pt x="54" y="38"/>
                </a:cubicBezTo>
                <a:cubicBezTo>
                  <a:pt x="54" y="38"/>
                  <a:pt x="54" y="39"/>
                  <a:pt x="54" y="39"/>
                </a:cubicBezTo>
                <a:cubicBezTo>
                  <a:pt x="54" y="39"/>
                  <a:pt x="54" y="39"/>
                  <a:pt x="54" y="39"/>
                </a:cubicBezTo>
                <a:cubicBezTo>
                  <a:pt x="54" y="39"/>
                  <a:pt x="54" y="39"/>
                  <a:pt x="54" y="39"/>
                </a:cubicBezTo>
                <a:cubicBezTo>
                  <a:pt x="54" y="39"/>
                  <a:pt x="54" y="39"/>
                  <a:pt x="54" y="39"/>
                </a:cubicBezTo>
                <a:cubicBezTo>
                  <a:pt x="54" y="40"/>
                  <a:pt x="54" y="40"/>
                  <a:pt x="54" y="40"/>
                </a:cubicBezTo>
                <a:cubicBezTo>
                  <a:pt x="54" y="40"/>
                  <a:pt x="54" y="41"/>
                  <a:pt x="54" y="41"/>
                </a:cubicBezTo>
                <a:cubicBezTo>
                  <a:pt x="54" y="41"/>
                  <a:pt x="54" y="41"/>
                  <a:pt x="54" y="41"/>
                </a:cubicBezTo>
                <a:cubicBezTo>
                  <a:pt x="54" y="41"/>
                  <a:pt x="54" y="41"/>
                  <a:pt x="54" y="41"/>
                </a:cubicBezTo>
                <a:cubicBezTo>
                  <a:pt x="54" y="41"/>
                  <a:pt x="54" y="41"/>
                  <a:pt x="54" y="41"/>
                </a:cubicBezTo>
                <a:cubicBezTo>
                  <a:pt x="55" y="41"/>
                  <a:pt x="55" y="40"/>
                  <a:pt x="55" y="40"/>
                </a:cubicBezTo>
                <a:cubicBezTo>
                  <a:pt x="55" y="40"/>
                  <a:pt x="55" y="40"/>
                  <a:pt x="55" y="40"/>
                </a:cubicBezTo>
                <a:cubicBezTo>
                  <a:pt x="55" y="40"/>
                  <a:pt x="55" y="40"/>
                  <a:pt x="55" y="40"/>
                </a:cubicBezTo>
                <a:cubicBezTo>
                  <a:pt x="55" y="40"/>
                  <a:pt x="55" y="40"/>
                  <a:pt x="55" y="40"/>
                </a:cubicBezTo>
                <a:cubicBezTo>
                  <a:pt x="55" y="40"/>
                  <a:pt x="55" y="39"/>
                  <a:pt x="55" y="39"/>
                </a:cubicBezTo>
                <a:cubicBezTo>
                  <a:pt x="55" y="39"/>
                  <a:pt x="55" y="39"/>
                  <a:pt x="55" y="39"/>
                </a:cubicBezTo>
                <a:cubicBezTo>
                  <a:pt x="55" y="39"/>
                  <a:pt x="55" y="39"/>
                  <a:pt x="55" y="39"/>
                </a:cubicBezTo>
                <a:cubicBezTo>
                  <a:pt x="55" y="39"/>
                  <a:pt x="55" y="39"/>
                  <a:pt x="55" y="39"/>
                </a:cubicBezTo>
                <a:cubicBezTo>
                  <a:pt x="55" y="39"/>
                  <a:pt x="55" y="39"/>
                  <a:pt x="55" y="39"/>
                </a:cubicBezTo>
                <a:cubicBezTo>
                  <a:pt x="55" y="39"/>
                  <a:pt x="55" y="39"/>
                  <a:pt x="55" y="39"/>
                </a:cubicBezTo>
                <a:cubicBezTo>
                  <a:pt x="55" y="39"/>
                  <a:pt x="55" y="39"/>
                  <a:pt x="55" y="39"/>
                </a:cubicBezTo>
                <a:cubicBezTo>
                  <a:pt x="55" y="39"/>
                  <a:pt x="55" y="38"/>
                  <a:pt x="55" y="38"/>
                </a:cubicBezTo>
                <a:cubicBezTo>
                  <a:pt x="55" y="38"/>
                  <a:pt x="55" y="38"/>
                  <a:pt x="55" y="38"/>
                </a:cubicBezTo>
                <a:cubicBezTo>
                  <a:pt x="55" y="38"/>
                  <a:pt x="55" y="38"/>
                  <a:pt x="55" y="38"/>
                </a:cubicBezTo>
                <a:close/>
              </a:path>
            </a:pathLst>
          </a:custGeom>
          <a:solidFill>
            <a:schemeClr val="accent1">
              <a:lumMod val="75000"/>
            </a:schemeClr>
          </a:solidFill>
          <a:ln>
            <a:noFill/>
          </a:ln>
          <a:extLst/>
        </p:spPr>
        <p:txBody>
          <a:bodyPr anchor="t" anchorCtr="0" bIns="36363" compatLnSpc="1" lIns="72727" numCol="1" rIns="72727" tIns="36363" vert="horz" wrap="square">
            <a:prstTxWarp prst="textNoShape">
              <a:avLst/>
            </a:prstTxWarp>
          </a:bodyPr>
          <a:lstStyle/>
          <a:p>
            <a:endParaRPr altLang="en-US" lang="zh-CN"/>
          </a:p>
        </p:txBody>
      </p:sp>
      <p:sp>
        <p:nvSpPr>
          <p:cNvPr id="38" name="Oval 40"/>
          <p:cNvSpPr>
            <a:spLocks noChangeArrowheads="1"/>
          </p:cNvSpPr>
          <p:nvPr/>
        </p:nvSpPr>
        <p:spPr bwMode="auto">
          <a:xfrm>
            <a:off x="3571074" y="2784858"/>
            <a:ext cx="598072" cy="599000"/>
          </a:xfrm>
          <a:prstGeom prst="ellipse">
            <a:avLst/>
          </a:prstGeom>
          <a:solidFill>
            <a:schemeClr val="accent1">
              <a:alpha val="24000"/>
            </a:schemeClr>
          </a:solidFill>
          <a:ln cmpd="sng" w="12700">
            <a:solidFill>
              <a:schemeClr val="accent1"/>
            </a:solidFill>
            <a:miter lim="800000"/>
          </a:ln>
          <a:extLst/>
        </p:spPr>
        <p:txBody>
          <a:bodyPr anchor="ctr"/>
          <a:lstStyle/>
          <a:p>
            <a:endParaRPr altLang="en-US" lang="zh-CN"/>
          </a:p>
        </p:txBody>
      </p:sp>
      <p:sp>
        <p:nvSpPr>
          <p:cNvPr id="39" name="Oval 41"/>
          <p:cNvSpPr>
            <a:spLocks noChangeArrowheads="1"/>
          </p:cNvSpPr>
          <p:nvPr/>
        </p:nvSpPr>
        <p:spPr bwMode="auto">
          <a:xfrm>
            <a:off x="5189182" y="2784858"/>
            <a:ext cx="596058" cy="599000"/>
          </a:xfrm>
          <a:prstGeom prst="ellipse">
            <a:avLst/>
          </a:prstGeom>
          <a:solidFill>
            <a:schemeClr val="accent1">
              <a:alpha val="24000"/>
            </a:schemeClr>
          </a:solidFill>
          <a:ln cmpd="sng" w="12700">
            <a:solidFill>
              <a:schemeClr val="accent1"/>
            </a:solidFill>
            <a:miter lim="800000"/>
          </a:ln>
          <a:extLst/>
        </p:spPr>
        <p:txBody>
          <a:bodyPr anchor="ctr"/>
          <a:lstStyle/>
          <a:p>
            <a:endParaRPr altLang="en-US" lang="zh-CN"/>
          </a:p>
        </p:txBody>
      </p:sp>
      <p:sp>
        <p:nvSpPr>
          <p:cNvPr id="40" name="Oval 42"/>
          <p:cNvSpPr>
            <a:spLocks noChangeArrowheads="1"/>
          </p:cNvSpPr>
          <p:nvPr/>
        </p:nvSpPr>
        <p:spPr bwMode="auto">
          <a:xfrm>
            <a:off x="6868435" y="2784858"/>
            <a:ext cx="596058" cy="599000"/>
          </a:xfrm>
          <a:prstGeom prst="ellipse">
            <a:avLst/>
          </a:prstGeom>
          <a:solidFill>
            <a:schemeClr val="accent1">
              <a:alpha val="24000"/>
            </a:schemeClr>
          </a:solidFill>
          <a:ln cmpd="sng" w="12700">
            <a:solidFill>
              <a:schemeClr val="accent1"/>
            </a:solidFill>
            <a:miter lim="800000"/>
          </a:ln>
          <a:extLst/>
        </p:spPr>
        <p:txBody>
          <a:bodyPr anchor="ctr"/>
          <a:lstStyle/>
          <a:p>
            <a:endParaRPr altLang="en-US" lang="zh-CN"/>
          </a:p>
        </p:txBody>
      </p:sp>
      <p:sp>
        <p:nvSpPr>
          <p:cNvPr id="41" name="Freeform 43"/>
          <p:cNvSpPr>
            <a:spLocks noEditPoints="1"/>
          </p:cNvSpPr>
          <p:nvPr/>
        </p:nvSpPr>
        <p:spPr bwMode="auto">
          <a:xfrm>
            <a:off x="5361472" y="2984524"/>
            <a:ext cx="247686" cy="199670"/>
          </a:xfrm>
          <a:custGeom>
            <a:gdLst>
              <a:gd fmla="*/ 25 w 45" name="T0"/>
              <a:gd fmla="*/ 23 h 36" name="T1"/>
              <a:gd fmla="*/ 25 w 45" name="T2"/>
              <a:gd fmla="*/ 24 h 36" name="T3"/>
              <a:gd fmla="*/ 24 w 45" name="T4"/>
              <a:gd fmla="*/ 24 h 36" name="T5"/>
              <a:gd fmla="*/ 23 w 45" name="T6"/>
              <a:gd fmla="*/ 24 h 36" name="T7"/>
              <a:gd fmla="*/ 21 w 45" name="T8"/>
              <a:gd fmla="*/ 24 h 36" name="T9"/>
              <a:gd fmla="*/ 21 w 45" name="T10"/>
              <a:gd fmla="*/ 24 h 36" name="T11"/>
              <a:gd fmla="*/ 21 w 45" name="T12"/>
              <a:gd fmla="*/ 23 h 36" name="T13"/>
              <a:gd fmla="*/ 0 w 45" name="T14"/>
              <a:gd fmla="*/ 16 h 36" name="T15"/>
              <a:gd fmla="*/ 0 w 45" name="T16"/>
              <a:gd fmla="*/ 29 h 36" name="T17"/>
              <a:gd fmla="*/ 7 w 45" name="T18"/>
              <a:gd fmla="*/ 36 h 36" name="T19"/>
              <a:gd fmla="*/ 23 w 45" name="T20"/>
              <a:gd fmla="*/ 36 h 36" name="T21"/>
              <a:gd fmla="*/ 38 w 45" name="T22"/>
              <a:gd fmla="*/ 36 h 36" name="T23"/>
              <a:gd fmla="*/ 45 w 45" name="T24"/>
              <a:gd fmla="*/ 29 h 36" name="T25"/>
              <a:gd fmla="*/ 45 w 45" name="T26"/>
              <a:gd fmla="*/ 16 h 36" name="T27"/>
              <a:gd fmla="*/ 25 w 45" name="T28"/>
              <a:gd fmla="*/ 23 h 36" name="T29"/>
              <a:gd fmla="*/ 23 w 45" name="T30"/>
              <a:gd fmla="*/ 21 h 36" name="T31"/>
              <a:gd fmla="*/ 23 w 45" name="T32"/>
              <a:gd fmla="*/ 21 h 36" name="T33"/>
              <a:gd fmla="*/ 24 w 45" name="T34"/>
              <a:gd fmla="*/ 21 h 36" name="T35"/>
              <a:gd fmla="*/ 24 w 45" name="T36"/>
              <a:gd fmla="*/ 23 h 36" name="T37"/>
              <a:gd fmla="*/ 23 w 45" name="T38"/>
              <a:gd fmla="*/ 24 h 36" name="T39"/>
              <a:gd fmla="*/ 23 w 45" name="T40"/>
              <a:gd fmla="*/ 24 h 36" name="T41"/>
              <a:gd fmla="*/ 22 w 45" name="T42"/>
              <a:gd fmla="*/ 24 h 36" name="T43"/>
              <a:gd fmla="*/ 21 w 45" name="T44"/>
              <a:gd fmla="*/ 23 h 36" name="T45"/>
              <a:gd fmla="*/ 21 w 45" name="T46"/>
              <a:gd fmla="*/ 21 h 36" name="T47"/>
              <a:gd fmla="*/ 22 w 45" name="T48"/>
              <a:gd fmla="*/ 21 h 36" name="T49"/>
              <a:gd fmla="*/ 23 w 45" name="T50"/>
              <a:gd fmla="*/ 21 h 36" name="T51"/>
              <a:gd fmla="*/ 21 w 45" name="T52"/>
              <a:gd fmla="*/ 21 h 36" name="T53"/>
              <a:gd fmla="*/ 21 w 45" name="T54"/>
              <a:gd fmla="*/ 22 h 36" name="T55"/>
              <a:gd fmla="*/ 0 w 45" name="T56"/>
              <a:gd fmla="*/ 15 h 36" name="T57"/>
              <a:gd fmla="*/ 7 w 45" name="T58"/>
              <a:gd fmla="*/ 9 h 36" name="T59"/>
              <a:gd fmla="*/ 23 w 45" name="T60"/>
              <a:gd fmla="*/ 9 h 36" name="T61"/>
              <a:gd fmla="*/ 38 w 45" name="T62"/>
              <a:gd fmla="*/ 9 h 36" name="T63"/>
              <a:gd fmla="*/ 45 w 45" name="T64"/>
              <a:gd fmla="*/ 15 h 36" name="T65"/>
              <a:gd fmla="*/ 25 w 45" name="T66"/>
              <a:gd fmla="*/ 22 h 36" name="T67"/>
              <a:gd fmla="*/ 25 w 45" name="T68"/>
              <a:gd fmla="*/ 21 h 36" name="T69"/>
              <a:gd fmla="*/ 24 w 45" name="T70"/>
              <a:gd fmla="*/ 20 h 36" name="T71"/>
              <a:gd fmla="*/ 23 w 45" name="T72"/>
              <a:gd fmla="*/ 20 h 36" name="T73"/>
              <a:gd fmla="*/ 21 w 45" name="T74"/>
              <a:gd fmla="*/ 20 h 36" name="T75"/>
              <a:gd fmla="*/ 21 w 45" name="T76"/>
              <a:gd fmla="*/ 21 h 36" name="T77"/>
              <a:gd fmla="*/ 23 w 45" name="T78"/>
              <a:gd fmla="*/ 1 h 36" name="T79"/>
              <a:gd fmla="*/ 23 w 45" name="T80"/>
              <a:gd fmla="*/ 1 h 36" name="T81"/>
              <a:gd fmla="*/ 30 w 45" name="T82"/>
              <a:gd fmla="*/ 8 h 36" name="T83"/>
              <a:gd fmla="*/ 31 w 45" name="T84"/>
              <a:gd fmla="*/ 8 h 36" name="T85"/>
              <a:gd fmla="*/ 23 w 45" name="T86"/>
              <a:gd fmla="*/ 0 h 36" name="T87"/>
              <a:gd fmla="*/ 23 w 45" name="T88"/>
              <a:gd fmla="*/ 0 h 36" name="T89"/>
              <a:gd fmla="*/ 14 w 45" name="T90"/>
              <a:gd fmla="*/ 8 h 36" name="T91"/>
              <a:gd fmla="*/ 16 w 45" name="T92"/>
              <a:gd fmla="*/ 8 h 36" name="T93"/>
              <a:gd fmla="*/ 23 w 45" name="T94"/>
              <a:gd fmla="*/ 1 h 36" name="T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b="b" l="0" r="r" t="0"/>
            <a:pathLst>
              <a:path h="36" w="45">
                <a:moveTo>
                  <a:pt x="25" y="23"/>
                </a:moveTo>
                <a:cubicBezTo>
                  <a:pt x="25" y="24"/>
                  <a:pt x="25" y="24"/>
                  <a:pt x="25" y="24"/>
                </a:cubicBezTo>
                <a:cubicBezTo>
                  <a:pt x="25" y="24"/>
                  <a:pt x="25" y="24"/>
                  <a:pt x="24" y="24"/>
                </a:cubicBezTo>
                <a:cubicBezTo>
                  <a:pt x="23" y="24"/>
                  <a:pt x="23" y="24"/>
                  <a:pt x="23" y="24"/>
                </a:cubicBezTo>
                <a:cubicBezTo>
                  <a:pt x="21" y="24"/>
                  <a:pt x="21" y="24"/>
                  <a:pt x="21" y="24"/>
                </a:cubicBezTo>
                <a:cubicBezTo>
                  <a:pt x="21" y="24"/>
                  <a:pt x="21" y="24"/>
                  <a:pt x="21" y="24"/>
                </a:cubicBezTo>
                <a:cubicBezTo>
                  <a:pt x="21" y="23"/>
                  <a:pt x="21" y="23"/>
                  <a:pt x="21" y="23"/>
                </a:cubicBezTo>
                <a:cubicBezTo>
                  <a:pt x="0" y="16"/>
                  <a:pt x="0" y="16"/>
                  <a:pt x="0" y="16"/>
                </a:cubicBezTo>
                <a:cubicBezTo>
                  <a:pt x="0" y="29"/>
                  <a:pt x="0" y="29"/>
                  <a:pt x="0" y="29"/>
                </a:cubicBezTo>
                <a:cubicBezTo>
                  <a:pt x="0" y="33"/>
                  <a:pt x="3" y="36"/>
                  <a:pt x="7" y="36"/>
                </a:cubicBezTo>
                <a:cubicBezTo>
                  <a:pt x="23" y="36"/>
                  <a:pt x="23" y="36"/>
                  <a:pt x="23" y="36"/>
                </a:cubicBezTo>
                <a:cubicBezTo>
                  <a:pt x="38" y="36"/>
                  <a:pt x="38" y="36"/>
                  <a:pt x="38" y="36"/>
                </a:cubicBezTo>
                <a:cubicBezTo>
                  <a:pt x="42" y="36"/>
                  <a:pt x="45" y="33"/>
                  <a:pt x="45" y="29"/>
                </a:cubicBezTo>
                <a:cubicBezTo>
                  <a:pt x="45" y="16"/>
                  <a:pt x="45" y="16"/>
                  <a:pt x="45" y="16"/>
                </a:cubicBezTo>
                <a:cubicBezTo>
                  <a:pt x="25" y="23"/>
                  <a:pt x="25" y="23"/>
                  <a:pt x="25" y="23"/>
                </a:cubicBezTo>
                <a:close/>
                <a:moveTo>
                  <a:pt x="23" y="21"/>
                </a:moveTo>
                <a:cubicBezTo>
                  <a:pt x="23" y="21"/>
                  <a:pt x="23" y="21"/>
                  <a:pt x="23" y="21"/>
                </a:cubicBezTo>
                <a:cubicBezTo>
                  <a:pt x="24" y="21"/>
                  <a:pt x="24" y="21"/>
                  <a:pt x="24" y="21"/>
                </a:cubicBezTo>
                <a:cubicBezTo>
                  <a:pt x="24" y="23"/>
                  <a:pt x="24" y="23"/>
                  <a:pt x="24" y="23"/>
                </a:cubicBezTo>
                <a:cubicBezTo>
                  <a:pt x="24" y="23"/>
                  <a:pt x="24" y="24"/>
                  <a:pt x="23" y="24"/>
                </a:cubicBezTo>
                <a:cubicBezTo>
                  <a:pt x="23" y="24"/>
                  <a:pt x="23" y="24"/>
                  <a:pt x="23" y="24"/>
                </a:cubicBezTo>
                <a:cubicBezTo>
                  <a:pt x="22" y="24"/>
                  <a:pt x="22" y="24"/>
                  <a:pt x="22" y="24"/>
                </a:cubicBezTo>
                <a:cubicBezTo>
                  <a:pt x="22" y="24"/>
                  <a:pt x="21" y="23"/>
                  <a:pt x="21" y="23"/>
                </a:cubicBezTo>
                <a:cubicBezTo>
                  <a:pt x="21" y="21"/>
                  <a:pt x="21" y="21"/>
                  <a:pt x="21" y="21"/>
                </a:cubicBezTo>
                <a:cubicBezTo>
                  <a:pt x="21" y="21"/>
                  <a:pt x="22" y="21"/>
                  <a:pt x="22" y="21"/>
                </a:cubicBezTo>
                <a:cubicBezTo>
                  <a:pt x="23" y="21"/>
                  <a:pt x="23" y="21"/>
                  <a:pt x="23" y="21"/>
                </a:cubicBezTo>
                <a:close/>
                <a:moveTo>
                  <a:pt x="21" y="21"/>
                </a:moveTo>
                <a:cubicBezTo>
                  <a:pt x="21" y="22"/>
                  <a:pt x="21" y="22"/>
                  <a:pt x="21" y="22"/>
                </a:cubicBezTo>
                <a:cubicBezTo>
                  <a:pt x="0" y="15"/>
                  <a:pt x="0" y="15"/>
                  <a:pt x="0" y="15"/>
                </a:cubicBezTo>
                <a:cubicBezTo>
                  <a:pt x="1" y="11"/>
                  <a:pt x="4" y="9"/>
                  <a:pt x="7" y="9"/>
                </a:cubicBezTo>
                <a:cubicBezTo>
                  <a:pt x="23" y="9"/>
                  <a:pt x="23" y="9"/>
                  <a:pt x="23" y="9"/>
                </a:cubicBezTo>
                <a:cubicBezTo>
                  <a:pt x="38" y="9"/>
                  <a:pt x="38" y="9"/>
                  <a:pt x="38" y="9"/>
                </a:cubicBezTo>
                <a:cubicBezTo>
                  <a:pt x="42" y="9"/>
                  <a:pt x="45" y="11"/>
                  <a:pt x="45" y="15"/>
                </a:cubicBezTo>
                <a:cubicBezTo>
                  <a:pt x="25" y="22"/>
                  <a:pt x="25" y="22"/>
                  <a:pt x="25" y="22"/>
                </a:cubicBezTo>
                <a:cubicBezTo>
                  <a:pt x="25" y="21"/>
                  <a:pt x="25" y="21"/>
                  <a:pt x="25" y="21"/>
                </a:cubicBezTo>
                <a:cubicBezTo>
                  <a:pt x="25" y="20"/>
                  <a:pt x="25" y="20"/>
                  <a:pt x="24" y="20"/>
                </a:cubicBezTo>
                <a:cubicBezTo>
                  <a:pt x="23" y="20"/>
                  <a:pt x="23" y="20"/>
                  <a:pt x="23" y="20"/>
                </a:cubicBezTo>
                <a:cubicBezTo>
                  <a:pt x="21" y="20"/>
                  <a:pt x="21" y="20"/>
                  <a:pt x="21" y="20"/>
                </a:cubicBezTo>
                <a:cubicBezTo>
                  <a:pt x="21" y="20"/>
                  <a:pt x="21" y="20"/>
                  <a:pt x="21" y="21"/>
                </a:cubicBezTo>
                <a:close/>
                <a:moveTo>
                  <a:pt x="23" y="1"/>
                </a:moveTo>
                <a:cubicBezTo>
                  <a:pt x="23" y="1"/>
                  <a:pt x="23" y="1"/>
                  <a:pt x="23" y="1"/>
                </a:cubicBezTo>
                <a:cubicBezTo>
                  <a:pt x="27" y="1"/>
                  <a:pt x="30" y="4"/>
                  <a:pt x="30" y="8"/>
                </a:cubicBezTo>
                <a:cubicBezTo>
                  <a:pt x="31" y="8"/>
                  <a:pt x="31" y="8"/>
                  <a:pt x="31" y="8"/>
                </a:cubicBezTo>
                <a:cubicBezTo>
                  <a:pt x="31" y="4"/>
                  <a:pt x="27" y="0"/>
                  <a:pt x="23" y="0"/>
                </a:cubicBezTo>
                <a:cubicBezTo>
                  <a:pt x="23" y="0"/>
                  <a:pt x="23" y="0"/>
                  <a:pt x="23" y="0"/>
                </a:cubicBezTo>
                <a:cubicBezTo>
                  <a:pt x="18" y="0"/>
                  <a:pt x="14" y="4"/>
                  <a:pt x="14" y="8"/>
                </a:cubicBezTo>
                <a:cubicBezTo>
                  <a:pt x="16" y="8"/>
                  <a:pt x="16" y="8"/>
                  <a:pt x="16" y="8"/>
                </a:cubicBezTo>
                <a:cubicBezTo>
                  <a:pt x="16" y="4"/>
                  <a:pt x="19" y="1"/>
                  <a:pt x="23" y="1"/>
                </a:cubicBezTo>
                <a:close/>
              </a:path>
            </a:pathLst>
          </a:custGeom>
          <a:solidFill>
            <a:schemeClr val="accent1">
              <a:lumMod val="75000"/>
            </a:schemeClr>
          </a:solidFill>
          <a:ln>
            <a:noFill/>
          </a:ln>
          <a:extLst/>
        </p:spPr>
        <p:txBody>
          <a:bodyPr anchor="t" anchorCtr="0" bIns="36363" compatLnSpc="1" lIns="72727" numCol="1" rIns="72727" tIns="36363" vert="horz" wrap="square">
            <a:prstTxWarp prst="textNoShape">
              <a:avLst/>
            </a:prstTxWarp>
          </a:bodyPr>
          <a:lstStyle/>
          <a:p>
            <a:endParaRPr altLang="en-US" lang="zh-CN"/>
          </a:p>
        </p:txBody>
      </p:sp>
      <p:sp>
        <p:nvSpPr>
          <p:cNvPr id="42" name="Freeform 44"/>
          <p:cNvSpPr>
            <a:spLocks noEditPoints="1"/>
          </p:cNvSpPr>
          <p:nvPr/>
        </p:nvSpPr>
        <p:spPr bwMode="auto">
          <a:xfrm>
            <a:off x="3698312" y="2935745"/>
            <a:ext cx="342332" cy="298492"/>
          </a:xfrm>
          <a:custGeom>
            <a:gdLst>
              <a:gd fmla="*/ 41 w 62" name="T0"/>
              <a:gd fmla="*/ 31 h 54" name="T1"/>
              <a:gd fmla="*/ 34 w 62" name="T2"/>
              <a:gd fmla="*/ 23 h 54" name="T3"/>
              <a:gd fmla="*/ 33 w 62" name="T4"/>
              <a:gd fmla="*/ 17 h 54" name="T5"/>
              <a:gd fmla="*/ 30 w 62" name="T6"/>
              <a:gd fmla="*/ 20 h 54" name="T7"/>
              <a:gd fmla="*/ 23 w 62" name="T8"/>
              <a:gd fmla="*/ 13 h 54" name="T9"/>
              <a:gd fmla="*/ 18 w 62" name="T10"/>
              <a:gd fmla="*/ 17 h 54" name="T11"/>
              <a:gd fmla="*/ 7 w 62" name="T12"/>
              <a:gd fmla="*/ 17 h 54" name="T13"/>
              <a:gd fmla="*/ 7 w 62" name="T14"/>
              <a:gd fmla="*/ 23 h 54" name="T15"/>
              <a:gd fmla="*/ 0 w 62" name="T16"/>
              <a:gd fmla="*/ 31 h 54" name="T17"/>
              <a:gd fmla="*/ 4 w 62" name="T18"/>
              <a:gd fmla="*/ 36 h 54" name="T19"/>
              <a:gd fmla="*/ 4 w 62" name="T20"/>
              <a:gd fmla="*/ 46 h 54" name="T21"/>
              <a:gd fmla="*/ 10 w 62" name="T22"/>
              <a:gd fmla="*/ 47 h 54" name="T23"/>
              <a:gd fmla="*/ 18 w 62" name="T24"/>
              <a:gd fmla="*/ 54 h 54" name="T25"/>
              <a:gd fmla="*/ 23 w 62" name="T26"/>
              <a:gd fmla="*/ 50 h 54" name="T27"/>
              <a:gd fmla="*/ 32 w 62" name="T28"/>
              <a:gd fmla="*/ 48 h 54" name="T29"/>
              <a:gd fmla="*/ 37 w 62" name="T30"/>
              <a:gd fmla="*/ 46 h 54" name="T31"/>
              <a:gd fmla="*/ 37 w 62" name="T32"/>
              <a:gd fmla="*/ 36 h 54" name="T33"/>
              <a:gd fmla="*/ 32 w 62" name="T34"/>
              <a:gd fmla="*/ 38 h 54" name="T35"/>
              <a:gd fmla="*/ 20 w 62" name="T36"/>
              <a:gd fmla="*/ 46 h 54" name="T37"/>
              <a:gd fmla="*/ 20 w 62" name="T38"/>
              <a:gd fmla="*/ 21 h 54" name="T39"/>
              <a:gd fmla="*/ 33 w 62" name="T40"/>
              <a:gd fmla="*/ 33 h 54" name="T41"/>
              <a:gd fmla="*/ 58 w 62" name="T42"/>
              <a:gd fmla="*/ 35 h 54" name="T43"/>
              <a:gd fmla="*/ 62 w 62" name="T44"/>
              <a:gd fmla="*/ 38 h 54" name="T45"/>
              <a:gd fmla="*/ 60 w 62" name="T46"/>
              <a:gd fmla="*/ 41 h 54" name="T47"/>
              <a:gd fmla="*/ 59 w 62" name="T48"/>
              <a:gd fmla="*/ 46 h 54" name="T49"/>
              <a:gd fmla="*/ 56 w 62" name="T50"/>
              <a:gd fmla="*/ 47 h 54" name="T51"/>
              <a:gd fmla="*/ 52 w 62" name="T52"/>
              <a:gd fmla="*/ 50 h 54" name="T53"/>
              <a:gd fmla="*/ 50 w 62" name="T54"/>
              <a:gd fmla="*/ 48 h 54" name="T55"/>
              <a:gd fmla="*/ 45 w 62" name="T56"/>
              <a:gd fmla="*/ 48 h 54" name="T57"/>
              <a:gd fmla="*/ 44 w 62" name="T58"/>
              <a:gd fmla="*/ 45 h 54" name="T59"/>
              <a:gd fmla="*/ 41 w 62" name="T60"/>
              <a:gd fmla="*/ 41 h 54" name="T61"/>
              <a:gd fmla="*/ 43 w 62" name="T62"/>
              <a:gd fmla="*/ 39 h 54" name="T63"/>
              <a:gd fmla="*/ 43 w 62" name="T64"/>
              <a:gd fmla="*/ 33 h 54" name="T65"/>
              <a:gd fmla="*/ 46 w 62" name="T66"/>
              <a:gd fmla="*/ 33 h 54" name="T67"/>
              <a:gd fmla="*/ 50 w 62" name="T68"/>
              <a:gd fmla="*/ 29 h 54" name="T69"/>
              <a:gd fmla="*/ 52 w 62" name="T70"/>
              <a:gd fmla="*/ 31 h 54" name="T71"/>
              <a:gd fmla="*/ 58 w 62" name="T72"/>
              <a:gd fmla="*/ 31 h 54" name="T73"/>
              <a:gd fmla="*/ 58 w 62" name="T74"/>
              <a:gd fmla="*/ 35 h 54" name="T75"/>
              <a:gd fmla="*/ 57 w 62" name="T76"/>
              <a:gd fmla="*/ 40 h 54" name="T77"/>
              <a:gd fmla="*/ 45 w 62" name="T78"/>
              <a:gd fmla="*/ 40 h 54" name="T79"/>
              <a:gd fmla="*/ 51 w 62" name="T80"/>
              <a:gd fmla="*/ 46 h 54" name="T81"/>
              <a:gd fmla="*/ 62 w 62" name="T82"/>
              <a:gd fmla="*/ 12 h 54" name="T83"/>
              <a:gd fmla="*/ 59 w 62" name="T84"/>
              <a:gd fmla="*/ 15 h 54" name="T85"/>
              <a:gd fmla="*/ 59 w 62" name="T86"/>
              <a:gd fmla="*/ 22 h 54" name="T87"/>
              <a:gd fmla="*/ 55 w 62" name="T88"/>
              <a:gd fmla="*/ 23 h 54" name="T89"/>
              <a:gd fmla="*/ 50 w 62" name="T90"/>
              <a:gd fmla="*/ 28 h 54" name="T91"/>
              <a:gd fmla="*/ 46 w 62" name="T92"/>
              <a:gd fmla="*/ 25 h 54" name="T93"/>
              <a:gd fmla="*/ 39 w 62" name="T94"/>
              <a:gd fmla="*/ 25 h 54" name="T95"/>
              <a:gd fmla="*/ 39 w 62" name="T96"/>
              <a:gd fmla="*/ 20 h 54" name="T97"/>
              <a:gd fmla="*/ 34 w 62" name="T98"/>
              <a:gd fmla="*/ 15 h 54" name="T99"/>
              <a:gd fmla="*/ 37 w 62" name="T100"/>
              <a:gd fmla="*/ 12 h 54" name="T101"/>
              <a:gd fmla="*/ 37 w 62" name="T102"/>
              <a:gd fmla="*/ 5 h 54" name="T103"/>
              <a:gd fmla="*/ 41 w 62" name="T104"/>
              <a:gd fmla="*/ 5 h 54" name="T105"/>
              <a:gd fmla="*/ 46 w 62" name="T106"/>
              <a:gd fmla="*/ 0 h 54" name="T107"/>
              <a:gd fmla="*/ 49 w 62" name="T108"/>
              <a:gd fmla="*/ 3 h 54" name="T109"/>
              <a:gd fmla="*/ 56 w 62" name="T110"/>
              <a:gd fmla="*/ 3 h 54" name="T111"/>
              <a:gd fmla="*/ 57 w 62" name="T112"/>
              <a:gd fmla="*/ 7 h 54" name="T113"/>
              <a:gd fmla="*/ 48 w 62" name="T114"/>
              <a:gd fmla="*/ 22 h 54" name="T115"/>
              <a:gd fmla="*/ 40 w 62" name="T116"/>
              <a:gd fmla="*/ 14 h 54" name="T117"/>
              <a:gd fmla="*/ 56 w 62" name="T118"/>
              <a:gd fmla="*/ 14 h 54" name="T1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b="b" l="0" r="r" t="0"/>
            <a:pathLst>
              <a:path h="54" w="62">
                <a:moveTo>
                  <a:pt x="41" y="36"/>
                </a:moveTo>
                <a:cubicBezTo>
                  <a:pt x="41" y="31"/>
                  <a:pt x="41" y="31"/>
                  <a:pt x="41" y="31"/>
                </a:cubicBezTo>
                <a:cubicBezTo>
                  <a:pt x="37" y="31"/>
                  <a:pt x="37" y="31"/>
                  <a:pt x="37" y="31"/>
                </a:cubicBezTo>
                <a:cubicBezTo>
                  <a:pt x="37" y="28"/>
                  <a:pt x="36" y="25"/>
                  <a:pt x="34" y="23"/>
                </a:cubicBezTo>
                <a:cubicBezTo>
                  <a:pt x="37" y="20"/>
                  <a:pt x="37" y="20"/>
                  <a:pt x="37" y="20"/>
                </a:cubicBezTo>
                <a:cubicBezTo>
                  <a:pt x="33" y="17"/>
                  <a:pt x="33" y="17"/>
                  <a:pt x="33" y="17"/>
                </a:cubicBezTo>
                <a:cubicBezTo>
                  <a:pt x="32" y="18"/>
                  <a:pt x="32" y="18"/>
                  <a:pt x="32" y="18"/>
                </a:cubicBezTo>
                <a:cubicBezTo>
                  <a:pt x="30" y="20"/>
                  <a:pt x="30" y="20"/>
                  <a:pt x="30" y="20"/>
                </a:cubicBezTo>
                <a:cubicBezTo>
                  <a:pt x="28" y="18"/>
                  <a:pt x="26" y="17"/>
                  <a:pt x="23" y="17"/>
                </a:cubicBezTo>
                <a:cubicBezTo>
                  <a:pt x="23" y="13"/>
                  <a:pt x="23" y="13"/>
                  <a:pt x="23" y="13"/>
                </a:cubicBezTo>
                <a:cubicBezTo>
                  <a:pt x="18" y="13"/>
                  <a:pt x="18" y="13"/>
                  <a:pt x="18" y="13"/>
                </a:cubicBezTo>
                <a:cubicBezTo>
                  <a:pt x="18" y="17"/>
                  <a:pt x="18" y="17"/>
                  <a:pt x="18" y="17"/>
                </a:cubicBezTo>
                <a:cubicBezTo>
                  <a:pt x="15" y="17"/>
                  <a:pt x="12" y="18"/>
                  <a:pt x="10" y="20"/>
                </a:cubicBezTo>
                <a:cubicBezTo>
                  <a:pt x="7" y="17"/>
                  <a:pt x="7" y="17"/>
                  <a:pt x="7" y="17"/>
                </a:cubicBezTo>
                <a:cubicBezTo>
                  <a:pt x="4" y="20"/>
                  <a:pt x="4" y="20"/>
                  <a:pt x="4" y="20"/>
                </a:cubicBezTo>
                <a:cubicBezTo>
                  <a:pt x="7" y="23"/>
                  <a:pt x="7" y="23"/>
                  <a:pt x="7" y="23"/>
                </a:cubicBezTo>
                <a:cubicBezTo>
                  <a:pt x="5" y="26"/>
                  <a:pt x="4" y="28"/>
                  <a:pt x="4" y="31"/>
                </a:cubicBezTo>
                <a:cubicBezTo>
                  <a:pt x="0" y="31"/>
                  <a:pt x="0" y="31"/>
                  <a:pt x="0" y="31"/>
                </a:cubicBezTo>
                <a:cubicBezTo>
                  <a:pt x="0" y="36"/>
                  <a:pt x="0" y="36"/>
                  <a:pt x="0" y="36"/>
                </a:cubicBezTo>
                <a:cubicBezTo>
                  <a:pt x="4" y="36"/>
                  <a:pt x="4" y="36"/>
                  <a:pt x="4" y="36"/>
                </a:cubicBezTo>
                <a:cubicBezTo>
                  <a:pt x="4" y="39"/>
                  <a:pt x="5" y="41"/>
                  <a:pt x="7" y="44"/>
                </a:cubicBezTo>
                <a:cubicBezTo>
                  <a:pt x="4" y="46"/>
                  <a:pt x="4" y="46"/>
                  <a:pt x="4" y="46"/>
                </a:cubicBezTo>
                <a:cubicBezTo>
                  <a:pt x="7" y="50"/>
                  <a:pt x="7" y="50"/>
                  <a:pt x="7" y="50"/>
                </a:cubicBezTo>
                <a:cubicBezTo>
                  <a:pt x="10" y="47"/>
                  <a:pt x="10" y="47"/>
                  <a:pt x="10" y="47"/>
                </a:cubicBezTo>
                <a:cubicBezTo>
                  <a:pt x="12" y="49"/>
                  <a:pt x="15" y="50"/>
                  <a:pt x="18" y="50"/>
                </a:cubicBezTo>
                <a:cubicBezTo>
                  <a:pt x="18" y="54"/>
                  <a:pt x="18" y="54"/>
                  <a:pt x="18" y="54"/>
                </a:cubicBezTo>
                <a:cubicBezTo>
                  <a:pt x="23" y="54"/>
                  <a:pt x="23" y="54"/>
                  <a:pt x="23" y="54"/>
                </a:cubicBezTo>
                <a:cubicBezTo>
                  <a:pt x="23" y="50"/>
                  <a:pt x="23" y="50"/>
                  <a:pt x="23" y="50"/>
                </a:cubicBezTo>
                <a:cubicBezTo>
                  <a:pt x="26" y="50"/>
                  <a:pt x="28" y="49"/>
                  <a:pt x="31" y="47"/>
                </a:cubicBezTo>
                <a:cubicBezTo>
                  <a:pt x="32" y="48"/>
                  <a:pt x="32" y="48"/>
                  <a:pt x="32" y="48"/>
                </a:cubicBezTo>
                <a:cubicBezTo>
                  <a:pt x="33" y="50"/>
                  <a:pt x="33" y="50"/>
                  <a:pt x="33" y="50"/>
                </a:cubicBezTo>
                <a:cubicBezTo>
                  <a:pt x="37" y="46"/>
                  <a:pt x="37" y="46"/>
                  <a:pt x="37" y="46"/>
                </a:cubicBezTo>
                <a:cubicBezTo>
                  <a:pt x="34" y="43"/>
                  <a:pt x="34" y="43"/>
                  <a:pt x="34" y="43"/>
                </a:cubicBezTo>
                <a:cubicBezTo>
                  <a:pt x="36" y="41"/>
                  <a:pt x="37" y="39"/>
                  <a:pt x="37" y="36"/>
                </a:cubicBezTo>
                <a:cubicBezTo>
                  <a:pt x="41" y="36"/>
                  <a:pt x="41" y="36"/>
                  <a:pt x="41" y="36"/>
                </a:cubicBezTo>
                <a:close/>
                <a:moveTo>
                  <a:pt x="32" y="38"/>
                </a:moveTo>
                <a:cubicBezTo>
                  <a:pt x="32" y="38"/>
                  <a:pt x="32" y="38"/>
                  <a:pt x="32" y="38"/>
                </a:cubicBezTo>
                <a:cubicBezTo>
                  <a:pt x="30" y="43"/>
                  <a:pt x="26" y="46"/>
                  <a:pt x="20" y="46"/>
                </a:cubicBezTo>
                <a:cubicBezTo>
                  <a:pt x="14" y="46"/>
                  <a:pt x="8" y="40"/>
                  <a:pt x="8" y="33"/>
                </a:cubicBezTo>
                <a:cubicBezTo>
                  <a:pt x="8" y="27"/>
                  <a:pt x="14" y="21"/>
                  <a:pt x="20" y="21"/>
                </a:cubicBezTo>
                <a:cubicBezTo>
                  <a:pt x="26" y="21"/>
                  <a:pt x="30" y="24"/>
                  <a:pt x="32" y="29"/>
                </a:cubicBezTo>
                <a:cubicBezTo>
                  <a:pt x="32" y="30"/>
                  <a:pt x="33" y="32"/>
                  <a:pt x="33" y="33"/>
                </a:cubicBezTo>
                <a:cubicBezTo>
                  <a:pt x="33" y="35"/>
                  <a:pt x="32" y="37"/>
                  <a:pt x="32" y="38"/>
                </a:cubicBezTo>
                <a:close/>
                <a:moveTo>
                  <a:pt x="58" y="35"/>
                </a:moveTo>
                <a:cubicBezTo>
                  <a:pt x="59" y="36"/>
                  <a:pt x="59" y="37"/>
                  <a:pt x="60" y="38"/>
                </a:cubicBezTo>
                <a:cubicBezTo>
                  <a:pt x="62" y="38"/>
                  <a:pt x="62" y="38"/>
                  <a:pt x="62" y="38"/>
                </a:cubicBezTo>
                <a:cubicBezTo>
                  <a:pt x="62" y="41"/>
                  <a:pt x="62" y="41"/>
                  <a:pt x="62" y="41"/>
                </a:cubicBezTo>
                <a:cubicBezTo>
                  <a:pt x="60" y="41"/>
                  <a:pt x="60" y="41"/>
                  <a:pt x="60" y="41"/>
                </a:cubicBezTo>
                <a:cubicBezTo>
                  <a:pt x="59" y="42"/>
                  <a:pt x="59" y="44"/>
                  <a:pt x="58" y="45"/>
                </a:cubicBezTo>
                <a:cubicBezTo>
                  <a:pt x="59" y="46"/>
                  <a:pt x="59" y="46"/>
                  <a:pt x="59" y="46"/>
                </a:cubicBezTo>
                <a:cubicBezTo>
                  <a:pt x="58" y="48"/>
                  <a:pt x="58" y="48"/>
                  <a:pt x="58" y="48"/>
                </a:cubicBezTo>
                <a:cubicBezTo>
                  <a:pt x="56" y="47"/>
                  <a:pt x="56" y="47"/>
                  <a:pt x="56" y="47"/>
                </a:cubicBezTo>
                <a:cubicBezTo>
                  <a:pt x="55" y="47"/>
                  <a:pt x="54" y="48"/>
                  <a:pt x="52" y="48"/>
                </a:cubicBezTo>
                <a:cubicBezTo>
                  <a:pt x="52" y="50"/>
                  <a:pt x="52" y="50"/>
                  <a:pt x="52" y="50"/>
                </a:cubicBezTo>
                <a:cubicBezTo>
                  <a:pt x="50" y="50"/>
                  <a:pt x="50" y="50"/>
                  <a:pt x="50" y="50"/>
                </a:cubicBezTo>
                <a:cubicBezTo>
                  <a:pt x="50" y="48"/>
                  <a:pt x="50" y="48"/>
                  <a:pt x="50" y="48"/>
                </a:cubicBezTo>
                <a:cubicBezTo>
                  <a:pt x="49" y="48"/>
                  <a:pt x="47" y="47"/>
                  <a:pt x="46" y="47"/>
                </a:cubicBezTo>
                <a:cubicBezTo>
                  <a:pt x="45" y="48"/>
                  <a:pt x="45" y="48"/>
                  <a:pt x="45" y="48"/>
                </a:cubicBezTo>
                <a:cubicBezTo>
                  <a:pt x="43" y="46"/>
                  <a:pt x="43" y="46"/>
                  <a:pt x="43" y="46"/>
                </a:cubicBezTo>
                <a:cubicBezTo>
                  <a:pt x="44" y="45"/>
                  <a:pt x="44" y="45"/>
                  <a:pt x="44" y="45"/>
                </a:cubicBezTo>
                <a:cubicBezTo>
                  <a:pt x="43" y="44"/>
                  <a:pt x="43" y="42"/>
                  <a:pt x="43" y="41"/>
                </a:cubicBezTo>
                <a:cubicBezTo>
                  <a:pt x="41" y="41"/>
                  <a:pt x="41" y="41"/>
                  <a:pt x="41" y="41"/>
                </a:cubicBezTo>
                <a:cubicBezTo>
                  <a:pt x="41" y="39"/>
                  <a:pt x="41" y="39"/>
                  <a:pt x="41" y="39"/>
                </a:cubicBezTo>
                <a:cubicBezTo>
                  <a:pt x="43" y="39"/>
                  <a:pt x="43" y="39"/>
                  <a:pt x="43" y="39"/>
                </a:cubicBezTo>
                <a:cubicBezTo>
                  <a:pt x="43" y="37"/>
                  <a:pt x="43" y="36"/>
                  <a:pt x="44" y="35"/>
                </a:cubicBezTo>
                <a:cubicBezTo>
                  <a:pt x="43" y="33"/>
                  <a:pt x="43" y="33"/>
                  <a:pt x="43" y="33"/>
                </a:cubicBezTo>
                <a:cubicBezTo>
                  <a:pt x="45" y="32"/>
                  <a:pt x="45" y="32"/>
                  <a:pt x="45" y="32"/>
                </a:cubicBezTo>
                <a:cubicBezTo>
                  <a:pt x="46" y="33"/>
                  <a:pt x="46" y="33"/>
                  <a:pt x="46" y="33"/>
                </a:cubicBezTo>
                <a:cubicBezTo>
                  <a:pt x="47" y="32"/>
                  <a:pt x="48" y="32"/>
                  <a:pt x="50" y="31"/>
                </a:cubicBezTo>
                <a:cubicBezTo>
                  <a:pt x="50" y="29"/>
                  <a:pt x="50" y="29"/>
                  <a:pt x="50" y="29"/>
                </a:cubicBezTo>
                <a:cubicBezTo>
                  <a:pt x="52" y="29"/>
                  <a:pt x="52" y="29"/>
                  <a:pt x="52" y="29"/>
                </a:cubicBezTo>
                <a:cubicBezTo>
                  <a:pt x="52" y="31"/>
                  <a:pt x="52" y="31"/>
                  <a:pt x="52" y="31"/>
                </a:cubicBezTo>
                <a:cubicBezTo>
                  <a:pt x="54" y="32"/>
                  <a:pt x="55" y="32"/>
                  <a:pt x="56" y="33"/>
                </a:cubicBezTo>
                <a:cubicBezTo>
                  <a:pt x="58" y="31"/>
                  <a:pt x="58" y="31"/>
                  <a:pt x="58" y="31"/>
                </a:cubicBezTo>
                <a:cubicBezTo>
                  <a:pt x="59" y="33"/>
                  <a:pt x="59" y="33"/>
                  <a:pt x="59" y="33"/>
                </a:cubicBezTo>
                <a:cubicBezTo>
                  <a:pt x="58" y="35"/>
                  <a:pt x="58" y="35"/>
                  <a:pt x="58" y="35"/>
                </a:cubicBezTo>
                <a:close/>
                <a:moveTo>
                  <a:pt x="51" y="46"/>
                </a:moveTo>
                <a:cubicBezTo>
                  <a:pt x="55" y="46"/>
                  <a:pt x="57" y="43"/>
                  <a:pt x="57" y="40"/>
                </a:cubicBezTo>
                <a:cubicBezTo>
                  <a:pt x="57" y="36"/>
                  <a:pt x="55" y="34"/>
                  <a:pt x="51" y="34"/>
                </a:cubicBezTo>
                <a:cubicBezTo>
                  <a:pt x="48" y="34"/>
                  <a:pt x="45" y="36"/>
                  <a:pt x="45" y="40"/>
                </a:cubicBezTo>
                <a:cubicBezTo>
                  <a:pt x="45" y="43"/>
                  <a:pt x="48" y="46"/>
                  <a:pt x="51" y="46"/>
                </a:cubicBezTo>
                <a:cubicBezTo>
                  <a:pt x="51" y="46"/>
                  <a:pt x="51" y="46"/>
                  <a:pt x="51" y="46"/>
                </a:cubicBezTo>
                <a:close/>
                <a:moveTo>
                  <a:pt x="59" y="12"/>
                </a:moveTo>
                <a:cubicBezTo>
                  <a:pt x="62" y="12"/>
                  <a:pt x="62" y="12"/>
                  <a:pt x="62" y="12"/>
                </a:cubicBezTo>
                <a:cubicBezTo>
                  <a:pt x="62" y="15"/>
                  <a:pt x="62" y="15"/>
                  <a:pt x="62" y="15"/>
                </a:cubicBezTo>
                <a:cubicBezTo>
                  <a:pt x="59" y="15"/>
                  <a:pt x="59" y="15"/>
                  <a:pt x="59" y="15"/>
                </a:cubicBezTo>
                <a:cubicBezTo>
                  <a:pt x="59" y="17"/>
                  <a:pt x="58" y="19"/>
                  <a:pt x="57" y="20"/>
                </a:cubicBezTo>
                <a:cubicBezTo>
                  <a:pt x="59" y="22"/>
                  <a:pt x="59" y="22"/>
                  <a:pt x="59" y="22"/>
                </a:cubicBezTo>
                <a:cubicBezTo>
                  <a:pt x="56" y="25"/>
                  <a:pt x="56" y="25"/>
                  <a:pt x="56" y="25"/>
                </a:cubicBezTo>
                <a:cubicBezTo>
                  <a:pt x="55" y="23"/>
                  <a:pt x="55" y="23"/>
                  <a:pt x="55" y="23"/>
                </a:cubicBezTo>
                <a:cubicBezTo>
                  <a:pt x="53" y="24"/>
                  <a:pt x="51" y="25"/>
                  <a:pt x="50" y="25"/>
                </a:cubicBezTo>
                <a:cubicBezTo>
                  <a:pt x="50" y="28"/>
                  <a:pt x="50" y="28"/>
                  <a:pt x="50" y="28"/>
                </a:cubicBezTo>
                <a:cubicBezTo>
                  <a:pt x="46" y="28"/>
                  <a:pt x="46" y="28"/>
                  <a:pt x="46" y="28"/>
                </a:cubicBezTo>
                <a:cubicBezTo>
                  <a:pt x="46" y="25"/>
                  <a:pt x="46" y="25"/>
                  <a:pt x="46" y="25"/>
                </a:cubicBezTo>
                <a:cubicBezTo>
                  <a:pt x="44" y="25"/>
                  <a:pt x="43" y="24"/>
                  <a:pt x="41" y="23"/>
                </a:cubicBezTo>
                <a:cubicBezTo>
                  <a:pt x="39" y="25"/>
                  <a:pt x="39" y="25"/>
                  <a:pt x="39" y="25"/>
                </a:cubicBezTo>
                <a:cubicBezTo>
                  <a:pt x="37" y="22"/>
                  <a:pt x="37" y="22"/>
                  <a:pt x="37" y="22"/>
                </a:cubicBezTo>
                <a:cubicBezTo>
                  <a:pt x="39" y="20"/>
                  <a:pt x="39" y="20"/>
                  <a:pt x="39" y="20"/>
                </a:cubicBezTo>
                <a:cubicBezTo>
                  <a:pt x="38" y="19"/>
                  <a:pt x="37" y="17"/>
                  <a:pt x="37" y="15"/>
                </a:cubicBezTo>
                <a:cubicBezTo>
                  <a:pt x="34" y="15"/>
                  <a:pt x="34" y="15"/>
                  <a:pt x="34" y="15"/>
                </a:cubicBezTo>
                <a:cubicBezTo>
                  <a:pt x="34" y="12"/>
                  <a:pt x="34" y="12"/>
                  <a:pt x="34" y="12"/>
                </a:cubicBezTo>
                <a:cubicBezTo>
                  <a:pt x="37" y="12"/>
                  <a:pt x="37" y="12"/>
                  <a:pt x="37" y="12"/>
                </a:cubicBezTo>
                <a:cubicBezTo>
                  <a:pt x="37" y="10"/>
                  <a:pt x="38" y="9"/>
                  <a:pt x="39" y="7"/>
                </a:cubicBezTo>
                <a:cubicBezTo>
                  <a:pt x="37" y="5"/>
                  <a:pt x="37" y="5"/>
                  <a:pt x="37" y="5"/>
                </a:cubicBezTo>
                <a:cubicBezTo>
                  <a:pt x="39" y="3"/>
                  <a:pt x="39" y="3"/>
                  <a:pt x="39" y="3"/>
                </a:cubicBezTo>
                <a:cubicBezTo>
                  <a:pt x="41" y="5"/>
                  <a:pt x="41" y="5"/>
                  <a:pt x="41" y="5"/>
                </a:cubicBezTo>
                <a:cubicBezTo>
                  <a:pt x="43" y="4"/>
                  <a:pt x="44" y="3"/>
                  <a:pt x="46" y="3"/>
                </a:cubicBezTo>
                <a:cubicBezTo>
                  <a:pt x="46" y="0"/>
                  <a:pt x="46" y="0"/>
                  <a:pt x="46" y="0"/>
                </a:cubicBezTo>
                <a:cubicBezTo>
                  <a:pt x="49" y="0"/>
                  <a:pt x="49" y="0"/>
                  <a:pt x="49" y="0"/>
                </a:cubicBezTo>
                <a:cubicBezTo>
                  <a:pt x="49" y="3"/>
                  <a:pt x="49" y="3"/>
                  <a:pt x="49" y="3"/>
                </a:cubicBezTo>
                <a:cubicBezTo>
                  <a:pt x="51" y="3"/>
                  <a:pt x="53" y="4"/>
                  <a:pt x="54" y="5"/>
                </a:cubicBezTo>
                <a:cubicBezTo>
                  <a:pt x="56" y="3"/>
                  <a:pt x="56" y="3"/>
                  <a:pt x="56" y="3"/>
                </a:cubicBezTo>
                <a:cubicBezTo>
                  <a:pt x="59" y="5"/>
                  <a:pt x="59" y="5"/>
                  <a:pt x="59" y="5"/>
                </a:cubicBezTo>
                <a:cubicBezTo>
                  <a:pt x="57" y="7"/>
                  <a:pt x="57" y="7"/>
                  <a:pt x="57" y="7"/>
                </a:cubicBezTo>
                <a:cubicBezTo>
                  <a:pt x="58" y="8"/>
                  <a:pt x="59" y="10"/>
                  <a:pt x="59" y="12"/>
                </a:cubicBezTo>
                <a:close/>
                <a:moveTo>
                  <a:pt x="48" y="22"/>
                </a:moveTo>
                <a:cubicBezTo>
                  <a:pt x="48" y="22"/>
                  <a:pt x="48" y="22"/>
                  <a:pt x="48" y="22"/>
                </a:cubicBezTo>
                <a:cubicBezTo>
                  <a:pt x="43" y="22"/>
                  <a:pt x="40" y="18"/>
                  <a:pt x="40" y="14"/>
                </a:cubicBezTo>
                <a:cubicBezTo>
                  <a:pt x="40" y="9"/>
                  <a:pt x="43" y="6"/>
                  <a:pt x="48" y="6"/>
                </a:cubicBezTo>
                <a:cubicBezTo>
                  <a:pt x="52" y="6"/>
                  <a:pt x="56" y="9"/>
                  <a:pt x="56" y="14"/>
                </a:cubicBezTo>
                <a:cubicBezTo>
                  <a:pt x="56" y="18"/>
                  <a:pt x="52" y="22"/>
                  <a:pt x="48" y="22"/>
                </a:cubicBezTo>
                <a:close/>
              </a:path>
            </a:pathLst>
          </a:custGeom>
          <a:solidFill>
            <a:schemeClr val="accent1">
              <a:lumMod val="75000"/>
            </a:schemeClr>
          </a:solidFill>
          <a:ln>
            <a:noFill/>
          </a:ln>
          <a:extLst/>
        </p:spPr>
        <p:txBody>
          <a:bodyPr anchor="t" anchorCtr="0" bIns="36363" compatLnSpc="1" lIns="72727" numCol="1" rIns="72727" tIns="36363" vert="horz" wrap="square">
            <a:prstTxWarp prst="textNoShape">
              <a:avLst/>
            </a:prstTxWarp>
          </a:bodyPr>
          <a:lstStyle/>
          <a:p>
            <a:endParaRPr altLang="en-US" lang="zh-CN"/>
          </a:p>
        </p:txBody>
      </p:sp>
      <p:sp>
        <p:nvSpPr>
          <p:cNvPr id="43" name="Freeform 45"/>
          <p:cNvSpPr>
            <a:spLocks noEditPoints="1"/>
          </p:cNvSpPr>
          <p:nvPr/>
        </p:nvSpPr>
        <p:spPr bwMode="auto">
          <a:xfrm>
            <a:off x="7039598" y="2941283"/>
            <a:ext cx="253729" cy="282356"/>
          </a:xfrm>
          <a:custGeom>
            <a:gdLst>
              <a:gd fmla="*/ 40 w 46" name="T0"/>
              <a:gd fmla="*/ 28 h 51" name="T1"/>
              <a:gd fmla="*/ 35 w 46" name="T2"/>
              <a:gd fmla="*/ 41 h 51" name="T3"/>
              <a:gd fmla="*/ 34 w 46" name="T4"/>
              <a:gd fmla="*/ 34 h 51" name="T5"/>
              <a:gd fmla="*/ 29 w 46" name="T6"/>
              <a:gd fmla="*/ 30 h 51" name="T7"/>
              <a:gd fmla="*/ 29 w 46" name="T8"/>
              <a:gd fmla="*/ 30 h 51" name="T9"/>
              <a:gd fmla="*/ 27 w 46" name="T10"/>
              <a:gd fmla="*/ 30 h 51" name="T11"/>
              <a:gd fmla="*/ 25 w 46" name="T12"/>
              <a:gd fmla="*/ 35 h 51" name="T13"/>
              <a:gd fmla="*/ 24 w 46" name="T14"/>
              <a:gd fmla="*/ 38 h 51" name="T15"/>
              <a:gd fmla="*/ 24 w 46" name="T16"/>
              <a:gd fmla="*/ 32 h 51" name="T17"/>
              <a:gd fmla="*/ 24 w 46" name="T18"/>
              <a:gd fmla="*/ 31 h 51" name="T19"/>
              <a:gd fmla="*/ 23 w 46" name="T20"/>
              <a:gd fmla="*/ 30 h 51" name="T21"/>
              <a:gd fmla="*/ 22 w 46" name="T22"/>
              <a:gd fmla="*/ 31 h 51" name="T23"/>
              <a:gd fmla="*/ 22 w 46" name="T24"/>
              <a:gd fmla="*/ 32 h 51" name="T25"/>
              <a:gd fmla="*/ 21 w 46" name="T26"/>
              <a:gd fmla="*/ 38 h 51" name="T27"/>
              <a:gd fmla="*/ 20 w 46" name="T28"/>
              <a:gd fmla="*/ 35 h 51" name="T29"/>
              <a:gd fmla="*/ 19 w 46" name="T30"/>
              <a:gd fmla="*/ 30 h 51" name="T31"/>
              <a:gd fmla="*/ 15 w 46" name="T32"/>
              <a:gd fmla="*/ 30 h 51" name="T33"/>
              <a:gd fmla="*/ 15 w 46" name="T34"/>
              <a:gd fmla="*/ 30 h 51" name="T35"/>
              <a:gd fmla="*/ 11 w 46" name="T36"/>
              <a:gd fmla="*/ 34 h 51" name="T37"/>
              <a:gd fmla="*/ 10 w 46" name="T38"/>
              <a:gd fmla="*/ 41 h 51" name="T39"/>
              <a:gd fmla="*/ 5 w 46" name="T40"/>
              <a:gd fmla="*/ 28 h 51" name="T41"/>
              <a:gd fmla="*/ 23 w 46" name="T42"/>
              <a:gd fmla="*/ 11 h 51" name="T43"/>
              <a:gd fmla="*/ 23 w 46" name="T44"/>
              <a:gd fmla="*/ 14 h 51" name="T45"/>
              <a:gd fmla="*/ 25 w 46" name="T46"/>
              <a:gd fmla="*/ 15 h 51" name="T47"/>
              <a:gd fmla="*/ 28 w 46" name="T48"/>
              <a:gd fmla="*/ 13 h 51" name="T49"/>
              <a:gd fmla="*/ 32 w 46" name="T50"/>
              <a:gd fmla="*/ 11 h 51" name="T51"/>
              <a:gd fmla="*/ 34 w 46" name="T52"/>
              <a:gd fmla="*/ 9 h 51" name="T53"/>
              <a:gd fmla="*/ 34 w 46" name="T54"/>
              <a:gd fmla="*/ 7 h 51" name="T55"/>
              <a:gd fmla="*/ 32 w 46" name="T56"/>
              <a:gd fmla="*/ 5 h 51" name="T57"/>
              <a:gd fmla="*/ 28 w 46" name="T58"/>
              <a:gd fmla="*/ 3 h 51" name="T59"/>
              <a:gd fmla="*/ 25 w 46" name="T60"/>
              <a:gd fmla="*/ 1 h 51" name="T61"/>
              <a:gd fmla="*/ 23 w 46" name="T62"/>
              <a:gd fmla="*/ 2 h 51" name="T63"/>
              <a:gd fmla="*/ 23 w 46" name="T64"/>
              <a:gd fmla="*/ 5 h 51" name="T65"/>
              <a:gd fmla="*/ 0 w 46" name="T66"/>
              <a:gd fmla="*/ 28 h 51" name="T67"/>
              <a:gd fmla="*/ 23 w 46" name="T68"/>
              <a:gd fmla="*/ 51 h 51" name="T69"/>
              <a:gd fmla="*/ 46 w 46" name="T70"/>
              <a:gd fmla="*/ 28 h 51" name="T71"/>
              <a:gd fmla="*/ 40 w 46" name="T72"/>
              <a:gd fmla="*/ 28 h 51" name="T73"/>
              <a:gd fmla="*/ 23 w 46" name="T74"/>
              <a:gd fmla="*/ 19 h 51" name="T75"/>
              <a:gd fmla="*/ 28 w 46" name="T76"/>
              <a:gd fmla="*/ 24 h 51" name="T77"/>
              <a:gd fmla="*/ 23 w 46" name="T78"/>
              <a:gd fmla="*/ 29 h 51" name="T79"/>
              <a:gd fmla="*/ 17 w 46" name="T80"/>
              <a:gd fmla="*/ 24 h 51" name="T81"/>
              <a:gd fmla="*/ 23 w 46" name="T82"/>
              <a:gd fmla="*/ 19 h 51" name="T83"/>
              <a:gd fmla="*/ 30 w 46" name="T84"/>
              <a:gd fmla="*/ 37 h 51" name="T85"/>
              <a:gd fmla="*/ 30 w 46" name="T86"/>
              <a:gd fmla="*/ 37 h 51" name="T87"/>
              <a:gd fmla="*/ 30 w 46" name="T88"/>
              <a:gd fmla="*/ 37 h 51" name="T89"/>
              <a:gd fmla="*/ 30 w 46" name="T90"/>
              <a:gd fmla="*/ 44 h 51" name="T91"/>
              <a:gd fmla="*/ 30 w 46" name="T92"/>
              <a:gd fmla="*/ 44 h 51" name="T93"/>
              <a:gd fmla="*/ 29 w 46" name="T94"/>
              <a:gd fmla="*/ 37 h 51" name="T95"/>
              <a:gd fmla="*/ 30 w 46" name="T96"/>
              <a:gd fmla="*/ 37 h 51" name="T97"/>
              <a:gd fmla="*/ 15 w 46" name="T98"/>
              <a:gd fmla="*/ 37 h 51" name="T99"/>
              <a:gd fmla="*/ 15 w 46" name="T100"/>
              <a:gd fmla="*/ 37 h 51" name="T101"/>
              <a:gd fmla="*/ 15 w 46" name="T102"/>
              <a:gd fmla="*/ 44 h 51" name="T103"/>
              <a:gd fmla="*/ 14 w 46" name="T104"/>
              <a:gd fmla="*/ 44 h 51" name="T105"/>
              <a:gd fmla="*/ 14 w 46" name="T106"/>
              <a:gd fmla="*/ 37 h 51" name="T107"/>
              <a:gd fmla="*/ 15 w 46" name="T108"/>
              <a:gd fmla="*/ 37 h 51" name="T10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b="b" l="0" r="r" t="0"/>
            <a:pathLst>
              <a:path h="51" w="46">
                <a:moveTo>
                  <a:pt x="40" y="28"/>
                </a:moveTo>
                <a:cubicBezTo>
                  <a:pt x="40" y="33"/>
                  <a:pt x="38" y="38"/>
                  <a:pt x="35" y="41"/>
                </a:cubicBezTo>
                <a:cubicBezTo>
                  <a:pt x="34" y="38"/>
                  <a:pt x="34" y="35"/>
                  <a:pt x="34" y="34"/>
                </a:cubicBezTo>
                <a:cubicBezTo>
                  <a:pt x="33" y="31"/>
                  <a:pt x="30" y="30"/>
                  <a:pt x="29" y="30"/>
                </a:cubicBezTo>
                <a:cubicBezTo>
                  <a:pt x="29" y="30"/>
                  <a:pt x="29" y="30"/>
                  <a:pt x="29" y="30"/>
                </a:cubicBezTo>
                <a:cubicBezTo>
                  <a:pt x="27" y="30"/>
                  <a:pt x="27" y="30"/>
                  <a:pt x="27" y="30"/>
                </a:cubicBezTo>
                <a:cubicBezTo>
                  <a:pt x="25" y="35"/>
                  <a:pt x="25" y="35"/>
                  <a:pt x="25" y="35"/>
                </a:cubicBezTo>
                <a:cubicBezTo>
                  <a:pt x="24" y="38"/>
                  <a:pt x="24" y="38"/>
                  <a:pt x="24" y="38"/>
                </a:cubicBezTo>
                <a:cubicBezTo>
                  <a:pt x="24" y="32"/>
                  <a:pt x="24" y="32"/>
                  <a:pt x="24" y="32"/>
                </a:cubicBezTo>
                <a:cubicBezTo>
                  <a:pt x="24" y="32"/>
                  <a:pt x="24" y="31"/>
                  <a:pt x="24" y="31"/>
                </a:cubicBezTo>
                <a:cubicBezTo>
                  <a:pt x="24" y="31"/>
                  <a:pt x="23" y="30"/>
                  <a:pt x="23" y="30"/>
                </a:cubicBezTo>
                <a:cubicBezTo>
                  <a:pt x="22" y="30"/>
                  <a:pt x="22" y="31"/>
                  <a:pt x="22" y="31"/>
                </a:cubicBezTo>
                <a:cubicBezTo>
                  <a:pt x="22" y="31"/>
                  <a:pt x="22" y="32"/>
                  <a:pt x="22" y="32"/>
                </a:cubicBezTo>
                <a:cubicBezTo>
                  <a:pt x="21" y="38"/>
                  <a:pt x="21" y="38"/>
                  <a:pt x="21" y="38"/>
                </a:cubicBezTo>
                <a:cubicBezTo>
                  <a:pt x="20" y="35"/>
                  <a:pt x="20" y="35"/>
                  <a:pt x="20" y="35"/>
                </a:cubicBezTo>
                <a:cubicBezTo>
                  <a:pt x="19" y="30"/>
                  <a:pt x="19" y="30"/>
                  <a:pt x="19" y="30"/>
                </a:cubicBezTo>
                <a:cubicBezTo>
                  <a:pt x="15" y="30"/>
                  <a:pt x="15" y="30"/>
                  <a:pt x="15" y="30"/>
                </a:cubicBezTo>
                <a:cubicBezTo>
                  <a:pt x="15" y="30"/>
                  <a:pt x="15" y="30"/>
                  <a:pt x="15" y="30"/>
                </a:cubicBezTo>
                <a:cubicBezTo>
                  <a:pt x="13" y="31"/>
                  <a:pt x="11" y="31"/>
                  <a:pt x="11" y="34"/>
                </a:cubicBezTo>
                <a:cubicBezTo>
                  <a:pt x="10" y="35"/>
                  <a:pt x="10" y="37"/>
                  <a:pt x="10" y="41"/>
                </a:cubicBezTo>
                <a:cubicBezTo>
                  <a:pt x="7" y="37"/>
                  <a:pt x="5" y="33"/>
                  <a:pt x="5" y="28"/>
                </a:cubicBezTo>
                <a:cubicBezTo>
                  <a:pt x="5" y="19"/>
                  <a:pt x="13" y="11"/>
                  <a:pt x="23" y="11"/>
                </a:cubicBezTo>
                <a:cubicBezTo>
                  <a:pt x="23" y="14"/>
                  <a:pt x="23" y="14"/>
                  <a:pt x="23" y="14"/>
                </a:cubicBezTo>
                <a:cubicBezTo>
                  <a:pt x="23" y="15"/>
                  <a:pt x="24" y="15"/>
                  <a:pt x="25" y="15"/>
                </a:cubicBezTo>
                <a:cubicBezTo>
                  <a:pt x="28" y="13"/>
                  <a:pt x="28" y="13"/>
                  <a:pt x="28" y="13"/>
                </a:cubicBezTo>
                <a:cubicBezTo>
                  <a:pt x="29" y="12"/>
                  <a:pt x="30" y="11"/>
                  <a:pt x="32" y="11"/>
                </a:cubicBezTo>
                <a:cubicBezTo>
                  <a:pt x="34" y="9"/>
                  <a:pt x="34" y="9"/>
                  <a:pt x="34" y="9"/>
                </a:cubicBezTo>
                <a:cubicBezTo>
                  <a:pt x="36" y="8"/>
                  <a:pt x="36" y="7"/>
                  <a:pt x="34" y="7"/>
                </a:cubicBezTo>
                <a:cubicBezTo>
                  <a:pt x="32" y="5"/>
                  <a:pt x="32" y="5"/>
                  <a:pt x="32" y="5"/>
                </a:cubicBezTo>
                <a:cubicBezTo>
                  <a:pt x="30" y="4"/>
                  <a:pt x="29" y="3"/>
                  <a:pt x="28" y="3"/>
                </a:cubicBezTo>
                <a:cubicBezTo>
                  <a:pt x="25" y="1"/>
                  <a:pt x="25" y="1"/>
                  <a:pt x="25" y="1"/>
                </a:cubicBezTo>
                <a:cubicBezTo>
                  <a:pt x="24" y="0"/>
                  <a:pt x="23" y="1"/>
                  <a:pt x="23" y="2"/>
                </a:cubicBezTo>
                <a:cubicBezTo>
                  <a:pt x="23" y="5"/>
                  <a:pt x="23" y="5"/>
                  <a:pt x="23" y="5"/>
                </a:cubicBezTo>
                <a:cubicBezTo>
                  <a:pt x="10" y="5"/>
                  <a:pt x="0" y="16"/>
                  <a:pt x="0" y="28"/>
                </a:cubicBezTo>
                <a:cubicBezTo>
                  <a:pt x="0" y="41"/>
                  <a:pt x="10" y="51"/>
                  <a:pt x="23" y="51"/>
                </a:cubicBezTo>
                <a:cubicBezTo>
                  <a:pt x="35" y="51"/>
                  <a:pt x="46" y="41"/>
                  <a:pt x="46" y="28"/>
                </a:cubicBezTo>
                <a:cubicBezTo>
                  <a:pt x="40" y="28"/>
                  <a:pt x="40" y="28"/>
                  <a:pt x="40" y="28"/>
                </a:cubicBezTo>
                <a:close/>
                <a:moveTo>
                  <a:pt x="23" y="19"/>
                </a:moveTo>
                <a:cubicBezTo>
                  <a:pt x="26" y="19"/>
                  <a:pt x="28" y="21"/>
                  <a:pt x="28" y="24"/>
                </a:cubicBezTo>
                <a:cubicBezTo>
                  <a:pt x="28" y="27"/>
                  <a:pt x="26" y="29"/>
                  <a:pt x="23" y="29"/>
                </a:cubicBezTo>
                <a:cubicBezTo>
                  <a:pt x="20" y="29"/>
                  <a:pt x="17" y="27"/>
                  <a:pt x="17" y="24"/>
                </a:cubicBezTo>
                <a:cubicBezTo>
                  <a:pt x="17" y="21"/>
                  <a:pt x="20" y="19"/>
                  <a:pt x="23" y="19"/>
                </a:cubicBezTo>
                <a:close/>
                <a:moveTo>
                  <a:pt x="30" y="37"/>
                </a:moveTo>
                <a:cubicBezTo>
                  <a:pt x="30" y="37"/>
                  <a:pt x="30" y="37"/>
                  <a:pt x="30" y="37"/>
                </a:cubicBezTo>
                <a:cubicBezTo>
                  <a:pt x="30" y="37"/>
                  <a:pt x="30" y="37"/>
                  <a:pt x="30" y="37"/>
                </a:cubicBezTo>
                <a:cubicBezTo>
                  <a:pt x="30" y="44"/>
                  <a:pt x="30" y="44"/>
                  <a:pt x="30" y="44"/>
                </a:cubicBezTo>
                <a:cubicBezTo>
                  <a:pt x="30" y="44"/>
                  <a:pt x="30" y="44"/>
                  <a:pt x="30" y="44"/>
                </a:cubicBezTo>
                <a:cubicBezTo>
                  <a:pt x="29" y="37"/>
                  <a:pt x="29" y="37"/>
                  <a:pt x="29" y="37"/>
                </a:cubicBezTo>
                <a:cubicBezTo>
                  <a:pt x="30" y="37"/>
                  <a:pt x="30" y="37"/>
                  <a:pt x="30" y="37"/>
                </a:cubicBezTo>
                <a:close/>
                <a:moveTo>
                  <a:pt x="15" y="37"/>
                </a:moveTo>
                <a:cubicBezTo>
                  <a:pt x="15" y="37"/>
                  <a:pt x="15" y="37"/>
                  <a:pt x="15" y="37"/>
                </a:cubicBezTo>
                <a:cubicBezTo>
                  <a:pt x="15" y="44"/>
                  <a:pt x="15" y="44"/>
                  <a:pt x="15" y="44"/>
                </a:cubicBezTo>
                <a:cubicBezTo>
                  <a:pt x="15" y="44"/>
                  <a:pt x="14" y="44"/>
                  <a:pt x="14" y="44"/>
                </a:cubicBezTo>
                <a:cubicBezTo>
                  <a:pt x="14" y="37"/>
                  <a:pt x="14" y="37"/>
                  <a:pt x="14" y="37"/>
                </a:cubicBezTo>
                <a:cubicBezTo>
                  <a:pt x="14" y="37"/>
                  <a:pt x="14" y="37"/>
                  <a:pt x="15" y="37"/>
                </a:cubicBezTo>
                <a:close/>
              </a:path>
            </a:pathLst>
          </a:custGeom>
          <a:solidFill>
            <a:schemeClr val="accent1">
              <a:lumMod val="75000"/>
            </a:schemeClr>
          </a:solidFill>
          <a:ln>
            <a:noFill/>
          </a:ln>
          <a:extLst/>
        </p:spPr>
        <p:txBody>
          <a:bodyPr anchor="t" anchorCtr="0" bIns="36363" compatLnSpc="1" lIns="72727" numCol="1" rIns="72727" tIns="36363" vert="horz" wrap="square">
            <a:prstTxWarp prst="textNoShape">
              <a:avLst/>
            </a:prstTxWarp>
          </a:bodyPr>
          <a:lstStyle/>
          <a:p>
            <a:endParaRPr altLang="en-US" lang="zh-CN"/>
          </a:p>
        </p:txBody>
      </p:sp>
      <p:sp>
        <p:nvSpPr>
          <p:cNvPr id="44" name="TextBox 43"/>
          <p:cNvSpPr txBox="1"/>
          <p:nvPr/>
        </p:nvSpPr>
        <p:spPr>
          <a:xfrm>
            <a:off x="1408526" y="3774277"/>
            <a:ext cx="1668924" cy="944454"/>
          </a:xfrm>
          <a:prstGeom prst="rect">
            <a:avLst/>
          </a:prstGeom>
          <a:noFill/>
        </p:spPr>
        <p:txBody>
          <a:bodyPr bIns="36363" lIns="72727" rIns="72727" rtlCol="0" tIns="36363" wrap="square">
            <a:spAutoFit/>
          </a:bodyPr>
          <a:lstStyle/>
          <a:p>
            <a:pPr>
              <a:lnSpc>
                <a:spcPct val="130000"/>
              </a:lnSpc>
            </a:pPr>
            <a:r>
              <a:rPr altLang="en-US" lang="zh-CN" sz="1100">
                <a:solidFill>
                  <a:sysClr lastClr="000000" val="windowText"/>
                </a:solidFill>
                <a:latin charset="-122" panose="020b0503020204020204" pitchFamily="34" typeface="微软雅黑"/>
                <a:ea charset="-122" panose="020b0503020204020204" pitchFamily="34" typeface="微软雅黑"/>
              </a:rPr>
              <a:t>您的内容打在这里，或者通过复制您的文本后。您的内容打在这里，或者通过复制您的文本后。</a:t>
            </a:r>
          </a:p>
        </p:txBody>
      </p:sp>
      <p:sp>
        <p:nvSpPr>
          <p:cNvPr id="45" name="TextBox 44"/>
          <p:cNvSpPr txBox="1"/>
          <p:nvPr/>
        </p:nvSpPr>
        <p:spPr>
          <a:xfrm>
            <a:off x="1829620" y="3469064"/>
            <a:ext cx="1411412" cy="211226"/>
          </a:xfrm>
          <a:prstGeom prst="rect">
            <a:avLst/>
          </a:prstGeom>
          <a:noFill/>
        </p:spPr>
        <p:txBody>
          <a:bodyPr anchor="t" bIns="0" lIns="72727" rIns="72727" rtlCol="0" tIns="0" wrap="square">
            <a:spAutoFit/>
          </a:bodyPr>
          <a:lstStyle/>
          <a:p>
            <a:r>
              <a:rPr altLang="en-US" baseline="-3000" lang="zh-CN" sz="2100">
                <a:latin charset="-122" panose="020b0503020204020204" pitchFamily="34" typeface="微软雅黑"/>
                <a:ea charset="-122" panose="020b0503020204020204" pitchFamily="34" typeface="微软雅黑"/>
              </a:rPr>
              <a:t>添加标题</a:t>
            </a:r>
          </a:p>
        </p:txBody>
      </p:sp>
      <p:sp>
        <p:nvSpPr>
          <p:cNvPr id="46" name="TextBox 45"/>
          <p:cNvSpPr txBox="1"/>
          <p:nvPr/>
        </p:nvSpPr>
        <p:spPr>
          <a:xfrm>
            <a:off x="3046063" y="3774277"/>
            <a:ext cx="1668924" cy="944454"/>
          </a:xfrm>
          <a:prstGeom prst="rect">
            <a:avLst/>
          </a:prstGeom>
          <a:noFill/>
        </p:spPr>
        <p:txBody>
          <a:bodyPr bIns="36363" lIns="72727" rIns="72727" rtlCol="0" tIns="36363" wrap="square">
            <a:spAutoFit/>
          </a:bodyPr>
          <a:lstStyle/>
          <a:p>
            <a:pPr>
              <a:lnSpc>
                <a:spcPct val="130000"/>
              </a:lnSpc>
            </a:pPr>
            <a:r>
              <a:rPr altLang="en-US" lang="zh-CN" sz="1100">
                <a:solidFill>
                  <a:sysClr lastClr="000000" val="windowText"/>
                </a:solidFill>
                <a:latin charset="-122" panose="020b0503020204020204" pitchFamily="34" typeface="微软雅黑"/>
                <a:ea charset="-122" panose="020b0503020204020204" pitchFamily="34" typeface="微软雅黑"/>
              </a:rPr>
              <a:t>您的内容打在这里，或者通过复制您的文本后。您的内容打在这里，或者通过复制您的文本后。</a:t>
            </a:r>
          </a:p>
        </p:txBody>
      </p:sp>
      <p:sp>
        <p:nvSpPr>
          <p:cNvPr id="47" name="TextBox 46"/>
          <p:cNvSpPr txBox="1"/>
          <p:nvPr/>
        </p:nvSpPr>
        <p:spPr>
          <a:xfrm>
            <a:off x="3467155" y="3499294"/>
            <a:ext cx="1411412" cy="211226"/>
          </a:xfrm>
          <a:prstGeom prst="rect">
            <a:avLst/>
          </a:prstGeom>
          <a:noFill/>
        </p:spPr>
        <p:txBody>
          <a:bodyPr anchor="t" bIns="0" lIns="72727" rIns="72727" rtlCol="0" tIns="0" wrap="square">
            <a:spAutoFit/>
          </a:bodyPr>
          <a:lstStyle/>
          <a:p>
            <a:r>
              <a:rPr altLang="en-US" baseline="-3000" lang="zh-CN" sz="2100">
                <a:latin charset="-122" panose="020b0503020204020204" pitchFamily="34" typeface="微软雅黑"/>
                <a:ea charset="-122" panose="020b0503020204020204" pitchFamily="34" typeface="微软雅黑"/>
              </a:rPr>
              <a:t>添加标题</a:t>
            </a:r>
          </a:p>
        </p:txBody>
      </p:sp>
      <p:sp>
        <p:nvSpPr>
          <p:cNvPr id="48" name="TextBox 47"/>
          <p:cNvSpPr txBox="1"/>
          <p:nvPr/>
        </p:nvSpPr>
        <p:spPr>
          <a:xfrm>
            <a:off x="4661587" y="3774277"/>
            <a:ext cx="1668924" cy="944454"/>
          </a:xfrm>
          <a:prstGeom prst="rect">
            <a:avLst/>
          </a:prstGeom>
          <a:noFill/>
        </p:spPr>
        <p:txBody>
          <a:bodyPr bIns="36363" lIns="72727" rIns="72727" rtlCol="0" tIns="36363" wrap="square">
            <a:spAutoFit/>
          </a:bodyPr>
          <a:lstStyle/>
          <a:p>
            <a:pPr>
              <a:lnSpc>
                <a:spcPct val="130000"/>
              </a:lnSpc>
            </a:pPr>
            <a:r>
              <a:rPr altLang="en-US" lang="zh-CN" sz="1100">
                <a:solidFill>
                  <a:sysClr lastClr="000000" val="windowText"/>
                </a:solidFill>
                <a:latin charset="-122" panose="020b0503020204020204" pitchFamily="34" typeface="微软雅黑"/>
                <a:ea charset="-122" panose="020b0503020204020204" pitchFamily="34" typeface="微软雅黑"/>
              </a:rPr>
              <a:t>您的内容打在这里，或者通过复制您的文本后。您的内容打在这里，或者通过复制您的文本后。</a:t>
            </a:r>
          </a:p>
        </p:txBody>
      </p:sp>
      <p:sp>
        <p:nvSpPr>
          <p:cNvPr id="49" name="TextBox 48"/>
          <p:cNvSpPr txBox="1"/>
          <p:nvPr/>
        </p:nvSpPr>
        <p:spPr>
          <a:xfrm>
            <a:off x="5082680" y="3499294"/>
            <a:ext cx="1411412" cy="211226"/>
          </a:xfrm>
          <a:prstGeom prst="rect">
            <a:avLst/>
          </a:prstGeom>
          <a:noFill/>
        </p:spPr>
        <p:txBody>
          <a:bodyPr anchor="t" bIns="0" lIns="72727" rIns="72727" rtlCol="0" tIns="0" wrap="square">
            <a:spAutoFit/>
          </a:bodyPr>
          <a:lstStyle/>
          <a:p>
            <a:r>
              <a:rPr altLang="en-US" baseline="-3000" lang="zh-CN" sz="2100">
                <a:latin charset="-122" panose="020b0503020204020204" pitchFamily="34" typeface="微软雅黑"/>
                <a:ea charset="-122" panose="020b0503020204020204" pitchFamily="34" typeface="微软雅黑"/>
              </a:rPr>
              <a:t>添加标题</a:t>
            </a:r>
          </a:p>
        </p:txBody>
      </p:sp>
      <p:sp>
        <p:nvSpPr>
          <p:cNvPr id="50" name="TextBox 49"/>
          <p:cNvSpPr txBox="1"/>
          <p:nvPr/>
        </p:nvSpPr>
        <p:spPr>
          <a:xfrm>
            <a:off x="6339894" y="3774277"/>
            <a:ext cx="1668924" cy="944454"/>
          </a:xfrm>
          <a:prstGeom prst="rect">
            <a:avLst/>
          </a:prstGeom>
          <a:noFill/>
        </p:spPr>
        <p:txBody>
          <a:bodyPr bIns="36363" lIns="72727" rIns="72727" rtlCol="0" tIns="36363" wrap="square">
            <a:spAutoFit/>
          </a:bodyPr>
          <a:lstStyle/>
          <a:p>
            <a:pPr>
              <a:lnSpc>
                <a:spcPct val="130000"/>
              </a:lnSpc>
            </a:pPr>
            <a:r>
              <a:rPr altLang="en-US" lang="zh-CN" sz="1100">
                <a:solidFill>
                  <a:sysClr lastClr="000000" val="windowText"/>
                </a:solidFill>
                <a:latin charset="-122" panose="020b0503020204020204" pitchFamily="34" typeface="微软雅黑"/>
                <a:ea charset="-122" panose="020b0503020204020204" pitchFamily="34" typeface="微软雅黑"/>
              </a:rPr>
              <a:t>您的内容打在这里，或者通过复制您的文本后。您的内容打在这里，或者通过复制您的文本后。</a:t>
            </a:r>
          </a:p>
        </p:txBody>
      </p:sp>
      <p:sp>
        <p:nvSpPr>
          <p:cNvPr id="51" name="TextBox 50"/>
          <p:cNvSpPr txBox="1"/>
          <p:nvPr/>
        </p:nvSpPr>
        <p:spPr>
          <a:xfrm>
            <a:off x="6760988" y="3499294"/>
            <a:ext cx="1411412" cy="211226"/>
          </a:xfrm>
          <a:prstGeom prst="rect">
            <a:avLst/>
          </a:prstGeom>
          <a:noFill/>
        </p:spPr>
        <p:txBody>
          <a:bodyPr anchor="t" bIns="0" lIns="72727" rIns="72727" rtlCol="0" tIns="0" wrap="square">
            <a:spAutoFit/>
          </a:bodyPr>
          <a:lstStyle/>
          <a:p>
            <a:r>
              <a:rPr altLang="en-US" baseline="-3000" lang="zh-CN" sz="2100">
                <a:latin charset="-122" panose="020b0503020204020204" pitchFamily="34" typeface="微软雅黑"/>
                <a:ea charset="-122" panose="020b0503020204020204" pitchFamily="34" typeface="微软雅黑"/>
              </a:rPr>
              <a:t>添加标题</a:t>
            </a:r>
          </a:p>
        </p:txBody>
      </p:sp>
      <p:sp>
        <p:nvSpPr>
          <p:cNvPr id="53" name="TextBox 52"/>
          <p:cNvSpPr txBox="1"/>
          <p:nvPr/>
        </p:nvSpPr>
        <p:spPr>
          <a:xfrm>
            <a:off x="-41955" y="-2540818"/>
            <a:ext cx="868680" cy="365760"/>
          </a:xfrm>
          <a:prstGeom prst="rect">
            <a:avLst/>
          </a:prstGeom>
          <a:noFill/>
        </p:spPr>
        <p:txBody>
          <a:bodyPr rtlCol="0" wrap="none">
            <a:spAutoFit/>
          </a:bodyPr>
          <a:lstStyle/>
          <a:p>
            <a:r>
              <a:rPr altLang="en-US" lang="zh-CN"/>
              <a:t>延迟符</a:t>
            </a:r>
          </a:p>
        </p:txBody>
      </p:sp>
    </p:spTree>
    <p:extLst>
      <p:ext uri="{BB962C8B-B14F-4D97-AF65-F5344CB8AC3E}">
        <p14:creationId val="2220136663"/>
      </p:ext>
    </p:extLst>
  </p:cSld>
  <p:clrMapOvr>
    <a:masterClrMapping/>
  </p:clrMapOvr>
  <mc:AlternateContent>
    <mc:Choice Requires="p14">
      <p:transition p14:dur="700" spd="med">
        <p:fade/>
      </p:transition>
    </mc:Choice>
    <mc:Fallback>
      <p:transition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8">
                                  <p:stCondLst>
                                    <p:cond delay="0"/>
                                  </p:stCondLst>
                                  <p:childTnLst>
                                    <p:set>
                                      <p:cBhvr>
                                        <p:cTn dur="1" fill="hold" id="6">
                                          <p:stCondLst>
                                            <p:cond delay="0"/>
                                          </p:stCondLst>
                                        </p:cTn>
                                        <p:tgtEl>
                                          <p:spTgt spid="6"/>
                                        </p:tgtEl>
                                        <p:attrNameLst>
                                          <p:attrName>style.visibility</p:attrName>
                                        </p:attrNameLst>
                                      </p:cBhvr>
                                      <p:to>
                                        <p:strVal val="visible"/>
                                      </p:to>
                                    </p:set>
                                    <p:animEffect filter="wipe(left)" transition="in">
                                      <p:cBhvr>
                                        <p:cTn dur="500" id="7"/>
                                        <p:tgtEl>
                                          <p:spTgt spid="6"/>
                                        </p:tgtEl>
                                      </p:cBhvr>
                                    </p:animEffect>
                                  </p:childTnLst>
                                </p:cTn>
                              </p:par>
                            </p:childTnLst>
                          </p:cTn>
                        </p:par>
                        <p:par>
                          <p:cTn fill="hold" id="8" nodeType="afterGroup">
                            <p:stCondLst>
                              <p:cond delay="500"/>
                            </p:stCondLst>
                            <p:childTnLst>
                              <p:par>
                                <p:cTn fill="hold" grpId="0" id="9" nodeType="afterEffect" presetClass="entr" presetID="45" presetSubtype="0">
                                  <p:stCondLst>
                                    <p:cond delay="0"/>
                                  </p:stCondLst>
                                  <p:childTnLst>
                                    <p:set>
                                      <p:cBhvr>
                                        <p:cTn dur="1" fill="hold" id="10">
                                          <p:stCondLst>
                                            <p:cond delay="0"/>
                                          </p:stCondLst>
                                        </p:cTn>
                                        <p:tgtEl>
                                          <p:spTgt spid="36"/>
                                        </p:tgtEl>
                                        <p:attrNameLst>
                                          <p:attrName>style.visibility</p:attrName>
                                        </p:attrNameLst>
                                      </p:cBhvr>
                                      <p:to>
                                        <p:strVal val="visible"/>
                                      </p:to>
                                    </p:set>
                                    <p:animEffect filter="fade" transition="in">
                                      <p:cBhvr>
                                        <p:cTn dur="500" id="11"/>
                                        <p:tgtEl>
                                          <p:spTgt spid="36"/>
                                        </p:tgtEl>
                                      </p:cBhvr>
                                    </p:animEffect>
                                    <p:anim calcmode="lin" valueType="num">
                                      <p:cBhvr>
                                        <p:cTn dur="500" fill="hold" id="12"/>
                                        <p:tgtEl>
                                          <p:spTgt spid="36"/>
                                        </p:tgtEl>
                                        <p:attrNameLst>
                                          <p:attrName>ppt_w</p:attrName>
                                        </p:attrNameLst>
                                      </p:cBhvr>
                                      <p:tavLst>
                                        <p:tav fmla="#ppt_w*sin(2.5*pi*$)" tm="0">
                                          <p:val>
                                            <p:fltVal val="0"/>
                                          </p:val>
                                        </p:tav>
                                        <p:tav tm="100000">
                                          <p:val>
                                            <p:fltVal val="1"/>
                                          </p:val>
                                        </p:tav>
                                      </p:tavLst>
                                    </p:anim>
                                    <p:anim calcmode="lin" valueType="num">
                                      <p:cBhvr>
                                        <p:cTn dur="500" fill="hold" id="13"/>
                                        <p:tgtEl>
                                          <p:spTgt spid="36"/>
                                        </p:tgtEl>
                                        <p:attrNameLst>
                                          <p:attrName>ppt_h</p:attrName>
                                        </p:attrNameLst>
                                      </p:cBhvr>
                                      <p:tavLst>
                                        <p:tav tm="0">
                                          <p:val>
                                            <p:strVal val="#ppt_h"/>
                                          </p:val>
                                        </p:tav>
                                        <p:tav tm="100000">
                                          <p:val>
                                            <p:strVal val="#ppt_h"/>
                                          </p:val>
                                        </p:tav>
                                      </p:tavLst>
                                    </p:anim>
                                  </p:childTnLst>
                                </p:cTn>
                              </p:par>
                              <p:par>
                                <p:cTn fill="hold" grpId="0" id="14" nodeType="withEffect" presetClass="entr" presetID="45" presetSubtype="0">
                                  <p:stCondLst>
                                    <p:cond delay="0"/>
                                  </p:stCondLst>
                                  <p:childTnLst>
                                    <p:set>
                                      <p:cBhvr>
                                        <p:cTn dur="1" fill="hold" id="15">
                                          <p:stCondLst>
                                            <p:cond delay="0"/>
                                          </p:stCondLst>
                                        </p:cTn>
                                        <p:tgtEl>
                                          <p:spTgt spid="37"/>
                                        </p:tgtEl>
                                        <p:attrNameLst>
                                          <p:attrName>style.visibility</p:attrName>
                                        </p:attrNameLst>
                                      </p:cBhvr>
                                      <p:to>
                                        <p:strVal val="visible"/>
                                      </p:to>
                                    </p:set>
                                    <p:animEffect filter="fade" transition="in">
                                      <p:cBhvr>
                                        <p:cTn dur="500" id="16"/>
                                        <p:tgtEl>
                                          <p:spTgt spid="37"/>
                                        </p:tgtEl>
                                      </p:cBhvr>
                                    </p:animEffect>
                                    <p:anim calcmode="lin" valueType="num">
                                      <p:cBhvr>
                                        <p:cTn dur="500" fill="hold" id="17"/>
                                        <p:tgtEl>
                                          <p:spTgt spid="37"/>
                                        </p:tgtEl>
                                        <p:attrNameLst>
                                          <p:attrName>ppt_w</p:attrName>
                                        </p:attrNameLst>
                                      </p:cBhvr>
                                      <p:tavLst>
                                        <p:tav fmla="#ppt_w*sin(2.5*pi*$)" tm="0">
                                          <p:val>
                                            <p:fltVal val="0"/>
                                          </p:val>
                                        </p:tav>
                                        <p:tav tm="100000">
                                          <p:val>
                                            <p:fltVal val="1"/>
                                          </p:val>
                                        </p:tav>
                                      </p:tavLst>
                                    </p:anim>
                                    <p:anim calcmode="lin" valueType="num">
                                      <p:cBhvr>
                                        <p:cTn dur="500" fill="hold" id="18"/>
                                        <p:tgtEl>
                                          <p:spTgt spid="37"/>
                                        </p:tgtEl>
                                        <p:attrNameLst>
                                          <p:attrName>ppt_h</p:attrName>
                                        </p:attrNameLst>
                                      </p:cBhvr>
                                      <p:tavLst>
                                        <p:tav tm="0">
                                          <p:val>
                                            <p:strVal val="#ppt_h"/>
                                          </p:val>
                                        </p:tav>
                                        <p:tav tm="100000">
                                          <p:val>
                                            <p:strVal val="#ppt_h"/>
                                          </p:val>
                                        </p:tav>
                                      </p:tavLst>
                                    </p:anim>
                                  </p:childTnLst>
                                </p:cTn>
                              </p:par>
                            </p:childTnLst>
                          </p:cTn>
                        </p:par>
                        <p:par>
                          <p:cTn fill="hold" id="19" nodeType="afterGroup">
                            <p:stCondLst>
                              <p:cond delay="1000"/>
                            </p:stCondLst>
                            <p:childTnLst>
                              <p:par>
                                <p:cTn fill="hold" grpId="0" id="20" nodeType="afterEffect" presetClass="entr" presetID="47" presetSubtype="0">
                                  <p:stCondLst>
                                    <p:cond delay="0"/>
                                  </p:stCondLst>
                                  <p:childTnLst>
                                    <p:set>
                                      <p:cBhvr>
                                        <p:cTn dur="1" fill="hold" id="21">
                                          <p:stCondLst>
                                            <p:cond delay="0"/>
                                          </p:stCondLst>
                                        </p:cTn>
                                        <p:tgtEl>
                                          <p:spTgt spid="45"/>
                                        </p:tgtEl>
                                        <p:attrNameLst>
                                          <p:attrName>style.visibility</p:attrName>
                                        </p:attrNameLst>
                                      </p:cBhvr>
                                      <p:to>
                                        <p:strVal val="visible"/>
                                      </p:to>
                                    </p:set>
                                    <p:animEffect filter="fade" transition="in">
                                      <p:cBhvr>
                                        <p:cTn dur="1000" id="22"/>
                                        <p:tgtEl>
                                          <p:spTgt spid="45"/>
                                        </p:tgtEl>
                                      </p:cBhvr>
                                    </p:animEffect>
                                    <p:anim calcmode="lin" valueType="num">
                                      <p:cBhvr>
                                        <p:cTn dur="1000" fill="hold" id="23"/>
                                        <p:tgtEl>
                                          <p:spTgt spid="45"/>
                                        </p:tgtEl>
                                        <p:attrNameLst>
                                          <p:attrName>ppt_x</p:attrName>
                                        </p:attrNameLst>
                                      </p:cBhvr>
                                      <p:tavLst>
                                        <p:tav tm="0">
                                          <p:val>
                                            <p:strVal val="#ppt_x"/>
                                          </p:val>
                                        </p:tav>
                                        <p:tav tm="100000">
                                          <p:val>
                                            <p:strVal val="#ppt_x"/>
                                          </p:val>
                                        </p:tav>
                                      </p:tavLst>
                                    </p:anim>
                                    <p:anim calcmode="lin" valueType="num">
                                      <p:cBhvr>
                                        <p:cTn dur="1000" fill="hold" id="24"/>
                                        <p:tgtEl>
                                          <p:spTgt spid="45"/>
                                        </p:tgtEl>
                                        <p:attrNameLst>
                                          <p:attrName>ppt_y</p:attrName>
                                        </p:attrNameLst>
                                      </p:cBhvr>
                                      <p:tavLst>
                                        <p:tav tm="0">
                                          <p:val>
                                            <p:strVal val="#ppt_y-.1"/>
                                          </p:val>
                                        </p:tav>
                                        <p:tav tm="100000">
                                          <p:val>
                                            <p:strVal val="#ppt_y"/>
                                          </p:val>
                                        </p:tav>
                                      </p:tavLst>
                                    </p:anim>
                                  </p:childTnLst>
                                </p:cTn>
                              </p:par>
                              <p:par>
                                <p:cTn fill="hold" grpId="0" id="25" nodeType="withEffect" presetClass="entr" presetID="47" presetSubtype="0">
                                  <p:stCondLst>
                                    <p:cond delay="0"/>
                                  </p:stCondLst>
                                  <p:childTnLst>
                                    <p:set>
                                      <p:cBhvr>
                                        <p:cTn dur="1" fill="hold" id="26">
                                          <p:stCondLst>
                                            <p:cond delay="0"/>
                                          </p:stCondLst>
                                        </p:cTn>
                                        <p:tgtEl>
                                          <p:spTgt spid="44"/>
                                        </p:tgtEl>
                                        <p:attrNameLst>
                                          <p:attrName>style.visibility</p:attrName>
                                        </p:attrNameLst>
                                      </p:cBhvr>
                                      <p:to>
                                        <p:strVal val="visible"/>
                                      </p:to>
                                    </p:set>
                                    <p:animEffect filter="fade" transition="in">
                                      <p:cBhvr>
                                        <p:cTn dur="1000" id="27"/>
                                        <p:tgtEl>
                                          <p:spTgt spid="44"/>
                                        </p:tgtEl>
                                      </p:cBhvr>
                                    </p:animEffect>
                                    <p:anim calcmode="lin" valueType="num">
                                      <p:cBhvr>
                                        <p:cTn dur="1000" fill="hold" id="28"/>
                                        <p:tgtEl>
                                          <p:spTgt spid="44"/>
                                        </p:tgtEl>
                                        <p:attrNameLst>
                                          <p:attrName>ppt_x</p:attrName>
                                        </p:attrNameLst>
                                      </p:cBhvr>
                                      <p:tavLst>
                                        <p:tav tm="0">
                                          <p:val>
                                            <p:strVal val="#ppt_x"/>
                                          </p:val>
                                        </p:tav>
                                        <p:tav tm="100000">
                                          <p:val>
                                            <p:strVal val="#ppt_x"/>
                                          </p:val>
                                        </p:tav>
                                      </p:tavLst>
                                    </p:anim>
                                    <p:anim calcmode="lin" valueType="num">
                                      <p:cBhvr>
                                        <p:cTn dur="1000" fill="hold" id="29"/>
                                        <p:tgtEl>
                                          <p:spTgt spid="44"/>
                                        </p:tgtEl>
                                        <p:attrNameLst>
                                          <p:attrName>ppt_y</p:attrName>
                                        </p:attrNameLst>
                                      </p:cBhvr>
                                      <p:tavLst>
                                        <p:tav tm="0">
                                          <p:val>
                                            <p:strVal val="#ppt_y-.1"/>
                                          </p:val>
                                        </p:tav>
                                        <p:tav tm="100000">
                                          <p:val>
                                            <p:strVal val="#ppt_y"/>
                                          </p:val>
                                        </p:tav>
                                      </p:tavLst>
                                    </p:anim>
                                  </p:childTnLst>
                                </p:cTn>
                              </p:par>
                              <p:par>
                                <p:cTn fill="hold" grpId="0" id="30" nodeType="withEffect" presetClass="entr" presetID="22" presetSubtype="4">
                                  <p:stCondLst>
                                    <p:cond delay="0"/>
                                  </p:stCondLst>
                                  <p:childTnLst>
                                    <p:set>
                                      <p:cBhvr>
                                        <p:cTn dur="1" fill="hold" id="31">
                                          <p:stCondLst>
                                            <p:cond delay="0"/>
                                          </p:stCondLst>
                                        </p:cTn>
                                        <p:tgtEl>
                                          <p:spTgt spid="3"/>
                                        </p:tgtEl>
                                        <p:attrNameLst>
                                          <p:attrName>style.visibility</p:attrName>
                                        </p:attrNameLst>
                                      </p:cBhvr>
                                      <p:to>
                                        <p:strVal val="visible"/>
                                      </p:to>
                                    </p:set>
                                    <p:animEffect filter="wipe(down)" transition="in">
                                      <p:cBhvr>
                                        <p:cTn dur="500" id="32"/>
                                        <p:tgtEl>
                                          <p:spTgt spid="3"/>
                                        </p:tgtEl>
                                      </p:cBhvr>
                                    </p:animEffect>
                                  </p:childTnLst>
                                </p:cTn>
                              </p:par>
                              <p:par>
                                <p:cTn fill="hold" grpId="0" id="33" nodeType="withEffect" presetClass="entr" presetID="22" presetSubtype="4">
                                  <p:stCondLst>
                                    <p:cond delay="200"/>
                                  </p:stCondLst>
                                  <p:childTnLst>
                                    <p:set>
                                      <p:cBhvr>
                                        <p:cTn dur="1" fill="hold" id="34">
                                          <p:stCondLst>
                                            <p:cond delay="0"/>
                                          </p:stCondLst>
                                        </p:cTn>
                                        <p:tgtEl>
                                          <p:spTgt spid="5"/>
                                        </p:tgtEl>
                                        <p:attrNameLst>
                                          <p:attrName>style.visibility</p:attrName>
                                        </p:attrNameLst>
                                      </p:cBhvr>
                                      <p:to>
                                        <p:strVal val="visible"/>
                                      </p:to>
                                    </p:set>
                                    <p:animEffect filter="wipe(down)" transition="in">
                                      <p:cBhvr>
                                        <p:cTn dur="500" id="35"/>
                                        <p:tgtEl>
                                          <p:spTgt spid="5"/>
                                        </p:tgtEl>
                                      </p:cBhvr>
                                    </p:animEffect>
                                  </p:childTnLst>
                                </p:cTn>
                              </p:par>
                              <p:par>
                                <p:cTn fill="hold" grpId="0" id="36" nodeType="withEffect" presetClass="entr" presetID="22" presetSubtype="4">
                                  <p:stCondLst>
                                    <p:cond delay="400"/>
                                  </p:stCondLst>
                                  <p:childTnLst>
                                    <p:set>
                                      <p:cBhvr>
                                        <p:cTn dur="1" fill="hold" id="37">
                                          <p:stCondLst>
                                            <p:cond delay="0"/>
                                          </p:stCondLst>
                                        </p:cTn>
                                        <p:tgtEl>
                                          <p:spTgt spid="7"/>
                                        </p:tgtEl>
                                        <p:attrNameLst>
                                          <p:attrName>style.visibility</p:attrName>
                                        </p:attrNameLst>
                                      </p:cBhvr>
                                      <p:to>
                                        <p:strVal val="visible"/>
                                      </p:to>
                                    </p:set>
                                    <p:animEffect filter="wipe(down)" transition="in">
                                      <p:cBhvr>
                                        <p:cTn dur="500" id="38"/>
                                        <p:tgtEl>
                                          <p:spTgt spid="7"/>
                                        </p:tgtEl>
                                      </p:cBhvr>
                                    </p:animEffect>
                                  </p:childTnLst>
                                </p:cTn>
                              </p:par>
                              <p:par>
                                <p:cTn fill="hold" grpId="0" id="39" nodeType="withEffect" presetClass="entr" presetID="22" presetSubtype="4">
                                  <p:stCondLst>
                                    <p:cond delay="600"/>
                                  </p:stCondLst>
                                  <p:childTnLst>
                                    <p:set>
                                      <p:cBhvr>
                                        <p:cTn dur="1" fill="hold" id="40">
                                          <p:stCondLst>
                                            <p:cond delay="0"/>
                                          </p:stCondLst>
                                        </p:cTn>
                                        <p:tgtEl>
                                          <p:spTgt spid="8"/>
                                        </p:tgtEl>
                                        <p:attrNameLst>
                                          <p:attrName>style.visibility</p:attrName>
                                        </p:attrNameLst>
                                      </p:cBhvr>
                                      <p:to>
                                        <p:strVal val="visible"/>
                                      </p:to>
                                    </p:set>
                                    <p:animEffect filter="wipe(down)" transition="in">
                                      <p:cBhvr>
                                        <p:cTn dur="500" id="41"/>
                                        <p:tgtEl>
                                          <p:spTgt spid="8"/>
                                        </p:tgtEl>
                                      </p:cBhvr>
                                    </p:animEffect>
                                  </p:childTnLst>
                                </p:cTn>
                              </p:par>
                            </p:childTnLst>
                          </p:cTn>
                        </p:par>
                        <p:par>
                          <p:cTn fill="hold" id="42" nodeType="afterGroup">
                            <p:stCondLst>
                              <p:cond delay="2100"/>
                            </p:stCondLst>
                            <p:childTnLst>
                              <p:par>
                                <p:cTn fill="hold" grpId="0" id="43" nodeType="afterEffect" presetClass="entr" presetID="22" presetSubtype="4">
                                  <p:stCondLst>
                                    <p:cond delay="0"/>
                                  </p:stCondLst>
                                  <p:childTnLst>
                                    <p:set>
                                      <p:cBhvr>
                                        <p:cTn dur="1" fill="hold" id="44">
                                          <p:stCondLst>
                                            <p:cond delay="0"/>
                                          </p:stCondLst>
                                        </p:cTn>
                                        <p:tgtEl>
                                          <p:spTgt spid="4"/>
                                        </p:tgtEl>
                                        <p:attrNameLst>
                                          <p:attrName>style.visibility</p:attrName>
                                        </p:attrNameLst>
                                      </p:cBhvr>
                                      <p:to>
                                        <p:strVal val="visible"/>
                                      </p:to>
                                    </p:set>
                                    <p:animEffect filter="wipe(down)" transition="in">
                                      <p:cBhvr>
                                        <p:cTn dur="500" id="45"/>
                                        <p:tgtEl>
                                          <p:spTgt spid="4"/>
                                        </p:tgtEl>
                                      </p:cBhvr>
                                    </p:animEffect>
                                  </p:childTnLst>
                                </p:cTn>
                              </p:par>
                              <p:par>
                                <p:cTn fill="hold" grpId="0" id="46" nodeType="withEffect" presetClass="entr" presetID="22" presetSubtype="4">
                                  <p:stCondLst>
                                    <p:cond delay="0"/>
                                  </p:stCondLst>
                                  <p:childTnLst>
                                    <p:set>
                                      <p:cBhvr>
                                        <p:cTn dur="1" fill="hold" id="47">
                                          <p:stCondLst>
                                            <p:cond delay="0"/>
                                          </p:stCondLst>
                                        </p:cTn>
                                        <p:tgtEl>
                                          <p:spTgt spid="9"/>
                                        </p:tgtEl>
                                        <p:attrNameLst>
                                          <p:attrName>style.visibility</p:attrName>
                                        </p:attrNameLst>
                                      </p:cBhvr>
                                      <p:to>
                                        <p:strVal val="visible"/>
                                      </p:to>
                                    </p:set>
                                    <p:animEffect filter="wipe(down)" transition="in">
                                      <p:cBhvr>
                                        <p:cTn dur="500" id="48"/>
                                        <p:tgtEl>
                                          <p:spTgt spid="9"/>
                                        </p:tgtEl>
                                      </p:cBhvr>
                                    </p:animEffect>
                                  </p:childTnLst>
                                </p:cTn>
                              </p:par>
                              <p:par>
                                <p:cTn fill="hold" grpId="0" id="49" nodeType="withEffect" presetClass="entr" presetID="22" presetSubtype="4">
                                  <p:stCondLst>
                                    <p:cond delay="0"/>
                                  </p:stCondLst>
                                  <p:childTnLst>
                                    <p:set>
                                      <p:cBhvr>
                                        <p:cTn dur="1" fill="hold" id="50">
                                          <p:stCondLst>
                                            <p:cond delay="0"/>
                                          </p:stCondLst>
                                        </p:cTn>
                                        <p:tgtEl>
                                          <p:spTgt spid="10"/>
                                        </p:tgtEl>
                                        <p:attrNameLst>
                                          <p:attrName>style.visibility</p:attrName>
                                        </p:attrNameLst>
                                      </p:cBhvr>
                                      <p:to>
                                        <p:strVal val="visible"/>
                                      </p:to>
                                    </p:set>
                                    <p:animEffect filter="wipe(down)" transition="in">
                                      <p:cBhvr>
                                        <p:cTn dur="500" id="51"/>
                                        <p:tgtEl>
                                          <p:spTgt spid="10"/>
                                        </p:tgtEl>
                                      </p:cBhvr>
                                    </p:animEffect>
                                  </p:childTnLst>
                                </p:cTn>
                              </p:par>
                              <p:par>
                                <p:cTn fill="hold" grpId="0" id="52" nodeType="withEffect" presetClass="entr" presetID="22" presetSubtype="4">
                                  <p:stCondLst>
                                    <p:cond delay="0"/>
                                  </p:stCondLst>
                                  <p:childTnLst>
                                    <p:set>
                                      <p:cBhvr>
                                        <p:cTn dur="1" fill="hold" id="53">
                                          <p:stCondLst>
                                            <p:cond delay="0"/>
                                          </p:stCondLst>
                                        </p:cTn>
                                        <p:tgtEl>
                                          <p:spTgt spid="11"/>
                                        </p:tgtEl>
                                        <p:attrNameLst>
                                          <p:attrName>style.visibility</p:attrName>
                                        </p:attrNameLst>
                                      </p:cBhvr>
                                      <p:to>
                                        <p:strVal val="visible"/>
                                      </p:to>
                                    </p:set>
                                    <p:animEffect filter="wipe(down)" transition="in">
                                      <p:cBhvr>
                                        <p:cTn dur="500" id="54"/>
                                        <p:tgtEl>
                                          <p:spTgt spid="11"/>
                                        </p:tgtEl>
                                      </p:cBhvr>
                                    </p:animEffect>
                                  </p:childTnLst>
                                </p:cTn>
                              </p:par>
                            </p:childTnLst>
                          </p:cTn>
                        </p:par>
                        <p:par>
                          <p:cTn fill="hold" id="55" nodeType="afterGroup">
                            <p:stCondLst>
                              <p:cond delay="2600"/>
                            </p:stCondLst>
                            <p:childTnLst>
                              <p:par>
                                <p:cTn fill="hold" grpId="0" id="56" nodeType="afterEffect" presetClass="entr" presetID="45" presetSubtype="0">
                                  <p:stCondLst>
                                    <p:cond delay="0"/>
                                  </p:stCondLst>
                                  <p:childTnLst>
                                    <p:set>
                                      <p:cBhvr>
                                        <p:cTn dur="1" fill="hold" id="57">
                                          <p:stCondLst>
                                            <p:cond delay="0"/>
                                          </p:stCondLst>
                                        </p:cTn>
                                        <p:tgtEl>
                                          <p:spTgt spid="38"/>
                                        </p:tgtEl>
                                        <p:attrNameLst>
                                          <p:attrName>style.visibility</p:attrName>
                                        </p:attrNameLst>
                                      </p:cBhvr>
                                      <p:to>
                                        <p:strVal val="visible"/>
                                      </p:to>
                                    </p:set>
                                    <p:animEffect filter="fade" transition="in">
                                      <p:cBhvr>
                                        <p:cTn dur="500" id="58"/>
                                        <p:tgtEl>
                                          <p:spTgt spid="38"/>
                                        </p:tgtEl>
                                      </p:cBhvr>
                                    </p:animEffect>
                                    <p:anim calcmode="lin" valueType="num">
                                      <p:cBhvr>
                                        <p:cTn dur="500" fill="hold" id="59"/>
                                        <p:tgtEl>
                                          <p:spTgt spid="38"/>
                                        </p:tgtEl>
                                        <p:attrNameLst>
                                          <p:attrName>ppt_w</p:attrName>
                                        </p:attrNameLst>
                                      </p:cBhvr>
                                      <p:tavLst>
                                        <p:tav fmla="#ppt_w*sin(2.5*pi*$)" tm="0">
                                          <p:val>
                                            <p:fltVal val="0"/>
                                          </p:val>
                                        </p:tav>
                                        <p:tav tm="100000">
                                          <p:val>
                                            <p:fltVal val="1"/>
                                          </p:val>
                                        </p:tav>
                                      </p:tavLst>
                                    </p:anim>
                                    <p:anim calcmode="lin" valueType="num">
                                      <p:cBhvr>
                                        <p:cTn dur="500" fill="hold" id="60"/>
                                        <p:tgtEl>
                                          <p:spTgt spid="38"/>
                                        </p:tgtEl>
                                        <p:attrNameLst>
                                          <p:attrName>ppt_h</p:attrName>
                                        </p:attrNameLst>
                                      </p:cBhvr>
                                      <p:tavLst>
                                        <p:tav tm="0">
                                          <p:val>
                                            <p:strVal val="#ppt_h"/>
                                          </p:val>
                                        </p:tav>
                                        <p:tav tm="100000">
                                          <p:val>
                                            <p:strVal val="#ppt_h"/>
                                          </p:val>
                                        </p:tav>
                                      </p:tavLst>
                                    </p:anim>
                                  </p:childTnLst>
                                </p:cTn>
                              </p:par>
                              <p:par>
                                <p:cTn fill="hold" grpId="0" id="61" nodeType="withEffect" presetClass="entr" presetID="45" presetSubtype="0">
                                  <p:stCondLst>
                                    <p:cond delay="0"/>
                                  </p:stCondLst>
                                  <p:childTnLst>
                                    <p:set>
                                      <p:cBhvr>
                                        <p:cTn dur="1" fill="hold" id="62">
                                          <p:stCondLst>
                                            <p:cond delay="0"/>
                                          </p:stCondLst>
                                        </p:cTn>
                                        <p:tgtEl>
                                          <p:spTgt spid="42"/>
                                        </p:tgtEl>
                                        <p:attrNameLst>
                                          <p:attrName>style.visibility</p:attrName>
                                        </p:attrNameLst>
                                      </p:cBhvr>
                                      <p:to>
                                        <p:strVal val="visible"/>
                                      </p:to>
                                    </p:set>
                                    <p:animEffect filter="fade" transition="in">
                                      <p:cBhvr>
                                        <p:cTn dur="500" id="63"/>
                                        <p:tgtEl>
                                          <p:spTgt spid="42"/>
                                        </p:tgtEl>
                                      </p:cBhvr>
                                    </p:animEffect>
                                    <p:anim calcmode="lin" valueType="num">
                                      <p:cBhvr>
                                        <p:cTn dur="500" fill="hold" id="64"/>
                                        <p:tgtEl>
                                          <p:spTgt spid="42"/>
                                        </p:tgtEl>
                                        <p:attrNameLst>
                                          <p:attrName>ppt_w</p:attrName>
                                        </p:attrNameLst>
                                      </p:cBhvr>
                                      <p:tavLst>
                                        <p:tav fmla="#ppt_w*sin(2.5*pi*$)" tm="0">
                                          <p:val>
                                            <p:fltVal val="0"/>
                                          </p:val>
                                        </p:tav>
                                        <p:tav tm="100000">
                                          <p:val>
                                            <p:fltVal val="1"/>
                                          </p:val>
                                        </p:tav>
                                      </p:tavLst>
                                    </p:anim>
                                    <p:anim calcmode="lin" valueType="num">
                                      <p:cBhvr>
                                        <p:cTn dur="500" fill="hold" id="65"/>
                                        <p:tgtEl>
                                          <p:spTgt spid="42"/>
                                        </p:tgtEl>
                                        <p:attrNameLst>
                                          <p:attrName>ppt_h</p:attrName>
                                        </p:attrNameLst>
                                      </p:cBhvr>
                                      <p:tavLst>
                                        <p:tav tm="0">
                                          <p:val>
                                            <p:strVal val="#ppt_h"/>
                                          </p:val>
                                        </p:tav>
                                        <p:tav tm="100000">
                                          <p:val>
                                            <p:strVal val="#ppt_h"/>
                                          </p:val>
                                        </p:tav>
                                      </p:tavLst>
                                    </p:anim>
                                  </p:childTnLst>
                                </p:cTn>
                              </p:par>
                            </p:childTnLst>
                          </p:cTn>
                        </p:par>
                        <p:par>
                          <p:cTn fill="hold" id="66" nodeType="afterGroup">
                            <p:stCondLst>
                              <p:cond delay="3100"/>
                            </p:stCondLst>
                            <p:childTnLst>
                              <p:par>
                                <p:cTn fill="hold" grpId="0" id="67" nodeType="afterEffect" presetClass="entr" presetID="47" presetSubtype="0">
                                  <p:stCondLst>
                                    <p:cond delay="0"/>
                                  </p:stCondLst>
                                  <p:childTnLst>
                                    <p:set>
                                      <p:cBhvr>
                                        <p:cTn dur="1" fill="hold" id="68">
                                          <p:stCondLst>
                                            <p:cond delay="0"/>
                                          </p:stCondLst>
                                        </p:cTn>
                                        <p:tgtEl>
                                          <p:spTgt spid="47"/>
                                        </p:tgtEl>
                                        <p:attrNameLst>
                                          <p:attrName>style.visibility</p:attrName>
                                        </p:attrNameLst>
                                      </p:cBhvr>
                                      <p:to>
                                        <p:strVal val="visible"/>
                                      </p:to>
                                    </p:set>
                                    <p:animEffect filter="fade" transition="in">
                                      <p:cBhvr>
                                        <p:cTn dur="1000" id="69"/>
                                        <p:tgtEl>
                                          <p:spTgt spid="47"/>
                                        </p:tgtEl>
                                      </p:cBhvr>
                                    </p:animEffect>
                                    <p:anim calcmode="lin" valueType="num">
                                      <p:cBhvr>
                                        <p:cTn dur="1000" fill="hold" id="70"/>
                                        <p:tgtEl>
                                          <p:spTgt spid="47"/>
                                        </p:tgtEl>
                                        <p:attrNameLst>
                                          <p:attrName>ppt_x</p:attrName>
                                        </p:attrNameLst>
                                      </p:cBhvr>
                                      <p:tavLst>
                                        <p:tav tm="0">
                                          <p:val>
                                            <p:strVal val="#ppt_x"/>
                                          </p:val>
                                        </p:tav>
                                        <p:tav tm="100000">
                                          <p:val>
                                            <p:strVal val="#ppt_x"/>
                                          </p:val>
                                        </p:tav>
                                      </p:tavLst>
                                    </p:anim>
                                    <p:anim calcmode="lin" valueType="num">
                                      <p:cBhvr>
                                        <p:cTn dur="1000" fill="hold" id="71"/>
                                        <p:tgtEl>
                                          <p:spTgt spid="47"/>
                                        </p:tgtEl>
                                        <p:attrNameLst>
                                          <p:attrName>ppt_y</p:attrName>
                                        </p:attrNameLst>
                                      </p:cBhvr>
                                      <p:tavLst>
                                        <p:tav tm="0">
                                          <p:val>
                                            <p:strVal val="#ppt_y-.1"/>
                                          </p:val>
                                        </p:tav>
                                        <p:tav tm="100000">
                                          <p:val>
                                            <p:strVal val="#ppt_y"/>
                                          </p:val>
                                        </p:tav>
                                      </p:tavLst>
                                    </p:anim>
                                  </p:childTnLst>
                                </p:cTn>
                              </p:par>
                              <p:par>
                                <p:cTn fill="hold" grpId="0" id="72" nodeType="withEffect" presetClass="entr" presetID="47" presetSubtype="0">
                                  <p:stCondLst>
                                    <p:cond delay="0"/>
                                  </p:stCondLst>
                                  <p:childTnLst>
                                    <p:set>
                                      <p:cBhvr>
                                        <p:cTn dur="1" fill="hold" id="73">
                                          <p:stCondLst>
                                            <p:cond delay="0"/>
                                          </p:stCondLst>
                                        </p:cTn>
                                        <p:tgtEl>
                                          <p:spTgt spid="46"/>
                                        </p:tgtEl>
                                        <p:attrNameLst>
                                          <p:attrName>style.visibility</p:attrName>
                                        </p:attrNameLst>
                                      </p:cBhvr>
                                      <p:to>
                                        <p:strVal val="visible"/>
                                      </p:to>
                                    </p:set>
                                    <p:animEffect filter="fade" transition="in">
                                      <p:cBhvr>
                                        <p:cTn dur="1000" id="74"/>
                                        <p:tgtEl>
                                          <p:spTgt spid="46"/>
                                        </p:tgtEl>
                                      </p:cBhvr>
                                    </p:animEffect>
                                    <p:anim calcmode="lin" valueType="num">
                                      <p:cBhvr>
                                        <p:cTn dur="1000" fill="hold" id="75"/>
                                        <p:tgtEl>
                                          <p:spTgt spid="46"/>
                                        </p:tgtEl>
                                        <p:attrNameLst>
                                          <p:attrName>ppt_x</p:attrName>
                                        </p:attrNameLst>
                                      </p:cBhvr>
                                      <p:tavLst>
                                        <p:tav tm="0">
                                          <p:val>
                                            <p:strVal val="#ppt_x"/>
                                          </p:val>
                                        </p:tav>
                                        <p:tav tm="100000">
                                          <p:val>
                                            <p:strVal val="#ppt_x"/>
                                          </p:val>
                                        </p:tav>
                                      </p:tavLst>
                                    </p:anim>
                                    <p:anim calcmode="lin" valueType="num">
                                      <p:cBhvr>
                                        <p:cTn dur="1000" fill="hold" id="76"/>
                                        <p:tgtEl>
                                          <p:spTgt spid="46"/>
                                        </p:tgtEl>
                                        <p:attrNameLst>
                                          <p:attrName>ppt_y</p:attrName>
                                        </p:attrNameLst>
                                      </p:cBhvr>
                                      <p:tavLst>
                                        <p:tav tm="0">
                                          <p:val>
                                            <p:strVal val="#ppt_y-.1"/>
                                          </p:val>
                                        </p:tav>
                                        <p:tav tm="100000">
                                          <p:val>
                                            <p:strVal val="#ppt_y"/>
                                          </p:val>
                                        </p:tav>
                                      </p:tavLst>
                                    </p:anim>
                                  </p:childTnLst>
                                </p:cTn>
                              </p:par>
                              <p:par>
                                <p:cTn fill="hold" grpId="0" id="77" nodeType="withEffect" presetClass="entr" presetID="22" presetSubtype="4">
                                  <p:stCondLst>
                                    <p:cond delay="0"/>
                                  </p:stCondLst>
                                  <p:childTnLst>
                                    <p:set>
                                      <p:cBhvr>
                                        <p:cTn dur="1" fill="hold" id="78">
                                          <p:stCondLst>
                                            <p:cond delay="0"/>
                                          </p:stCondLst>
                                        </p:cTn>
                                        <p:tgtEl>
                                          <p:spTgt spid="12"/>
                                        </p:tgtEl>
                                        <p:attrNameLst>
                                          <p:attrName>style.visibility</p:attrName>
                                        </p:attrNameLst>
                                      </p:cBhvr>
                                      <p:to>
                                        <p:strVal val="visible"/>
                                      </p:to>
                                    </p:set>
                                    <p:animEffect filter="wipe(down)" transition="in">
                                      <p:cBhvr>
                                        <p:cTn dur="500" id="79"/>
                                        <p:tgtEl>
                                          <p:spTgt spid="12"/>
                                        </p:tgtEl>
                                      </p:cBhvr>
                                    </p:animEffect>
                                  </p:childTnLst>
                                </p:cTn>
                              </p:par>
                              <p:par>
                                <p:cTn fill="hold" grpId="0" id="80" nodeType="withEffect" presetClass="entr" presetID="22" presetSubtype="4">
                                  <p:stCondLst>
                                    <p:cond delay="200"/>
                                  </p:stCondLst>
                                  <p:childTnLst>
                                    <p:set>
                                      <p:cBhvr>
                                        <p:cTn dur="1" fill="hold" id="81">
                                          <p:stCondLst>
                                            <p:cond delay="0"/>
                                          </p:stCondLst>
                                        </p:cTn>
                                        <p:tgtEl>
                                          <p:spTgt spid="13"/>
                                        </p:tgtEl>
                                        <p:attrNameLst>
                                          <p:attrName>style.visibility</p:attrName>
                                        </p:attrNameLst>
                                      </p:cBhvr>
                                      <p:to>
                                        <p:strVal val="visible"/>
                                      </p:to>
                                    </p:set>
                                    <p:animEffect filter="wipe(down)" transition="in">
                                      <p:cBhvr>
                                        <p:cTn dur="500" id="82"/>
                                        <p:tgtEl>
                                          <p:spTgt spid="13"/>
                                        </p:tgtEl>
                                      </p:cBhvr>
                                    </p:animEffect>
                                  </p:childTnLst>
                                </p:cTn>
                              </p:par>
                              <p:par>
                                <p:cTn fill="hold" grpId="0" id="83" nodeType="withEffect" presetClass="entr" presetID="22" presetSubtype="4">
                                  <p:stCondLst>
                                    <p:cond delay="400"/>
                                  </p:stCondLst>
                                  <p:childTnLst>
                                    <p:set>
                                      <p:cBhvr>
                                        <p:cTn dur="1" fill="hold" id="84">
                                          <p:stCondLst>
                                            <p:cond delay="0"/>
                                          </p:stCondLst>
                                        </p:cTn>
                                        <p:tgtEl>
                                          <p:spTgt spid="14"/>
                                        </p:tgtEl>
                                        <p:attrNameLst>
                                          <p:attrName>style.visibility</p:attrName>
                                        </p:attrNameLst>
                                      </p:cBhvr>
                                      <p:to>
                                        <p:strVal val="visible"/>
                                      </p:to>
                                    </p:set>
                                    <p:animEffect filter="wipe(down)" transition="in">
                                      <p:cBhvr>
                                        <p:cTn dur="500" id="85"/>
                                        <p:tgtEl>
                                          <p:spTgt spid="14"/>
                                        </p:tgtEl>
                                      </p:cBhvr>
                                    </p:animEffect>
                                  </p:childTnLst>
                                </p:cTn>
                              </p:par>
                              <p:par>
                                <p:cTn fill="hold" grpId="0" id="86" nodeType="withEffect" presetClass="entr" presetID="22" presetSubtype="4">
                                  <p:stCondLst>
                                    <p:cond delay="600"/>
                                  </p:stCondLst>
                                  <p:childTnLst>
                                    <p:set>
                                      <p:cBhvr>
                                        <p:cTn dur="1" fill="hold" id="87">
                                          <p:stCondLst>
                                            <p:cond delay="0"/>
                                          </p:stCondLst>
                                        </p:cTn>
                                        <p:tgtEl>
                                          <p:spTgt spid="15"/>
                                        </p:tgtEl>
                                        <p:attrNameLst>
                                          <p:attrName>style.visibility</p:attrName>
                                        </p:attrNameLst>
                                      </p:cBhvr>
                                      <p:to>
                                        <p:strVal val="visible"/>
                                      </p:to>
                                    </p:set>
                                    <p:animEffect filter="wipe(down)" transition="in">
                                      <p:cBhvr>
                                        <p:cTn dur="500" id="88"/>
                                        <p:tgtEl>
                                          <p:spTgt spid="15"/>
                                        </p:tgtEl>
                                      </p:cBhvr>
                                    </p:animEffect>
                                  </p:childTnLst>
                                </p:cTn>
                              </p:par>
                            </p:childTnLst>
                          </p:cTn>
                        </p:par>
                        <p:par>
                          <p:cTn fill="hold" id="89" nodeType="afterGroup">
                            <p:stCondLst>
                              <p:cond delay="4200"/>
                            </p:stCondLst>
                            <p:childTnLst>
                              <p:par>
                                <p:cTn fill="hold" grpId="0" id="90" nodeType="afterEffect" presetClass="entr" presetID="22" presetSubtype="4">
                                  <p:stCondLst>
                                    <p:cond delay="0"/>
                                  </p:stCondLst>
                                  <p:childTnLst>
                                    <p:set>
                                      <p:cBhvr>
                                        <p:cTn dur="1" fill="hold" id="91">
                                          <p:stCondLst>
                                            <p:cond delay="0"/>
                                          </p:stCondLst>
                                        </p:cTn>
                                        <p:tgtEl>
                                          <p:spTgt spid="16"/>
                                        </p:tgtEl>
                                        <p:attrNameLst>
                                          <p:attrName>style.visibility</p:attrName>
                                        </p:attrNameLst>
                                      </p:cBhvr>
                                      <p:to>
                                        <p:strVal val="visible"/>
                                      </p:to>
                                    </p:set>
                                    <p:animEffect filter="wipe(down)" transition="in">
                                      <p:cBhvr>
                                        <p:cTn dur="500" id="92"/>
                                        <p:tgtEl>
                                          <p:spTgt spid="16"/>
                                        </p:tgtEl>
                                      </p:cBhvr>
                                    </p:animEffect>
                                  </p:childTnLst>
                                </p:cTn>
                              </p:par>
                              <p:par>
                                <p:cTn fill="hold" grpId="0" id="93" nodeType="withEffect" presetClass="entr" presetID="22" presetSubtype="4">
                                  <p:stCondLst>
                                    <p:cond delay="0"/>
                                  </p:stCondLst>
                                  <p:childTnLst>
                                    <p:set>
                                      <p:cBhvr>
                                        <p:cTn dur="1" fill="hold" id="94">
                                          <p:stCondLst>
                                            <p:cond delay="0"/>
                                          </p:stCondLst>
                                        </p:cTn>
                                        <p:tgtEl>
                                          <p:spTgt spid="17"/>
                                        </p:tgtEl>
                                        <p:attrNameLst>
                                          <p:attrName>style.visibility</p:attrName>
                                        </p:attrNameLst>
                                      </p:cBhvr>
                                      <p:to>
                                        <p:strVal val="visible"/>
                                      </p:to>
                                    </p:set>
                                    <p:animEffect filter="wipe(down)" transition="in">
                                      <p:cBhvr>
                                        <p:cTn dur="500" id="95"/>
                                        <p:tgtEl>
                                          <p:spTgt spid="17"/>
                                        </p:tgtEl>
                                      </p:cBhvr>
                                    </p:animEffect>
                                  </p:childTnLst>
                                </p:cTn>
                              </p:par>
                              <p:par>
                                <p:cTn fill="hold" grpId="0" id="96" nodeType="withEffect" presetClass="entr" presetID="22" presetSubtype="4">
                                  <p:stCondLst>
                                    <p:cond delay="0"/>
                                  </p:stCondLst>
                                  <p:childTnLst>
                                    <p:set>
                                      <p:cBhvr>
                                        <p:cTn dur="1" fill="hold" id="97">
                                          <p:stCondLst>
                                            <p:cond delay="0"/>
                                          </p:stCondLst>
                                        </p:cTn>
                                        <p:tgtEl>
                                          <p:spTgt spid="18"/>
                                        </p:tgtEl>
                                        <p:attrNameLst>
                                          <p:attrName>style.visibility</p:attrName>
                                        </p:attrNameLst>
                                      </p:cBhvr>
                                      <p:to>
                                        <p:strVal val="visible"/>
                                      </p:to>
                                    </p:set>
                                    <p:animEffect filter="wipe(down)" transition="in">
                                      <p:cBhvr>
                                        <p:cTn dur="500" id="98"/>
                                        <p:tgtEl>
                                          <p:spTgt spid="18"/>
                                        </p:tgtEl>
                                      </p:cBhvr>
                                    </p:animEffect>
                                  </p:childTnLst>
                                </p:cTn>
                              </p:par>
                              <p:par>
                                <p:cTn fill="hold" grpId="0" id="99" nodeType="withEffect" presetClass="entr" presetID="22" presetSubtype="4">
                                  <p:stCondLst>
                                    <p:cond delay="0"/>
                                  </p:stCondLst>
                                  <p:childTnLst>
                                    <p:set>
                                      <p:cBhvr>
                                        <p:cTn dur="1" fill="hold" id="100">
                                          <p:stCondLst>
                                            <p:cond delay="0"/>
                                          </p:stCondLst>
                                        </p:cTn>
                                        <p:tgtEl>
                                          <p:spTgt spid="19"/>
                                        </p:tgtEl>
                                        <p:attrNameLst>
                                          <p:attrName>style.visibility</p:attrName>
                                        </p:attrNameLst>
                                      </p:cBhvr>
                                      <p:to>
                                        <p:strVal val="visible"/>
                                      </p:to>
                                    </p:set>
                                    <p:animEffect filter="wipe(down)" transition="in">
                                      <p:cBhvr>
                                        <p:cTn dur="500" id="101"/>
                                        <p:tgtEl>
                                          <p:spTgt spid="19"/>
                                        </p:tgtEl>
                                      </p:cBhvr>
                                    </p:animEffect>
                                  </p:childTnLst>
                                </p:cTn>
                              </p:par>
                            </p:childTnLst>
                          </p:cTn>
                        </p:par>
                        <p:par>
                          <p:cTn fill="hold" id="102" nodeType="afterGroup">
                            <p:stCondLst>
                              <p:cond delay="4700"/>
                            </p:stCondLst>
                            <p:childTnLst>
                              <p:par>
                                <p:cTn fill="hold" grpId="0" id="103" nodeType="afterEffect" presetClass="entr" presetID="45" presetSubtype="0">
                                  <p:stCondLst>
                                    <p:cond delay="0"/>
                                  </p:stCondLst>
                                  <p:childTnLst>
                                    <p:set>
                                      <p:cBhvr>
                                        <p:cTn dur="1" fill="hold" id="104">
                                          <p:stCondLst>
                                            <p:cond delay="0"/>
                                          </p:stCondLst>
                                        </p:cTn>
                                        <p:tgtEl>
                                          <p:spTgt spid="39"/>
                                        </p:tgtEl>
                                        <p:attrNameLst>
                                          <p:attrName>style.visibility</p:attrName>
                                        </p:attrNameLst>
                                      </p:cBhvr>
                                      <p:to>
                                        <p:strVal val="visible"/>
                                      </p:to>
                                    </p:set>
                                    <p:animEffect filter="fade" transition="in">
                                      <p:cBhvr>
                                        <p:cTn dur="500" id="105"/>
                                        <p:tgtEl>
                                          <p:spTgt spid="39"/>
                                        </p:tgtEl>
                                      </p:cBhvr>
                                    </p:animEffect>
                                    <p:anim calcmode="lin" valueType="num">
                                      <p:cBhvr>
                                        <p:cTn dur="500" fill="hold" id="106"/>
                                        <p:tgtEl>
                                          <p:spTgt spid="39"/>
                                        </p:tgtEl>
                                        <p:attrNameLst>
                                          <p:attrName>ppt_w</p:attrName>
                                        </p:attrNameLst>
                                      </p:cBhvr>
                                      <p:tavLst>
                                        <p:tav fmla="#ppt_w*sin(2.5*pi*$)" tm="0">
                                          <p:val>
                                            <p:fltVal val="0"/>
                                          </p:val>
                                        </p:tav>
                                        <p:tav tm="100000">
                                          <p:val>
                                            <p:fltVal val="1"/>
                                          </p:val>
                                        </p:tav>
                                      </p:tavLst>
                                    </p:anim>
                                    <p:anim calcmode="lin" valueType="num">
                                      <p:cBhvr>
                                        <p:cTn dur="500" fill="hold" id="107"/>
                                        <p:tgtEl>
                                          <p:spTgt spid="39"/>
                                        </p:tgtEl>
                                        <p:attrNameLst>
                                          <p:attrName>ppt_h</p:attrName>
                                        </p:attrNameLst>
                                      </p:cBhvr>
                                      <p:tavLst>
                                        <p:tav tm="0">
                                          <p:val>
                                            <p:strVal val="#ppt_h"/>
                                          </p:val>
                                        </p:tav>
                                        <p:tav tm="100000">
                                          <p:val>
                                            <p:strVal val="#ppt_h"/>
                                          </p:val>
                                        </p:tav>
                                      </p:tavLst>
                                    </p:anim>
                                  </p:childTnLst>
                                </p:cTn>
                              </p:par>
                              <p:par>
                                <p:cTn fill="hold" grpId="0" id="108" nodeType="withEffect" presetClass="entr" presetID="45" presetSubtype="0">
                                  <p:stCondLst>
                                    <p:cond delay="0"/>
                                  </p:stCondLst>
                                  <p:childTnLst>
                                    <p:set>
                                      <p:cBhvr>
                                        <p:cTn dur="1" fill="hold" id="109">
                                          <p:stCondLst>
                                            <p:cond delay="0"/>
                                          </p:stCondLst>
                                        </p:cTn>
                                        <p:tgtEl>
                                          <p:spTgt spid="41"/>
                                        </p:tgtEl>
                                        <p:attrNameLst>
                                          <p:attrName>style.visibility</p:attrName>
                                        </p:attrNameLst>
                                      </p:cBhvr>
                                      <p:to>
                                        <p:strVal val="visible"/>
                                      </p:to>
                                    </p:set>
                                    <p:animEffect filter="fade" transition="in">
                                      <p:cBhvr>
                                        <p:cTn dur="500" id="110"/>
                                        <p:tgtEl>
                                          <p:spTgt spid="41"/>
                                        </p:tgtEl>
                                      </p:cBhvr>
                                    </p:animEffect>
                                    <p:anim calcmode="lin" valueType="num">
                                      <p:cBhvr>
                                        <p:cTn dur="500" fill="hold" id="111"/>
                                        <p:tgtEl>
                                          <p:spTgt spid="41"/>
                                        </p:tgtEl>
                                        <p:attrNameLst>
                                          <p:attrName>ppt_w</p:attrName>
                                        </p:attrNameLst>
                                      </p:cBhvr>
                                      <p:tavLst>
                                        <p:tav fmla="#ppt_w*sin(2.5*pi*$)" tm="0">
                                          <p:val>
                                            <p:fltVal val="0"/>
                                          </p:val>
                                        </p:tav>
                                        <p:tav tm="100000">
                                          <p:val>
                                            <p:fltVal val="1"/>
                                          </p:val>
                                        </p:tav>
                                      </p:tavLst>
                                    </p:anim>
                                    <p:anim calcmode="lin" valueType="num">
                                      <p:cBhvr>
                                        <p:cTn dur="500" fill="hold" id="112"/>
                                        <p:tgtEl>
                                          <p:spTgt spid="41"/>
                                        </p:tgtEl>
                                        <p:attrNameLst>
                                          <p:attrName>ppt_h</p:attrName>
                                        </p:attrNameLst>
                                      </p:cBhvr>
                                      <p:tavLst>
                                        <p:tav tm="0">
                                          <p:val>
                                            <p:strVal val="#ppt_h"/>
                                          </p:val>
                                        </p:tav>
                                        <p:tav tm="100000">
                                          <p:val>
                                            <p:strVal val="#ppt_h"/>
                                          </p:val>
                                        </p:tav>
                                      </p:tavLst>
                                    </p:anim>
                                  </p:childTnLst>
                                </p:cTn>
                              </p:par>
                            </p:childTnLst>
                          </p:cTn>
                        </p:par>
                        <p:par>
                          <p:cTn fill="hold" id="113" nodeType="afterGroup">
                            <p:stCondLst>
                              <p:cond delay="5200"/>
                            </p:stCondLst>
                            <p:childTnLst>
                              <p:par>
                                <p:cTn fill="hold" grpId="0" id="114" nodeType="afterEffect" presetClass="entr" presetID="47" presetSubtype="0">
                                  <p:stCondLst>
                                    <p:cond delay="0"/>
                                  </p:stCondLst>
                                  <p:childTnLst>
                                    <p:set>
                                      <p:cBhvr>
                                        <p:cTn dur="1" fill="hold" id="115">
                                          <p:stCondLst>
                                            <p:cond delay="0"/>
                                          </p:stCondLst>
                                        </p:cTn>
                                        <p:tgtEl>
                                          <p:spTgt spid="49"/>
                                        </p:tgtEl>
                                        <p:attrNameLst>
                                          <p:attrName>style.visibility</p:attrName>
                                        </p:attrNameLst>
                                      </p:cBhvr>
                                      <p:to>
                                        <p:strVal val="visible"/>
                                      </p:to>
                                    </p:set>
                                    <p:animEffect filter="fade" transition="in">
                                      <p:cBhvr>
                                        <p:cTn dur="1000" id="116"/>
                                        <p:tgtEl>
                                          <p:spTgt spid="49"/>
                                        </p:tgtEl>
                                      </p:cBhvr>
                                    </p:animEffect>
                                    <p:anim calcmode="lin" valueType="num">
                                      <p:cBhvr>
                                        <p:cTn dur="1000" fill="hold" id="117"/>
                                        <p:tgtEl>
                                          <p:spTgt spid="49"/>
                                        </p:tgtEl>
                                        <p:attrNameLst>
                                          <p:attrName>ppt_x</p:attrName>
                                        </p:attrNameLst>
                                      </p:cBhvr>
                                      <p:tavLst>
                                        <p:tav tm="0">
                                          <p:val>
                                            <p:strVal val="#ppt_x"/>
                                          </p:val>
                                        </p:tav>
                                        <p:tav tm="100000">
                                          <p:val>
                                            <p:strVal val="#ppt_x"/>
                                          </p:val>
                                        </p:tav>
                                      </p:tavLst>
                                    </p:anim>
                                    <p:anim calcmode="lin" valueType="num">
                                      <p:cBhvr>
                                        <p:cTn dur="1000" fill="hold" id="118"/>
                                        <p:tgtEl>
                                          <p:spTgt spid="49"/>
                                        </p:tgtEl>
                                        <p:attrNameLst>
                                          <p:attrName>ppt_y</p:attrName>
                                        </p:attrNameLst>
                                      </p:cBhvr>
                                      <p:tavLst>
                                        <p:tav tm="0">
                                          <p:val>
                                            <p:strVal val="#ppt_y-.1"/>
                                          </p:val>
                                        </p:tav>
                                        <p:tav tm="100000">
                                          <p:val>
                                            <p:strVal val="#ppt_y"/>
                                          </p:val>
                                        </p:tav>
                                      </p:tavLst>
                                    </p:anim>
                                  </p:childTnLst>
                                </p:cTn>
                              </p:par>
                              <p:par>
                                <p:cTn fill="hold" grpId="0" id="119" nodeType="withEffect" presetClass="entr" presetID="47" presetSubtype="0">
                                  <p:stCondLst>
                                    <p:cond delay="0"/>
                                  </p:stCondLst>
                                  <p:childTnLst>
                                    <p:set>
                                      <p:cBhvr>
                                        <p:cTn dur="1" fill="hold" id="120">
                                          <p:stCondLst>
                                            <p:cond delay="0"/>
                                          </p:stCondLst>
                                        </p:cTn>
                                        <p:tgtEl>
                                          <p:spTgt spid="48"/>
                                        </p:tgtEl>
                                        <p:attrNameLst>
                                          <p:attrName>style.visibility</p:attrName>
                                        </p:attrNameLst>
                                      </p:cBhvr>
                                      <p:to>
                                        <p:strVal val="visible"/>
                                      </p:to>
                                    </p:set>
                                    <p:animEffect filter="fade" transition="in">
                                      <p:cBhvr>
                                        <p:cTn dur="1000" id="121"/>
                                        <p:tgtEl>
                                          <p:spTgt spid="48"/>
                                        </p:tgtEl>
                                      </p:cBhvr>
                                    </p:animEffect>
                                    <p:anim calcmode="lin" valueType="num">
                                      <p:cBhvr>
                                        <p:cTn dur="1000" fill="hold" id="122"/>
                                        <p:tgtEl>
                                          <p:spTgt spid="48"/>
                                        </p:tgtEl>
                                        <p:attrNameLst>
                                          <p:attrName>ppt_x</p:attrName>
                                        </p:attrNameLst>
                                      </p:cBhvr>
                                      <p:tavLst>
                                        <p:tav tm="0">
                                          <p:val>
                                            <p:strVal val="#ppt_x"/>
                                          </p:val>
                                        </p:tav>
                                        <p:tav tm="100000">
                                          <p:val>
                                            <p:strVal val="#ppt_x"/>
                                          </p:val>
                                        </p:tav>
                                      </p:tavLst>
                                    </p:anim>
                                    <p:anim calcmode="lin" valueType="num">
                                      <p:cBhvr>
                                        <p:cTn dur="1000" fill="hold" id="123"/>
                                        <p:tgtEl>
                                          <p:spTgt spid="48"/>
                                        </p:tgtEl>
                                        <p:attrNameLst>
                                          <p:attrName>ppt_y</p:attrName>
                                        </p:attrNameLst>
                                      </p:cBhvr>
                                      <p:tavLst>
                                        <p:tav tm="0">
                                          <p:val>
                                            <p:strVal val="#ppt_y-.1"/>
                                          </p:val>
                                        </p:tav>
                                        <p:tav tm="100000">
                                          <p:val>
                                            <p:strVal val="#ppt_y"/>
                                          </p:val>
                                        </p:tav>
                                      </p:tavLst>
                                    </p:anim>
                                  </p:childTnLst>
                                </p:cTn>
                              </p:par>
                              <p:par>
                                <p:cTn fill="hold" grpId="0" id="124" nodeType="withEffect" presetClass="entr" presetID="22" presetSubtype="4">
                                  <p:stCondLst>
                                    <p:cond delay="0"/>
                                  </p:stCondLst>
                                  <p:childTnLst>
                                    <p:set>
                                      <p:cBhvr>
                                        <p:cTn dur="1" fill="hold" id="125">
                                          <p:stCondLst>
                                            <p:cond delay="0"/>
                                          </p:stCondLst>
                                        </p:cTn>
                                        <p:tgtEl>
                                          <p:spTgt spid="20"/>
                                        </p:tgtEl>
                                        <p:attrNameLst>
                                          <p:attrName>style.visibility</p:attrName>
                                        </p:attrNameLst>
                                      </p:cBhvr>
                                      <p:to>
                                        <p:strVal val="visible"/>
                                      </p:to>
                                    </p:set>
                                    <p:animEffect filter="wipe(down)" transition="in">
                                      <p:cBhvr>
                                        <p:cTn dur="500" id="126"/>
                                        <p:tgtEl>
                                          <p:spTgt spid="20"/>
                                        </p:tgtEl>
                                      </p:cBhvr>
                                    </p:animEffect>
                                  </p:childTnLst>
                                </p:cTn>
                              </p:par>
                              <p:par>
                                <p:cTn fill="hold" grpId="0" id="127" nodeType="withEffect" presetClass="entr" presetID="22" presetSubtype="4">
                                  <p:stCondLst>
                                    <p:cond delay="200"/>
                                  </p:stCondLst>
                                  <p:childTnLst>
                                    <p:set>
                                      <p:cBhvr>
                                        <p:cTn dur="1" fill="hold" id="128">
                                          <p:stCondLst>
                                            <p:cond delay="0"/>
                                          </p:stCondLst>
                                        </p:cTn>
                                        <p:tgtEl>
                                          <p:spTgt spid="21"/>
                                        </p:tgtEl>
                                        <p:attrNameLst>
                                          <p:attrName>style.visibility</p:attrName>
                                        </p:attrNameLst>
                                      </p:cBhvr>
                                      <p:to>
                                        <p:strVal val="visible"/>
                                      </p:to>
                                    </p:set>
                                    <p:animEffect filter="wipe(down)" transition="in">
                                      <p:cBhvr>
                                        <p:cTn dur="500" id="129"/>
                                        <p:tgtEl>
                                          <p:spTgt spid="21"/>
                                        </p:tgtEl>
                                      </p:cBhvr>
                                    </p:animEffect>
                                  </p:childTnLst>
                                </p:cTn>
                              </p:par>
                              <p:par>
                                <p:cTn fill="hold" grpId="0" id="130" nodeType="withEffect" presetClass="entr" presetID="22" presetSubtype="4">
                                  <p:stCondLst>
                                    <p:cond delay="400"/>
                                  </p:stCondLst>
                                  <p:childTnLst>
                                    <p:set>
                                      <p:cBhvr>
                                        <p:cTn dur="1" fill="hold" id="131">
                                          <p:stCondLst>
                                            <p:cond delay="0"/>
                                          </p:stCondLst>
                                        </p:cTn>
                                        <p:tgtEl>
                                          <p:spTgt spid="22"/>
                                        </p:tgtEl>
                                        <p:attrNameLst>
                                          <p:attrName>style.visibility</p:attrName>
                                        </p:attrNameLst>
                                      </p:cBhvr>
                                      <p:to>
                                        <p:strVal val="visible"/>
                                      </p:to>
                                    </p:set>
                                    <p:animEffect filter="wipe(down)" transition="in">
                                      <p:cBhvr>
                                        <p:cTn dur="500" id="132"/>
                                        <p:tgtEl>
                                          <p:spTgt spid="22"/>
                                        </p:tgtEl>
                                      </p:cBhvr>
                                    </p:animEffect>
                                  </p:childTnLst>
                                </p:cTn>
                              </p:par>
                              <p:par>
                                <p:cTn fill="hold" grpId="0" id="133" nodeType="withEffect" presetClass="entr" presetID="22" presetSubtype="4">
                                  <p:stCondLst>
                                    <p:cond delay="600"/>
                                  </p:stCondLst>
                                  <p:childTnLst>
                                    <p:set>
                                      <p:cBhvr>
                                        <p:cTn dur="1" fill="hold" id="134">
                                          <p:stCondLst>
                                            <p:cond delay="0"/>
                                          </p:stCondLst>
                                        </p:cTn>
                                        <p:tgtEl>
                                          <p:spTgt spid="23"/>
                                        </p:tgtEl>
                                        <p:attrNameLst>
                                          <p:attrName>style.visibility</p:attrName>
                                        </p:attrNameLst>
                                      </p:cBhvr>
                                      <p:to>
                                        <p:strVal val="visible"/>
                                      </p:to>
                                    </p:set>
                                    <p:animEffect filter="wipe(down)" transition="in">
                                      <p:cBhvr>
                                        <p:cTn dur="500" id="135"/>
                                        <p:tgtEl>
                                          <p:spTgt spid="23"/>
                                        </p:tgtEl>
                                      </p:cBhvr>
                                    </p:animEffect>
                                  </p:childTnLst>
                                </p:cTn>
                              </p:par>
                            </p:childTnLst>
                          </p:cTn>
                        </p:par>
                        <p:par>
                          <p:cTn fill="hold" id="136" nodeType="afterGroup">
                            <p:stCondLst>
                              <p:cond delay="6300"/>
                            </p:stCondLst>
                            <p:childTnLst>
                              <p:par>
                                <p:cTn fill="hold" grpId="0" id="137" nodeType="afterEffect" presetClass="entr" presetID="22" presetSubtype="4">
                                  <p:stCondLst>
                                    <p:cond delay="0"/>
                                  </p:stCondLst>
                                  <p:childTnLst>
                                    <p:set>
                                      <p:cBhvr>
                                        <p:cTn dur="1" fill="hold" id="138">
                                          <p:stCondLst>
                                            <p:cond delay="0"/>
                                          </p:stCondLst>
                                        </p:cTn>
                                        <p:tgtEl>
                                          <p:spTgt spid="27"/>
                                        </p:tgtEl>
                                        <p:attrNameLst>
                                          <p:attrName>style.visibility</p:attrName>
                                        </p:attrNameLst>
                                      </p:cBhvr>
                                      <p:to>
                                        <p:strVal val="visible"/>
                                      </p:to>
                                    </p:set>
                                    <p:animEffect filter="wipe(down)" transition="in">
                                      <p:cBhvr>
                                        <p:cTn dur="500" id="139"/>
                                        <p:tgtEl>
                                          <p:spTgt spid="27"/>
                                        </p:tgtEl>
                                      </p:cBhvr>
                                    </p:animEffect>
                                  </p:childTnLst>
                                </p:cTn>
                              </p:par>
                              <p:par>
                                <p:cTn fill="hold" grpId="0" id="140" nodeType="withEffect" presetClass="entr" presetID="22" presetSubtype="4">
                                  <p:stCondLst>
                                    <p:cond delay="0"/>
                                  </p:stCondLst>
                                  <p:childTnLst>
                                    <p:set>
                                      <p:cBhvr>
                                        <p:cTn dur="1" fill="hold" id="141">
                                          <p:stCondLst>
                                            <p:cond delay="0"/>
                                          </p:stCondLst>
                                        </p:cTn>
                                        <p:tgtEl>
                                          <p:spTgt spid="26"/>
                                        </p:tgtEl>
                                        <p:attrNameLst>
                                          <p:attrName>style.visibility</p:attrName>
                                        </p:attrNameLst>
                                      </p:cBhvr>
                                      <p:to>
                                        <p:strVal val="visible"/>
                                      </p:to>
                                    </p:set>
                                    <p:animEffect filter="wipe(down)" transition="in">
                                      <p:cBhvr>
                                        <p:cTn dur="500" id="142"/>
                                        <p:tgtEl>
                                          <p:spTgt spid="26"/>
                                        </p:tgtEl>
                                      </p:cBhvr>
                                    </p:animEffect>
                                  </p:childTnLst>
                                </p:cTn>
                              </p:par>
                              <p:par>
                                <p:cTn fill="hold" grpId="0" id="143" nodeType="withEffect" presetClass="entr" presetID="22" presetSubtype="4">
                                  <p:stCondLst>
                                    <p:cond delay="0"/>
                                  </p:stCondLst>
                                  <p:childTnLst>
                                    <p:set>
                                      <p:cBhvr>
                                        <p:cTn dur="1" fill="hold" id="144">
                                          <p:stCondLst>
                                            <p:cond delay="0"/>
                                          </p:stCondLst>
                                        </p:cTn>
                                        <p:tgtEl>
                                          <p:spTgt spid="25"/>
                                        </p:tgtEl>
                                        <p:attrNameLst>
                                          <p:attrName>style.visibility</p:attrName>
                                        </p:attrNameLst>
                                      </p:cBhvr>
                                      <p:to>
                                        <p:strVal val="visible"/>
                                      </p:to>
                                    </p:set>
                                    <p:animEffect filter="wipe(down)" transition="in">
                                      <p:cBhvr>
                                        <p:cTn dur="500" id="145"/>
                                        <p:tgtEl>
                                          <p:spTgt spid="25"/>
                                        </p:tgtEl>
                                      </p:cBhvr>
                                    </p:animEffect>
                                  </p:childTnLst>
                                </p:cTn>
                              </p:par>
                              <p:par>
                                <p:cTn fill="hold" grpId="0" id="146" nodeType="withEffect" presetClass="entr" presetID="22" presetSubtype="4">
                                  <p:stCondLst>
                                    <p:cond delay="0"/>
                                  </p:stCondLst>
                                  <p:childTnLst>
                                    <p:set>
                                      <p:cBhvr>
                                        <p:cTn dur="1" fill="hold" id="147">
                                          <p:stCondLst>
                                            <p:cond delay="0"/>
                                          </p:stCondLst>
                                        </p:cTn>
                                        <p:tgtEl>
                                          <p:spTgt spid="24"/>
                                        </p:tgtEl>
                                        <p:attrNameLst>
                                          <p:attrName>style.visibility</p:attrName>
                                        </p:attrNameLst>
                                      </p:cBhvr>
                                      <p:to>
                                        <p:strVal val="visible"/>
                                      </p:to>
                                    </p:set>
                                    <p:animEffect filter="wipe(down)" transition="in">
                                      <p:cBhvr>
                                        <p:cTn dur="500" id="148"/>
                                        <p:tgtEl>
                                          <p:spTgt spid="24"/>
                                        </p:tgtEl>
                                      </p:cBhvr>
                                    </p:animEffect>
                                  </p:childTnLst>
                                </p:cTn>
                              </p:par>
                            </p:childTnLst>
                          </p:cTn>
                        </p:par>
                        <p:par>
                          <p:cTn fill="hold" id="149" nodeType="afterGroup">
                            <p:stCondLst>
                              <p:cond delay="6800"/>
                            </p:stCondLst>
                            <p:childTnLst>
                              <p:par>
                                <p:cTn fill="hold" grpId="0" id="150" nodeType="afterEffect" presetClass="entr" presetID="45" presetSubtype="0">
                                  <p:stCondLst>
                                    <p:cond delay="0"/>
                                  </p:stCondLst>
                                  <p:childTnLst>
                                    <p:set>
                                      <p:cBhvr>
                                        <p:cTn dur="1" fill="hold" id="151">
                                          <p:stCondLst>
                                            <p:cond delay="0"/>
                                          </p:stCondLst>
                                        </p:cTn>
                                        <p:tgtEl>
                                          <p:spTgt spid="40"/>
                                        </p:tgtEl>
                                        <p:attrNameLst>
                                          <p:attrName>style.visibility</p:attrName>
                                        </p:attrNameLst>
                                      </p:cBhvr>
                                      <p:to>
                                        <p:strVal val="visible"/>
                                      </p:to>
                                    </p:set>
                                    <p:animEffect filter="fade" transition="in">
                                      <p:cBhvr>
                                        <p:cTn dur="500" id="152"/>
                                        <p:tgtEl>
                                          <p:spTgt spid="40"/>
                                        </p:tgtEl>
                                      </p:cBhvr>
                                    </p:animEffect>
                                    <p:anim calcmode="lin" valueType="num">
                                      <p:cBhvr>
                                        <p:cTn dur="500" fill="hold" id="153"/>
                                        <p:tgtEl>
                                          <p:spTgt spid="40"/>
                                        </p:tgtEl>
                                        <p:attrNameLst>
                                          <p:attrName>ppt_w</p:attrName>
                                        </p:attrNameLst>
                                      </p:cBhvr>
                                      <p:tavLst>
                                        <p:tav fmla="#ppt_w*sin(2.5*pi*$)" tm="0">
                                          <p:val>
                                            <p:fltVal val="0"/>
                                          </p:val>
                                        </p:tav>
                                        <p:tav tm="100000">
                                          <p:val>
                                            <p:fltVal val="1"/>
                                          </p:val>
                                        </p:tav>
                                      </p:tavLst>
                                    </p:anim>
                                    <p:anim calcmode="lin" valueType="num">
                                      <p:cBhvr>
                                        <p:cTn dur="500" fill="hold" id="154"/>
                                        <p:tgtEl>
                                          <p:spTgt spid="40"/>
                                        </p:tgtEl>
                                        <p:attrNameLst>
                                          <p:attrName>ppt_h</p:attrName>
                                        </p:attrNameLst>
                                      </p:cBhvr>
                                      <p:tavLst>
                                        <p:tav tm="0">
                                          <p:val>
                                            <p:strVal val="#ppt_h"/>
                                          </p:val>
                                        </p:tav>
                                        <p:tav tm="100000">
                                          <p:val>
                                            <p:strVal val="#ppt_h"/>
                                          </p:val>
                                        </p:tav>
                                      </p:tavLst>
                                    </p:anim>
                                  </p:childTnLst>
                                </p:cTn>
                              </p:par>
                              <p:par>
                                <p:cTn fill="hold" grpId="0" id="155" nodeType="withEffect" presetClass="entr" presetID="45" presetSubtype="0">
                                  <p:stCondLst>
                                    <p:cond delay="0"/>
                                  </p:stCondLst>
                                  <p:childTnLst>
                                    <p:set>
                                      <p:cBhvr>
                                        <p:cTn dur="1" fill="hold" id="156">
                                          <p:stCondLst>
                                            <p:cond delay="0"/>
                                          </p:stCondLst>
                                        </p:cTn>
                                        <p:tgtEl>
                                          <p:spTgt spid="43"/>
                                        </p:tgtEl>
                                        <p:attrNameLst>
                                          <p:attrName>style.visibility</p:attrName>
                                        </p:attrNameLst>
                                      </p:cBhvr>
                                      <p:to>
                                        <p:strVal val="visible"/>
                                      </p:to>
                                    </p:set>
                                    <p:animEffect filter="fade" transition="in">
                                      <p:cBhvr>
                                        <p:cTn dur="500" id="157"/>
                                        <p:tgtEl>
                                          <p:spTgt spid="43"/>
                                        </p:tgtEl>
                                      </p:cBhvr>
                                    </p:animEffect>
                                    <p:anim calcmode="lin" valueType="num">
                                      <p:cBhvr>
                                        <p:cTn dur="500" fill="hold" id="158"/>
                                        <p:tgtEl>
                                          <p:spTgt spid="43"/>
                                        </p:tgtEl>
                                        <p:attrNameLst>
                                          <p:attrName>ppt_w</p:attrName>
                                        </p:attrNameLst>
                                      </p:cBhvr>
                                      <p:tavLst>
                                        <p:tav fmla="#ppt_w*sin(2.5*pi*$)" tm="0">
                                          <p:val>
                                            <p:fltVal val="0"/>
                                          </p:val>
                                        </p:tav>
                                        <p:tav tm="100000">
                                          <p:val>
                                            <p:fltVal val="1"/>
                                          </p:val>
                                        </p:tav>
                                      </p:tavLst>
                                    </p:anim>
                                    <p:anim calcmode="lin" valueType="num">
                                      <p:cBhvr>
                                        <p:cTn dur="500" fill="hold" id="159"/>
                                        <p:tgtEl>
                                          <p:spTgt spid="43"/>
                                        </p:tgtEl>
                                        <p:attrNameLst>
                                          <p:attrName>ppt_h</p:attrName>
                                        </p:attrNameLst>
                                      </p:cBhvr>
                                      <p:tavLst>
                                        <p:tav tm="0">
                                          <p:val>
                                            <p:strVal val="#ppt_h"/>
                                          </p:val>
                                        </p:tav>
                                        <p:tav tm="100000">
                                          <p:val>
                                            <p:strVal val="#ppt_h"/>
                                          </p:val>
                                        </p:tav>
                                      </p:tavLst>
                                    </p:anim>
                                  </p:childTnLst>
                                </p:cTn>
                              </p:par>
                            </p:childTnLst>
                          </p:cTn>
                        </p:par>
                        <p:par>
                          <p:cTn fill="hold" id="160" nodeType="afterGroup">
                            <p:stCondLst>
                              <p:cond delay="7300"/>
                            </p:stCondLst>
                            <p:childTnLst>
                              <p:par>
                                <p:cTn fill="hold" grpId="0" id="161" nodeType="afterEffect" presetClass="entr" presetID="47" presetSubtype="0">
                                  <p:stCondLst>
                                    <p:cond delay="0"/>
                                  </p:stCondLst>
                                  <p:childTnLst>
                                    <p:set>
                                      <p:cBhvr>
                                        <p:cTn dur="1" fill="hold" id="162">
                                          <p:stCondLst>
                                            <p:cond delay="0"/>
                                          </p:stCondLst>
                                        </p:cTn>
                                        <p:tgtEl>
                                          <p:spTgt spid="51"/>
                                        </p:tgtEl>
                                        <p:attrNameLst>
                                          <p:attrName>style.visibility</p:attrName>
                                        </p:attrNameLst>
                                      </p:cBhvr>
                                      <p:to>
                                        <p:strVal val="visible"/>
                                      </p:to>
                                    </p:set>
                                    <p:animEffect filter="fade" transition="in">
                                      <p:cBhvr>
                                        <p:cTn dur="1000" id="163"/>
                                        <p:tgtEl>
                                          <p:spTgt spid="51"/>
                                        </p:tgtEl>
                                      </p:cBhvr>
                                    </p:animEffect>
                                    <p:anim calcmode="lin" valueType="num">
                                      <p:cBhvr>
                                        <p:cTn dur="1000" fill="hold" id="164"/>
                                        <p:tgtEl>
                                          <p:spTgt spid="51"/>
                                        </p:tgtEl>
                                        <p:attrNameLst>
                                          <p:attrName>ppt_x</p:attrName>
                                        </p:attrNameLst>
                                      </p:cBhvr>
                                      <p:tavLst>
                                        <p:tav tm="0">
                                          <p:val>
                                            <p:strVal val="#ppt_x"/>
                                          </p:val>
                                        </p:tav>
                                        <p:tav tm="100000">
                                          <p:val>
                                            <p:strVal val="#ppt_x"/>
                                          </p:val>
                                        </p:tav>
                                      </p:tavLst>
                                    </p:anim>
                                    <p:anim calcmode="lin" valueType="num">
                                      <p:cBhvr>
                                        <p:cTn dur="1000" fill="hold" id="165"/>
                                        <p:tgtEl>
                                          <p:spTgt spid="51"/>
                                        </p:tgtEl>
                                        <p:attrNameLst>
                                          <p:attrName>ppt_y</p:attrName>
                                        </p:attrNameLst>
                                      </p:cBhvr>
                                      <p:tavLst>
                                        <p:tav tm="0">
                                          <p:val>
                                            <p:strVal val="#ppt_y-.1"/>
                                          </p:val>
                                        </p:tav>
                                        <p:tav tm="100000">
                                          <p:val>
                                            <p:strVal val="#ppt_y"/>
                                          </p:val>
                                        </p:tav>
                                      </p:tavLst>
                                    </p:anim>
                                  </p:childTnLst>
                                </p:cTn>
                              </p:par>
                              <p:par>
                                <p:cTn fill="hold" grpId="0" id="166" nodeType="withEffect" presetClass="entr" presetID="47" presetSubtype="0">
                                  <p:stCondLst>
                                    <p:cond delay="0"/>
                                  </p:stCondLst>
                                  <p:childTnLst>
                                    <p:set>
                                      <p:cBhvr>
                                        <p:cTn dur="1" fill="hold" id="167">
                                          <p:stCondLst>
                                            <p:cond delay="0"/>
                                          </p:stCondLst>
                                        </p:cTn>
                                        <p:tgtEl>
                                          <p:spTgt spid="50"/>
                                        </p:tgtEl>
                                        <p:attrNameLst>
                                          <p:attrName>style.visibility</p:attrName>
                                        </p:attrNameLst>
                                      </p:cBhvr>
                                      <p:to>
                                        <p:strVal val="visible"/>
                                      </p:to>
                                    </p:set>
                                    <p:animEffect filter="fade" transition="in">
                                      <p:cBhvr>
                                        <p:cTn dur="1000" id="168"/>
                                        <p:tgtEl>
                                          <p:spTgt spid="50"/>
                                        </p:tgtEl>
                                      </p:cBhvr>
                                    </p:animEffect>
                                    <p:anim calcmode="lin" valueType="num">
                                      <p:cBhvr>
                                        <p:cTn dur="1000" fill="hold" id="169"/>
                                        <p:tgtEl>
                                          <p:spTgt spid="50"/>
                                        </p:tgtEl>
                                        <p:attrNameLst>
                                          <p:attrName>ppt_x</p:attrName>
                                        </p:attrNameLst>
                                      </p:cBhvr>
                                      <p:tavLst>
                                        <p:tav tm="0">
                                          <p:val>
                                            <p:strVal val="#ppt_x"/>
                                          </p:val>
                                        </p:tav>
                                        <p:tav tm="100000">
                                          <p:val>
                                            <p:strVal val="#ppt_x"/>
                                          </p:val>
                                        </p:tav>
                                      </p:tavLst>
                                    </p:anim>
                                    <p:anim calcmode="lin" valueType="num">
                                      <p:cBhvr>
                                        <p:cTn dur="1000" fill="hold" id="170"/>
                                        <p:tgtEl>
                                          <p:spTgt spid="50"/>
                                        </p:tgtEl>
                                        <p:attrNameLst>
                                          <p:attrName>ppt_y</p:attrName>
                                        </p:attrNameLst>
                                      </p:cBhvr>
                                      <p:tavLst>
                                        <p:tav tm="0">
                                          <p:val>
                                            <p:strVal val="#ppt_y-.1"/>
                                          </p:val>
                                        </p:tav>
                                        <p:tav tm="100000">
                                          <p:val>
                                            <p:strVal val="#ppt_y"/>
                                          </p:val>
                                        </p:tav>
                                      </p:tavLst>
                                    </p:anim>
                                  </p:childTnLst>
                                </p:cTn>
                              </p:par>
                              <p:par>
                                <p:cTn fill="hold" grpId="0" id="171" nodeType="withEffect" presetClass="entr" presetID="22" presetSubtype="4">
                                  <p:stCondLst>
                                    <p:cond delay="0"/>
                                  </p:stCondLst>
                                  <p:childTnLst>
                                    <p:set>
                                      <p:cBhvr>
                                        <p:cTn dur="1" fill="hold" id="172">
                                          <p:stCondLst>
                                            <p:cond delay="0"/>
                                          </p:stCondLst>
                                        </p:cTn>
                                        <p:tgtEl>
                                          <p:spTgt spid="28"/>
                                        </p:tgtEl>
                                        <p:attrNameLst>
                                          <p:attrName>style.visibility</p:attrName>
                                        </p:attrNameLst>
                                      </p:cBhvr>
                                      <p:to>
                                        <p:strVal val="visible"/>
                                      </p:to>
                                    </p:set>
                                    <p:animEffect filter="wipe(down)" transition="in">
                                      <p:cBhvr>
                                        <p:cTn dur="500" id="173"/>
                                        <p:tgtEl>
                                          <p:spTgt spid="28"/>
                                        </p:tgtEl>
                                      </p:cBhvr>
                                    </p:animEffect>
                                  </p:childTnLst>
                                </p:cTn>
                              </p:par>
                              <p:par>
                                <p:cTn fill="hold" grpId="0" id="174" nodeType="withEffect" presetClass="entr" presetID="22" presetSubtype="4">
                                  <p:stCondLst>
                                    <p:cond delay="200"/>
                                  </p:stCondLst>
                                  <p:childTnLst>
                                    <p:set>
                                      <p:cBhvr>
                                        <p:cTn dur="1" fill="hold" id="175">
                                          <p:stCondLst>
                                            <p:cond delay="0"/>
                                          </p:stCondLst>
                                        </p:cTn>
                                        <p:tgtEl>
                                          <p:spTgt spid="29"/>
                                        </p:tgtEl>
                                        <p:attrNameLst>
                                          <p:attrName>style.visibility</p:attrName>
                                        </p:attrNameLst>
                                      </p:cBhvr>
                                      <p:to>
                                        <p:strVal val="visible"/>
                                      </p:to>
                                    </p:set>
                                    <p:animEffect filter="wipe(down)" transition="in">
                                      <p:cBhvr>
                                        <p:cTn dur="500" id="176"/>
                                        <p:tgtEl>
                                          <p:spTgt spid="29"/>
                                        </p:tgtEl>
                                      </p:cBhvr>
                                    </p:animEffect>
                                  </p:childTnLst>
                                </p:cTn>
                              </p:par>
                              <p:par>
                                <p:cTn fill="hold" grpId="0" id="177" nodeType="withEffect" presetClass="entr" presetID="22" presetSubtype="4">
                                  <p:stCondLst>
                                    <p:cond delay="400"/>
                                  </p:stCondLst>
                                  <p:childTnLst>
                                    <p:set>
                                      <p:cBhvr>
                                        <p:cTn dur="1" fill="hold" id="178">
                                          <p:stCondLst>
                                            <p:cond delay="0"/>
                                          </p:stCondLst>
                                        </p:cTn>
                                        <p:tgtEl>
                                          <p:spTgt spid="30"/>
                                        </p:tgtEl>
                                        <p:attrNameLst>
                                          <p:attrName>style.visibility</p:attrName>
                                        </p:attrNameLst>
                                      </p:cBhvr>
                                      <p:to>
                                        <p:strVal val="visible"/>
                                      </p:to>
                                    </p:set>
                                    <p:animEffect filter="wipe(down)" transition="in">
                                      <p:cBhvr>
                                        <p:cTn dur="500" id="179"/>
                                        <p:tgtEl>
                                          <p:spTgt spid="30"/>
                                        </p:tgtEl>
                                      </p:cBhvr>
                                    </p:animEffect>
                                  </p:childTnLst>
                                </p:cTn>
                              </p:par>
                              <p:par>
                                <p:cTn fill="hold" grpId="0" id="180" nodeType="withEffect" presetClass="entr" presetID="22" presetSubtype="4">
                                  <p:stCondLst>
                                    <p:cond delay="600"/>
                                  </p:stCondLst>
                                  <p:childTnLst>
                                    <p:set>
                                      <p:cBhvr>
                                        <p:cTn dur="1" fill="hold" id="181">
                                          <p:stCondLst>
                                            <p:cond delay="0"/>
                                          </p:stCondLst>
                                        </p:cTn>
                                        <p:tgtEl>
                                          <p:spTgt spid="31"/>
                                        </p:tgtEl>
                                        <p:attrNameLst>
                                          <p:attrName>style.visibility</p:attrName>
                                        </p:attrNameLst>
                                      </p:cBhvr>
                                      <p:to>
                                        <p:strVal val="visible"/>
                                      </p:to>
                                    </p:set>
                                    <p:animEffect filter="wipe(down)" transition="in">
                                      <p:cBhvr>
                                        <p:cTn dur="500" id="182"/>
                                        <p:tgtEl>
                                          <p:spTgt spid="31"/>
                                        </p:tgtEl>
                                      </p:cBhvr>
                                    </p:animEffect>
                                  </p:childTnLst>
                                </p:cTn>
                              </p:par>
                            </p:childTnLst>
                          </p:cTn>
                        </p:par>
                        <p:par>
                          <p:cTn fill="hold" id="183" nodeType="afterGroup">
                            <p:stCondLst>
                              <p:cond delay="8400"/>
                            </p:stCondLst>
                            <p:childTnLst>
                              <p:par>
                                <p:cTn fill="hold" grpId="0" id="184" nodeType="afterEffect" presetClass="entr" presetID="22" presetSubtype="4">
                                  <p:stCondLst>
                                    <p:cond delay="0"/>
                                  </p:stCondLst>
                                  <p:childTnLst>
                                    <p:set>
                                      <p:cBhvr>
                                        <p:cTn dur="1" fill="hold" id="185">
                                          <p:stCondLst>
                                            <p:cond delay="0"/>
                                          </p:stCondLst>
                                        </p:cTn>
                                        <p:tgtEl>
                                          <p:spTgt spid="35"/>
                                        </p:tgtEl>
                                        <p:attrNameLst>
                                          <p:attrName>style.visibility</p:attrName>
                                        </p:attrNameLst>
                                      </p:cBhvr>
                                      <p:to>
                                        <p:strVal val="visible"/>
                                      </p:to>
                                    </p:set>
                                    <p:animEffect filter="wipe(down)" transition="in">
                                      <p:cBhvr>
                                        <p:cTn dur="500" id="186"/>
                                        <p:tgtEl>
                                          <p:spTgt spid="35"/>
                                        </p:tgtEl>
                                      </p:cBhvr>
                                    </p:animEffect>
                                  </p:childTnLst>
                                </p:cTn>
                              </p:par>
                              <p:par>
                                <p:cTn fill="hold" grpId="0" id="187" nodeType="withEffect" presetClass="entr" presetID="22" presetSubtype="4">
                                  <p:stCondLst>
                                    <p:cond delay="0"/>
                                  </p:stCondLst>
                                  <p:childTnLst>
                                    <p:set>
                                      <p:cBhvr>
                                        <p:cTn dur="1" fill="hold" id="188">
                                          <p:stCondLst>
                                            <p:cond delay="0"/>
                                          </p:stCondLst>
                                        </p:cTn>
                                        <p:tgtEl>
                                          <p:spTgt spid="34"/>
                                        </p:tgtEl>
                                        <p:attrNameLst>
                                          <p:attrName>style.visibility</p:attrName>
                                        </p:attrNameLst>
                                      </p:cBhvr>
                                      <p:to>
                                        <p:strVal val="visible"/>
                                      </p:to>
                                    </p:set>
                                    <p:animEffect filter="wipe(down)" transition="in">
                                      <p:cBhvr>
                                        <p:cTn dur="500" id="189"/>
                                        <p:tgtEl>
                                          <p:spTgt spid="34"/>
                                        </p:tgtEl>
                                      </p:cBhvr>
                                    </p:animEffect>
                                  </p:childTnLst>
                                </p:cTn>
                              </p:par>
                              <p:par>
                                <p:cTn fill="hold" grpId="0" id="190" nodeType="withEffect" presetClass="entr" presetID="22" presetSubtype="4">
                                  <p:stCondLst>
                                    <p:cond delay="0"/>
                                  </p:stCondLst>
                                  <p:childTnLst>
                                    <p:set>
                                      <p:cBhvr>
                                        <p:cTn dur="1" fill="hold" id="191">
                                          <p:stCondLst>
                                            <p:cond delay="0"/>
                                          </p:stCondLst>
                                        </p:cTn>
                                        <p:tgtEl>
                                          <p:spTgt spid="33"/>
                                        </p:tgtEl>
                                        <p:attrNameLst>
                                          <p:attrName>style.visibility</p:attrName>
                                        </p:attrNameLst>
                                      </p:cBhvr>
                                      <p:to>
                                        <p:strVal val="visible"/>
                                      </p:to>
                                    </p:set>
                                    <p:animEffect filter="wipe(down)" transition="in">
                                      <p:cBhvr>
                                        <p:cTn dur="500" id="192"/>
                                        <p:tgtEl>
                                          <p:spTgt spid="33"/>
                                        </p:tgtEl>
                                      </p:cBhvr>
                                    </p:animEffect>
                                  </p:childTnLst>
                                </p:cTn>
                              </p:par>
                              <p:par>
                                <p:cTn fill="hold" grpId="0" id="193" nodeType="withEffect" presetClass="entr" presetID="22" presetSubtype="4">
                                  <p:stCondLst>
                                    <p:cond delay="0"/>
                                  </p:stCondLst>
                                  <p:childTnLst>
                                    <p:set>
                                      <p:cBhvr>
                                        <p:cTn dur="1" fill="hold" id="194">
                                          <p:stCondLst>
                                            <p:cond delay="0"/>
                                          </p:stCondLst>
                                        </p:cTn>
                                        <p:tgtEl>
                                          <p:spTgt spid="32"/>
                                        </p:tgtEl>
                                        <p:attrNameLst>
                                          <p:attrName>style.visibility</p:attrName>
                                        </p:attrNameLst>
                                      </p:cBhvr>
                                      <p:to>
                                        <p:strVal val="visible"/>
                                      </p:to>
                                    </p:set>
                                    <p:animEffect filter="wipe(down)" transition="in">
                                      <p:cBhvr>
                                        <p:cTn dur="500" id="195"/>
                                        <p:tgtEl>
                                          <p:spTgt spid="32"/>
                                        </p:tgtEl>
                                      </p:cBhvr>
                                    </p:animEffect>
                                  </p:childTnLst>
                                </p:cTn>
                              </p:par>
                            </p:childTnLst>
                          </p:cTn>
                        </p:par>
                        <p:par>
                          <p:cTn fill="hold" id="196" nodeType="afterGroup">
                            <p:stCondLst>
                              <p:cond delay="8900"/>
                            </p:stCondLst>
                            <p:childTnLst>
                              <p:par>
                                <p:cTn fill="hold" grpId="0" id="197" nodeType="afterEffect" presetClass="entr" presetID="10" presetSubtype="0">
                                  <p:stCondLst>
                                    <p:cond delay="0"/>
                                  </p:stCondLst>
                                  <p:childTnLst>
                                    <p:set>
                                      <p:cBhvr>
                                        <p:cTn dur="1" fill="hold" id="198">
                                          <p:stCondLst>
                                            <p:cond delay="0"/>
                                          </p:stCondLst>
                                        </p:cTn>
                                        <p:tgtEl>
                                          <p:spTgt spid="53"/>
                                        </p:tgtEl>
                                        <p:attrNameLst>
                                          <p:attrName>style.visibility</p:attrName>
                                        </p:attrNameLst>
                                      </p:cBhvr>
                                      <p:to>
                                        <p:strVal val="visible"/>
                                      </p:to>
                                    </p:set>
                                    <p:animEffect filter="fade" transition="in">
                                      <p:cBhvr>
                                        <p:cTn dur="500" id="199"/>
                                        <p:tgtEl>
                                          <p:spTgt spid="5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6"/>
      <p:bldP grpId="0" spid="6"/>
      <p:bldP grpId="0" spid="3"/>
      <p:bldP grpId="0" spid="4"/>
      <p:bldP grpId="0" spid="5"/>
      <p:bldP grpId="0" spid="7"/>
      <p:bldP grpId="0" spid="8"/>
      <p:bldP grpId="0" spid="9"/>
      <p:bldP grpId="0" spid="10"/>
      <p:bldP grpId="0" spid="11"/>
      <p:bldP grpId="0" spid="12"/>
      <p:bldP grpId="0" spid="13"/>
      <p:bldP grpId="0" spid="14"/>
      <p:bldP grpId="0" spid="15"/>
      <p:bldP grpId="0" spid="16"/>
      <p:bldP grpId="0" spid="17"/>
      <p:bldP grpId="0" spid="18"/>
      <p:bldP grpId="0" spid="19"/>
      <p:bldP grpId="0" spid="20"/>
      <p:bldP grpId="0" spid="21"/>
      <p:bldP grpId="0" spid="22"/>
      <p:bldP grpId="0" spid="23"/>
      <p:bldP grpId="0" spid="24"/>
      <p:bldP grpId="0" spid="25"/>
      <p:bldP grpId="0" spid="26"/>
      <p:bldP grpId="0" spid="27"/>
      <p:bldP grpId="0" spid="28"/>
      <p:bldP grpId="0" spid="29"/>
      <p:bldP grpId="0" spid="30"/>
      <p:bldP grpId="0" spid="31"/>
      <p:bldP grpId="0" spid="32"/>
      <p:bldP grpId="0" spid="33"/>
      <p:bldP grpId="0" spid="34"/>
      <p:bldP grpId="0" spid="35"/>
      <p:bldP grpId="0" spid="37"/>
      <p:bldP grpId="0" spid="38"/>
      <p:bldP grpId="0" spid="39"/>
      <p:bldP grpId="0" spid="40"/>
      <p:bldP grpId="0" spid="41"/>
      <p:bldP grpId="0" spid="42"/>
      <p:bldP grpId="0" spid="43"/>
      <p:bldP grpId="0" spid="44"/>
      <p:bldP grpId="0" spid="45"/>
      <p:bldP grpId="0" spid="46"/>
      <p:bldP grpId="0" spid="47"/>
      <p:bldP grpId="0" spid="48"/>
      <p:bldP grpId="0" spid="49"/>
      <p:bldP grpId="0" spid="50"/>
      <p:bldP grpId="0" spid="51"/>
      <p:bldP grpId="0" spid="53"/>
    </p:bldLst>
  </p:timing>
</p:sld>
</file>

<file path=ppt/slides/slide3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6" name="标题 5"/>
          <p:cNvSpPr>
            <a:spLocks noGrp="1"/>
          </p:cNvSpPr>
          <p:nvPr>
            <p:ph type="title"/>
          </p:nvPr>
        </p:nvSpPr>
        <p:spPr/>
        <p:txBody>
          <a:bodyPr>
            <a:noAutofit/>
          </a:bodyPr>
          <a:lstStyle/>
          <a:p>
            <a:r>
              <a:rPr altLang="zh-CN" b="1" lang="en-US" sz="1800">
                <a:latin typeface="+mj-ea"/>
              </a:rPr>
              <a:t>2016年工作目标（文字可以编辑）</a:t>
            </a:r>
          </a:p>
        </p:txBody>
      </p:sp>
      <p:sp>
        <p:nvSpPr>
          <p:cNvPr id="3" name="椭圆 1"/>
          <p:cNvSpPr>
            <a:spLocks noChangeArrowheads="1"/>
          </p:cNvSpPr>
          <p:nvPr/>
        </p:nvSpPr>
        <p:spPr bwMode="auto">
          <a:xfrm>
            <a:off x="1008063" y="1347614"/>
            <a:ext cx="1751012" cy="1871662"/>
          </a:xfrm>
          <a:custGeom>
            <a:gdLst>
              <a:gd fmla="*/ 0 w 1751265" name="T0"/>
              <a:gd fmla="*/ 0 h 1872208" name="T1"/>
              <a:gd fmla="*/ 1751265 w 1751265" name="T2"/>
              <a:gd fmla="*/ 1872208 h 1872208" name="T3"/>
            </a:gdLst>
            <a:rect b="T3" l="T0" r="T2" t="T1"/>
            <a:pathLst>
              <a:path h="1872208" w="1751265">
                <a:moveTo>
                  <a:pt x="936104" y="0"/>
                </a:moveTo>
                <a:cubicBezTo>
                  <a:pt x="1286069" y="0"/>
                  <a:pt x="1591179" y="192044"/>
                  <a:pt x="1751265" y="476797"/>
                </a:cubicBezTo>
                <a:cubicBezTo>
                  <a:pt x="1668191" y="615556"/>
                  <a:pt x="1621028" y="777971"/>
                  <a:pt x="1621028" y="951401"/>
                </a:cubicBezTo>
                <a:cubicBezTo>
                  <a:pt x="1621028" y="1118433"/>
                  <a:pt x="1664775" y="1275246"/>
                  <a:pt x="1741972" y="1410708"/>
                </a:cubicBezTo>
                <a:cubicBezTo>
                  <a:pt x="1580006" y="1687123"/>
                  <a:pt x="1279670" y="1872208"/>
                  <a:pt x="936104" y="1872208"/>
                </a:cubicBezTo>
                <a:cubicBezTo>
                  <a:pt x="419108" y="1872208"/>
                  <a:pt x="0" y="1453100"/>
                  <a:pt x="0" y="936104"/>
                </a:cubicBezTo>
                <a:cubicBezTo>
                  <a:pt x="0" y="419108"/>
                  <a:pt x="419108" y="0"/>
                  <a:pt x="936104" y="0"/>
                </a:cubicBezTo>
                <a:close/>
              </a:path>
            </a:pathLst>
          </a:custGeom>
          <a:solidFill>
            <a:schemeClr val="accent1">
              <a:alpha val="24000"/>
            </a:schemeClr>
          </a:solidFill>
          <a:ln cmpd="sng" w="12700">
            <a:solidFill>
              <a:schemeClr val="accent1"/>
            </a:solidFill>
            <a:miter lim="800000"/>
          </a:ln>
          <a:extLst/>
        </p:spPr>
        <p:txBody>
          <a:bodyPr anchor="ctr"/>
          <a:lstStyle/>
          <a:p>
            <a:endParaRPr altLang="zh-CN" lang="zh-CN">
              <a:sym charset="-122" pitchFamily="2" typeface="宋体"/>
            </a:endParaRPr>
          </a:p>
        </p:txBody>
      </p:sp>
      <p:sp>
        <p:nvSpPr>
          <p:cNvPr id="4" name="椭圆 1"/>
          <p:cNvSpPr>
            <a:spLocks noChangeArrowheads="1"/>
          </p:cNvSpPr>
          <p:nvPr/>
        </p:nvSpPr>
        <p:spPr bwMode="auto">
          <a:xfrm>
            <a:off x="2759075" y="1363489"/>
            <a:ext cx="1752600" cy="1871662"/>
          </a:xfrm>
          <a:custGeom>
            <a:gdLst>
              <a:gd fmla="*/ 0 w 1751265" name="T0"/>
              <a:gd fmla="*/ 0 h 1872208" name="T1"/>
              <a:gd fmla="*/ 1751265 w 1751265" name="T2"/>
              <a:gd fmla="*/ 1872208 h 1872208" name="T3"/>
            </a:gdLst>
            <a:rect b="T3" l="T0" r="T2" t="T1"/>
            <a:pathLst>
              <a:path h="1872208" w="1751265">
                <a:moveTo>
                  <a:pt x="936104" y="0"/>
                </a:moveTo>
                <a:cubicBezTo>
                  <a:pt x="1286069" y="0"/>
                  <a:pt x="1591179" y="192044"/>
                  <a:pt x="1751265" y="476797"/>
                </a:cubicBezTo>
                <a:cubicBezTo>
                  <a:pt x="1668191" y="615556"/>
                  <a:pt x="1621028" y="777971"/>
                  <a:pt x="1621028" y="951401"/>
                </a:cubicBezTo>
                <a:cubicBezTo>
                  <a:pt x="1621028" y="1118433"/>
                  <a:pt x="1664775" y="1275246"/>
                  <a:pt x="1741972" y="1410708"/>
                </a:cubicBezTo>
                <a:cubicBezTo>
                  <a:pt x="1580006" y="1687123"/>
                  <a:pt x="1279670" y="1872208"/>
                  <a:pt x="936104" y="1872208"/>
                </a:cubicBezTo>
                <a:cubicBezTo>
                  <a:pt x="419108" y="1872208"/>
                  <a:pt x="0" y="1453100"/>
                  <a:pt x="0" y="936104"/>
                </a:cubicBezTo>
                <a:cubicBezTo>
                  <a:pt x="0" y="419108"/>
                  <a:pt x="419108" y="0"/>
                  <a:pt x="936104" y="0"/>
                </a:cubicBezTo>
                <a:close/>
              </a:path>
            </a:pathLst>
          </a:custGeom>
          <a:solidFill>
            <a:schemeClr val="accent1">
              <a:alpha val="24000"/>
            </a:schemeClr>
          </a:solidFill>
          <a:ln cmpd="sng" w="12700">
            <a:solidFill>
              <a:schemeClr val="accent1"/>
            </a:solidFill>
            <a:miter lim="800000"/>
          </a:ln>
          <a:extLst/>
        </p:spPr>
        <p:txBody>
          <a:bodyPr anchor="ctr"/>
          <a:lstStyle/>
          <a:p>
            <a:endParaRPr altLang="zh-CN" lang="zh-CN">
              <a:sym charset="-122" pitchFamily="2" typeface="宋体"/>
            </a:endParaRPr>
          </a:p>
        </p:txBody>
      </p:sp>
      <p:sp>
        <p:nvSpPr>
          <p:cNvPr id="5" name="TextBox 14"/>
          <p:cNvSpPr>
            <a:spLocks noChangeArrowheads="1"/>
          </p:cNvSpPr>
          <p:nvPr/>
        </p:nvSpPr>
        <p:spPr bwMode="auto">
          <a:xfrm>
            <a:off x="1619250" y="1358726"/>
            <a:ext cx="684530" cy="5791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r>
              <a:rPr altLang="zh-CN" b="1" lang="en-US" sz="3200">
                <a:solidFill>
                  <a:schemeClr val="accent1"/>
                </a:solidFill>
                <a:latin typeface="+mj-ea"/>
                <a:ea typeface="+mj-ea"/>
                <a:sym charset="-122" typeface="方正兰亭粗黑_GBK"/>
              </a:rPr>
              <a:t>01</a:t>
            </a:r>
          </a:p>
        </p:txBody>
      </p:sp>
      <p:sp>
        <p:nvSpPr>
          <p:cNvPr id="7" name="TextBox 15"/>
          <p:cNvSpPr>
            <a:spLocks noChangeArrowheads="1"/>
          </p:cNvSpPr>
          <p:nvPr/>
        </p:nvSpPr>
        <p:spPr bwMode="auto">
          <a:xfrm>
            <a:off x="3275856" y="1358726"/>
            <a:ext cx="684530" cy="5791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r>
              <a:rPr altLang="zh-CN" b="1" lang="en-US" sz="3200">
                <a:solidFill>
                  <a:schemeClr val="accent1"/>
                </a:solidFill>
                <a:latin typeface="+mj-ea"/>
                <a:ea typeface="+mj-ea"/>
                <a:sym charset="-122" typeface="方正兰亭粗黑_GBK"/>
              </a:rPr>
              <a:t>02</a:t>
            </a:r>
          </a:p>
        </p:txBody>
      </p:sp>
      <p:sp>
        <p:nvSpPr>
          <p:cNvPr id="8" name="直接连接符 18"/>
          <p:cNvSpPr>
            <a:spLocks noChangeShapeType="1"/>
          </p:cNvSpPr>
          <p:nvPr/>
        </p:nvSpPr>
        <p:spPr bwMode="auto">
          <a:xfrm>
            <a:off x="1223963" y="1942926"/>
            <a:ext cx="1285875" cy="1588"/>
          </a:xfrm>
          <a:prstGeom prst="line">
            <a:avLst/>
          </a:prstGeom>
          <a:noFill/>
          <a:ln cap="flat" cmpd="sng" w="9525">
            <a:solidFill>
              <a:schemeClr val="bg1"/>
            </a:solidFill>
            <a:prstDash val="dash"/>
            <a:bevel/>
          </a:ln>
          <a:extLst>
            <a:ext uri="{909E8E84-426E-40DD-AFC4-6F175D3DCCD1}">
              <a14:hiddenFill>
                <a:noFill/>
              </a14:hiddenFill>
            </a:ext>
          </a:extLst>
        </p:spPr>
        <p:txBody>
          <a:bodyPr/>
          <a:lstStyle/>
          <a:p>
            <a:endParaRPr altLang="en-US" lang="zh-CN">
              <a:latin typeface="+mj-ea"/>
              <a:ea typeface="+mj-ea"/>
            </a:endParaRPr>
          </a:p>
        </p:txBody>
      </p:sp>
      <p:sp>
        <p:nvSpPr>
          <p:cNvPr id="9" name="直接连接符 19"/>
          <p:cNvSpPr>
            <a:spLocks noChangeShapeType="1"/>
          </p:cNvSpPr>
          <p:nvPr/>
        </p:nvSpPr>
        <p:spPr bwMode="auto">
          <a:xfrm>
            <a:off x="2992438" y="1942926"/>
            <a:ext cx="1285875" cy="1588"/>
          </a:xfrm>
          <a:prstGeom prst="line">
            <a:avLst/>
          </a:prstGeom>
          <a:noFill/>
          <a:ln cap="flat" cmpd="sng" w="9525">
            <a:solidFill>
              <a:schemeClr val="bg1"/>
            </a:solidFill>
            <a:prstDash val="dash"/>
            <a:bevel/>
          </a:ln>
          <a:extLst>
            <a:ext uri="{909E8E84-426E-40DD-AFC4-6F175D3DCCD1}">
              <a14:hiddenFill>
                <a:noFill/>
              </a14:hiddenFill>
            </a:ext>
          </a:extLst>
        </p:spPr>
        <p:txBody>
          <a:bodyPr/>
          <a:lstStyle/>
          <a:p>
            <a:endParaRPr altLang="en-US" lang="zh-CN">
              <a:latin typeface="+mj-ea"/>
              <a:ea typeface="+mj-ea"/>
            </a:endParaRPr>
          </a:p>
        </p:txBody>
      </p:sp>
      <p:sp>
        <p:nvSpPr>
          <p:cNvPr id="10" name="TextBox 22"/>
          <p:cNvSpPr>
            <a:spLocks noChangeArrowheads="1"/>
          </p:cNvSpPr>
          <p:nvPr/>
        </p:nvSpPr>
        <p:spPr bwMode="auto">
          <a:xfrm>
            <a:off x="1074738" y="2060401"/>
            <a:ext cx="1747837" cy="41529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gn="just">
              <a:lnSpc>
                <a:spcPct val="125000"/>
              </a:lnSpc>
            </a:pPr>
            <a:r>
              <a:rPr altLang="en-US" b="1" lang="zh-CN" sz="1700">
                <a:solidFill>
                  <a:schemeClr val="tx1">
                    <a:lumMod val="85000"/>
                    <a:lumOff val="15000"/>
                  </a:schemeClr>
                </a:solidFill>
                <a:latin typeface="+mj-ea"/>
                <a:ea typeface="+mj-ea"/>
                <a:sym charset="-122" panose="020b0503020204020204" pitchFamily="34" typeface="微软雅黑"/>
              </a:rPr>
              <a:t>点此输入标题</a:t>
            </a:r>
          </a:p>
        </p:txBody>
      </p:sp>
      <p:sp>
        <p:nvSpPr>
          <p:cNvPr id="11" name="TextBox 23"/>
          <p:cNvSpPr>
            <a:spLocks noChangeArrowheads="1"/>
          </p:cNvSpPr>
          <p:nvPr/>
        </p:nvSpPr>
        <p:spPr bwMode="auto">
          <a:xfrm>
            <a:off x="1096963" y="2406476"/>
            <a:ext cx="1747837" cy="3581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gn="just">
              <a:lnSpc>
                <a:spcPct val="125000"/>
              </a:lnSpc>
            </a:pPr>
            <a:r>
              <a:rPr altLang="en-US" lang="zh-CN" sz="1400">
                <a:solidFill>
                  <a:schemeClr val="tx1">
                    <a:lumMod val="85000"/>
                    <a:lumOff val="15000"/>
                  </a:schemeClr>
                </a:solidFill>
                <a:latin typeface="+mj-ea"/>
                <a:ea typeface="+mj-ea"/>
                <a:sym charset="-122" panose="020b0503020204020204" pitchFamily="34" typeface="微软雅黑"/>
              </a:rPr>
              <a:t>点此输入文字</a:t>
            </a:r>
          </a:p>
        </p:txBody>
      </p:sp>
      <p:sp>
        <p:nvSpPr>
          <p:cNvPr id="12" name="TextBox 24"/>
          <p:cNvSpPr>
            <a:spLocks noChangeArrowheads="1"/>
          </p:cNvSpPr>
          <p:nvPr/>
        </p:nvSpPr>
        <p:spPr bwMode="auto">
          <a:xfrm>
            <a:off x="2847975" y="2060401"/>
            <a:ext cx="1746250" cy="41529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gn="just">
              <a:lnSpc>
                <a:spcPct val="125000"/>
              </a:lnSpc>
            </a:pPr>
            <a:r>
              <a:rPr altLang="en-US" b="1" lang="zh-CN" sz="1700">
                <a:solidFill>
                  <a:schemeClr val="tx1">
                    <a:lumMod val="85000"/>
                    <a:lumOff val="15000"/>
                  </a:schemeClr>
                </a:solidFill>
                <a:latin typeface="+mj-ea"/>
                <a:ea typeface="+mj-ea"/>
                <a:sym charset="-122" panose="020b0503020204020204" pitchFamily="34" typeface="微软雅黑"/>
              </a:rPr>
              <a:t>点此输入标题</a:t>
            </a:r>
          </a:p>
        </p:txBody>
      </p:sp>
      <p:sp>
        <p:nvSpPr>
          <p:cNvPr id="13" name="TextBox 25"/>
          <p:cNvSpPr>
            <a:spLocks noChangeArrowheads="1"/>
          </p:cNvSpPr>
          <p:nvPr/>
        </p:nvSpPr>
        <p:spPr bwMode="auto">
          <a:xfrm>
            <a:off x="2870200" y="2406476"/>
            <a:ext cx="1746250" cy="3581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gn="just">
              <a:lnSpc>
                <a:spcPct val="125000"/>
              </a:lnSpc>
            </a:pPr>
            <a:r>
              <a:rPr altLang="en-US" lang="zh-CN" sz="1400">
                <a:solidFill>
                  <a:schemeClr val="tx1">
                    <a:lumMod val="85000"/>
                    <a:lumOff val="15000"/>
                  </a:schemeClr>
                </a:solidFill>
                <a:latin typeface="+mj-ea"/>
                <a:ea typeface="+mj-ea"/>
                <a:sym charset="-122" panose="020b0503020204020204" pitchFamily="34" typeface="微软雅黑"/>
              </a:rPr>
              <a:t>点此输入文字</a:t>
            </a:r>
          </a:p>
        </p:txBody>
      </p:sp>
      <p:grpSp>
        <p:nvGrpSpPr>
          <p:cNvPr id="14" name="Group 22"/>
          <p:cNvGrpSpPr/>
          <p:nvPr/>
        </p:nvGrpSpPr>
        <p:grpSpPr>
          <a:xfrm>
            <a:off x="1077541" y="3887386"/>
            <a:ext cx="993730" cy="377429"/>
            <a:chExt cx="1323127" cy="504056"/>
          </a:xfrm>
        </p:grpSpPr>
        <p:sp>
          <p:nvSpPr>
            <p:cNvPr id="15" name="矩形 46"/>
            <p:cNvSpPr>
              <a:spLocks noChangeArrowheads="1"/>
            </p:cNvSpPr>
            <p:nvPr/>
          </p:nvSpPr>
          <p:spPr bwMode="auto">
            <a:xfrm>
              <a:off x="0" y="0"/>
              <a:ext cx="1323127" cy="504056"/>
            </a:xfrm>
            <a:prstGeom prst="rect">
              <a:avLst/>
            </a:prstGeom>
            <a:solidFill>
              <a:schemeClr val="accent1">
                <a:alpha val="24000"/>
              </a:schemeClr>
            </a:solidFill>
            <a:ln cmpd="sng" w="12700">
              <a:solidFill>
                <a:schemeClr val="accent1"/>
              </a:solidFill>
              <a:miter lim="800000"/>
            </a:ln>
            <a:extLst/>
          </p:spPr>
          <p:txBody>
            <a:bodyPr anchor="ctr"/>
            <a:lstStyle/>
            <a:p>
              <a:endParaRPr altLang="zh-CN" lang="zh-CN">
                <a:sym charset="-122" pitchFamily="2" typeface="宋体"/>
              </a:endParaRPr>
            </a:p>
          </p:txBody>
        </p:sp>
        <p:sp>
          <p:nvSpPr>
            <p:cNvPr id="16" name="文本框 47"/>
            <p:cNvSpPr>
              <a:spLocks noChangeArrowheads="1"/>
            </p:cNvSpPr>
            <p:nvPr/>
          </p:nvSpPr>
          <p:spPr bwMode="auto">
            <a:xfrm>
              <a:off x="49322" y="36233"/>
              <a:ext cx="1271353" cy="431586"/>
            </a:xfrm>
            <a:prstGeom prst="rect">
              <a:avLst/>
            </a:prstGeom>
            <a:noFill/>
            <a:ln cmpd="sng" w="12700">
              <a:noFill/>
              <a:miter lim="800000"/>
            </a:ln>
            <a:extLst/>
          </p:spPr>
          <p:txBody>
            <a:bodyPr anchor="ctr"/>
            <a:lstStyle/>
            <a:p>
              <a:r>
                <a:rPr altLang="en-US" lang="zh-CN" sz="1400">
                  <a:sym charset="-122" typeface="方正兰亭细黑_GBK"/>
                </a:rPr>
                <a:t>填加标题</a:t>
              </a:r>
            </a:p>
          </p:txBody>
        </p:sp>
      </p:grpSp>
      <p:sp>
        <p:nvSpPr>
          <p:cNvPr id="17" name="矩形 60"/>
          <p:cNvSpPr>
            <a:spLocks noChangeArrowheads="1"/>
          </p:cNvSpPr>
          <p:nvPr/>
        </p:nvSpPr>
        <p:spPr bwMode="auto">
          <a:xfrm>
            <a:off x="2123728" y="3850075"/>
            <a:ext cx="6318746" cy="4648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90" lIns="68580" rIns="68580" tIns="34290" wrap="square">
            <a:spAutoFit/>
          </a:bodyPr>
          <a:lstStyle/>
          <a:p>
            <a:pPr>
              <a:lnSpc>
                <a:spcPct val="130000"/>
              </a:lnSpc>
            </a:pPr>
            <a:r>
              <a:rPr altLang="en-US" lang="zh-CN" sz="1000">
                <a:latin charset="-122" panose="020b0503020204020204" pitchFamily="34" typeface="微软雅黑"/>
              </a:rPr>
              <a:t>单击此处添加文本单击此处添加文本单击此处添加文本单击此处添加文本单击此处添加文本单击此处添加</a:t>
            </a:r>
          </a:p>
          <a:p>
            <a:pPr>
              <a:lnSpc>
                <a:spcPct val="130000"/>
              </a:lnSpc>
            </a:pPr>
            <a:r>
              <a:rPr altLang="en-US" lang="zh-CN" sz="1000">
                <a:latin charset="-122" panose="020b0503020204020204" pitchFamily="34" typeface="微软雅黑"/>
              </a:rPr>
              <a:t>单击此处添加文本单击此处添加文本单击此处添加文本单击此处添加文本单击此处添加文本</a:t>
            </a:r>
          </a:p>
        </p:txBody>
      </p:sp>
      <p:sp>
        <p:nvSpPr>
          <p:cNvPr id="18" name="椭圆 1"/>
          <p:cNvSpPr>
            <a:spLocks noChangeArrowheads="1"/>
          </p:cNvSpPr>
          <p:nvPr/>
        </p:nvSpPr>
        <p:spPr bwMode="auto">
          <a:xfrm>
            <a:off x="4511675" y="1363489"/>
            <a:ext cx="1751013" cy="1871662"/>
          </a:xfrm>
          <a:custGeom>
            <a:gdLst>
              <a:gd fmla="*/ 0 w 1751265" name="T0"/>
              <a:gd fmla="*/ 0 h 1872208" name="T1"/>
              <a:gd fmla="*/ 1751265 w 1751265" name="T2"/>
              <a:gd fmla="*/ 1872208 h 1872208" name="T3"/>
            </a:gdLst>
            <a:rect b="T3" l="T0" r="T2" t="T1"/>
            <a:pathLst>
              <a:path h="1872208" w="1751265">
                <a:moveTo>
                  <a:pt x="936104" y="0"/>
                </a:moveTo>
                <a:cubicBezTo>
                  <a:pt x="1286069" y="0"/>
                  <a:pt x="1591179" y="192044"/>
                  <a:pt x="1751265" y="476797"/>
                </a:cubicBezTo>
                <a:cubicBezTo>
                  <a:pt x="1668191" y="615556"/>
                  <a:pt x="1621028" y="777971"/>
                  <a:pt x="1621028" y="951401"/>
                </a:cubicBezTo>
                <a:cubicBezTo>
                  <a:pt x="1621028" y="1118433"/>
                  <a:pt x="1664775" y="1275246"/>
                  <a:pt x="1741972" y="1410708"/>
                </a:cubicBezTo>
                <a:cubicBezTo>
                  <a:pt x="1580006" y="1687123"/>
                  <a:pt x="1279670" y="1872208"/>
                  <a:pt x="936104" y="1872208"/>
                </a:cubicBezTo>
                <a:cubicBezTo>
                  <a:pt x="419108" y="1872208"/>
                  <a:pt x="0" y="1453100"/>
                  <a:pt x="0" y="936104"/>
                </a:cubicBezTo>
                <a:cubicBezTo>
                  <a:pt x="0" y="419108"/>
                  <a:pt x="419108" y="0"/>
                  <a:pt x="936104" y="0"/>
                </a:cubicBezTo>
                <a:close/>
              </a:path>
            </a:pathLst>
          </a:custGeom>
          <a:solidFill>
            <a:schemeClr val="accent1">
              <a:alpha val="24000"/>
            </a:schemeClr>
          </a:solidFill>
          <a:ln cmpd="sng" w="12700">
            <a:solidFill>
              <a:schemeClr val="accent1"/>
            </a:solidFill>
            <a:miter lim="800000"/>
          </a:ln>
          <a:extLst/>
        </p:spPr>
        <p:txBody>
          <a:bodyPr anchor="ctr"/>
          <a:lstStyle/>
          <a:p>
            <a:endParaRPr altLang="zh-CN" lang="zh-CN">
              <a:sym charset="-122" pitchFamily="2" typeface="宋体"/>
            </a:endParaRPr>
          </a:p>
        </p:txBody>
      </p:sp>
      <p:sp>
        <p:nvSpPr>
          <p:cNvPr id="19" name="TextBox 16"/>
          <p:cNvSpPr>
            <a:spLocks noChangeArrowheads="1"/>
          </p:cNvSpPr>
          <p:nvPr/>
        </p:nvSpPr>
        <p:spPr bwMode="auto">
          <a:xfrm>
            <a:off x="5111750" y="1358726"/>
            <a:ext cx="684530" cy="5791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r>
              <a:rPr altLang="zh-CN" b="1" lang="en-US" sz="3200">
                <a:solidFill>
                  <a:schemeClr val="accent1"/>
                </a:solidFill>
                <a:latin typeface="+mj-ea"/>
                <a:ea typeface="+mj-ea"/>
                <a:sym charset="-122" typeface="方正兰亭粗黑_GBK"/>
              </a:rPr>
              <a:t>03</a:t>
            </a:r>
          </a:p>
        </p:txBody>
      </p:sp>
      <p:sp>
        <p:nvSpPr>
          <p:cNvPr id="20" name="直接连接符 20"/>
          <p:cNvSpPr>
            <a:spLocks noChangeShapeType="1"/>
          </p:cNvSpPr>
          <p:nvPr/>
        </p:nvSpPr>
        <p:spPr bwMode="auto">
          <a:xfrm>
            <a:off x="4743450" y="1942926"/>
            <a:ext cx="1285875" cy="1588"/>
          </a:xfrm>
          <a:prstGeom prst="line">
            <a:avLst/>
          </a:prstGeom>
          <a:noFill/>
          <a:ln cap="flat" cmpd="sng" w="9525">
            <a:solidFill>
              <a:schemeClr val="bg1"/>
            </a:solidFill>
            <a:prstDash val="dash"/>
            <a:bevel/>
          </a:ln>
          <a:extLst>
            <a:ext uri="{909E8E84-426E-40DD-AFC4-6F175D3DCCD1}">
              <a14:hiddenFill>
                <a:noFill/>
              </a14:hiddenFill>
            </a:ext>
          </a:extLst>
        </p:spPr>
        <p:txBody>
          <a:bodyPr/>
          <a:lstStyle/>
          <a:p>
            <a:endParaRPr altLang="en-US" lang="zh-CN">
              <a:latin typeface="+mj-ea"/>
              <a:ea typeface="+mj-ea"/>
            </a:endParaRPr>
          </a:p>
        </p:txBody>
      </p:sp>
      <p:sp>
        <p:nvSpPr>
          <p:cNvPr id="21" name="TextBox 26"/>
          <p:cNvSpPr>
            <a:spLocks noChangeArrowheads="1"/>
          </p:cNvSpPr>
          <p:nvPr/>
        </p:nvSpPr>
        <p:spPr bwMode="auto">
          <a:xfrm>
            <a:off x="4605338" y="2060401"/>
            <a:ext cx="1747837" cy="41529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gn="just">
              <a:lnSpc>
                <a:spcPct val="125000"/>
              </a:lnSpc>
            </a:pPr>
            <a:r>
              <a:rPr altLang="en-US" b="1" lang="zh-CN" sz="1700">
                <a:solidFill>
                  <a:schemeClr val="tx1">
                    <a:lumMod val="85000"/>
                    <a:lumOff val="15000"/>
                  </a:schemeClr>
                </a:solidFill>
                <a:latin typeface="+mj-ea"/>
                <a:ea typeface="+mj-ea"/>
                <a:sym charset="-122" panose="020b0503020204020204" pitchFamily="34" typeface="微软雅黑"/>
              </a:rPr>
              <a:t>点此输入标题</a:t>
            </a:r>
          </a:p>
        </p:txBody>
      </p:sp>
      <p:sp>
        <p:nvSpPr>
          <p:cNvPr id="22" name="TextBox 27"/>
          <p:cNvSpPr>
            <a:spLocks noChangeArrowheads="1"/>
          </p:cNvSpPr>
          <p:nvPr/>
        </p:nvSpPr>
        <p:spPr bwMode="auto">
          <a:xfrm>
            <a:off x="4627563" y="2406476"/>
            <a:ext cx="1746250" cy="3581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gn="just">
              <a:lnSpc>
                <a:spcPct val="125000"/>
              </a:lnSpc>
            </a:pPr>
            <a:r>
              <a:rPr altLang="en-US" lang="zh-CN" sz="1400">
                <a:solidFill>
                  <a:schemeClr val="tx1">
                    <a:lumMod val="85000"/>
                    <a:lumOff val="15000"/>
                  </a:schemeClr>
                </a:solidFill>
                <a:latin typeface="+mj-ea"/>
                <a:ea typeface="+mj-ea"/>
                <a:sym charset="-122" panose="020b0503020204020204" pitchFamily="34" typeface="微软雅黑"/>
              </a:rPr>
              <a:t>点此输入文字</a:t>
            </a:r>
          </a:p>
        </p:txBody>
      </p:sp>
      <p:sp>
        <p:nvSpPr>
          <p:cNvPr id="23" name="椭圆 11"/>
          <p:cNvSpPr>
            <a:spLocks noChangeArrowheads="1"/>
          </p:cNvSpPr>
          <p:nvPr/>
        </p:nvSpPr>
        <p:spPr bwMode="auto">
          <a:xfrm>
            <a:off x="6264275" y="1363489"/>
            <a:ext cx="1873250" cy="1871662"/>
          </a:xfrm>
          <a:prstGeom prst="ellipse">
            <a:avLst/>
          </a:prstGeom>
          <a:solidFill>
            <a:schemeClr val="accent1">
              <a:alpha val="24000"/>
            </a:schemeClr>
          </a:solidFill>
          <a:ln cmpd="sng" w="12700">
            <a:solidFill>
              <a:schemeClr val="accent1"/>
            </a:solidFill>
            <a:miter lim="800000"/>
          </a:ln>
          <a:extLst/>
        </p:spPr>
        <p:txBody>
          <a:bodyPr anchor="ctr"/>
          <a:lstStyle/>
          <a:p>
            <a:endParaRPr altLang="zh-CN" lang="zh-CN">
              <a:sym charset="-122" pitchFamily="2" typeface="宋体"/>
            </a:endParaRPr>
          </a:p>
        </p:txBody>
      </p:sp>
      <p:sp>
        <p:nvSpPr>
          <p:cNvPr id="24" name="TextBox 17"/>
          <p:cNvSpPr>
            <a:spLocks noChangeArrowheads="1"/>
          </p:cNvSpPr>
          <p:nvPr/>
        </p:nvSpPr>
        <p:spPr bwMode="auto">
          <a:xfrm>
            <a:off x="6804247" y="1358726"/>
            <a:ext cx="684530" cy="5791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r>
              <a:rPr altLang="zh-CN" b="1" lang="en-US" sz="3200">
                <a:solidFill>
                  <a:schemeClr val="accent1"/>
                </a:solidFill>
                <a:latin typeface="+mj-ea"/>
                <a:ea typeface="+mj-ea"/>
                <a:sym charset="-122" typeface="方正兰亭粗黑_GBK"/>
              </a:rPr>
              <a:t>04</a:t>
            </a:r>
          </a:p>
        </p:txBody>
      </p:sp>
      <p:sp>
        <p:nvSpPr>
          <p:cNvPr id="25" name="直接连接符 21"/>
          <p:cNvSpPr>
            <a:spLocks noChangeShapeType="1"/>
          </p:cNvSpPr>
          <p:nvPr/>
        </p:nvSpPr>
        <p:spPr bwMode="auto">
          <a:xfrm>
            <a:off x="6503988" y="1942926"/>
            <a:ext cx="1435100" cy="1588"/>
          </a:xfrm>
          <a:prstGeom prst="line">
            <a:avLst/>
          </a:prstGeom>
          <a:noFill/>
          <a:ln cap="flat" cmpd="sng" w="9525">
            <a:solidFill>
              <a:schemeClr val="bg1"/>
            </a:solidFill>
            <a:prstDash val="dash"/>
            <a:bevel/>
          </a:ln>
          <a:extLst>
            <a:ext uri="{909E8E84-426E-40DD-AFC4-6F175D3DCCD1}">
              <a14:hiddenFill>
                <a:noFill/>
              </a14:hiddenFill>
            </a:ext>
          </a:extLst>
        </p:spPr>
        <p:txBody>
          <a:bodyPr/>
          <a:lstStyle/>
          <a:p>
            <a:endParaRPr altLang="en-US" lang="zh-CN">
              <a:latin typeface="+mj-ea"/>
              <a:ea typeface="+mj-ea"/>
            </a:endParaRPr>
          </a:p>
        </p:txBody>
      </p:sp>
      <p:sp>
        <p:nvSpPr>
          <p:cNvPr id="26" name="TextBox 28"/>
          <p:cNvSpPr>
            <a:spLocks noChangeArrowheads="1"/>
          </p:cNvSpPr>
          <p:nvPr/>
        </p:nvSpPr>
        <p:spPr bwMode="auto">
          <a:xfrm>
            <a:off x="6407149" y="2088976"/>
            <a:ext cx="1746250" cy="41529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gn="just">
              <a:lnSpc>
                <a:spcPct val="125000"/>
              </a:lnSpc>
            </a:pPr>
            <a:r>
              <a:rPr altLang="en-US" b="1" lang="zh-CN" sz="1700">
                <a:solidFill>
                  <a:schemeClr val="tx1">
                    <a:lumMod val="85000"/>
                    <a:lumOff val="15000"/>
                  </a:schemeClr>
                </a:solidFill>
                <a:latin typeface="+mj-ea"/>
                <a:ea typeface="+mj-ea"/>
                <a:sym charset="-122" panose="020b0503020204020204" pitchFamily="34" typeface="微软雅黑"/>
              </a:rPr>
              <a:t>点此输入标题</a:t>
            </a:r>
          </a:p>
        </p:txBody>
      </p:sp>
      <p:sp>
        <p:nvSpPr>
          <p:cNvPr id="27" name="TextBox 29"/>
          <p:cNvSpPr>
            <a:spLocks noChangeArrowheads="1"/>
          </p:cNvSpPr>
          <p:nvPr/>
        </p:nvSpPr>
        <p:spPr bwMode="auto">
          <a:xfrm>
            <a:off x="6429374" y="2435051"/>
            <a:ext cx="1746250" cy="3581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gn="just">
              <a:lnSpc>
                <a:spcPct val="125000"/>
              </a:lnSpc>
            </a:pPr>
            <a:r>
              <a:rPr altLang="en-US" lang="zh-CN" sz="1400">
                <a:solidFill>
                  <a:schemeClr val="tx1">
                    <a:lumMod val="85000"/>
                    <a:lumOff val="15000"/>
                  </a:schemeClr>
                </a:solidFill>
                <a:latin typeface="+mj-ea"/>
                <a:ea typeface="+mj-ea"/>
                <a:sym charset="-122" panose="020b0503020204020204" pitchFamily="34" typeface="微软雅黑"/>
              </a:rPr>
              <a:t>点此输入文字</a:t>
            </a:r>
          </a:p>
        </p:txBody>
      </p:sp>
      <p:cxnSp>
        <p:nvCxnSpPr>
          <p:cNvPr id="28" name="Straight Connector 42"/>
          <p:cNvCxnSpPr/>
          <p:nvPr/>
        </p:nvCxnSpPr>
        <p:spPr>
          <a:xfrm>
            <a:off x="899592" y="3651870"/>
            <a:ext cx="7492057" cy="0"/>
          </a:xfrm>
          <a:prstGeom prst="line">
            <a:avLst/>
          </a:prstGeom>
          <a:ln w="12700">
            <a:solidFill>
              <a:schemeClr val="bg1">
                <a:lumMod val="65000"/>
              </a:schemeClr>
            </a:solidFill>
            <a:prstDash val="sysDot"/>
            <a:headEnd len="med" type="oval" w="med"/>
            <a:tailEnd type="oval"/>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41955" y="-2540818"/>
            <a:ext cx="868680" cy="365760"/>
          </a:xfrm>
          <a:prstGeom prst="rect">
            <a:avLst/>
          </a:prstGeom>
          <a:noFill/>
        </p:spPr>
        <p:txBody>
          <a:bodyPr rtlCol="0" wrap="none">
            <a:spAutoFit/>
          </a:bodyPr>
          <a:lstStyle/>
          <a:p>
            <a:r>
              <a:rPr altLang="en-US" lang="zh-CN"/>
              <a:t>延迟符</a:t>
            </a:r>
          </a:p>
        </p:txBody>
      </p:sp>
    </p:spTree>
    <p:extLst>
      <p:ext uri="{BB962C8B-B14F-4D97-AF65-F5344CB8AC3E}">
        <p14:creationId val="396166248"/>
      </p:ext>
    </p:extLst>
  </p:cSld>
  <p:clrMapOvr>
    <a:masterClrMapping/>
  </p:clrMapOvr>
  <mc:AlternateContent>
    <mc:Choice Requires="p14">
      <p:transition p14:dur="700" spd="med">
        <p:fade/>
      </p:transition>
    </mc:Choice>
    <mc:Fallback>
      <p:transition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8">
                                  <p:stCondLst>
                                    <p:cond delay="0"/>
                                  </p:stCondLst>
                                  <p:childTnLst>
                                    <p:set>
                                      <p:cBhvr>
                                        <p:cTn dur="1" fill="hold" id="6">
                                          <p:stCondLst>
                                            <p:cond delay="0"/>
                                          </p:stCondLst>
                                        </p:cTn>
                                        <p:tgtEl>
                                          <p:spTgt spid="6"/>
                                        </p:tgtEl>
                                        <p:attrNameLst>
                                          <p:attrName>style.visibility</p:attrName>
                                        </p:attrNameLst>
                                      </p:cBhvr>
                                      <p:to>
                                        <p:strVal val="visible"/>
                                      </p:to>
                                    </p:set>
                                    <p:animEffect filter="wipe(left)" transition="in">
                                      <p:cBhvr>
                                        <p:cTn dur="500" id="7"/>
                                        <p:tgtEl>
                                          <p:spTgt spid="6"/>
                                        </p:tgtEl>
                                      </p:cBhvr>
                                    </p:animEffect>
                                  </p:childTnLst>
                                </p:cTn>
                              </p:par>
                            </p:childTnLst>
                          </p:cTn>
                        </p:par>
                        <p:par>
                          <p:cTn fill="hold" id="8" nodeType="afterGroup">
                            <p:stCondLst>
                              <p:cond delay="500"/>
                            </p:stCondLst>
                            <p:childTnLst>
                              <p:par>
                                <p:cTn fill="hold" grpId="0" id="9" nodeType="afterEffect" presetClass="entr" presetID="23" presetSubtype="32">
                                  <p:stCondLst>
                                    <p:cond delay="0"/>
                                  </p:stCondLst>
                                  <p:childTnLst>
                                    <p:set>
                                      <p:cBhvr>
                                        <p:cTn dur="1" fill="hold" id="10">
                                          <p:stCondLst>
                                            <p:cond delay="0"/>
                                          </p:stCondLst>
                                        </p:cTn>
                                        <p:tgtEl>
                                          <p:spTgt spid="3"/>
                                        </p:tgtEl>
                                        <p:attrNameLst>
                                          <p:attrName>style.visibility</p:attrName>
                                        </p:attrNameLst>
                                      </p:cBhvr>
                                      <p:to>
                                        <p:strVal val="visible"/>
                                      </p:to>
                                    </p:set>
                                    <p:anim calcmode="lin" valueType="num">
                                      <p:cBhvr>
                                        <p:cTn dur="250" fill="hold" id="11"/>
                                        <p:tgtEl>
                                          <p:spTgt spid="3"/>
                                        </p:tgtEl>
                                        <p:attrNameLst>
                                          <p:attrName>ppt_w</p:attrName>
                                        </p:attrNameLst>
                                      </p:cBhvr>
                                      <p:tavLst>
                                        <p:tav tm="0">
                                          <p:val>
                                            <p:strVal val="4*#ppt_w"/>
                                          </p:val>
                                        </p:tav>
                                        <p:tav tm="100000">
                                          <p:val>
                                            <p:strVal val="#ppt_w"/>
                                          </p:val>
                                        </p:tav>
                                      </p:tavLst>
                                    </p:anim>
                                    <p:anim calcmode="lin" valueType="num">
                                      <p:cBhvr>
                                        <p:cTn dur="250" fill="hold" id="12"/>
                                        <p:tgtEl>
                                          <p:spTgt spid="3"/>
                                        </p:tgtEl>
                                        <p:attrNameLst>
                                          <p:attrName>ppt_h</p:attrName>
                                        </p:attrNameLst>
                                      </p:cBhvr>
                                      <p:tavLst>
                                        <p:tav tm="0">
                                          <p:val>
                                            <p:strVal val="4*#ppt_h"/>
                                          </p:val>
                                        </p:tav>
                                        <p:tav tm="100000">
                                          <p:val>
                                            <p:strVal val="#ppt_h"/>
                                          </p:val>
                                        </p:tav>
                                      </p:tavLst>
                                    </p:anim>
                                  </p:childTnLst>
                                </p:cTn>
                              </p:par>
                              <p:par>
                                <p:cTn fill="hold" grpId="0" id="13" nodeType="withEffect" presetClass="entr" presetID="23" presetSubtype="32">
                                  <p:stCondLst>
                                    <p:cond delay="250"/>
                                  </p:stCondLst>
                                  <p:childTnLst>
                                    <p:set>
                                      <p:cBhvr>
                                        <p:cTn dur="1" fill="hold" id="14">
                                          <p:stCondLst>
                                            <p:cond delay="0"/>
                                          </p:stCondLst>
                                        </p:cTn>
                                        <p:tgtEl>
                                          <p:spTgt spid="4"/>
                                        </p:tgtEl>
                                        <p:attrNameLst>
                                          <p:attrName>style.visibility</p:attrName>
                                        </p:attrNameLst>
                                      </p:cBhvr>
                                      <p:to>
                                        <p:strVal val="visible"/>
                                      </p:to>
                                    </p:set>
                                    <p:anim calcmode="lin" valueType="num">
                                      <p:cBhvr>
                                        <p:cTn dur="250" fill="hold" id="15"/>
                                        <p:tgtEl>
                                          <p:spTgt spid="4"/>
                                        </p:tgtEl>
                                        <p:attrNameLst>
                                          <p:attrName>ppt_w</p:attrName>
                                        </p:attrNameLst>
                                      </p:cBhvr>
                                      <p:tavLst>
                                        <p:tav tm="0">
                                          <p:val>
                                            <p:strVal val="4*#ppt_w"/>
                                          </p:val>
                                        </p:tav>
                                        <p:tav tm="100000">
                                          <p:val>
                                            <p:strVal val="#ppt_w"/>
                                          </p:val>
                                        </p:tav>
                                      </p:tavLst>
                                    </p:anim>
                                    <p:anim calcmode="lin" valueType="num">
                                      <p:cBhvr>
                                        <p:cTn dur="250" fill="hold" id="16"/>
                                        <p:tgtEl>
                                          <p:spTgt spid="4"/>
                                        </p:tgtEl>
                                        <p:attrNameLst>
                                          <p:attrName>ppt_h</p:attrName>
                                        </p:attrNameLst>
                                      </p:cBhvr>
                                      <p:tavLst>
                                        <p:tav tm="0">
                                          <p:val>
                                            <p:strVal val="4*#ppt_h"/>
                                          </p:val>
                                        </p:tav>
                                        <p:tav tm="100000">
                                          <p:val>
                                            <p:strVal val="#ppt_h"/>
                                          </p:val>
                                        </p:tav>
                                      </p:tavLst>
                                    </p:anim>
                                  </p:childTnLst>
                                </p:cTn>
                              </p:par>
                              <p:par>
                                <p:cTn fill="hold" grpId="0" id="17" nodeType="withEffect" presetClass="entr" presetID="23" presetSubtype="32">
                                  <p:stCondLst>
                                    <p:cond delay="500"/>
                                  </p:stCondLst>
                                  <p:childTnLst>
                                    <p:set>
                                      <p:cBhvr>
                                        <p:cTn dur="1" fill="hold" id="18">
                                          <p:stCondLst>
                                            <p:cond delay="0"/>
                                          </p:stCondLst>
                                        </p:cTn>
                                        <p:tgtEl>
                                          <p:spTgt spid="18"/>
                                        </p:tgtEl>
                                        <p:attrNameLst>
                                          <p:attrName>style.visibility</p:attrName>
                                        </p:attrNameLst>
                                      </p:cBhvr>
                                      <p:to>
                                        <p:strVal val="visible"/>
                                      </p:to>
                                    </p:set>
                                    <p:anim calcmode="lin" valueType="num">
                                      <p:cBhvr>
                                        <p:cTn dur="250" fill="hold" id="19"/>
                                        <p:tgtEl>
                                          <p:spTgt spid="18"/>
                                        </p:tgtEl>
                                        <p:attrNameLst>
                                          <p:attrName>ppt_w</p:attrName>
                                        </p:attrNameLst>
                                      </p:cBhvr>
                                      <p:tavLst>
                                        <p:tav tm="0">
                                          <p:val>
                                            <p:strVal val="4*#ppt_w"/>
                                          </p:val>
                                        </p:tav>
                                        <p:tav tm="100000">
                                          <p:val>
                                            <p:strVal val="#ppt_w"/>
                                          </p:val>
                                        </p:tav>
                                      </p:tavLst>
                                    </p:anim>
                                    <p:anim calcmode="lin" valueType="num">
                                      <p:cBhvr>
                                        <p:cTn dur="250" fill="hold" id="20"/>
                                        <p:tgtEl>
                                          <p:spTgt spid="18"/>
                                        </p:tgtEl>
                                        <p:attrNameLst>
                                          <p:attrName>ppt_h</p:attrName>
                                        </p:attrNameLst>
                                      </p:cBhvr>
                                      <p:tavLst>
                                        <p:tav tm="0">
                                          <p:val>
                                            <p:strVal val="4*#ppt_h"/>
                                          </p:val>
                                        </p:tav>
                                        <p:tav tm="100000">
                                          <p:val>
                                            <p:strVal val="#ppt_h"/>
                                          </p:val>
                                        </p:tav>
                                      </p:tavLst>
                                    </p:anim>
                                  </p:childTnLst>
                                </p:cTn>
                              </p:par>
                              <p:par>
                                <p:cTn fill="hold" grpId="0" id="21" nodeType="withEffect" presetClass="entr" presetID="23" presetSubtype="32">
                                  <p:stCondLst>
                                    <p:cond delay="750"/>
                                  </p:stCondLst>
                                  <p:childTnLst>
                                    <p:set>
                                      <p:cBhvr>
                                        <p:cTn dur="1" fill="hold" id="22">
                                          <p:stCondLst>
                                            <p:cond delay="0"/>
                                          </p:stCondLst>
                                        </p:cTn>
                                        <p:tgtEl>
                                          <p:spTgt spid="23"/>
                                        </p:tgtEl>
                                        <p:attrNameLst>
                                          <p:attrName>style.visibility</p:attrName>
                                        </p:attrNameLst>
                                      </p:cBhvr>
                                      <p:to>
                                        <p:strVal val="visible"/>
                                      </p:to>
                                    </p:set>
                                    <p:anim calcmode="lin" valueType="num">
                                      <p:cBhvr>
                                        <p:cTn dur="250" fill="hold" id="23"/>
                                        <p:tgtEl>
                                          <p:spTgt spid="23"/>
                                        </p:tgtEl>
                                        <p:attrNameLst>
                                          <p:attrName>ppt_w</p:attrName>
                                        </p:attrNameLst>
                                      </p:cBhvr>
                                      <p:tavLst>
                                        <p:tav tm="0">
                                          <p:val>
                                            <p:strVal val="4*#ppt_w"/>
                                          </p:val>
                                        </p:tav>
                                        <p:tav tm="100000">
                                          <p:val>
                                            <p:strVal val="#ppt_w"/>
                                          </p:val>
                                        </p:tav>
                                      </p:tavLst>
                                    </p:anim>
                                    <p:anim calcmode="lin" valueType="num">
                                      <p:cBhvr>
                                        <p:cTn dur="250" fill="hold" id="24"/>
                                        <p:tgtEl>
                                          <p:spTgt spid="23"/>
                                        </p:tgtEl>
                                        <p:attrNameLst>
                                          <p:attrName>ppt_h</p:attrName>
                                        </p:attrNameLst>
                                      </p:cBhvr>
                                      <p:tavLst>
                                        <p:tav tm="0">
                                          <p:val>
                                            <p:strVal val="4*#ppt_h"/>
                                          </p:val>
                                        </p:tav>
                                        <p:tav tm="100000">
                                          <p:val>
                                            <p:strVal val="#ppt_h"/>
                                          </p:val>
                                        </p:tav>
                                      </p:tavLst>
                                    </p:anim>
                                  </p:childTnLst>
                                </p:cTn>
                              </p:par>
                            </p:childTnLst>
                          </p:cTn>
                        </p:par>
                        <p:par>
                          <p:cTn fill="hold" id="25" nodeType="afterGroup">
                            <p:stCondLst>
                              <p:cond delay="1500"/>
                            </p:stCondLst>
                            <p:childTnLst>
                              <p:par>
                                <p:cTn fill="hold" grpId="0" id="26" nodeType="afterEffect" presetClass="entr" presetID="10" presetSubtype="0">
                                  <p:stCondLst>
                                    <p:cond delay="0"/>
                                  </p:stCondLst>
                                  <p:childTnLst>
                                    <p:set>
                                      <p:cBhvr>
                                        <p:cTn dur="1" fill="hold" id="27">
                                          <p:stCondLst>
                                            <p:cond delay="0"/>
                                          </p:stCondLst>
                                        </p:cTn>
                                        <p:tgtEl>
                                          <p:spTgt spid="5"/>
                                        </p:tgtEl>
                                        <p:attrNameLst>
                                          <p:attrName>style.visibility</p:attrName>
                                        </p:attrNameLst>
                                      </p:cBhvr>
                                      <p:to>
                                        <p:strVal val="visible"/>
                                      </p:to>
                                    </p:set>
                                    <p:animEffect filter="fade" transition="in">
                                      <p:cBhvr>
                                        <p:cTn dur="500" id="28"/>
                                        <p:tgtEl>
                                          <p:spTgt spid="5"/>
                                        </p:tgtEl>
                                      </p:cBhvr>
                                    </p:animEffect>
                                  </p:childTnLst>
                                </p:cTn>
                              </p:par>
                              <p:par>
                                <p:cTn fill="hold" grpId="0" id="29" nodeType="withEffect" presetClass="entr" presetID="10" presetSubtype="0">
                                  <p:stCondLst>
                                    <p:cond delay="0"/>
                                  </p:stCondLst>
                                  <p:childTnLst>
                                    <p:set>
                                      <p:cBhvr>
                                        <p:cTn dur="1" fill="hold" id="30">
                                          <p:stCondLst>
                                            <p:cond delay="0"/>
                                          </p:stCondLst>
                                        </p:cTn>
                                        <p:tgtEl>
                                          <p:spTgt spid="7"/>
                                        </p:tgtEl>
                                        <p:attrNameLst>
                                          <p:attrName>style.visibility</p:attrName>
                                        </p:attrNameLst>
                                      </p:cBhvr>
                                      <p:to>
                                        <p:strVal val="visible"/>
                                      </p:to>
                                    </p:set>
                                    <p:animEffect filter="fade" transition="in">
                                      <p:cBhvr>
                                        <p:cTn dur="500" id="31"/>
                                        <p:tgtEl>
                                          <p:spTgt spid="7"/>
                                        </p:tgtEl>
                                      </p:cBhvr>
                                    </p:animEffect>
                                  </p:childTnLst>
                                </p:cTn>
                              </p:par>
                              <p:par>
                                <p:cTn fill="hold" grpId="0" id="32" nodeType="withEffect" presetClass="entr" presetID="10" presetSubtype="0">
                                  <p:stCondLst>
                                    <p:cond delay="0"/>
                                  </p:stCondLst>
                                  <p:childTnLst>
                                    <p:set>
                                      <p:cBhvr>
                                        <p:cTn dur="1" fill="hold" id="33">
                                          <p:stCondLst>
                                            <p:cond delay="0"/>
                                          </p:stCondLst>
                                        </p:cTn>
                                        <p:tgtEl>
                                          <p:spTgt spid="19"/>
                                        </p:tgtEl>
                                        <p:attrNameLst>
                                          <p:attrName>style.visibility</p:attrName>
                                        </p:attrNameLst>
                                      </p:cBhvr>
                                      <p:to>
                                        <p:strVal val="visible"/>
                                      </p:to>
                                    </p:set>
                                    <p:animEffect filter="fade" transition="in">
                                      <p:cBhvr>
                                        <p:cTn dur="500" id="34"/>
                                        <p:tgtEl>
                                          <p:spTgt spid="19"/>
                                        </p:tgtEl>
                                      </p:cBhvr>
                                    </p:animEffect>
                                  </p:childTnLst>
                                </p:cTn>
                              </p:par>
                              <p:par>
                                <p:cTn fill="hold" grpId="0" id="35" nodeType="withEffect" presetClass="entr" presetID="10" presetSubtype="0">
                                  <p:stCondLst>
                                    <p:cond delay="0"/>
                                  </p:stCondLst>
                                  <p:childTnLst>
                                    <p:set>
                                      <p:cBhvr>
                                        <p:cTn dur="1" fill="hold" id="36">
                                          <p:stCondLst>
                                            <p:cond delay="0"/>
                                          </p:stCondLst>
                                        </p:cTn>
                                        <p:tgtEl>
                                          <p:spTgt spid="24"/>
                                        </p:tgtEl>
                                        <p:attrNameLst>
                                          <p:attrName>style.visibility</p:attrName>
                                        </p:attrNameLst>
                                      </p:cBhvr>
                                      <p:to>
                                        <p:strVal val="visible"/>
                                      </p:to>
                                    </p:set>
                                    <p:animEffect filter="fade" transition="in">
                                      <p:cBhvr>
                                        <p:cTn dur="500" id="37"/>
                                        <p:tgtEl>
                                          <p:spTgt spid="24"/>
                                        </p:tgtEl>
                                      </p:cBhvr>
                                    </p:animEffect>
                                  </p:childTnLst>
                                </p:cTn>
                              </p:par>
                            </p:childTnLst>
                          </p:cTn>
                        </p:par>
                        <p:par>
                          <p:cTn fill="hold" id="38" nodeType="afterGroup">
                            <p:stCondLst>
                              <p:cond delay="2000"/>
                            </p:stCondLst>
                            <p:childTnLst>
                              <p:par>
                                <p:cTn fill="hold" grpId="0" id="39" nodeType="afterEffect" presetClass="entr" presetID="22" presetSubtype="8">
                                  <p:stCondLst>
                                    <p:cond delay="0"/>
                                  </p:stCondLst>
                                  <p:childTnLst>
                                    <p:set>
                                      <p:cBhvr>
                                        <p:cTn dur="1" fill="hold" id="40">
                                          <p:stCondLst>
                                            <p:cond delay="0"/>
                                          </p:stCondLst>
                                        </p:cTn>
                                        <p:tgtEl>
                                          <p:spTgt spid="8"/>
                                        </p:tgtEl>
                                        <p:attrNameLst>
                                          <p:attrName>style.visibility</p:attrName>
                                        </p:attrNameLst>
                                      </p:cBhvr>
                                      <p:to>
                                        <p:strVal val="visible"/>
                                      </p:to>
                                    </p:set>
                                    <p:animEffect filter="wipe(left)" transition="in">
                                      <p:cBhvr>
                                        <p:cTn dur="500" id="41"/>
                                        <p:tgtEl>
                                          <p:spTgt spid="8"/>
                                        </p:tgtEl>
                                      </p:cBhvr>
                                    </p:animEffect>
                                  </p:childTnLst>
                                </p:cTn>
                              </p:par>
                              <p:par>
                                <p:cTn fill="hold" grpId="0" id="42" nodeType="withEffect" presetClass="entr" presetID="22" presetSubtype="8">
                                  <p:stCondLst>
                                    <p:cond delay="0"/>
                                  </p:stCondLst>
                                  <p:childTnLst>
                                    <p:set>
                                      <p:cBhvr>
                                        <p:cTn dur="1" fill="hold" id="43">
                                          <p:stCondLst>
                                            <p:cond delay="0"/>
                                          </p:stCondLst>
                                        </p:cTn>
                                        <p:tgtEl>
                                          <p:spTgt spid="9"/>
                                        </p:tgtEl>
                                        <p:attrNameLst>
                                          <p:attrName>style.visibility</p:attrName>
                                        </p:attrNameLst>
                                      </p:cBhvr>
                                      <p:to>
                                        <p:strVal val="visible"/>
                                      </p:to>
                                    </p:set>
                                    <p:animEffect filter="wipe(left)" transition="in">
                                      <p:cBhvr>
                                        <p:cTn dur="500" id="44"/>
                                        <p:tgtEl>
                                          <p:spTgt spid="9"/>
                                        </p:tgtEl>
                                      </p:cBhvr>
                                    </p:animEffect>
                                  </p:childTnLst>
                                </p:cTn>
                              </p:par>
                              <p:par>
                                <p:cTn fill="hold" grpId="0" id="45" nodeType="withEffect" presetClass="entr" presetID="22" presetSubtype="8">
                                  <p:stCondLst>
                                    <p:cond delay="0"/>
                                  </p:stCondLst>
                                  <p:childTnLst>
                                    <p:set>
                                      <p:cBhvr>
                                        <p:cTn dur="1" fill="hold" id="46">
                                          <p:stCondLst>
                                            <p:cond delay="0"/>
                                          </p:stCondLst>
                                        </p:cTn>
                                        <p:tgtEl>
                                          <p:spTgt spid="20"/>
                                        </p:tgtEl>
                                        <p:attrNameLst>
                                          <p:attrName>style.visibility</p:attrName>
                                        </p:attrNameLst>
                                      </p:cBhvr>
                                      <p:to>
                                        <p:strVal val="visible"/>
                                      </p:to>
                                    </p:set>
                                    <p:animEffect filter="wipe(left)" transition="in">
                                      <p:cBhvr>
                                        <p:cTn dur="500" id="47"/>
                                        <p:tgtEl>
                                          <p:spTgt spid="20"/>
                                        </p:tgtEl>
                                      </p:cBhvr>
                                    </p:animEffect>
                                  </p:childTnLst>
                                </p:cTn>
                              </p:par>
                              <p:par>
                                <p:cTn fill="hold" grpId="0" id="48" nodeType="withEffect" presetClass="entr" presetID="22" presetSubtype="8">
                                  <p:stCondLst>
                                    <p:cond delay="0"/>
                                  </p:stCondLst>
                                  <p:childTnLst>
                                    <p:set>
                                      <p:cBhvr>
                                        <p:cTn dur="1" fill="hold" id="49">
                                          <p:stCondLst>
                                            <p:cond delay="0"/>
                                          </p:stCondLst>
                                        </p:cTn>
                                        <p:tgtEl>
                                          <p:spTgt spid="25"/>
                                        </p:tgtEl>
                                        <p:attrNameLst>
                                          <p:attrName>style.visibility</p:attrName>
                                        </p:attrNameLst>
                                      </p:cBhvr>
                                      <p:to>
                                        <p:strVal val="visible"/>
                                      </p:to>
                                    </p:set>
                                    <p:animEffect filter="wipe(left)" transition="in">
                                      <p:cBhvr>
                                        <p:cTn dur="500" id="50"/>
                                        <p:tgtEl>
                                          <p:spTgt spid="25"/>
                                        </p:tgtEl>
                                      </p:cBhvr>
                                    </p:animEffect>
                                  </p:childTnLst>
                                </p:cTn>
                              </p:par>
                            </p:childTnLst>
                          </p:cTn>
                        </p:par>
                        <p:par>
                          <p:cTn fill="hold" id="51" nodeType="afterGroup">
                            <p:stCondLst>
                              <p:cond delay="2500"/>
                            </p:stCondLst>
                            <p:childTnLst>
                              <p:par>
                                <p:cTn fill="hold" grpId="0" id="52" nodeType="afterEffect" presetClass="entr" presetID="41" presetSubtype="0">
                                  <p:stCondLst>
                                    <p:cond delay="0"/>
                                  </p:stCondLst>
                                  <p:iterate type="lt">
                                    <p:tmPct val="10000"/>
                                  </p:iterate>
                                  <p:childTnLst>
                                    <p:set>
                                      <p:cBhvr>
                                        <p:cTn dur="1" fill="hold" id="53">
                                          <p:stCondLst>
                                            <p:cond delay="0"/>
                                          </p:stCondLst>
                                        </p:cTn>
                                        <p:tgtEl>
                                          <p:spTgt spid="11"/>
                                        </p:tgtEl>
                                        <p:attrNameLst>
                                          <p:attrName>style.visibility</p:attrName>
                                        </p:attrNameLst>
                                      </p:cBhvr>
                                      <p:to>
                                        <p:strVal val="visible"/>
                                      </p:to>
                                    </p:set>
                                    <p:anim calcmode="lin" valueType="num">
                                      <p:cBhvr>
                                        <p:cTn dur="500" fill="hold" id="54"/>
                                        <p:tgtEl>
                                          <p:spTgt spid="11"/>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55"/>
                                        <p:tgtEl>
                                          <p:spTgt spid="11"/>
                                        </p:tgtEl>
                                        <p:attrNameLst>
                                          <p:attrName>ppt_y</p:attrName>
                                        </p:attrNameLst>
                                      </p:cBhvr>
                                      <p:tavLst>
                                        <p:tav tm="0">
                                          <p:val>
                                            <p:strVal val="#ppt_y"/>
                                          </p:val>
                                        </p:tav>
                                        <p:tav tm="100000">
                                          <p:val>
                                            <p:strVal val="#ppt_y"/>
                                          </p:val>
                                        </p:tav>
                                      </p:tavLst>
                                    </p:anim>
                                    <p:anim calcmode="lin" valueType="num">
                                      <p:cBhvr>
                                        <p:cTn dur="500" fill="hold" id="56"/>
                                        <p:tgtEl>
                                          <p:spTgt spid="11"/>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57"/>
                                        <p:tgtEl>
                                          <p:spTgt spid="11"/>
                                        </p:tgtEl>
                                        <p:attrNameLst>
                                          <p:attrName>ppt_w</p:attrName>
                                        </p:attrNameLst>
                                      </p:cBhvr>
                                      <p:tavLst>
                                        <p:tav tm="0">
                                          <p:val>
                                            <p:strVal val="#ppt_w/10"/>
                                          </p:val>
                                        </p:tav>
                                        <p:tav tm="50000">
                                          <p:val>
                                            <p:strVal val="#ppt_w+.01"/>
                                          </p:val>
                                        </p:tav>
                                        <p:tav tm="100000">
                                          <p:val>
                                            <p:strVal val="#ppt_w"/>
                                          </p:val>
                                        </p:tav>
                                      </p:tavLst>
                                    </p:anim>
                                    <p:animEffect filter="">
                                      <p:cBhvr>
                                        <p:cTn dur="500" id="58" tmFilter="0,0; .5, 1; 1, 1"/>
                                        <p:tgtEl>
                                          <p:spTgt spid="11"/>
                                        </p:tgtEl>
                                      </p:cBhvr>
                                    </p:animEffect>
                                  </p:childTnLst>
                                </p:cTn>
                              </p:par>
                              <p:par>
                                <p:cTn fill="hold" grpId="0" id="59" nodeType="withEffect" presetClass="entr" presetID="41" presetSubtype="0">
                                  <p:stCondLst>
                                    <p:cond delay="0"/>
                                  </p:stCondLst>
                                  <p:iterate type="lt">
                                    <p:tmPct val="10000"/>
                                  </p:iterate>
                                  <p:childTnLst>
                                    <p:set>
                                      <p:cBhvr>
                                        <p:cTn dur="1" fill="hold" id="60">
                                          <p:stCondLst>
                                            <p:cond delay="0"/>
                                          </p:stCondLst>
                                        </p:cTn>
                                        <p:tgtEl>
                                          <p:spTgt spid="10"/>
                                        </p:tgtEl>
                                        <p:attrNameLst>
                                          <p:attrName>style.visibility</p:attrName>
                                        </p:attrNameLst>
                                      </p:cBhvr>
                                      <p:to>
                                        <p:strVal val="visible"/>
                                      </p:to>
                                    </p:set>
                                    <p:anim calcmode="lin" valueType="num">
                                      <p:cBhvr>
                                        <p:cTn dur="500" fill="hold" id="61"/>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62"/>
                                        <p:tgtEl>
                                          <p:spTgt spid="10"/>
                                        </p:tgtEl>
                                        <p:attrNameLst>
                                          <p:attrName>ppt_y</p:attrName>
                                        </p:attrNameLst>
                                      </p:cBhvr>
                                      <p:tavLst>
                                        <p:tav tm="0">
                                          <p:val>
                                            <p:strVal val="#ppt_y"/>
                                          </p:val>
                                        </p:tav>
                                        <p:tav tm="100000">
                                          <p:val>
                                            <p:strVal val="#ppt_y"/>
                                          </p:val>
                                        </p:tav>
                                      </p:tavLst>
                                    </p:anim>
                                    <p:anim calcmode="lin" valueType="num">
                                      <p:cBhvr>
                                        <p:cTn dur="500" fill="hold" id="63"/>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64"/>
                                        <p:tgtEl>
                                          <p:spTgt spid="10"/>
                                        </p:tgtEl>
                                        <p:attrNameLst>
                                          <p:attrName>ppt_w</p:attrName>
                                        </p:attrNameLst>
                                      </p:cBhvr>
                                      <p:tavLst>
                                        <p:tav tm="0">
                                          <p:val>
                                            <p:strVal val="#ppt_w/10"/>
                                          </p:val>
                                        </p:tav>
                                        <p:tav tm="50000">
                                          <p:val>
                                            <p:strVal val="#ppt_w+.01"/>
                                          </p:val>
                                        </p:tav>
                                        <p:tav tm="100000">
                                          <p:val>
                                            <p:strVal val="#ppt_w"/>
                                          </p:val>
                                        </p:tav>
                                      </p:tavLst>
                                    </p:anim>
                                    <p:animEffect filter="">
                                      <p:cBhvr>
                                        <p:cTn dur="500" id="65" tmFilter="0,0; .5, 1; 1, 1"/>
                                        <p:tgtEl>
                                          <p:spTgt spid="10"/>
                                        </p:tgtEl>
                                      </p:cBhvr>
                                    </p:animEffect>
                                  </p:childTnLst>
                                </p:cTn>
                              </p:par>
                            </p:childTnLst>
                          </p:cTn>
                        </p:par>
                        <p:par>
                          <p:cTn fill="hold" id="66" nodeType="afterGroup">
                            <p:stCondLst>
                              <p:cond delay="3000"/>
                            </p:stCondLst>
                            <p:childTnLst>
                              <p:par>
                                <p:cTn fill="hold" grpId="0" id="67" nodeType="afterEffect" presetClass="entr" presetID="41" presetSubtype="0">
                                  <p:stCondLst>
                                    <p:cond delay="0"/>
                                  </p:stCondLst>
                                  <p:iterate type="lt">
                                    <p:tmPct val="10000"/>
                                  </p:iterate>
                                  <p:childTnLst>
                                    <p:set>
                                      <p:cBhvr>
                                        <p:cTn dur="1" fill="hold" id="68">
                                          <p:stCondLst>
                                            <p:cond delay="0"/>
                                          </p:stCondLst>
                                        </p:cTn>
                                        <p:tgtEl>
                                          <p:spTgt spid="13"/>
                                        </p:tgtEl>
                                        <p:attrNameLst>
                                          <p:attrName>style.visibility</p:attrName>
                                        </p:attrNameLst>
                                      </p:cBhvr>
                                      <p:to>
                                        <p:strVal val="visible"/>
                                      </p:to>
                                    </p:set>
                                    <p:anim calcmode="lin" valueType="num">
                                      <p:cBhvr>
                                        <p:cTn dur="500" fill="hold" id="69"/>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70"/>
                                        <p:tgtEl>
                                          <p:spTgt spid="13"/>
                                        </p:tgtEl>
                                        <p:attrNameLst>
                                          <p:attrName>ppt_y</p:attrName>
                                        </p:attrNameLst>
                                      </p:cBhvr>
                                      <p:tavLst>
                                        <p:tav tm="0">
                                          <p:val>
                                            <p:strVal val="#ppt_y"/>
                                          </p:val>
                                        </p:tav>
                                        <p:tav tm="100000">
                                          <p:val>
                                            <p:strVal val="#ppt_y"/>
                                          </p:val>
                                        </p:tav>
                                      </p:tavLst>
                                    </p:anim>
                                    <p:anim calcmode="lin" valueType="num">
                                      <p:cBhvr>
                                        <p:cTn dur="500" fill="hold" id="71"/>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72"/>
                                        <p:tgtEl>
                                          <p:spTgt spid="13"/>
                                        </p:tgtEl>
                                        <p:attrNameLst>
                                          <p:attrName>ppt_w</p:attrName>
                                        </p:attrNameLst>
                                      </p:cBhvr>
                                      <p:tavLst>
                                        <p:tav tm="0">
                                          <p:val>
                                            <p:strVal val="#ppt_w/10"/>
                                          </p:val>
                                        </p:tav>
                                        <p:tav tm="50000">
                                          <p:val>
                                            <p:strVal val="#ppt_w+.01"/>
                                          </p:val>
                                        </p:tav>
                                        <p:tav tm="100000">
                                          <p:val>
                                            <p:strVal val="#ppt_w"/>
                                          </p:val>
                                        </p:tav>
                                      </p:tavLst>
                                    </p:anim>
                                    <p:animEffect filter="">
                                      <p:cBhvr>
                                        <p:cTn dur="500" id="73" tmFilter="0,0; .5, 1; 1, 1"/>
                                        <p:tgtEl>
                                          <p:spTgt spid="13"/>
                                        </p:tgtEl>
                                      </p:cBhvr>
                                    </p:animEffect>
                                  </p:childTnLst>
                                </p:cTn>
                              </p:par>
                              <p:par>
                                <p:cTn fill="hold" grpId="0" id="74" nodeType="withEffect" presetClass="entr" presetID="41" presetSubtype="0">
                                  <p:stCondLst>
                                    <p:cond delay="0"/>
                                  </p:stCondLst>
                                  <p:iterate type="lt">
                                    <p:tmPct val="10000"/>
                                  </p:iterate>
                                  <p:childTnLst>
                                    <p:set>
                                      <p:cBhvr>
                                        <p:cTn dur="1" fill="hold" id="75">
                                          <p:stCondLst>
                                            <p:cond delay="0"/>
                                          </p:stCondLst>
                                        </p:cTn>
                                        <p:tgtEl>
                                          <p:spTgt spid="12"/>
                                        </p:tgtEl>
                                        <p:attrNameLst>
                                          <p:attrName>style.visibility</p:attrName>
                                        </p:attrNameLst>
                                      </p:cBhvr>
                                      <p:to>
                                        <p:strVal val="visible"/>
                                      </p:to>
                                    </p:set>
                                    <p:anim calcmode="lin" valueType="num">
                                      <p:cBhvr>
                                        <p:cTn dur="500" fill="hold" id="76"/>
                                        <p:tgtEl>
                                          <p:spTgt spid="12"/>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77"/>
                                        <p:tgtEl>
                                          <p:spTgt spid="12"/>
                                        </p:tgtEl>
                                        <p:attrNameLst>
                                          <p:attrName>ppt_y</p:attrName>
                                        </p:attrNameLst>
                                      </p:cBhvr>
                                      <p:tavLst>
                                        <p:tav tm="0">
                                          <p:val>
                                            <p:strVal val="#ppt_y"/>
                                          </p:val>
                                        </p:tav>
                                        <p:tav tm="100000">
                                          <p:val>
                                            <p:strVal val="#ppt_y"/>
                                          </p:val>
                                        </p:tav>
                                      </p:tavLst>
                                    </p:anim>
                                    <p:anim calcmode="lin" valueType="num">
                                      <p:cBhvr>
                                        <p:cTn dur="500" fill="hold" id="78"/>
                                        <p:tgtEl>
                                          <p:spTgt spid="12"/>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79"/>
                                        <p:tgtEl>
                                          <p:spTgt spid="12"/>
                                        </p:tgtEl>
                                        <p:attrNameLst>
                                          <p:attrName>ppt_w</p:attrName>
                                        </p:attrNameLst>
                                      </p:cBhvr>
                                      <p:tavLst>
                                        <p:tav tm="0">
                                          <p:val>
                                            <p:strVal val="#ppt_w/10"/>
                                          </p:val>
                                        </p:tav>
                                        <p:tav tm="50000">
                                          <p:val>
                                            <p:strVal val="#ppt_w+.01"/>
                                          </p:val>
                                        </p:tav>
                                        <p:tav tm="100000">
                                          <p:val>
                                            <p:strVal val="#ppt_w"/>
                                          </p:val>
                                        </p:tav>
                                      </p:tavLst>
                                    </p:anim>
                                    <p:animEffect filter="">
                                      <p:cBhvr>
                                        <p:cTn dur="500" id="80" tmFilter="0,0; .5, 1; 1, 1"/>
                                        <p:tgtEl>
                                          <p:spTgt spid="12"/>
                                        </p:tgtEl>
                                      </p:cBhvr>
                                    </p:animEffect>
                                  </p:childTnLst>
                                </p:cTn>
                              </p:par>
                            </p:childTnLst>
                          </p:cTn>
                        </p:par>
                        <p:par>
                          <p:cTn fill="hold" id="81" nodeType="afterGroup">
                            <p:stCondLst>
                              <p:cond delay="3500"/>
                            </p:stCondLst>
                            <p:childTnLst>
                              <p:par>
                                <p:cTn fill="hold" grpId="0" id="82" nodeType="afterEffect" presetClass="entr" presetID="41" presetSubtype="0">
                                  <p:stCondLst>
                                    <p:cond delay="0"/>
                                  </p:stCondLst>
                                  <p:iterate type="lt">
                                    <p:tmPct val="10000"/>
                                  </p:iterate>
                                  <p:childTnLst>
                                    <p:set>
                                      <p:cBhvr>
                                        <p:cTn dur="1" fill="hold" id="83">
                                          <p:stCondLst>
                                            <p:cond delay="0"/>
                                          </p:stCondLst>
                                        </p:cTn>
                                        <p:tgtEl>
                                          <p:spTgt spid="22"/>
                                        </p:tgtEl>
                                        <p:attrNameLst>
                                          <p:attrName>style.visibility</p:attrName>
                                        </p:attrNameLst>
                                      </p:cBhvr>
                                      <p:to>
                                        <p:strVal val="visible"/>
                                      </p:to>
                                    </p:set>
                                    <p:anim calcmode="lin" valueType="num">
                                      <p:cBhvr>
                                        <p:cTn dur="500" fill="hold" id="84"/>
                                        <p:tgtEl>
                                          <p:spTgt spid="22"/>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85"/>
                                        <p:tgtEl>
                                          <p:spTgt spid="22"/>
                                        </p:tgtEl>
                                        <p:attrNameLst>
                                          <p:attrName>ppt_y</p:attrName>
                                        </p:attrNameLst>
                                      </p:cBhvr>
                                      <p:tavLst>
                                        <p:tav tm="0">
                                          <p:val>
                                            <p:strVal val="#ppt_y"/>
                                          </p:val>
                                        </p:tav>
                                        <p:tav tm="100000">
                                          <p:val>
                                            <p:strVal val="#ppt_y"/>
                                          </p:val>
                                        </p:tav>
                                      </p:tavLst>
                                    </p:anim>
                                    <p:anim calcmode="lin" valueType="num">
                                      <p:cBhvr>
                                        <p:cTn dur="500" fill="hold" id="86"/>
                                        <p:tgtEl>
                                          <p:spTgt spid="22"/>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87"/>
                                        <p:tgtEl>
                                          <p:spTgt spid="22"/>
                                        </p:tgtEl>
                                        <p:attrNameLst>
                                          <p:attrName>ppt_w</p:attrName>
                                        </p:attrNameLst>
                                      </p:cBhvr>
                                      <p:tavLst>
                                        <p:tav tm="0">
                                          <p:val>
                                            <p:strVal val="#ppt_w/10"/>
                                          </p:val>
                                        </p:tav>
                                        <p:tav tm="50000">
                                          <p:val>
                                            <p:strVal val="#ppt_w+.01"/>
                                          </p:val>
                                        </p:tav>
                                        <p:tav tm="100000">
                                          <p:val>
                                            <p:strVal val="#ppt_w"/>
                                          </p:val>
                                        </p:tav>
                                      </p:tavLst>
                                    </p:anim>
                                    <p:animEffect filter="">
                                      <p:cBhvr>
                                        <p:cTn dur="500" id="88" tmFilter="0,0; .5, 1; 1, 1"/>
                                        <p:tgtEl>
                                          <p:spTgt spid="22"/>
                                        </p:tgtEl>
                                      </p:cBhvr>
                                    </p:animEffect>
                                  </p:childTnLst>
                                </p:cTn>
                              </p:par>
                              <p:par>
                                <p:cTn fill="hold" grpId="0" id="89" nodeType="withEffect" presetClass="entr" presetID="41" presetSubtype="0">
                                  <p:stCondLst>
                                    <p:cond delay="0"/>
                                  </p:stCondLst>
                                  <p:iterate type="lt">
                                    <p:tmPct val="10000"/>
                                  </p:iterate>
                                  <p:childTnLst>
                                    <p:set>
                                      <p:cBhvr>
                                        <p:cTn dur="1" fill="hold" id="90">
                                          <p:stCondLst>
                                            <p:cond delay="0"/>
                                          </p:stCondLst>
                                        </p:cTn>
                                        <p:tgtEl>
                                          <p:spTgt spid="21"/>
                                        </p:tgtEl>
                                        <p:attrNameLst>
                                          <p:attrName>style.visibility</p:attrName>
                                        </p:attrNameLst>
                                      </p:cBhvr>
                                      <p:to>
                                        <p:strVal val="visible"/>
                                      </p:to>
                                    </p:set>
                                    <p:anim calcmode="lin" valueType="num">
                                      <p:cBhvr>
                                        <p:cTn dur="500" fill="hold" id="91"/>
                                        <p:tgtEl>
                                          <p:spTgt spid="21"/>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92"/>
                                        <p:tgtEl>
                                          <p:spTgt spid="21"/>
                                        </p:tgtEl>
                                        <p:attrNameLst>
                                          <p:attrName>ppt_y</p:attrName>
                                        </p:attrNameLst>
                                      </p:cBhvr>
                                      <p:tavLst>
                                        <p:tav tm="0">
                                          <p:val>
                                            <p:strVal val="#ppt_y"/>
                                          </p:val>
                                        </p:tav>
                                        <p:tav tm="100000">
                                          <p:val>
                                            <p:strVal val="#ppt_y"/>
                                          </p:val>
                                        </p:tav>
                                      </p:tavLst>
                                    </p:anim>
                                    <p:anim calcmode="lin" valueType="num">
                                      <p:cBhvr>
                                        <p:cTn dur="500" fill="hold" id="93"/>
                                        <p:tgtEl>
                                          <p:spTgt spid="21"/>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94"/>
                                        <p:tgtEl>
                                          <p:spTgt spid="21"/>
                                        </p:tgtEl>
                                        <p:attrNameLst>
                                          <p:attrName>ppt_w</p:attrName>
                                        </p:attrNameLst>
                                      </p:cBhvr>
                                      <p:tavLst>
                                        <p:tav tm="0">
                                          <p:val>
                                            <p:strVal val="#ppt_w/10"/>
                                          </p:val>
                                        </p:tav>
                                        <p:tav tm="50000">
                                          <p:val>
                                            <p:strVal val="#ppt_w+.01"/>
                                          </p:val>
                                        </p:tav>
                                        <p:tav tm="100000">
                                          <p:val>
                                            <p:strVal val="#ppt_w"/>
                                          </p:val>
                                        </p:tav>
                                      </p:tavLst>
                                    </p:anim>
                                    <p:animEffect filter="">
                                      <p:cBhvr>
                                        <p:cTn dur="500" id="95" tmFilter="0,0; .5, 1; 1, 1"/>
                                        <p:tgtEl>
                                          <p:spTgt spid="21"/>
                                        </p:tgtEl>
                                      </p:cBhvr>
                                    </p:animEffect>
                                  </p:childTnLst>
                                </p:cTn>
                              </p:par>
                            </p:childTnLst>
                          </p:cTn>
                        </p:par>
                        <p:par>
                          <p:cTn fill="hold" id="96" nodeType="afterGroup">
                            <p:stCondLst>
                              <p:cond delay="4000"/>
                            </p:stCondLst>
                            <p:childTnLst>
                              <p:par>
                                <p:cTn fill="hold" grpId="0" id="97" nodeType="afterEffect" presetClass="entr" presetID="41" presetSubtype="0">
                                  <p:stCondLst>
                                    <p:cond delay="0"/>
                                  </p:stCondLst>
                                  <p:iterate type="lt">
                                    <p:tmPct val="10000"/>
                                  </p:iterate>
                                  <p:childTnLst>
                                    <p:set>
                                      <p:cBhvr>
                                        <p:cTn dur="1" fill="hold" id="98">
                                          <p:stCondLst>
                                            <p:cond delay="0"/>
                                          </p:stCondLst>
                                        </p:cTn>
                                        <p:tgtEl>
                                          <p:spTgt spid="27"/>
                                        </p:tgtEl>
                                        <p:attrNameLst>
                                          <p:attrName>style.visibility</p:attrName>
                                        </p:attrNameLst>
                                      </p:cBhvr>
                                      <p:to>
                                        <p:strVal val="visible"/>
                                      </p:to>
                                    </p:set>
                                    <p:anim calcmode="lin" valueType="num">
                                      <p:cBhvr>
                                        <p:cTn dur="500" fill="hold" id="99"/>
                                        <p:tgtEl>
                                          <p:spTgt spid="27"/>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100"/>
                                        <p:tgtEl>
                                          <p:spTgt spid="27"/>
                                        </p:tgtEl>
                                        <p:attrNameLst>
                                          <p:attrName>ppt_y</p:attrName>
                                        </p:attrNameLst>
                                      </p:cBhvr>
                                      <p:tavLst>
                                        <p:tav tm="0">
                                          <p:val>
                                            <p:strVal val="#ppt_y"/>
                                          </p:val>
                                        </p:tav>
                                        <p:tav tm="100000">
                                          <p:val>
                                            <p:strVal val="#ppt_y"/>
                                          </p:val>
                                        </p:tav>
                                      </p:tavLst>
                                    </p:anim>
                                    <p:anim calcmode="lin" valueType="num">
                                      <p:cBhvr>
                                        <p:cTn dur="500" fill="hold" id="101"/>
                                        <p:tgtEl>
                                          <p:spTgt spid="27"/>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102"/>
                                        <p:tgtEl>
                                          <p:spTgt spid="27"/>
                                        </p:tgtEl>
                                        <p:attrNameLst>
                                          <p:attrName>ppt_w</p:attrName>
                                        </p:attrNameLst>
                                      </p:cBhvr>
                                      <p:tavLst>
                                        <p:tav tm="0">
                                          <p:val>
                                            <p:strVal val="#ppt_w/10"/>
                                          </p:val>
                                        </p:tav>
                                        <p:tav tm="50000">
                                          <p:val>
                                            <p:strVal val="#ppt_w+.01"/>
                                          </p:val>
                                        </p:tav>
                                        <p:tav tm="100000">
                                          <p:val>
                                            <p:strVal val="#ppt_w"/>
                                          </p:val>
                                        </p:tav>
                                      </p:tavLst>
                                    </p:anim>
                                    <p:animEffect filter="">
                                      <p:cBhvr>
                                        <p:cTn dur="500" id="103" tmFilter="0,0; .5, 1; 1, 1"/>
                                        <p:tgtEl>
                                          <p:spTgt spid="27"/>
                                        </p:tgtEl>
                                      </p:cBhvr>
                                    </p:animEffect>
                                  </p:childTnLst>
                                </p:cTn>
                              </p:par>
                              <p:par>
                                <p:cTn fill="hold" grpId="0" id="104" nodeType="withEffect" presetClass="entr" presetID="41" presetSubtype="0">
                                  <p:stCondLst>
                                    <p:cond delay="0"/>
                                  </p:stCondLst>
                                  <p:iterate type="lt">
                                    <p:tmPct val="10000"/>
                                  </p:iterate>
                                  <p:childTnLst>
                                    <p:set>
                                      <p:cBhvr>
                                        <p:cTn dur="1" fill="hold" id="105">
                                          <p:stCondLst>
                                            <p:cond delay="0"/>
                                          </p:stCondLst>
                                        </p:cTn>
                                        <p:tgtEl>
                                          <p:spTgt spid="26"/>
                                        </p:tgtEl>
                                        <p:attrNameLst>
                                          <p:attrName>style.visibility</p:attrName>
                                        </p:attrNameLst>
                                      </p:cBhvr>
                                      <p:to>
                                        <p:strVal val="visible"/>
                                      </p:to>
                                    </p:set>
                                    <p:anim calcmode="lin" valueType="num">
                                      <p:cBhvr>
                                        <p:cTn dur="500" fill="hold" id="106"/>
                                        <p:tgtEl>
                                          <p:spTgt spid="26"/>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107"/>
                                        <p:tgtEl>
                                          <p:spTgt spid="26"/>
                                        </p:tgtEl>
                                        <p:attrNameLst>
                                          <p:attrName>ppt_y</p:attrName>
                                        </p:attrNameLst>
                                      </p:cBhvr>
                                      <p:tavLst>
                                        <p:tav tm="0">
                                          <p:val>
                                            <p:strVal val="#ppt_y"/>
                                          </p:val>
                                        </p:tav>
                                        <p:tav tm="100000">
                                          <p:val>
                                            <p:strVal val="#ppt_y"/>
                                          </p:val>
                                        </p:tav>
                                      </p:tavLst>
                                    </p:anim>
                                    <p:anim calcmode="lin" valueType="num">
                                      <p:cBhvr>
                                        <p:cTn dur="500" fill="hold" id="108"/>
                                        <p:tgtEl>
                                          <p:spTgt spid="26"/>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109"/>
                                        <p:tgtEl>
                                          <p:spTgt spid="26"/>
                                        </p:tgtEl>
                                        <p:attrNameLst>
                                          <p:attrName>ppt_w</p:attrName>
                                        </p:attrNameLst>
                                      </p:cBhvr>
                                      <p:tavLst>
                                        <p:tav tm="0">
                                          <p:val>
                                            <p:strVal val="#ppt_w/10"/>
                                          </p:val>
                                        </p:tav>
                                        <p:tav tm="50000">
                                          <p:val>
                                            <p:strVal val="#ppt_w+.01"/>
                                          </p:val>
                                        </p:tav>
                                        <p:tav tm="100000">
                                          <p:val>
                                            <p:strVal val="#ppt_w"/>
                                          </p:val>
                                        </p:tav>
                                      </p:tavLst>
                                    </p:anim>
                                    <p:animEffect filter="">
                                      <p:cBhvr>
                                        <p:cTn dur="500" id="110" tmFilter="0,0; .5, 1; 1, 1"/>
                                        <p:tgtEl>
                                          <p:spTgt spid="26"/>
                                        </p:tgtEl>
                                      </p:cBhvr>
                                    </p:animEffect>
                                  </p:childTnLst>
                                </p:cTn>
                              </p:par>
                            </p:childTnLst>
                          </p:cTn>
                        </p:par>
                        <p:par>
                          <p:cTn fill="hold" id="111" nodeType="afterGroup">
                            <p:stCondLst>
                              <p:cond delay="4500"/>
                            </p:stCondLst>
                            <p:childTnLst>
                              <p:par>
                                <p:cTn fill="hold" id="112" nodeType="afterEffect" presetClass="entr" presetID="2" presetSubtype="4">
                                  <p:stCondLst>
                                    <p:cond delay="0"/>
                                  </p:stCondLst>
                                  <p:childTnLst>
                                    <p:set>
                                      <p:cBhvr>
                                        <p:cTn dur="1" fill="hold" id="113">
                                          <p:stCondLst>
                                            <p:cond delay="0"/>
                                          </p:stCondLst>
                                        </p:cTn>
                                        <p:tgtEl>
                                          <p:spTgt spid="28"/>
                                        </p:tgtEl>
                                        <p:attrNameLst>
                                          <p:attrName>style.visibility</p:attrName>
                                        </p:attrNameLst>
                                      </p:cBhvr>
                                      <p:to>
                                        <p:strVal val="visible"/>
                                      </p:to>
                                    </p:set>
                                    <p:anim calcmode="lin" valueType="num">
                                      <p:cBhvr additive="base">
                                        <p:cTn dur="500" fill="hold" id="114"/>
                                        <p:tgtEl>
                                          <p:spTgt spid="28"/>
                                        </p:tgtEl>
                                        <p:attrNameLst>
                                          <p:attrName>ppt_x</p:attrName>
                                        </p:attrNameLst>
                                      </p:cBhvr>
                                      <p:tavLst>
                                        <p:tav tm="0">
                                          <p:val>
                                            <p:strVal val="#ppt_x"/>
                                          </p:val>
                                        </p:tav>
                                        <p:tav tm="100000">
                                          <p:val>
                                            <p:strVal val="#ppt_x"/>
                                          </p:val>
                                        </p:tav>
                                      </p:tavLst>
                                    </p:anim>
                                    <p:anim calcmode="lin" valueType="num">
                                      <p:cBhvr additive="base">
                                        <p:cTn dur="500" fill="hold" id="115"/>
                                        <p:tgtEl>
                                          <p:spTgt spid="28"/>
                                        </p:tgtEl>
                                        <p:attrNameLst>
                                          <p:attrName>ppt_y</p:attrName>
                                        </p:attrNameLst>
                                      </p:cBhvr>
                                      <p:tavLst>
                                        <p:tav tm="0">
                                          <p:val>
                                            <p:strVal val="1+#ppt_h/2"/>
                                          </p:val>
                                        </p:tav>
                                        <p:tav tm="100000">
                                          <p:val>
                                            <p:strVal val="#ppt_y"/>
                                          </p:val>
                                        </p:tav>
                                      </p:tavLst>
                                    </p:anim>
                                  </p:childTnLst>
                                </p:cTn>
                              </p:par>
                            </p:childTnLst>
                          </p:cTn>
                        </p:par>
                        <p:par>
                          <p:cTn fill="hold" id="116" nodeType="afterGroup">
                            <p:stCondLst>
                              <p:cond delay="5000"/>
                            </p:stCondLst>
                            <p:childTnLst>
                              <p:par>
                                <p:cTn fill="hold" id="117" nodeType="afterEffect" presetClass="entr" presetID="10" presetSubtype="0">
                                  <p:stCondLst>
                                    <p:cond delay="0"/>
                                  </p:stCondLst>
                                  <p:childTnLst>
                                    <p:set>
                                      <p:cBhvr>
                                        <p:cTn dur="1" fill="hold" id="118">
                                          <p:stCondLst>
                                            <p:cond delay="0"/>
                                          </p:stCondLst>
                                        </p:cTn>
                                        <p:tgtEl>
                                          <p:spTgt spid="14"/>
                                        </p:tgtEl>
                                        <p:attrNameLst>
                                          <p:attrName>style.visibility</p:attrName>
                                        </p:attrNameLst>
                                      </p:cBhvr>
                                      <p:to>
                                        <p:strVal val="visible"/>
                                      </p:to>
                                    </p:set>
                                    <p:animEffect filter="fade" transition="in">
                                      <p:cBhvr>
                                        <p:cTn dur="500" id="119"/>
                                        <p:tgtEl>
                                          <p:spTgt spid="14"/>
                                        </p:tgtEl>
                                      </p:cBhvr>
                                    </p:animEffect>
                                  </p:childTnLst>
                                </p:cTn>
                              </p:par>
                            </p:childTnLst>
                          </p:cTn>
                        </p:par>
                        <p:par>
                          <p:cTn fill="hold" id="120" nodeType="afterGroup">
                            <p:stCondLst>
                              <p:cond delay="5500"/>
                            </p:stCondLst>
                            <p:childTnLst>
                              <p:par>
                                <p:cTn fill="hold" grpId="0" id="121" nodeType="afterEffect" presetClass="entr" presetID="22" presetSubtype="8">
                                  <p:stCondLst>
                                    <p:cond delay="0"/>
                                  </p:stCondLst>
                                  <p:childTnLst>
                                    <p:set>
                                      <p:cBhvr>
                                        <p:cTn dur="1" fill="hold" id="122">
                                          <p:stCondLst>
                                            <p:cond delay="0"/>
                                          </p:stCondLst>
                                        </p:cTn>
                                        <p:tgtEl>
                                          <p:spTgt spid="17"/>
                                        </p:tgtEl>
                                        <p:attrNameLst>
                                          <p:attrName>style.visibility</p:attrName>
                                        </p:attrNameLst>
                                      </p:cBhvr>
                                      <p:to>
                                        <p:strVal val="visible"/>
                                      </p:to>
                                    </p:set>
                                    <p:animEffect filter="wipe(left)" transition="in">
                                      <p:cBhvr>
                                        <p:cTn dur="500" id="123"/>
                                        <p:tgtEl>
                                          <p:spTgt spid="17"/>
                                        </p:tgtEl>
                                      </p:cBhvr>
                                    </p:animEffect>
                                  </p:childTnLst>
                                </p:cTn>
                              </p:par>
                            </p:childTnLst>
                          </p:cTn>
                        </p:par>
                        <p:par>
                          <p:cTn fill="hold" id="124" nodeType="afterGroup">
                            <p:stCondLst>
                              <p:cond delay="6000"/>
                            </p:stCondLst>
                            <p:childTnLst>
                              <p:par>
                                <p:cTn fill="hold" grpId="0" id="125" nodeType="afterEffect" presetClass="entr" presetID="10" presetSubtype="0">
                                  <p:stCondLst>
                                    <p:cond delay="0"/>
                                  </p:stCondLst>
                                  <p:childTnLst>
                                    <p:set>
                                      <p:cBhvr>
                                        <p:cTn dur="1" fill="hold" id="126">
                                          <p:stCondLst>
                                            <p:cond delay="0"/>
                                          </p:stCondLst>
                                        </p:cTn>
                                        <p:tgtEl>
                                          <p:spTgt spid="30"/>
                                        </p:tgtEl>
                                        <p:attrNameLst>
                                          <p:attrName>style.visibility</p:attrName>
                                        </p:attrNameLst>
                                      </p:cBhvr>
                                      <p:to>
                                        <p:strVal val="visible"/>
                                      </p:to>
                                    </p:set>
                                    <p:animEffect filter="fade" transition="in">
                                      <p:cBhvr>
                                        <p:cTn dur="500" id="127"/>
                                        <p:tgtEl>
                                          <p:spTgt spid="3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
      <p:bldP grpId="0" spid="3"/>
      <p:bldP grpId="0" spid="4"/>
      <p:bldP grpId="0" spid="5"/>
      <p:bldP grpId="0" spid="7"/>
      <p:bldP grpId="0" spid="8"/>
      <p:bldP grpId="0" spid="9"/>
      <p:bldP grpId="0" spid="10"/>
      <p:bldP grpId="0" spid="11"/>
      <p:bldP grpId="0" spid="12"/>
      <p:bldP grpId="0" spid="13"/>
      <p:bldP grpId="0" spid="17"/>
      <p:bldP grpId="0" spid="18"/>
      <p:bldP grpId="0" spid="19"/>
      <p:bldP grpId="0" spid="20"/>
      <p:bldP grpId="0" spid="21"/>
      <p:bldP grpId="0" spid="22"/>
      <p:bldP grpId="0" spid="23"/>
      <p:bldP grpId="0" spid="24"/>
      <p:bldP grpId="0" spid="25"/>
      <p:bldP grpId="0" spid="26"/>
      <p:bldP grpId="0" spid="27"/>
      <p:bldP grpId="0" spid="30"/>
    </p:bldLst>
  </p:timing>
</p:sld>
</file>

<file path=ppt/slides/slide3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6" name="标题 5"/>
          <p:cNvSpPr>
            <a:spLocks noGrp="1"/>
          </p:cNvSpPr>
          <p:nvPr>
            <p:ph type="title"/>
          </p:nvPr>
        </p:nvSpPr>
        <p:spPr/>
        <p:txBody>
          <a:bodyPr>
            <a:noAutofit/>
          </a:bodyPr>
          <a:lstStyle/>
          <a:p>
            <a:r>
              <a:rPr altLang="zh-CN" b="1" lang="en-US" sz="1800">
                <a:latin typeface="+mj-ea"/>
              </a:rPr>
              <a:t>2016年工作目标（文字可以编辑）</a:t>
            </a:r>
          </a:p>
        </p:txBody>
      </p:sp>
      <p:sp>
        <p:nvSpPr>
          <p:cNvPr id="3" name="Shape 6891"/>
          <p:cNvSpPr/>
          <p:nvPr/>
        </p:nvSpPr>
        <p:spPr>
          <a:xfrm flipH="1">
            <a:off x="5278671" y="2126846"/>
            <a:ext cx="1021895" cy="1021740"/>
          </a:xfrm>
          <a:custGeom>
            <a:cxnLst>
              <a:cxn ang="0">
                <a:pos x="wd2" y="hd2"/>
              </a:cxn>
              <a:cxn ang="5400000">
                <a:pos x="wd2" y="hd2"/>
              </a:cxn>
              <a:cxn ang="10800000">
                <a:pos x="wd2" y="hd2"/>
              </a:cxn>
              <a:cxn ang="16200000">
                <a:pos x="wd2" y="hd2"/>
              </a:cxn>
            </a:cxnLst>
            <a:rect b="b" l="0" r="r" t="0"/>
            <a:pathLst>
              <a:path extrusionOk="0" h="21600" w="21600">
                <a:moveTo>
                  <a:pt x="13507" y="0"/>
                </a:moveTo>
                <a:cubicBezTo>
                  <a:pt x="0" y="0"/>
                  <a:pt x="0" y="0"/>
                  <a:pt x="0" y="0"/>
                </a:cubicBezTo>
                <a:cubicBezTo>
                  <a:pt x="0" y="13507"/>
                  <a:pt x="0" y="13507"/>
                  <a:pt x="0" y="13507"/>
                </a:cubicBezTo>
                <a:cubicBezTo>
                  <a:pt x="0" y="17978"/>
                  <a:pt x="3622" y="21600"/>
                  <a:pt x="8112" y="21600"/>
                </a:cubicBezTo>
                <a:cubicBezTo>
                  <a:pt x="21600" y="21600"/>
                  <a:pt x="21600" y="21600"/>
                  <a:pt x="21600" y="21600"/>
                </a:cubicBezTo>
                <a:cubicBezTo>
                  <a:pt x="21600" y="8112"/>
                  <a:pt x="21600" y="8112"/>
                  <a:pt x="21600" y="8112"/>
                </a:cubicBezTo>
                <a:cubicBezTo>
                  <a:pt x="21600" y="3622"/>
                  <a:pt x="17978" y="0"/>
                  <a:pt x="13507" y="0"/>
                </a:cubicBezTo>
                <a:close/>
              </a:path>
            </a:pathLst>
          </a:custGeom>
          <a:solidFill>
            <a:srgbClr val="E0E0E0">
              <a:alpha val="15000"/>
            </a:srgbClr>
          </a:solidFill>
          <a:ln>
            <a:round/>
          </a:ln>
        </p:spPr>
        <p:txBody>
          <a:bodyPr bIns="0" lIns="0" rIns="0" tIns="0"/>
          <a:lstStyle/>
          <a:p>
            <a:pPr lvl="0">
              <a:buClrTx/>
            </a:pPr>
            <a:endParaRPr>
              <a:latin typeface="+mn-ea"/>
            </a:endParaRPr>
          </a:p>
        </p:txBody>
      </p:sp>
      <p:sp>
        <p:nvSpPr>
          <p:cNvPr id="4" name="Shape 6914"/>
          <p:cNvSpPr/>
          <p:nvPr/>
        </p:nvSpPr>
        <p:spPr>
          <a:xfrm>
            <a:off x="2896385" y="1235582"/>
            <a:ext cx="1774422" cy="1612631"/>
          </a:xfrm>
          <a:custGeom>
            <a:cxnLst>
              <a:cxn ang="0">
                <a:pos x="wd2" y="hd2"/>
              </a:cxn>
              <a:cxn ang="5400000">
                <a:pos x="wd2" y="hd2"/>
              </a:cxn>
              <a:cxn ang="10800000">
                <a:pos x="wd2" y="hd2"/>
              </a:cxn>
              <a:cxn ang="16200000">
                <a:pos x="wd2" y="hd2"/>
              </a:cxn>
            </a:cxnLst>
            <a:rect b="b" l="0" r="r" t="0"/>
            <a:pathLst>
              <a:path extrusionOk="0" h="21600" w="21600">
                <a:moveTo>
                  <a:pt x="3095" y="18391"/>
                </a:moveTo>
                <a:cubicBezTo>
                  <a:pt x="2131" y="18465"/>
                  <a:pt x="1144" y="18588"/>
                  <a:pt x="224" y="18761"/>
                </a:cubicBezTo>
                <a:cubicBezTo>
                  <a:pt x="90" y="19699"/>
                  <a:pt x="22" y="20637"/>
                  <a:pt x="0" y="21600"/>
                </a:cubicBezTo>
                <a:cubicBezTo>
                  <a:pt x="3701" y="21600"/>
                  <a:pt x="3701" y="21600"/>
                  <a:pt x="3701" y="21600"/>
                </a:cubicBezTo>
                <a:cubicBezTo>
                  <a:pt x="4060" y="20168"/>
                  <a:pt x="5249" y="19156"/>
                  <a:pt x="6639" y="19156"/>
                </a:cubicBezTo>
                <a:cubicBezTo>
                  <a:pt x="8030" y="19156"/>
                  <a:pt x="9219" y="20168"/>
                  <a:pt x="9600" y="21600"/>
                </a:cubicBezTo>
                <a:cubicBezTo>
                  <a:pt x="10273" y="21600"/>
                  <a:pt x="10273" y="21600"/>
                  <a:pt x="10273" y="21600"/>
                </a:cubicBezTo>
                <a:cubicBezTo>
                  <a:pt x="10295" y="20711"/>
                  <a:pt x="10430" y="19847"/>
                  <a:pt x="10654" y="18983"/>
                </a:cubicBezTo>
                <a:cubicBezTo>
                  <a:pt x="11125" y="17206"/>
                  <a:pt x="12045" y="15552"/>
                  <a:pt x="13279" y="14268"/>
                </a:cubicBezTo>
                <a:cubicBezTo>
                  <a:pt x="14467" y="12960"/>
                  <a:pt x="16015" y="12096"/>
                  <a:pt x="17675" y="11602"/>
                </a:cubicBezTo>
                <a:cubicBezTo>
                  <a:pt x="18258" y="11454"/>
                  <a:pt x="18841" y="11380"/>
                  <a:pt x="19447" y="11331"/>
                </a:cubicBezTo>
                <a:cubicBezTo>
                  <a:pt x="19447" y="9183"/>
                  <a:pt x="19447" y="9183"/>
                  <a:pt x="19447" y="9183"/>
                </a:cubicBezTo>
                <a:cubicBezTo>
                  <a:pt x="19828" y="9109"/>
                  <a:pt x="19828" y="9109"/>
                  <a:pt x="19828" y="9109"/>
                </a:cubicBezTo>
                <a:cubicBezTo>
                  <a:pt x="20860" y="8912"/>
                  <a:pt x="21600" y="7949"/>
                  <a:pt x="21600" y="6764"/>
                </a:cubicBezTo>
                <a:cubicBezTo>
                  <a:pt x="21600" y="5579"/>
                  <a:pt x="20860" y="4592"/>
                  <a:pt x="19828" y="4394"/>
                </a:cubicBezTo>
                <a:cubicBezTo>
                  <a:pt x="19447" y="4320"/>
                  <a:pt x="19447" y="4320"/>
                  <a:pt x="19447" y="4320"/>
                </a:cubicBezTo>
                <a:cubicBezTo>
                  <a:pt x="19447" y="0"/>
                  <a:pt x="19447" y="0"/>
                  <a:pt x="19447" y="0"/>
                </a:cubicBezTo>
                <a:cubicBezTo>
                  <a:pt x="18931" y="25"/>
                  <a:pt x="18437" y="49"/>
                  <a:pt x="17921" y="123"/>
                </a:cubicBezTo>
                <a:cubicBezTo>
                  <a:pt x="17720" y="1185"/>
                  <a:pt x="17563" y="2197"/>
                  <a:pt x="17450" y="3259"/>
                </a:cubicBezTo>
                <a:cubicBezTo>
                  <a:pt x="15880" y="3579"/>
                  <a:pt x="15880" y="3579"/>
                  <a:pt x="15880" y="3579"/>
                </a:cubicBezTo>
                <a:cubicBezTo>
                  <a:pt x="14355" y="4098"/>
                  <a:pt x="14355" y="4098"/>
                  <a:pt x="14355" y="4098"/>
                </a:cubicBezTo>
                <a:cubicBezTo>
                  <a:pt x="13817" y="3209"/>
                  <a:pt x="13234" y="2370"/>
                  <a:pt x="12628" y="1555"/>
                </a:cubicBezTo>
                <a:cubicBezTo>
                  <a:pt x="11080" y="2197"/>
                  <a:pt x="9622" y="3110"/>
                  <a:pt x="8277" y="4172"/>
                </a:cubicBezTo>
                <a:cubicBezTo>
                  <a:pt x="8568" y="5159"/>
                  <a:pt x="8905" y="6171"/>
                  <a:pt x="9286" y="7134"/>
                </a:cubicBezTo>
                <a:cubicBezTo>
                  <a:pt x="8882" y="7529"/>
                  <a:pt x="8456" y="7875"/>
                  <a:pt x="8075" y="8294"/>
                </a:cubicBezTo>
                <a:cubicBezTo>
                  <a:pt x="7716" y="8714"/>
                  <a:pt x="7312" y="9109"/>
                  <a:pt x="6976" y="9578"/>
                </a:cubicBezTo>
                <a:cubicBezTo>
                  <a:pt x="6123" y="9134"/>
                  <a:pt x="5226" y="8714"/>
                  <a:pt x="4329" y="8319"/>
                </a:cubicBezTo>
                <a:cubicBezTo>
                  <a:pt x="3297" y="9751"/>
                  <a:pt x="2422" y="11331"/>
                  <a:pt x="1750" y="12985"/>
                </a:cubicBezTo>
                <a:cubicBezTo>
                  <a:pt x="2490" y="13701"/>
                  <a:pt x="3230" y="14367"/>
                  <a:pt x="3993" y="15009"/>
                </a:cubicBezTo>
                <a:cubicBezTo>
                  <a:pt x="3746" y="15552"/>
                  <a:pt x="3634" y="16120"/>
                  <a:pt x="3454" y="16663"/>
                </a:cubicBezTo>
                <a:cubicBezTo>
                  <a:pt x="3275" y="17231"/>
                  <a:pt x="3207" y="17798"/>
                  <a:pt x="3095" y="18391"/>
                </a:cubicBezTo>
                <a:close/>
              </a:path>
            </a:pathLst>
          </a:custGeom>
          <a:solidFill>
            <a:schemeClr val="accent1">
              <a:alpha val="24000"/>
            </a:schemeClr>
          </a:solidFill>
          <a:ln cmpd="sng" w="12700">
            <a:solidFill>
              <a:schemeClr val="accent1"/>
            </a:solidFill>
            <a:miter lim="800000"/>
          </a:ln>
        </p:spPr>
        <p:txBody>
          <a:bodyPr anchor="ctr"/>
          <a:lstStyle/>
          <a:p>
            <a:endParaRPr/>
          </a:p>
        </p:txBody>
      </p:sp>
      <p:sp>
        <p:nvSpPr>
          <p:cNvPr id="5" name="Shape 6915"/>
          <p:cNvSpPr/>
          <p:nvPr/>
        </p:nvSpPr>
        <p:spPr>
          <a:xfrm>
            <a:off x="4566956" y="1235581"/>
            <a:ext cx="1609032" cy="1789534"/>
          </a:xfrm>
          <a:custGeom>
            <a:cxnLst>
              <a:cxn ang="0">
                <a:pos x="wd2" y="hd2"/>
              </a:cxn>
              <a:cxn ang="5400000">
                <a:pos x="wd2" y="hd2"/>
              </a:cxn>
              <a:cxn ang="10800000">
                <a:pos x="wd2" y="hd2"/>
              </a:cxn>
              <a:cxn ang="16200000">
                <a:pos x="wd2" y="hd2"/>
              </a:cxn>
            </a:cxnLst>
            <a:rect b="b" l="0" r="r" t="0"/>
            <a:pathLst>
              <a:path extrusionOk="0" h="21600" w="21600">
                <a:moveTo>
                  <a:pt x="0" y="3181"/>
                </a:moveTo>
                <a:cubicBezTo>
                  <a:pt x="1410" y="3559"/>
                  <a:pt x="2375" y="4738"/>
                  <a:pt x="2375" y="6095"/>
                </a:cubicBezTo>
                <a:cubicBezTo>
                  <a:pt x="2375" y="7452"/>
                  <a:pt x="1410" y="8609"/>
                  <a:pt x="0" y="9009"/>
                </a:cubicBezTo>
                <a:cubicBezTo>
                  <a:pt x="0" y="10188"/>
                  <a:pt x="0" y="10188"/>
                  <a:pt x="0" y="10188"/>
                </a:cubicBezTo>
                <a:cubicBezTo>
                  <a:pt x="866" y="10233"/>
                  <a:pt x="1732" y="10344"/>
                  <a:pt x="2573" y="10566"/>
                </a:cubicBezTo>
                <a:cubicBezTo>
                  <a:pt x="4379" y="11034"/>
                  <a:pt x="6037" y="11946"/>
                  <a:pt x="7324" y="13169"/>
                </a:cubicBezTo>
                <a:cubicBezTo>
                  <a:pt x="8635" y="14370"/>
                  <a:pt x="9501" y="15883"/>
                  <a:pt x="9971" y="17529"/>
                </a:cubicBezTo>
                <a:cubicBezTo>
                  <a:pt x="10120" y="18130"/>
                  <a:pt x="10219" y="18753"/>
                  <a:pt x="10268" y="19375"/>
                </a:cubicBezTo>
                <a:cubicBezTo>
                  <a:pt x="12767" y="19375"/>
                  <a:pt x="12767" y="19375"/>
                  <a:pt x="12767" y="19375"/>
                </a:cubicBezTo>
                <a:cubicBezTo>
                  <a:pt x="12841" y="19754"/>
                  <a:pt x="12841" y="19754"/>
                  <a:pt x="12841" y="19754"/>
                </a:cubicBezTo>
                <a:cubicBezTo>
                  <a:pt x="13014" y="20821"/>
                  <a:pt x="14029" y="21600"/>
                  <a:pt x="15216" y="21600"/>
                </a:cubicBezTo>
                <a:cubicBezTo>
                  <a:pt x="16404" y="21600"/>
                  <a:pt x="17394" y="20821"/>
                  <a:pt x="17592" y="19776"/>
                </a:cubicBezTo>
                <a:cubicBezTo>
                  <a:pt x="17641" y="19375"/>
                  <a:pt x="17641" y="19375"/>
                  <a:pt x="17641" y="19375"/>
                </a:cubicBezTo>
                <a:cubicBezTo>
                  <a:pt x="21600" y="19375"/>
                  <a:pt x="21600" y="19375"/>
                  <a:pt x="21600" y="19375"/>
                </a:cubicBezTo>
                <a:cubicBezTo>
                  <a:pt x="21600" y="18842"/>
                  <a:pt x="21551" y="18308"/>
                  <a:pt x="21476" y="17774"/>
                </a:cubicBezTo>
                <a:cubicBezTo>
                  <a:pt x="20437" y="17596"/>
                  <a:pt x="19423" y="17418"/>
                  <a:pt x="18359" y="17307"/>
                </a:cubicBezTo>
                <a:cubicBezTo>
                  <a:pt x="18012" y="15750"/>
                  <a:pt x="18012" y="15750"/>
                  <a:pt x="18012" y="15750"/>
                </a:cubicBezTo>
                <a:cubicBezTo>
                  <a:pt x="17518" y="14237"/>
                  <a:pt x="17518" y="14237"/>
                  <a:pt x="17518" y="14237"/>
                </a:cubicBezTo>
                <a:cubicBezTo>
                  <a:pt x="18408" y="13703"/>
                  <a:pt x="19225" y="13125"/>
                  <a:pt x="20066" y="12524"/>
                </a:cubicBezTo>
                <a:cubicBezTo>
                  <a:pt x="19423" y="10989"/>
                  <a:pt x="18482" y="9543"/>
                  <a:pt x="17443" y="8208"/>
                </a:cubicBezTo>
                <a:cubicBezTo>
                  <a:pt x="16429" y="8498"/>
                  <a:pt x="15414" y="8854"/>
                  <a:pt x="14449" y="9209"/>
                </a:cubicBezTo>
                <a:cubicBezTo>
                  <a:pt x="14078" y="8809"/>
                  <a:pt x="13732" y="8386"/>
                  <a:pt x="13287" y="8008"/>
                </a:cubicBezTo>
                <a:cubicBezTo>
                  <a:pt x="12866" y="7652"/>
                  <a:pt x="12470" y="7252"/>
                  <a:pt x="12000" y="6918"/>
                </a:cubicBezTo>
                <a:cubicBezTo>
                  <a:pt x="12470" y="6073"/>
                  <a:pt x="12891" y="5183"/>
                  <a:pt x="13262" y="4293"/>
                </a:cubicBezTo>
                <a:cubicBezTo>
                  <a:pt x="11827" y="3270"/>
                  <a:pt x="10268" y="2402"/>
                  <a:pt x="8586" y="1735"/>
                </a:cubicBezTo>
                <a:cubicBezTo>
                  <a:pt x="7868" y="2469"/>
                  <a:pt x="7200" y="3203"/>
                  <a:pt x="6581" y="3960"/>
                </a:cubicBezTo>
                <a:cubicBezTo>
                  <a:pt x="6037" y="3737"/>
                  <a:pt x="5468" y="3604"/>
                  <a:pt x="4899" y="3426"/>
                </a:cubicBezTo>
                <a:cubicBezTo>
                  <a:pt x="4355" y="3270"/>
                  <a:pt x="3761" y="3181"/>
                  <a:pt x="3192" y="3070"/>
                </a:cubicBezTo>
                <a:cubicBezTo>
                  <a:pt x="3093" y="2113"/>
                  <a:pt x="2994" y="1135"/>
                  <a:pt x="2796" y="200"/>
                </a:cubicBezTo>
                <a:cubicBezTo>
                  <a:pt x="1880" y="111"/>
                  <a:pt x="940" y="22"/>
                  <a:pt x="0" y="0"/>
                </a:cubicBezTo>
                <a:lnTo>
                  <a:pt x="0" y="3181"/>
                </a:lnTo>
                <a:close/>
              </a:path>
            </a:pathLst>
          </a:custGeom>
          <a:solidFill>
            <a:schemeClr val="accent1">
              <a:alpha val="24000"/>
            </a:schemeClr>
          </a:solidFill>
          <a:ln cmpd="sng" w="12700">
            <a:solidFill>
              <a:schemeClr val="accent1"/>
            </a:solidFill>
            <a:miter lim="800000"/>
          </a:ln>
        </p:spPr>
        <p:txBody>
          <a:bodyPr anchor="ctr"/>
          <a:lstStyle/>
          <a:p>
            <a:endParaRPr/>
          </a:p>
        </p:txBody>
      </p:sp>
      <p:sp>
        <p:nvSpPr>
          <p:cNvPr id="7" name="Shape 6916"/>
          <p:cNvSpPr/>
          <p:nvPr/>
        </p:nvSpPr>
        <p:spPr>
          <a:xfrm>
            <a:off x="2896386" y="2740532"/>
            <a:ext cx="1597492" cy="1775433"/>
          </a:xfrm>
          <a:custGeom>
            <a:cxnLst>
              <a:cxn ang="0">
                <a:pos x="wd2" y="hd2"/>
              </a:cxn>
              <a:cxn ang="5400000">
                <a:pos x="wd2" y="hd2"/>
              </a:cxn>
              <a:cxn ang="10800000">
                <a:pos x="wd2" y="hd2"/>
              </a:cxn>
              <a:cxn ang="16200000">
                <a:pos x="wd2" y="hd2"/>
              </a:cxn>
            </a:cxnLst>
            <a:rect b="b" l="0" r="r" t="0"/>
            <a:pathLst>
              <a:path extrusionOk="0" h="21600" w="21600">
                <a:moveTo>
                  <a:pt x="21600" y="18530"/>
                </a:moveTo>
                <a:cubicBezTo>
                  <a:pt x="20205" y="18127"/>
                  <a:pt x="19233" y="16984"/>
                  <a:pt x="19233" y="15595"/>
                </a:cubicBezTo>
                <a:cubicBezTo>
                  <a:pt x="19233" y="14228"/>
                  <a:pt x="20205" y="13063"/>
                  <a:pt x="21600" y="12682"/>
                </a:cubicBezTo>
                <a:cubicBezTo>
                  <a:pt x="21600" y="11338"/>
                  <a:pt x="21600" y="11338"/>
                  <a:pt x="21600" y="11338"/>
                </a:cubicBezTo>
                <a:cubicBezTo>
                  <a:pt x="20778" y="11293"/>
                  <a:pt x="19956" y="11181"/>
                  <a:pt x="19158" y="10957"/>
                </a:cubicBezTo>
                <a:cubicBezTo>
                  <a:pt x="17365" y="10486"/>
                  <a:pt x="15696" y="9590"/>
                  <a:pt x="14400" y="8358"/>
                </a:cubicBezTo>
                <a:cubicBezTo>
                  <a:pt x="13080" y="7148"/>
                  <a:pt x="12208" y="5602"/>
                  <a:pt x="11709" y="3966"/>
                </a:cubicBezTo>
                <a:cubicBezTo>
                  <a:pt x="11560" y="3383"/>
                  <a:pt x="11485" y="2801"/>
                  <a:pt x="11435" y="2218"/>
                </a:cubicBezTo>
                <a:cubicBezTo>
                  <a:pt x="9841" y="2218"/>
                  <a:pt x="9841" y="2218"/>
                  <a:pt x="9841" y="2218"/>
                </a:cubicBezTo>
                <a:cubicBezTo>
                  <a:pt x="9766" y="1837"/>
                  <a:pt x="9766" y="1837"/>
                  <a:pt x="9766" y="1837"/>
                </a:cubicBezTo>
                <a:cubicBezTo>
                  <a:pt x="9592" y="784"/>
                  <a:pt x="8570" y="0"/>
                  <a:pt x="7374" y="0"/>
                </a:cubicBezTo>
                <a:cubicBezTo>
                  <a:pt x="6179" y="0"/>
                  <a:pt x="5182" y="784"/>
                  <a:pt x="4983" y="1837"/>
                </a:cubicBezTo>
                <a:cubicBezTo>
                  <a:pt x="4933" y="2218"/>
                  <a:pt x="4933" y="2218"/>
                  <a:pt x="4933" y="2218"/>
                </a:cubicBezTo>
                <a:cubicBezTo>
                  <a:pt x="0" y="2218"/>
                  <a:pt x="0" y="2218"/>
                  <a:pt x="0" y="2218"/>
                </a:cubicBezTo>
                <a:cubicBezTo>
                  <a:pt x="25" y="2711"/>
                  <a:pt x="75" y="3204"/>
                  <a:pt x="125" y="3697"/>
                </a:cubicBezTo>
                <a:cubicBezTo>
                  <a:pt x="1196" y="3899"/>
                  <a:pt x="2217" y="4056"/>
                  <a:pt x="3289" y="4168"/>
                </a:cubicBezTo>
                <a:cubicBezTo>
                  <a:pt x="3612" y="5736"/>
                  <a:pt x="3612" y="5736"/>
                  <a:pt x="3612" y="5736"/>
                </a:cubicBezTo>
                <a:cubicBezTo>
                  <a:pt x="4111" y="7260"/>
                  <a:pt x="4111" y="7260"/>
                  <a:pt x="4111" y="7260"/>
                </a:cubicBezTo>
                <a:cubicBezTo>
                  <a:pt x="3239" y="7820"/>
                  <a:pt x="2392" y="8380"/>
                  <a:pt x="1570" y="8985"/>
                </a:cubicBezTo>
                <a:cubicBezTo>
                  <a:pt x="2217" y="10554"/>
                  <a:pt x="3139" y="11988"/>
                  <a:pt x="4210" y="13354"/>
                </a:cubicBezTo>
                <a:cubicBezTo>
                  <a:pt x="5207" y="13063"/>
                  <a:pt x="6228" y="12705"/>
                  <a:pt x="7200" y="12324"/>
                </a:cubicBezTo>
                <a:cubicBezTo>
                  <a:pt x="7599" y="12727"/>
                  <a:pt x="7947" y="13175"/>
                  <a:pt x="8371" y="13534"/>
                </a:cubicBezTo>
                <a:cubicBezTo>
                  <a:pt x="8794" y="13915"/>
                  <a:pt x="9193" y="14318"/>
                  <a:pt x="9666" y="14632"/>
                </a:cubicBezTo>
                <a:cubicBezTo>
                  <a:pt x="9218" y="15505"/>
                  <a:pt x="8794" y="16379"/>
                  <a:pt x="8421" y="17298"/>
                </a:cubicBezTo>
                <a:cubicBezTo>
                  <a:pt x="9841" y="18329"/>
                  <a:pt x="11435" y="19180"/>
                  <a:pt x="13104" y="19852"/>
                </a:cubicBezTo>
                <a:cubicBezTo>
                  <a:pt x="13827" y="19135"/>
                  <a:pt x="14500" y="18396"/>
                  <a:pt x="15147" y="17634"/>
                </a:cubicBezTo>
                <a:cubicBezTo>
                  <a:pt x="15671" y="17858"/>
                  <a:pt x="16269" y="17970"/>
                  <a:pt x="16817" y="18149"/>
                </a:cubicBezTo>
                <a:cubicBezTo>
                  <a:pt x="17390" y="18329"/>
                  <a:pt x="17963" y="18418"/>
                  <a:pt x="18561" y="18530"/>
                </a:cubicBezTo>
                <a:cubicBezTo>
                  <a:pt x="18635" y="19494"/>
                  <a:pt x="18760" y="20457"/>
                  <a:pt x="18934" y="21398"/>
                </a:cubicBezTo>
                <a:cubicBezTo>
                  <a:pt x="19806" y="21510"/>
                  <a:pt x="20703" y="21578"/>
                  <a:pt x="21600" y="21600"/>
                </a:cubicBezTo>
                <a:lnTo>
                  <a:pt x="21600" y="18530"/>
                </a:lnTo>
                <a:close/>
              </a:path>
            </a:pathLst>
          </a:custGeom>
          <a:solidFill>
            <a:schemeClr val="accent1">
              <a:alpha val="24000"/>
            </a:schemeClr>
          </a:solidFill>
          <a:ln cmpd="sng" w="12700">
            <a:solidFill>
              <a:schemeClr val="accent1"/>
            </a:solidFill>
            <a:miter lim="800000"/>
          </a:ln>
        </p:spPr>
        <p:txBody>
          <a:bodyPr anchor="ctr"/>
          <a:lstStyle/>
          <a:p>
            <a:endParaRPr/>
          </a:p>
        </p:txBody>
      </p:sp>
      <p:sp>
        <p:nvSpPr>
          <p:cNvPr id="8" name="Shape 6917"/>
          <p:cNvSpPr/>
          <p:nvPr/>
        </p:nvSpPr>
        <p:spPr>
          <a:xfrm>
            <a:off x="4390027" y="2914871"/>
            <a:ext cx="1785961" cy="1601095"/>
          </a:xfrm>
          <a:custGeom>
            <a:cxnLst>
              <a:cxn ang="0">
                <a:pos x="wd2" y="hd2"/>
              </a:cxn>
              <a:cxn ang="5400000">
                <a:pos x="wd2" y="hd2"/>
              </a:cxn>
              <a:cxn ang="10800000">
                <a:pos x="wd2" y="hd2"/>
              </a:cxn>
              <a:cxn ang="16200000">
                <a:pos x="wd2" y="hd2"/>
              </a:cxn>
            </a:cxnLst>
            <a:rect b="b" l="0" r="r" t="0"/>
            <a:pathLst>
              <a:path extrusionOk="0" h="21600" w="21600">
                <a:moveTo>
                  <a:pt x="18546" y="3107"/>
                </a:moveTo>
                <a:cubicBezTo>
                  <a:pt x="19482" y="3008"/>
                  <a:pt x="20463" y="2908"/>
                  <a:pt x="21399" y="2734"/>
                </a:cubicBezTo>
                <a:cubicBezTo>
                  <a:pt x="21511" y="1814"/>
                  <a:pt x="21578" y="920"/>
                  <a:pt x="21600" y="0"/>
                </a:cubicBezTo>
                <a:cubicBezTo>
                  <a:pt x="18769" y="0"/>
                  <a:pt x="18769" y="0"/>
                  <a:pt x="18769" y="0"/>
                </a:cubicBezTo>
                <a:cubicBezTo>
                  <a:pt x="18412" y="1491"/>
                  <a:pt x="17231" y="2461"/>
                  <a:pt x="15849" y="2461"/>
                </a:cubicBezTo>
                <a:cubicBezTo>
                  <a:pt x="14467" y="2461"/>
                  <a:pt x="13285" y="1491"/>
                  <a:pt x="12907" y="0"/>
                </a:cubicBezTo>
                <a:cubicBezTo>
                  <a:pt x="11391" y="0"/>
                  <a:pt x="11391" y="0"/>
                  <a:pt x="11391" y="0"/>
                </a:cubicBezTo>
                <a:cubicBezTo>
                  <a:pt x="11346" y="845"/>
                  <a:pt x="11235" y="1665"/>
                  <a:pt x="11012" y="2486"/>
                </a:cubicBezTo>
                <a:cubicBezTo>
                  <a:pt x="10544" y="4300"/>
                  <a:pt x="9630" y="5941"/>
                  <a:pt x="8426" y="7258"/>
                </a:cubicBezTo>
                <a:cubicBezTo>
                  <a:pt x="7222" y="8575"/>
                  <a:pt x="5684" y="9445"/>
                  <a:pt x="4057" y="9942"/>
                </a:cubicBezTo>
                <a:cubicBezTo>
                  <a:pt x="3433" y="10092"/>
                  <a:pt x="2786" y="10191"/>
                  <a:pt x="2140" y="10216"/>
                </a:cubicBezTo>
                <a:cubicBezTo>
                  <a:pt x="2140" y="12503"/>
                  <a:pt x="2140" y="12503"/>
                  <a:pt x="2140" y="12503"/>
                </a:cubicBezTo>
                <a:cubicBezTo>
                  <a:pt x="1761" y="12577"/>
                  <a:pt x="1761" y="12577"/>
                  <a:pt x="1761" y="12577"/>
                </a:cubicBezTo>
                <a:cubicBezTo>
                  <a:pt x="736" y="12801"/>
                  <a:pt x="0" y="13770"/>
                  <a:pt x="0" y="14939"/>
                </a:cubicBezTo>
                <a:cubicBezTo>
                  <a:pt x="0" y="16132"/>
                  <a:pt x="736" y="17101"/>
                  <a:pt x="1761" y="17325"/>
                </a:cubicBezTo>
                <a:cubicBezTo>
                  <a:pt x="2140" y="17399"/>
                  <a:pt x="2140" y="17399"/>
                  <a:pt x="2140" y="17399"/>
                </a:cubicBezTo>
                <a:cubicBezTo>
                  <a:pt x="2140" y="21600"/>
                  <a:pt x="2140" y="21600"/>
                  <a:pt x="2140" y="21600"/>
                </a:cubicBezTo>
                <a:cubicBezTo>
                  <a:pt x="2697" y="21600"/>
                  <a:pt x="3254" y="21550"/>
                  <a:pt x="3789" y="21476"/>
                </a:cubicBezTo>
                <a:cubicBezTo>
                  <a:pt x="3990" y="20432"/>
                  <a:pt x="4146" y="19413"/>
                  <a:pt x="4258" y="18344"/>
                </a:cubicBezTo>
                <a:cubicBezTo>
                  <a:pt x="5818" y="18021"/>
                  <a:pt x="5818" y="18021"/>
                  <a:pt x="5818" y="18021"/>
                </a:cubicBezTo>
                <a:cubicBezTo>
                  <a:pt x="7356" y="17499"/>
                  <a:pt x="7356" y="17499"/>
                  <a:pt x="7356" y="17499"/>
                </a:cubicBezTo>
                <a:cubicBezTo>
                  <a:pt x="7891" y="18394"/>
                  <a:pt x="8448" y="19214"/>
                  <a:pt x="9050" y="20059"/>
                </a:cubicBezTo>
                <a:cubicBezTo>
                  <a:pt x="10611" y="19413"/>
                  <a:pt x="12037" y="18468"/>
                  <a:pt x="13397" y="17424"/>
                </a:cubicBezTo>
                <a:cubicBezTo>
                  <a:pt x="13107" y="16405"/>
                  <a:pt x="12750" y="15386"/>
                  <a:pt x="12372" y="14417"/>
                </a:cubicBezTo>
                <a:cubicBezTo>
                  <a:pt x="12773" y="14044"/>
                  <a:pt x="13219" y="13696"/>
                  <a:pt x="13575" y="13248"/>
                </a:cubicBezTo>
                <a:cubicBezTo>
                  <a:pt x="13954" y="12826"/>
                  <a:pt x="14355" y="12453"/>
                  <a:pt x="14667" y="11981"/>
                </a:cubicBezTo>
                <a:cubicBezTo>
                  <a:pt x="15515" y="12428"/>
                  <a:pt x="16406" y="12826"/>
                  <a:pt x="17320" y="13223"/>
                </a:cubicBezTo>
                <a:cubicBezTo>
                  <a:pt x="18346" y="11782"/>
                  <a:pt x="19193" y="10216"/>
                  <a:pt x="19861" y="8526"/>
                </a:cubicBezTo>
                <a:cubicBezTo>
                  <a:pt x="19148" y="7805"/>
                  <a:pt x="18412" y="7134"/>
                  <a:pt x="17654" y="6512"/>
                </a:cubicBezTo>
                <a:cubicBezTo>
                  <a:pt x="17877" y="5965"/>
                  <a:pt x="17989" y="5394"/>
                  <a:pt x="18167" y="4822"/>
                </a:cubicBezTo>
                <a:cubicBezTo>
                  <a:pt x="18346" y="4275"/>
                  <a:pt x="18412" y="3679"/>
                  <a:pt x="18546" y="3107"/>
                </a:cubicBezTo>
                <a:close/>
              </a:path>
            </a:pathLst>
          </a:custGeom>
          <a:solidFill>
            <a:schemeClr val="accent1">
              <a:alpha val="24000"/>
            </a:schemeClr>
          </a:solidFill>
          <a:ln cmpd="sng" w="12700">
            <a:solidFill>
              <a:schemeClr val="accent1"/>
            </a:solidFill>
            <a:miter lim="800000"/>
          </a:ln>
        </p:spPr>
        <p:txBody>
          <a:bodyPr anchor="ctr"/>
          <a:lstStyle/>
          <a:p>
            <a:endParaRPr/>
          </a:p>
        </p:txBody>
      </p:sp>
      <p:sp>
        <p:nvSpPr>
          <p:cNvPr id="9" name="Shape 6926"/>
          <p:cNvSpPr/>
          <p:nvPr/>
        </p:nvSpPr>
        <p:spPr>
          <a:xfrm>
            <a:off x="2434457" y="1618255"/>
            <a:ext cx="957017" cy="4461"/>
          </a:xfrm>
          <a:prstGeom prst="line">
            <a:avLst/>
          </a:prstGeom>
          <a:ln w="6350">
            <a:solidFill>
              <a:schemeClr val="bg1">
                <a:lumMod val="65000"/>
              </a:schemeClr>
            </a:solidFill>
            <a:prstDash val="dash"/>
            <a:miter lim="400000"/>
            <a:headEnd type="triangle"/>
          </a:ln>
        </p:spPr>
        <p:txBody>
          <a:bodyPr bIns="0" lIns="0" rIns="0" tIns="0"/>
          <a:lstStyle/>
          <a:p>
            <a:pPr defTabSz="432054">
              <a:buClrTx/>
              <a:defRPr sz="1200">
                <a:uFillTx/>
                <a:latin typeface="Helvetica"/>
                <a:ea typeface="Helvetica"/>
                <a:cs typeface="Helvetica"/>
                <a:sym typeface="Helvetica"/>
              </a:defRPr>
            </a:pPr>
            <a:endParaRPr>
              <a:latin typeface="+mn-ea"/>
            </a:endParaRPr>
          </a:p>
        </p:txBody>
      </p:sp>
      <p:sp>
        <p:nvSpPr>
          <p:cNvPr id="10" name="Shape 6927"/>
          <p:cNvSpPr/>
          <p:nvPr/>
        </p:nvSpPr>
        <p:spPr>
          <a:xfrm>
            <a:off x="2434456" y="3329135"/>
            <a:ext cx="525089" cy="152"/>
          </a:xfrm>
          <a:prstGeom prst="line">
            <a:avLst/>
          </a:prstGeom>
          <a:ln w="6350">
            <a:solidFill>
              <a:schemeClr val="bg1">
                <a:lumMod val="65000"/>
              </a:schemeClr>
            </a:solidFill>
            <a:prstDash val="dash"/>
            <a:miter lim="400000"/>
            <a:headEnd type="triangle"/>
          </a:ln>
        </p:spPr>
        <p:txBody>
          <a:bodyPr bIns="0" lIns="0" rIns="0" tIns="0"/>
          <a:lstStyle/>
          <a:p>
            <a:pPr defTabSz="432054">
              <a:buClrTx/>
              <a:defRPr sz="1200">
                <a:uFillTx/>
                <a:latin typeface="Helvetica"/>
                <a:ea typeface="Helvetica"/>
                <a:cs typeface="Helvetica"/>
                <a:sym typeface="Helvetica"/>
              </a:defRPr>
            </a:pPr>
            <a:endParaRPr>
              <a:latin typeface="+mn-ea"/>
            </a:endParaRPr>
          </a:p>
        </p:txBody>
      </p:sp>
      <p:sp>
        <p:nvSpPr>
          <p:cNvPr id="11" name="Shape 6928"/>
          <p:cNvSpPr/>
          <p:nvPr/>
        </p:nvSpPr>
        <p:spPr>
          <a:xfrm flipH="1">
            <a:off x="5821911" y="1618277"/>
            <a:ext cx="879165" cy="1"/>
          </a:xfrm>
          <a:prstGeom prst="line">
            <a:avLst/>
          </a:prstGeom>
          <a:ln w="6350">
            <a:solidFill>
              <a:schemeClr val="bg1">
                <a:lumMod val="65000"/>
              </a:schemeClr>
            </a:solidFill>
            <a:prstDash val="dash"/>
            <a:miter lim="400000"/>
            <a:headEnd type="triangle"/>
          </a:ln>
        </p:spPr>
        <p:txBody>
          <a:bodyPr bIns="0" lIns="0" rIns="0" tIns="0"/>
          <a:lstStyle/>
          <a:p>
            <a:pPr defTabSz="432054">
              <a:buClrTx/>
              <a:defRPr sz="1200">
                <a:uFillTx/>
                <a:latin typeface="Helvetica"/>
                <a:ea typeface="Helvetica"/>
                <a:cs typeface="Helvetica"/>
                <a:sym typeface="Helvetica"/>
              </a:defRPr>
            </a:pPr>
            <a:endParaRPr>
              <a:latin typeface="+mn-ea"/>
            </a:endParaRPr>
          </a:p>
        </p:txBody>
      </p:sp>
      <p:sp>
        <p:nvSpPr>
          <p:cNvPr id="12" name="Shape 6929"/>
          <p:cNvSpPr/>
          <p:nvPr/>
        </p:nvSpPr>
        <p:spPr>
          <a:xfrm flipH="1">
            <a:off x="5974939" y="3329137"/>
            <a:ext cx="726137" cy="1"/>
          </a:xfrm>
          <a:prstGeom prst="line">
            <a:avLst/>
          </a:prstGeom>
          <a:ln w="6350">
            <a:solidFill>
              <a:schemeClr val="bg1">
                <a:lumMod val="65000"/>
              </a:schemeClr>
            </a:solidFill>
            <a:prstDash val="dash"/>
            <a:miter lim="400000"/>
            <a:headEnd type="triangle"/>
          </a:ln>
        </p:spPr>
        <p:txBody>
          <a:bodyPr bIns="0" lIns="0" rIns="0" tIns="0"/>
          <a:lstStyle/>
          <a:p>
            <a:pPr defTabSz="432054">
              <a:buClrTx/>
              <a:defRPr sz="1200">
                <a:uFillTx/>
                <a:latin typeface="Helvetica"/>
                <a:ea typeface="Helvetica"/>
                <a:cs typeface="Helvetica"/>
                <a:sym typeface="Helvetica"/>
              </a:defRPr>
            </a:pPr>
            <a:endParaRPr>
              <a:latin typeface="+mn-ea"/>
            </a:endParaRPr>
          </a:p>
        </p:txBody>
      </p:sp>
      <p:sp>
        <p:nvSpPr>
          <p:cNvPr id="13" name="Freeform 41"/>
          <p:cNvSpPr>
            <a:spLocks noEditPoints="1"/>
          </p:cNvSpPr>
          <p:nvPr/>
        </p:nvSpPr>
        <p:spPr bwMode="auto">
          <a:xfrm>
            <a:off x="4060604" y="2449948"/>
            <a:ext cx="866547" cy="788265"/>
          </a:xfrm>
          <a:custGeom>
            <a:gdLst>
              <a:gd fmla="*/ 2147483647 w 67" name="T0"/>
              <a:gd fmla="*/ 124018912 h 60" name="T1"/>
              <a:gd fmla="*/ 2147483647 w 67" name="T2"/>
              <a:gd fmla="*/ 0 h 60" name="T3"/>
              <a:gd fmla="*/ 2147483647 w 67" name="T4"/>
              <a:gd fmla="*/ 0 h 60" name="T5"/>
              <a:gd fmla="*/ 2147483647 w 67" name="T6"/>
              <a:gd fmla="*/ 124018912 h 60" name="T7"/>
              <a:gd fmla="*/ 2147483647 w 67" name="T8"/>
              <a:gd fmla="*/ 310059138 h 60" name="T9"/>
              <a:gd fmla="*/ 2147483647 w 67" name="T10"/>
              <a:gd fmla="*/ 868156039 h 60" name="T11"/>
              <a:gd fmla="*/ 2147483647 w 67" name="T12"/>
              <a:gd fmla="*/ 124018912 h 60" name="T13"/>
              <a:gd fmla="*/ 2147483647 w 67" name="T14"/>
              <a:gd fmla="*/ 1922344337 h 60" name="T15"/>
              <a:gd fmla="*/ 2147483647 w 67" name="T16"/>
              <a:gd fmla="*/ 124018912 h 60" name="T17"/>
              <a:gd fmla="*/ 1902898002 w 67" name="T18"/>
              <a:gd fmla="*/ 124018912 h 60" name="T19"/>
              <a:gd fmla="*/ 122771150 w 67" name="T20"/>
              <a:gd fmla="*/ 1922344337 h 60" name="T21"/>
              <a:gd fmla="*/ 122771150 w 67" name="T22"/>
              <a:gd fmla="*/ 2147483647 h 60" name="T23"/>
              <a:gd fmla="*/ 245534466 w 67" name="T24"/>
              <a:gd fmla="*/ 2147483647 h 60" name="T25"/>
              <a:gd fmla="*/ 429691207 w 67" name="T26"/>
              <a:gd fmla="*/ 2147483647 h 60" name="T27"/>
              <a:gd fmla="*/ 2087055172 w 67" name="T28"/>
              <a:gd fmla="*/ 558097024 h 60" name="T29"/>
              <a:gd fmla="*/ 2147483647 w 67" name="T30"/>
              <a:gd fmla="*/ 2147483647 h 60" name="T31"/>
              <a:gd fmla="*/ 2147483647 w 67" name="T32"/>
              <a:gd fmla="*/ 2147483647 h 60" name="T33"/>
              <a:gd fmla="*/ 2147483647 w 67" name="T34"/>
              <a:gd fmla="*/ 1922344337 h 60" name="T35"/>
              <a:gd fmla="*/ 552454614 w 67" name="T36"/>
              <a:gd fmla="*/ 2147483647 h 60" name="T37"/>
              <a:gd fmla="*/ 552454614 w 67" name="T38"/>
              <a:gd fmla="*/ 2147483647 h 60" name="T39"/>
              <a:gd fmla="*/ 797989019 w 67" name="T40"/>
              <a:gd fmla="*/ 2147483647 h 60" name="T41"/>
              <a:gd fmla="*/ 1718749157 w 67" name="T42"/>
              <a:gd fmla="*/ 2147483647 h 60" name="T43"/>
              <a:gd fmla="*/ 1718749157 w 67" name="T44"/>
              <a:gd fmla="*/ 2147483647 h 60" name="T45"/>
              <a:gd fmla="*/ 1780134717 w 67" name="T46"/>
              <a:gd fmla="*/ 2147483647 h 60" name="T47"/>
              <a:gd fmla="*/ 2147483647 w 67" name="T48"/>
              <a:gd fmla="*/ 2147483647 h 60" name="T49"/>
              <a:gd fmla="*/ 2147483647 w 67" name="T50"/>
              <a:gd fmla="*/ 2147483647 h 60" name="T51"/>
              <a:gd fmla="*/ 2147483647 w 67" name="T52"/>
              <a:gd fmla="*/ 2147483647 h 60" name="T53"/>
              <a:gd fmla="*/ 2147483647 w 67" name="T54"/>
              <a:gd fmla="*/ 2147483647 h 60" name="T55"/>
              <a:gd fmla="*/ 2147483647 w 67" name="T56"/>
              <a:gd fmla="*/ 2147483647 h 60" name="T57"/>
              <a:gd fmla="*/ 2147483647 w 67" name="T58"/>
              <a:gd fmla="*/ 2147483647 h 60" name="T59"/>
              <a:gd fmla="*/ 2087055172 w 67" name="T60"/>
              <a:gd fmla="*/ 806142661 h 60" name="T61"/>
              <a:gd fmla="*/ 552454614 w 67" name="T62"/>
              <a:gd fmla="*/ 2147483647 h 60"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w 67" name="T96"/>
              <a:gd fmla="*/ 0 h 60" name="T97"/>
              <a:gd fmla="*/ 67 w 67" name="T98"/>
              <a:gd fmla="*/ 60 h 60" name="T99"/>
            </a:gd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b="T99" l="T96" r="T98" t="T97"/>
            <a:pathLst>
              <a:path h="60" w="67">
                <a:moveTo>
                  <a:pt x="53" y="2"/>
                </a:moveTo>
                <a:cubicBezTo>
                  <a:pt x="53" y="1"/>
                  <a:pt x="52" y="0"/>
                  <a:pt x="51" y="0"/>
                </a:cubicBezTo>
                <a:cubicBezTo>
                  <a:pt x="46" y="0"/>
                  <a:pt x="46" y="0"/>
                  <a:pt x="46" y="0"/>
                </a:cubicBezTo>
                <a:cubicBezTo>
                  <a:pt x="45" y="0"/>
                  <a:pt x="44" y="1"/>
                  <a:pt x="44" y="2"/>
                </a:cubicBezTo>
                <a:cubicBezTo>
                  <a:pt x="44" y="5"/>
                  <a:pt x="44" y="5"/>
                  <a:pt x="44" y="5"/>
                </a:cubicBezTo>
                <a:cubicBezTo>
                  <a:pt x="53" y="14"/>
                  <a:pt x="53" y="14"/>
                  <a:pt x="53" y="14"/>
                </a:cubicBezTo>
                <a:lnTo>
                  <a:pt x="53" y="2"/>
                </a:lnTo>
                <a:close/>
                <a:moveTo>
                  <a:pt x="66" y="31"/>
                </a:moveTo>
                <a:cubicBezTo>
                  <a:pt x="36" y="2"/>
                  <a:pt x="36" y="2"/>
                  <a:pt x="36" y="2"/>
                </a:cubicBezTo>
                <a:cubicBezTo>
                  <a:pt x="35" y="0"/>
                  <a:pt x="33" y="0"/>
                  <a:pt x="31" y="2"/>
                </a:cubicBezTo>
                <a:cubicBezTo>
                  <a:pt x="2" y="31"/>
                  <a:pt x="2" y="31"/>
                  <a:pt x="2" y="31"/>
                </a:cubicBezTo>
                <a:cubicBezTo>
                  <a:pt x="0" y="33"/>
                  <a:pt x="0" y="35"/>
                  <a:pt x="2" y="36"/>
                </a:cubicBezTo>
                <a:cubicBezTo>
                  <a:pt x="2" y="37"/>
                  <a:pt x="3" y="37"/>
                  <a:pt x="4" y="37"/>
                </a:cubicBezTo>
                <a:cubicBezTo>
                  <a:pt x="5" y="37"/>
                  <a:pt x="6" y="37"/>
                  <a:pt x="7" y="36"/>
                </a:cubicBezTo>
                <a:cubicBezTo>
                  <a:pt x="34" y="9"/>
                  <a:pt x="34" y="9"/>
                  <a:pt x="34" y="9"/>
                </a:cubicBezTo>
                <a:cubicBezTo>
                  <a:pt x="61" y="36"/>
                  <a:pt x="61" y="36"/>
                  <a:pt x="61" y="36"/>
                </a:cubicBezTo>
                <a:cubicBezTo>
                  <a:pt x="62" y="38"/>
                  <a:pt x="65" y="38"/>
                  <a:pt x="66" y="36"/>
                </a:cubicBezTo>
                <a:cubicBezTo>
                  <a:pt x="67" y="35"/>
                  <a:pt x="67" y="33"/>
                  <a:pt x="66" y="31"/>
                </a:cubicBezTo>
                <a:close/>
                <a:moveTo>
                  <a:pt x="9" y="37"/>
                </a:moveTo>
                <a:cubicBezTo>
                  <a:pt x="9" y="57"/>
                  <a:pt x="9" y="57"/>
                  <a:pt x="9" y="57"/>
                </a:cubicBezTo>
                <a:cubicBezTo>
                  <a:pt x="9" y="59"/>
                  <a:pt x="11" y="60"/>
                  <a:pt x="13" y="60"/>
                </a:cubicBezTo>
                <a:cubicBezTo>
                  <a:pt x="28" y="60"/>
                  <a:pt x="28" y="60"/>
                  <a:pt x="28" y="60"/>
                </a:cubicBezTo>
                <a:cubicBezTo>
                  <a:pt x="28" y="42"/>
                  <a:pt x="28" y="42"/>
                  <a:pt x="28" y="42"/>
                </a:cubicBezTo>
                <a:cubicBezTo>
                  <a:pt x="28" y="42"/>
                  <a:pt x="29" y="41"/>
                  <a:pt x="29" y="41"/>
                </a:cubicBezTo>
                <a:cubicBezTo>
                  <a:pt x="38" y="41"/>
                  <a:pt x="38" y="41"/>
                  <a:pt x="38" y="41"/>
                </a:cubicBezTo>
                <a:cubicBezTo>
                  <a:pt x="39" y="41"/>
                  <a:pt x="39" y="42"/>
                  <a:pt x="39" y="42"/>
                </a:cubicBezTo>
                <a:cubicBezTo>
                  <a:pt x="39" y="60"/>
                  <a:pt x="39" y="60"/>
                  <a:pt x="39" y="60"/>
                </a:cubicBezTo>
                <a:cubicBezTo>
                  <a:pt x="55" y="60"/>
                  <a:pt x="55" y="60"/>
                  <a:pt x="55" y="60"/>
                </a:cubicBezTo>
                <a:cubicBezTo>
                  <a:pt x="57" y="60"/>
                  <a:pt x="58" y="59"/>
                  <a:pt x="58" y="57"/>
                </a:cubicBezTo>
                <a:cubicBezTo>
                  <a:pt x="58" y="38"/>
                  <a:pt x="58" y="38"/>
                  <a:pt x="58" y="38"/>
                </a:cubicBezTo>
                <a:cubicBezTo>
                  <a:pt x="34" y="13"/>
                  <a:pt x="34" y="13"/>
                  <a:pt x="34" y="13"/>
                </a:cubicBezTo>
                <a:lnTo>
                  <a:pt x="9" y="37"/>
                </a:lnTo>
                <a:close/>
              </a:path>
            </a:pathLst>
          </a:custGeom>
          <a:solidFill>
            <a:schemeClr val="accent1"/>
          </a:solidFill>
          <a:ln w="9525">
            <a:noFill/>
            <a:round/>
          </a:ln>
        </p:spPr>
        <p:txBody>
          <a:bodyPr/>
          <a:lstStyle/>
          <a:p>
            <a:pPr>
              <a:defRPr/>
            </a:pPr>
            <a:endParaRPr kern="0" lang="en-US">
              <a:solidFill>
                <a:sysClr lastClr="000000" val="windowText"/>
              </a:solidFill>
              <a:latin charset="-122" panose="020b0503020204020204" pitchFamily="34" typeface="微软雅黑"/>
              <a:ea charset="-122" panose="020b0503020204020204" pitchFamily="34" typeface="微软雅黑"/>
            </a:endParaRPr>
          </a:p>
        </p:txBody>
      </p:sp>
      <p:sp>
        <p:nvSpPr>
          <p:cNvPr id="14" name="Content Placeholder 2"/>
          <p:cNvSpPr txBox="1"/>
          <p:nvPr/>
        </p:nvSpPr>
        <p:spPr>
          <a:xfrm>
            <a:off x="436380" y="1275606"/>
            <a:ext cx="1975380" cy="1220658"/>
          </a:xfrm>
          <a:prstGeom prst="rect">
            <a:avLst/>
          </a:prstGeom>
        </p:spPr>
        <p:txBody>
          <a:bodyPr anchor="t" bIns="45720" lIns="91440" rIns="91440" rtlCol="0" tIns="45720" vert="horz">
            <a:noAutofit/>
          </a:bodyPr>
          <a:lstStyle>
            <a:lvl1pPr algn="r" defTabSz="457200" eaLnBrk="1" hangingPunct="1" indent="0" latinLnBrk="0" marL="0" rtl="0">
              <a:spcBef>
                <a:spcPct val="20000"/>
              </a:spcBef>
              <a:spcAft>
                <a:spcPts val="600"/>
              </a:spcAft>
              <a:buClr>
                <a:schemeClr val="accent1">
                  <a:lumMod val="75000"/>
                </a:schemeClr>
              </a:buClr>
              <a:buSzPct val="145000"/>
              <a:buFont typeface="Arial"/>
              <a:buNone/>
              <a:defRPr cap="none" kern="1200" sz="2100">
                <a:solidFill>
                  <a:schemeClr val="tx1"/>
                </a:solidFill>
                <a:effectLst/>
                <a:latin typeface="+mn-lt"/>
                <a:ea typeface="+mn-ea"/>
                <a:cs typeface="+mn-cs"/>
              </a:defRPr>
            </a:lvl1pPr>
            <a:lvl2pPr algn="ctr" defTabSz="457200" eaLnBrk="1" hangingPunct="1" indent="0" latinLnBrk="0" marL="457200" rtl="0">
              <a:spcBef>
                <a:spcPct val="20000"/>
              </a:spcBef>
              <a:spcAft>
                <a:spcPts val="600"/>
              </a:spcAft>
              <a:buClr>
                <a:schemeClr val="accent1">
                  <a:lumMod val="75000"/>
                </a:schemeClr>
              </a:buClr>
              <a:buSzPct val="145000"/>
              <a:buFont typeface="Arial"/>
              <a:buNone/>
              <a:defRPr cap="none" kern="1200" sz="2000">
                <a:solidFill>
                  <a:schemeClr val="tx1">
                    <a:tint val="75000"/>
                  </a:schemeClr>
                </a:solidFill>
                <a:effectLst/>
                <a:latin typeface="+mn-lt"/>
                <a:ea typeface="+mn-ea"/>
                <a:cs typeface="+mn-cs"/>
              </a:defRPr>
            </a:lvl2pPr>
            <a:lvl3pPr algn="ctr" defTabSz="457200" eaLnBrk="1" hangingPunct="1" indent="0" latinLnBrk="0" marL="914400" rtl="0">
              <a:spcBef>
                <a:spcPct val="20000"/>
              </a:spcBef>
              <a:spcAft>
                <a:spcPts val="600"/>
              </a:spcAft>
              <a:buClr>
                <a:schemeClr val="accent1">
                  <a:lumMod val="75000"/>
                </a:schemeClr>
              </a:buClr>
              <a:buSzPct val="145000"/>
              <a:buFont typeface="Arial"/>
              <a:buNone/>
              <a:defRPr cap="none" kern="1200" sz="1800">
                <a:solidFill>
                  <a:schemeClr val="tx1">
                    <a:tint val="75000"/>
                  </a:schemeClr>
                </a:solidFill>
                <a:effectLst/>
                <a:latin typeface="+mn-lt"/>
                <a:ea typeface="+mn-ea"/>
                <a:cs typeface="+mn-cs"/>
              </a:defRPr>
            </a:lvl3pPr>
            <a:lvl4pPr algn="ctr" defTabSz="457200" eaLnBrk="1" hangingPunct="1" indent="0" latinLnBrk="0" marL="1371600" rtl="0">
              <a:spcBef>
                <a:spcPct val="20000"/>
              </a:spcBef>
              <a:spcAft>
                <a:spcPts val="600"/>
              </a:spcAft>
              <a:buClr>
                <a:schemeClr val="accent1">
                  <a:lumMod val="75000"/>
                </a:schemeClr>
              </a:buClr>
              <a:buSzPct val="145000"/>
              <a:buFont typeface="Arial"/>
              <a:buNone/>
              <a:defRPr cap="none" kern="1200" sz="1600">
                <a:solidFill>
                  <a:schemeClr val="tx1">
                    <a:tint val="75000"/>
                  </a:schemeClr>
                </a:solidFill>
                <a:effectLst/>
                <a:latin typeface="+mn-lt"/>
                <a:ea typeface="+mn-ea"/>
                <a:cs typeface="+mn-cs"/>
              </a:defRPr>
            </a:lvl4pPr>
            <a:lvl5pPr algn="ctr" defTabSz="457200" eaLnBrk="1" hangingPunct="1" indent="0" latinLnBrk="0" marL="1828800" rtl="0">
              <a:spcBef>
                <a:spcPct val="20000"/>
              </a:spcBef>
              <a:spcAft>
                <a:spcPts val="600"/>
              </a:spcAft>
              <a:buClr>
                <a:schemeClr val="accent1">
                  <a:lumMod val="75000"/>
                </a:schemeClr>
              </a:buClr>
              <a:buSzPct val="145000"/>
              <a:buFont typeface="Arial"/>
              <a:buNone/>
              <a:defRPr cap="none" kern="1200" sz="1400">
                <a:solidFill>
                  <a:schemeClr val="tx1">
                    <a:tint val="75000"/>
                  </a:schemeClr>
                </a:solidFill>
                <a:effectLst/>
                <a:latin typeface="+mn-lt"/>
                <a:ea typeface="+mn-ea"/>
                <a:cs typeface="+mn-cs"/>
              </a:defRPr>
            </a:lvl5pPr>
            <a:lvl6pPr algn="ctr" defTabSz="457200" eaLnBrk="1" hangingPunct="1" indent="0" latinLnBrk="0" marL="2286000" rtl="0">
              <a:spcBef>
                <a:spcPct val="20000"/>
              </a:spcBef>
              <a:spcAft>
                <a:spcPts val="600"/>
              </a:spcAft>
              <a:buClr>
                <a:schemeClr val="accent1">
                  <a:lumMod val="75000"/>
                </a:schemeClr>
              </a:buClr>
              <a:buSzPct val="145000"/>
              <a:buFont typeface="Arial"/>
              <a:buNone/>
              <a:defRPr cap="none" kern="1200" sz="1400">
                <a:solidFill>
                  <a:schemeClr val="tx1">
                    <a:tint val="75000"/>
                  </a:schemeClr>
                </a:solidFill>
                <a:effectLst/>
                <a:latin typeface="+mn-lt"/>
                <a:ea typeface="+mn-ea"/>
                <a:cs typeface="+mn-cs"/>
              </a:defRPr>
            </a:lvl6pPr>
            <a:lvl7pPr algn="ctr" defTabSz="457200" eaLnBrk="1" hangingPunct="1" indent="0" latinLnBrk="0" marL="2743200" rtl="0">
              <a:spcBef>
                <a:spcPct val="20000"/>
              </a:spcBef>
              <a:spcAft>
                <a:spcPts val="600"/>
              </a:spcAft>
              <a:buClr>
                <a:schemeClr val="accent1">
                  <a:lumMod val="75000"/>
                </a:schemeClr>
              </a:buClr>
              <a:buSzPct val="145000"/>
              <a:buFont typeface="Arial"/>
              <a:buNone/>
              <a:defRPr cap="none" kern="1200" sz="1400">
                <a:solidFill>
                  <a:schemeClr val="tx1">
                    <a:tint val="75000"/>
                  </a:schemeClr>
                </a:solidFill>
                <a:effectLst/>
                <a:latin typeface="+mn-lt"/>
                <a:ea typeface="+mn-ea"/>
                <a:cs typeface="+mn-cs"/>
              </a:defRPr>
            </a:lvl7pPr>
            <a:lvl8pPr algn="ctr" defTabSz="457200" eaLnBrk="1" hangingPunct="1" indent="0" latinLnBrk="0" marL="3200400" rtl="0">
              <a:spcBef>
                <a:spcPct val="20000"/>
              </a:spcBef>
              <a:spcAft>
                <a:spcPts val="600"/>
              </a:spcAft>
              <a:buClr>
                <a:schemeClr val="accent1">
                  <a:lumMod val="75000"/>
                </a:schemeClr>
              </a:buClr>
              <a:buSzPct val="145000"/>
              <a:buFont typeface="Arial"/>
              <a:buNone/>
              <a:defRPr cap="none" kern="1200" sz="1400">
                <a:solidFill>
                  <a:schemeClr val="tx1">
                    <a:tint val="75000"/>
                  </a:schemeClr>
                </a:solidFill>
                <a:effectLst/>
                <a:latin typeface="+mn-lt"/>
                <a:ea typeface="+mn-ea"/>
                <a:cs typeface="+mn-cs"/>
              </a:defRPr>
            </a:lvl8pPr>
            <a:lvl9pPr algn="ctr" defTabSz="457200" eaLnBrk="1" hangingPunct="1" indent="0" latinLnBrk="0" marL="3657600" rtl="0">
              <a:spcBef>
                <a:spcPct val="20000"/>
              </a:spcBef>
              <a:spcAft>
                <a:spcPts val="600"/>
              </a:spcAft>
              <a:buClr>
                <a:schemeClr val="accent1">
                  <a:lumMod val="75000"/>
                </a:schemeClr>
              </a:buClr>
              <a:buSzPct val="145000"/>
              <a:buFont typeface="Arial"/>
              <a:buNone/>
              <a:defRPr cap="none" kern="1200" sz="1400">
                <a:solidFill>
                  <a:schemeClr val="tx1">
                    <a:tint val="75000"/>
                  </a:schemeClr>
                </a:solidFill>
                <a:effectLst/>
                <a:latin typeface="+mn-lt"/>
                <a:ea typeface="+mn-ea"/>
                <a:cs typeface="+mn-cs"/>
              </a:defRPr>
            </a:lvl9pPr>
          </a:lstStyle>
          <a:p>
            <a:r>
              <a:rPr altLang="en-US" b="1" lang="zh-CN" sz="1600">
                <a:solidFill>
                  <a:schemeClr val="accent1"/>
                </a:solidFill>
                <a:latin typeface="+mn-ea"/>
                <a:cs charset="0" pitchFamily="34" typeface="Arial"/>
              </a:rPr>
              <a:t>填加标题</a:t>
            </a:r>
          </a:p>
          <a:p>
            <a:r>
              <a:rPr altLang="en-US" b="1" lang="zh-CN" sz="1600">
                <a:solidFill>
                  <a:schemeClr val="accent1"/>
                </a:solidFill>
                <a:latin typeface="+mn-ea"/>
                <a:cs charset="0" pitchFamily="34" typeface="Arial"/>
              </a:rPr>
              <a:t>单击添加文本单击添加文本单击添加文本单击添加文本单击添加文本单击添加文本</a:t>
            </a:r>
          </a:p>
        </p:txBody>
      </p:sp>
      <p:sp>
        <p:nvSpPr>
          <p:cNvPr id="15" name="Content Placeholder 2"/>
          <p:cNvSpPr txBox="1"/>
          <p:nvPr/>
        </p:nvSpPr>
        <p:spPr>
          <a:xfrm>
            <a:off x="405216" y="3007276"/>
            <a:ext cx="1975380" cy="1220658"/>
          </a:xfrm>
          <a:prstGeom prst="rect">
            <a:avLst/>
          </a:prstGeom>
        </p:spPr>
        <p:txBody>
          <a:bodyPr anchor="t" bIns="45720" lIns="91440" rIns="91440" rtlCol="0" tIns="45720" vert="horz">
            <a:noAutofit/>
          </a:bodyPr>
          <a:lstStyle>
            <a:lvl1pPr algn="r" defTabSz="457200" eaLnBrk="1" hangingPunct="1" indent="0" latinLnBrk="0" marL="0" rtl="0">
              <a:spcBef>
                <a:spcPct val="20000"/>
              </a:spcBef>
              <a:spcAft>
                <a:spcPts val="600"/>
              </a:spcAft>
              <a:buClr>
                <a:schemeClr val="accent1">
                  <a:lumMod val="75000"/>
                </a:schemeClr>
              </a:buClr>
              <a:buSzPct val="145000"/>
              <a:buFont typeface="Arial"/>
              <a:buNone/>
              <a:defRPr cap="none" kern="1200" sz="2100">
                <a:solidFill>
                  <a:schemeClr val="tx1"/>
                </a:solidFill>
                <a:effectLst/>
                <a:latin typeface="+mn-lt"/>
                <a:ea typeface="+mn-ea"/>
                <a:cs typeface="+mn-cs"/>
              </a:defRPr>
            </a:lvl1pPr>
            <a:lvl2pPr algn="ctr" defTabSz="457200" eaLnBrk="1" hangingPunct="1" indent="0" latinLnBrk="0" marL="457200" rtl="0">
              <a:spcBef>
                <a:spcPct val="20000"/>
              </a:spcBef>
              <a:spcAft>
                <a:spcPts val="600"/>
              </a:spcAft>
              <a:buClr>
                <a:schemeClr val="accent1">
                  <a:lumMod val="75000"/>
                </a:schemeClr>
              </a:buClr>
              <a:buSzPct val="145000"/>
              <a:buFont typeface="Arial"/>
              <a:buNone/>
              <a:defRPr cap="none" kern="1200" sz="2000">
                <a:solidFill>
                  <a:schemeClr val="tx1">
                    <a:tint val="75000"/>
                  </a:schemeClr>
                </a:solidFill>
                <a:effectLst/>
                <a:latin typeface="+mn-lt"/>
                <a:ea typeface="+mn-ea"/>
                <a:cs typeface="+mn-cs"/>
              </a:defRPr>
            </a:lvl2pPr>
            <a:lvl3pPr algn="ctr" defTabSz="457200" eaLnBrk="1" hangingPunct="1" indent="0" latinLnBrk="0" marL="914400" rtl="0">
              <a:spcBef>
                <a:spcPct val="20000"/>
              </a:spcBef>
              <a:spcAft>
                <a:spcPts val="600"/>
              </a:spcAft>
              <a:buClr>
                <a:schemeClr val="accent1">
                  <a:lumMod val="75000"/>
                </a:schemeClr>
              </a:buClr>
              <a:buSzPct val="145000"/>
              <a:buFont typeface="Arial"/>
              <a:buNone/>
              <a:defRPr cap="none" kern="1200" sz="1800">
                <a:solidFill>
                  <a:schemeClr val="tx1">
                    <a:tint val="75000"/>
                  </a:schemeClr>
                </a:solidFill>
                <a:effectLst/>
                <a:latin typeface="+mn-lt"/>
                <a:ea typeface="+mn-ea"/>
                <a:cs typeface="+mn-cs"/>
              </a:defRPr>
            </a:lvl3pPr>
            <a:lvl4pPr algn="ctr" defTabSz="457200" eaLnBrk="1" hangingPunct="1" indent="0" latinLnBrk="0" marL="1371600" rtl="0">
              <a:spcBef>
                <a:spcPct val="20000"/>
              </a:spcBef>
              <a:spcAft>
                <a:spcPts val="600"/>
              </a:spcAft>
              <a:buClr>
                <a:schemeClr val="accent1">
                  <a:lumMod val="75000"/>
                </a:schemeClr>
              </a:buClr>
              <a:buSzPct val="145000"/>
              <a:buFont typeface="Arial"/>
              <a:buNone/>
              <a:defRPr cap="none" kern="1200" sz="1600">
                <a:solidFill>
                  <a:schemeClr val="tx1">
                    <a:tint val="75000"/>
                  </a:schemeClr>
                </a:solidFill>
                <a:effectLst/>
                <a:latin typeface="+mn-lt"/>
                <a:ea typeface="+mn-ea"/>
                <a:cs typeface="+mn-cs"/>
              </a:defRPr>
            </a:lvl4pPr>
            <a:lvl5pPr algn="ctr" defTabSz="457200" eaLnBrk="1" hangingPunct="1" indent="0" latinLnBrk="0" marL="1828800" rtl="0">
              <a:spcBef>
                <a:spcPct val="20000"/>
              </a:spcBef>
              <a:spcAft>
                <a:spcPts val="600"/>
              </a:spcAft>
              <a:buClr>
                <a:schemeClr val="accent1">
                  <a:lumMod val="75000"/>
                </a:schemeClr>
              </a:buClr>
              <a:buSzPct val="145000"/>
              <a:buFont typeface="Arial"/>
              <a:buNone/>
              <a:defRPr cap="none" kern="1200" sz="1400">
                <a:solidFill>
                  <a:schemeClr val="tx1">
                    <a:tint val="75000"/>
                  </a:schemeClr>
                </a:solidFill>
                <a:effectLst/>
                <a:latin typeface="+mn-lt"/>
                <a:ea typeface="+mn-ea"/>
                <a:cs typeface="+mn-cs"/>
              </a:defRPr>
            </a:lvl5pPr>
            <a:lvl6pPr algn="ctr" defTabSz="457200" eaLnBrk="1" hangingPunct="1" indent="0" latinLnBrk="0" marL="2286000" rtl="0">
              <a:spcBef>
                <a:spcPct val="20000"/>
              </a:spcBef>
              <a:spcAft>
                <a:spcPts val="600"/>
              </a:spcAft>
              <a:buClr>
                <a:schemeClr val="accent1">
                  <a:lumMod val="75000"/>
                </a:schemeClr>
              </a:buClr>
              <a:buSzPct val="145000"/>
              <a:buFont typeface="Arial"/>
              <a:buNone/>
              <a:defRPr cap="none" kern="1200" sz="1400">
                <a:solidFill>
                  <a:schemeClr val="tx1">
                    <a:tint val="75000"/>
                  </a:schemeClr>
                </a:solidFill>
                <a:effectLst/>
                <a:latin typeface="+mn-lt"/>
                <a:ea typeface="+mn-ea"/>
                <a:cs typeface="+mn-cs"/>
              </a:defRPr>
            </a:lvl6pPr>
            <a:lvl7pPr algn="ctr" defTabSz="457200" eaLnBrk="1" hangingPunct="1" indent="0" latinLnBrk="0" marL="2743200" rtl="0">
              <a:spcBef>
                <a:spcPct val="20000"/>
              </a:spcBef>
              <a:spcAft>
                <a:spcPts val="600"/>
              </a:spcAft>
              <a:buClr>
                <a:schemeClr val="accent1">
                  <a:lumMod val="75000"/>
                </a:schemeClr>
              </a:buClr>
              <a:buSzPct val="145000"/>
              <a:buFont typeface="Arial"/>
              <a:buNone/>
              <a:defRPr cap="none" kern="1200" sz="1400">
                <a:solidFill>
                  <a:schemeClr val="tx1">
                    <a:tint val="75000"/>
                  </a:schemeClr>
                </a:solidFill>
                <a:effectLst/>
                <a:latin typeface="+mn-lt"/>
                <a:ea typeface="+mn-ea"/>
                <a:cs typeface="+mn-cs"/>
              </a:defRPr>
            </a:lvl7pPr>
            <a:lvl8pPr algn="ctr" defTabSz="457200" eaLnBrk="1" hangingPunct="1" indent="0" latinLnBrk="0" marL="3200400" rtl="0">
              <a:spcBef>
                <a:spcPct val="20000"/>
              </a:spcBef>
              <a:spcAft>
                <a:spcPts val="600"/>
              </a:spcAft>
              <a:buClr>
                <a:schemeClr val="accent1">
                  <a:lumMod val="75000"/>
                </a:schemeClr>
              </a:buClr>
              <a:buSzPct val="145000"/>
              <a:buFont typeface="Arial"/>
              <a:buNone/>
              <a:defRPr cap="none" kern="1200" sz="1400">
                <a:solidFill>
                  <a:schemeClr val="tx1">
                    <a:tint val="75000"/>
                  </a:schemeClr>
                </a:solidFill>
                <a:effectLst/>
                <a:latin typeface="+mn-lt"/>
                <a:ea typeface="+mn-ea"/>
                <a:cs typeface="+mn-cs"/>
              </a:defRPr>
            </a:lvl8pPr>
            <a:lvl9pPr algn="ctr" defTabSz="457200" eaLnBrk="1" hangingPunct="1" indent="0" latinLnBrk="0" marL="3657600" rtl="0">
              <a:spcBef>
                <a:spcPct val="20000"/>
              </a:spcBef>
              <a:spcAft>
                <a:spcPts val="600"/>
              </a:spcAft>
              <a:buClr>
                <a:schemeClr val="accent1">
                  <a:lumMod val="75000"/>
                </a:schemeClr>
              </a:buClr>
              <a:buSzPct val="145000"/>
              <a:buFont typeface="Arial"/>
              <a:buNone/>
              <a:defRPr cap="none" kern="1200" sz="1400">
                <a:solidFill>
                  <a:schemeClr val="tx1">
                    <a:tint val="75000"/>
                  </a:schemeClr>
                </a:solidFill>
                <a:effectLst/>
                <a:latin typeface="+mn-lt"/>
                <a:ea typeface="+mn-ea"/>
                <a:cs typeface="+mn-cs"/>
              </a:defRPr>
            </a:lvl9pPr>
          </a:lstStyle>
          <a:p>
            <a:r>
              <a:rPr altLang="en-US" b="1" lang="zh-CN" sz="1600">
                <a:solidFill>
                  <a:schemeClr val="accent1"/>
                </a:solidFill>
                <a:latin typeface="+mn-ea"/>
                <a:cs charset="0" pitchFamily="34" typeface="Arial"/>
              </a:rPr>
              <a:t>填加标题</a:t>
            </a:r>
          </a:p>
          <a:p>
            <a:r>
              <a:rPr altLang="en-US" b="1" lang="zh-CN" sz="1600">
                <a:solidFill>
                  <a:schemeClr val="accent1"/>
                </a:solidFill>
                <a:latin typeface="+mn-ea"/>
                <a:cs charset="0" pitchFamily="34" typeface="Arial"/>
              </a:rPr>
              <a:t>单击添加文本单击添加文本单击添加文本单击添加文本单击添加文本单击添加文本</a:t>
            </a:r>
          </a:p>
        </p:txBody>
      </p:sp>
      <p:sp>
        <p:nvSpPr>
          <p:cNvPr id="16" name="Content Placeholder 2"/>
          <p:cNvSpPr txBox="1"/>
          <p:nvPr/>
        </p:nvSpPr>
        <p:spPr>
          <a:xfrm>
            <a:off x="6773084" y="1286180"/>
            <a:ext cx="1975380" cy="1220658"/>
          </a:xfrm>
          <a:prstGeom prst="rect">
            <a:avLst/>
          </a:prstGeom>
        </p:spPr>
        <p:txBody>
          <a:bodyPr anchor="t" bIns="45720" lIns="91440" rIns="91440" rtlCol="0" tIns="45720" vert="horz">
            <a:noAutofit/>
          </a:bodyPr>
          <a:lstStyle>
            <a:lvl1pPr algn="r" defTabSz="457200" eaLnBrk="1" hangingPunct="1" indent="0" latinLnBrk="0" marL="0" rtl="0">
              <a:spcBef>
                <a:spcPct val="20000"/>
              </a:spcBef>
              <a:spcAft>
                <a:spcPts val="600"/>
              </a:spcAft>
              <a:buClr>
                <a:schemeClr val="accent1">
                  <a:lumMod val="75000"/>
                </a:schemeClr>
              </a:buClr>
              <a:buSzPct val="145000"/>
              <a:buFont typeface="Arial"/>
              <a:buNone/>
              <a:defRPr cap="none" kern="1200" sz="2100">
                <a:solidFill>
                  <a:schemeClr val="tx1"/>
                </a:solidFill>
                <a:effectLst/>
                <a:latin typeface="+mn-lt"/>
                <a:ea typeface="+mn-ea"/>
                <a:cs typeface="+mn-cs"/>
              </a:defRPr>
            </a:lvl1pPr>
            <a:lvl2pPr algn="ctr" defTabSz="457200" eaLnBrk="1" hangingPunct="1" indent="0" latinLnBrk="0" marL="457200" rtl="0">
              <a:spcBef>
                <a:spcPct val="20000"/>
              </a:spcBef>
              <a:spcAft>
                <a:spcPts val="600"/>
              </a:spcAft>
              <a:buClr>
                <a:schemeClr val="accent1">
                  <a:lumMod val="75000"/>
                </a:schemeClr>
              </a:buClr>
              <a:buSzPct val="145000"/>
              <a:buFont typeface="Arial"/>
              <a:buNone/>
              <a:defRPr cap="none" kern="1200" sz="2000">
                <a:solidFill>
                  <a:schemeClr val="tx1">
                    <a:tint val="75000"/>
                  </a:schemeClr>
                </a:solidFill>
                <a:effectLst/>
                <a:latin typeface="+mn-lt"/>
                <a:ea typeface="+mn-ea"/>
                <a:cs typeface="+mn-cs"/>
              </a:defRPr>
            </a:lvl2pPr>
            <a:lvl3pPr algn="ctr" defTabSz="457200" eaLnBrk="1" hangingPunct="1" indent="0" latinLnBrk="0" marL="914400" rtl="0">
              <a:spcBef>
                <a:spcPct val="20000"/>
              </a:spcBef>
              <a:spcAft>
                <a:spcPts val="600"/>
              </a:spcAft>
              <a:buClr>
                <a:schemeClr val="accent1">
                  <a:lumMod val="75000"/>
                </a:schemeClr>
              </a:buClr>
              <a:buSzPct val="145000"/>
              <a:buFont typeface="Arial"/>
              <a:buNone/>
              <a:defRPr cap="none" kern="1200" sz="1800">
                <a:solidFill>
                  <a:schemeClr val="tx1">
                    <a:tint val="75000"/>
                  </a:schemeClr>
                </a:solidFill>
                <a:effectLst/>
                <a:latin typeface="+mn-lt"/>
                <a:ea typeface="+mn-ea"/>
                <a:cs typeface="+mn-cs"/>
              </a:defRPr>
            </a:lvl3pPr>
            <a:lvl4pPr algn="ctr" defTabSz="457200" eaLnBrk="1" hangingPunct="1" indent="0" latinLnBrk="0" marL="1371600" rtl="0">
              <a:spcBef>
                <a:spcPct val="20000"/>
              </a:spcBef>
              <a:spcAft>
                <a:spcPts val="600"/>
              </a:spcAft>
              <a:buClr>
                <a:schemeClr val="accent1">
                  <a:lumMod val="75000"/>
                </a:schemeClr>
              </a:buClr>
              <a:buSzPct val="145000"/>
              <a:buFont typeface="Arial"/>
              <a:buNone/>
              <a:defRPr cap="none" kern="1200" sz="1600">
                <a:solidFill>
                  <a:schemeClr val="tx1">
                    <a:tint val="75000"/>
                  </a:schemeClr>
                </a:solidFill>
                <a:effectLst/>
                <a:latin typeface="+mn-lt"/>
                <a:ea typeface="+mn-ea"/>
                <a:cs typeface="+mn-cs"/>
              </a:defRPr>
            </a:lvl4pPr>
            <a:lvl5pPr algn="ctr" defTabSz="457200" eaLnBrk="1" hangingPunct="1" indent="0" latinLnBrk="0" marL="1828800" rtl="0">
              <a:spcBef>
                <a:spcPct val="20000"/>
              </a:spcBef>
              <a:spcAft>
                <a:spcPts val="600"/>
              </a:spcAft>
              <a:buClr>
                <a:schemeClr val="accent1">
                  <a:lumMod val="75000"/>
                </a:schemeClr>
              </a:buClr>
              <a:buSzPct val="145000"/>
              <a:buFont typeface="Arial"/>
              <a:buNone/>
              <a:defRPr cap="none" kern="1200" sz="1400">
                <a:solidFill>
                  <a:schemeClr val="tx1">
                    <a:tint val="75000"/>
                  </a:schemeClr>
                </a:solidFill>
                <a:effectLst/>
                <a:latin typeface="+mn-lt"/>
                <a:ea typeface="+mn-ea"/>
                <a:cs typeface="+mn-cs"/>
              </a:defRPr>
            </a:lvl5pPr>
            <a:lvl6pPr algn="ctr" defTabSz="457200" eaLnBrk="1" hangingPunct="1" indent="0" latinLnBrk="0" marL="2286000" rtl="0">
              <a:spcBef>
                <a:spcPct val="20000"/>
              </a:spcBef>
              <a:spcAft>
                <a:spcPts val="600"/>
              </a:spcAft>
              <a:buClr>
                <a:schemeClr val="accent1">
                  <a:lumMod val="75000"/>
                </a:schemeClr>
              </a:buClr>
              <a:buSzPct val="145000"/>
              <a:buFont typeface="Arial"/>
              <a:buNone/>
              <a:defRPr cap="none" kern="1200" sz="1400">
                <a:solidFill>
                  <a:schemeClr val="tx1">
                    <a:tint val="75000"/>
                  </a:schemeClr>
                </a:solidFill>
                <a:effectLst/>
                <a:latin typeface="+mn-lt"/>
                <a:ea typeface="+mn-ea"/>
                <a:cs typeface="+mn-cs"/>
              </a:defRPr>
            </a:lvl6pPr>
            <a:lvl7pPr algn="ctr" defTabSz="457200" eaLnBrk="1" hangingPunct="1" indent="0" latinLnBrk="0" marL="2743200" rtl="0">
              <a:spcBef>
                <a:spcPct val="20000"/>
              </a:spcBef>
              <a:spcAft>
                <a:spcPts val="600"/>
              </a:spcAft>
              <a:buClr>
                <a:schemeClr val="accent1">
                  <a:lumMod val="75000"/>
                </a:schemeClr>
              </a:buClr>
              <a:buSzPct val="145000"/>
              <a:buFont typeface="Arial"/>
              <a:buNone/>
              <a:defRPr cap="none" kern="1200" sz="1400">
                <a:solidFill>
                  <a:schemeClr val="tx1">
                    <a:tint val="75000"/>
                  </a:schemeClr>
                </a:solidFill>
                <a:effectLst/>
                <a:latin typeface="+mn-lt"/>
                <a:ea typeface="+mn-ea"/>
                <a:cs typeface="+mn-cs"/>
              </a:defRPr>
            </a:lvl7pPr>
            <a:lvl8pPr algn="ctr" defTabSz="457200" eaLnBrk="1" hangingPunct="1" indent="0" latinLnBrk="0" marL="3200400" rtl="0">
              <a:spcBef>
                <a:spcPct val="20000"/>
              </a:spcBef>
              <a:spcAft>
                <a:spcPts val="600"/>
              </a:spcAft>
              <a:buClr>
                <a:schemeClr val="accent1">
                  <a:lumMod val="75000"/>
                </a:schemeClr>
              </a:buClr>
              <a:buSzPct val="145000"/>
              <a:buFont typeface="Arial"/>
              <a:buNone/>
              <a:defRPr cap="none" kern="1200" sz="1400">
                <a:solidFill>
                  <a:schemeClr val="tx1">
                    <a:tint val="75000"/>
                  </a:schemeClr>
                </a:solidFill>
                <a:effectLst/>
                <a:latin typeface="+mn-lt"/>
                <a:ea typeface="+mn-ea"/>
                <a:cs typeface="+mn-cs"/>
              </a:defRPr>
            </a:lvl8pPr>
            <a:lvl9pPr algn="ctr" defTabSz="457200" eaLnBrk="1" hangingPunct="1" indent="0" latinLnBrk="0" marL="3657600" rtl="0">
              <a:spcBef>
                <a:spcPct val="20000"/>
              </a:spcBef>
              <a:spcAft>
                <a:spcPts val="600"/>
              </a:spcAft>
              <a:buClr>
                <a:schemeClr val="accent1">
                  <a:lumMod val="75000"/>
                </a:schemeClr>
              </a:buClr>
              <a:buSzPct val="145000"/>
              <a:buFont typeface="Arial"/>
              <a:buNone/>
              <a:defRPr cap="none" kern="1200" sz="1400">
                <a:solidFill>
                  <a:schemeClr val="tx1">
                    <a:tint val="75000"/>
                  </a:schemeClr>
                </a:solidFill>
                <a:effectLst/>
                <a:latin typeface="+mn-lt"/>
                <a:ea typeface="+mn-ea"/>
                <a:cs typeface="+mn-cs"/>
              </a:defRPr>
            </a:lvl9pPr>
          </a:lstStyle>
          <a:p>
            <a:pPr algn="l"/>
            <a:r>
              <a:rPr altLang="en-US" b="1" lang="zh-CN" sz="1600">
                <a:solidFill>
                  <a:schemeClr val="accent1"/>
                </a:solidFill>
                <a:latin typeface="+mn-ea"/>
                <a:cs charset="0" pitchFamily="34" typeface="Arial"/>
              </a:rPr>
              <a:t>填加标题</a:t>
            </a:r>
          </a:p>
          <a:p>
            <a:pPr algn="l"/>
            <a:r>
              <a:rPr altLang="en-US" b="1" lang="zh-CN" sz="1600">
                <a:solidFill>
                  <a:schemeClr val="accent1"/>
                </a:solidFill>
                <a:latin typeface="+mn-ea"/>
                <a:cs charset="0" pitchFamily="34" typeface="Arial"/>
              </a:rPr>
              <a:t>单击添加文本单击添加文本单击添加文本单击添加文本单击添加文本单击添加文本</a:t>
            </a:r>
          </a:p>
        </p:txBody>
      </p:sp>
      <p:sp>
        <p:nvSpPr>
          <p:cNvPr id="17" name="Content Placeholder 2"/>
          <p:cNvSpPr txBox="1"/>
          <p:nvPr/>
        </p:nvSpPr>
        <p:spPr>
          <a:xfrm>
            <a:off x="6773084" y="3004404"/>
            <a:ext cx="1975380" cy="1220658"/>
          </a:xfrm>
          <a:prstGeom prst="rect">
            <a:avLst/>
          </a:prstGeom>
        </p:spPr>
        <p:txBody>
          <a:bodyPr anchor="t" bIns="45720" lIns="91440" rIns="91440" rtlCol="0" tIns="45720" vert="horz">
            <a:noAutofit/>
          </a:bodyPr>
          <a:lstStyle>
            <a:lvl1pPr algn="r" defTabSz="457200" eaLnBrk="1" hangingPunct="1" indent="0" latinLnBrk="0" marL="0" rtl="0">
              <a:spcBef>
                <a:spcPct val="20000"/>
              </a:spcBef>
              <a:spcAft>
                <a:spcPts val="600"/>
              </a:spcAft>
              <a:buClr>
                <a:schemeClr val="accent1">
                  <a:lumMod val="75000"/>
                </a:schemeClr>
              </a:buClr>
              <a:buSzPct val="145000"/>
              <a:buFont typeface="Arial"/>
              <a:buNone/>
              <a:defRPr cap="none" kern="1200" sz="2100">
                <a:solidFill>
                  <a:schemeClr val="tx1"/>
                </a:solidFill>
                <a:effectLst/>
                <a:latin typeface="+mn-lt"/>
                <a:ea typeface="+mn-ea"/>
                <a:cs typeface="+mn-cs"/>
              </a:defRPr>
            </a:lvl1pPr>
            <a:lvl2pPr algn="ctr" defTabSz="457200" eaLnBrk="1" hangingPunct="1" indent="0" latinLnBrk="0" marL="457200" rtl="0">
              <a:spcBef>
                <a:spcPct val="20000"/>
              </a:spcBef>
              <a:spcAft>
                <a:spcPts val="600"/>
              </a:spcAft>
              <a:buClr>
                <a:schemeClr val="accent1">
                  <a:lumMod val="75000"/>
                </a:schemeClr>
              </a:buClr>
              <a:buSzPct val="145000"/>
              <a:buFont typeface="Arial"/>
              <a:buNone/>
              <a:defRPr cap="none" kern="1200" sz="2000">
                <a:solidFill>
                  <a:schemeClr val="tx1">
                    <a:tint val="75000"/>
                  </a:schemeClr>
                </a:solidFill>
                <a:effectLst/>
                <a:latin typeface="+mn-lt"/>
                <a:ea typeface="+mn-ea"/>
                <a:cs typeface="+mn-cs"/>
              </a:defRPr>
            </a:lvl2pPr>
            <a:lvl3pPr algn="ctr" defTabSz="457200" eaLnBrk="1" hangingPunct="1" indent="0" latinLnBrk="0" marL="914400" rtl="0">
              <a:spcBef>
                <a:spcPct val="20000"/>
              </a:spcBef>
              <a:spcAft>
                <a:spcPts val="600"/>
              </a:spcAft>
              <a:buClr>
                <a:schemeClr val="accent1">
                  <a:lumMod val="75000"/>
                </a:schemeClr>
              </a:buClr>
              <a:buSzPct val="145000"/>
              <a:buFont typeface="Arial"/>
              <a:buNone/>
              <a:defRPr cap="none" kern="1200" sz="1800">
                <a:solidFill>
                  <a:schemeClr val="tx1">
                    <a:tint val="75000"/>
                  </a:schemeClr>
                </a:solidFill>
                <a:effectLst/>
                <a:latin typeface="+mn-lt"/>
                <a:ea typeface="+mn-ea"/>
                <a:cs typeface="+mn-cs"/>
              </a:defRPr>
            </a:lvl3pPr>
            <a:lvl4pPr algn="ctr" defTabSz="457200" eaLnBrk="1" hangingPunct="1" indent="0" latinLnBrk="0" marL="1371600" rtl="0">
              <a:spcBef>
                <a:spcPct val="20000"/>
              </a:spcBef>
              <a:spcAft>
                <a:spcPts val="600"/>
              </a:spcAft>
              <a:buClr>
                <a:schemeClr val="accent1">
                  <a:lumMod val="75000"/>
                </a:schemeClr>
              </a:buClr>
              <a:buSzPct val="145000"/>
              <a:buFont typeface="Arial"/>
              <a:buNone/>
              <a:defRPr cap="none" kern="1200" sz="1600">
                <a:solidFill>
                  <a:schemeClr val="tx1">
                    <a:tint val="75000"/>
                  </a:schemeClr>
                </a:solidFill>
                <a:effectLst/>
                <a:latin typeface="+mn-lt"/>
                <a:ea typeface="+mn-ea"/>
                <a:cs typeface="+mn-cs"/>
              </a:defRPr>
            </a:lvl4pPr>
            <a:lvl5pPr algn="ctr" defTabSz="457200" eaLnBrk="1" hangingPunct="1" indent="0" latinLnBrk="0" marL="1828800" rtl="0">
              <a:spcBef>
                <a:spcPct val="20000"/>
              </a:spcBef>
              <a:spcAft>
                <a:spcPts val="600"/>
              </a:spcAft>
              <a:buClr>
                <a:schemeClr val="accent1">
                  <a:lumMod val="75000"/>
                </a:schemeClr>
              </a:buClr>
              <a:buSzPct val="145000"/>
              <a:buFont typeface="Arial"/>
              <a:buNone/>
              <a:defRPr cap="none" kern="1200" sz="1400">
                <a:solidFill>
                  <a:schemeClr val="tx1">
                    <a:tint val="75000"/>
                  </a:schemeClr>
                </a:solidFill>
                <a:effectLst/>
                <a:latin typeface="+mn-lt"/>
                <a:ea typeface="+mn-ea"/>
                <a:cs typeface="+mn-cs"/>
              </a:defRPr>
            </a:lvl5pPr>
            <a:lvl6pPr algn="ctr" defTabSz="457200" eaLnBrk="1" hangingPunct="1" indent="0" latinLnBrk="0" marL="2286000" rtl="0">
              <a:spcBef>
                <a:spcPct val="20000"/>
              </a:spcBef>
              <a:spcAft>
                <a:spcPts val="600"/>
              </a:spcAft>
              <a:buClr>
                <a:schemeClr val="accent1">
                  <a:lumMod val="75000"/>
                </a:schemeClr>
              </a:buClr>
              <a:buSzPct val="145000"/>
              <a:buFont typeface="Arial"/>
              <a:buNone/>
              <a:defRPr cap="none" kern="1200" sz="1400">
                <a:solidFill>
                  <a:schemeClr val="tx1">
                    <a:tint val="75000"/>
                  </a:schemeClr>
                </a:solidFill>
                <a:effectLst/>
                <a:latin typeface="+mn-lt"/>
                <a:ea typeface="+mn-ea"/>
                <a:cs typeface="+mn-cs"/>
              </a:defRPr>
            </a:lvl6pPr>
            <a:lvl7pPr algn="ctr" defTabSz="457200" eaLnBrk="1" hangingPunct="1" indent="0" latinLnBrk="0" marL="2743200" rtl="0">
              <a:spcBef>
                <a:spcPct val="20000"/>
              </a:spcBef>
              <a:spcAft>
                <a:spcPts val="600"/>
              </a:spcAft>
              <a:buClr>
                <a:schemeClr val="accent1">
                  <a:lumMod val="75000"/>
                </a:schemeClr>
              </a:buClr>
              <a:buSzPct val="145000"/>
              <a:buFont typeface="Arial"/>
              <a:buNone/>
              <a:defRPr cap="none" kern="1200" sz="1400">
                <a:solidFill>
                  <a:schemeClr val="tx1">
                    <a:tint val="75000"/>
                  </a:schemeClr>
                </a:solidFill>
                <a:effectLst/>
                <a:latin typeface="+mn-lt"/>
                <a:ea typeface="+mn-ea"/>
                <a:cs typeface="+mn-cs"/>
              </a:defRPr>
            </a:lvl7pPr>
            <a:lvl8pPr algn="ctr" defTabSz="457200" eaLnBrk="1" hangingPunct="1" indent="0" latinLnBrk="0" marL="3200400" rtl="0">
              <a:spcBef>
                <a:spcPct val="20000"/>
              </a:spcBef>
              <a:spcAft>
                <a:spcPts val="600"/>
              </a:spcAft>
              <a:buClr>
                <a:schemeClr val="accent1">
                  <a:lumMod val="75000"/>
                </a:schemeClr>
              </a:buClr>
              <a:buSzPct val="145000"/>
              <a:buFont typeface="Arial"/>
              <a:buNone/>
              <a:defRPr cap="none" kern="1200" sz="1400">
                <a:solidFill>
                  <a:schemeClr val="tx1">
                    <a:tint val="75000"/>
                  </a:schemeClr>
                </a:solidFill>
                <a:effectLst/>
                <a:latin typeface="+mn-lt"/>
                <a:ea typeface="+mn-ea"/>
                <a:cs typeface="+mn-cs"/>
              </a:defRPr>
            </a:lvl8pPr>
            <a:lvl9pPr algn="ctr" defTabSz="457200" eaLnBrk="1" hangingPunct="1" indent="0" latinLnBrk="0" marL="3657600" rtl="0">
              <a:spcBef>
                <a:spcPct val="20000"/>
              </a:spcBef>
              <a:spcAft>
                <a:spcPts val="600"/>
              </a:spcAft>
              <a:buClr>
                <a:schemeClr val="accent1">
                  <a:lumMod val="75000"/>
                </a:schemeClr>
              </a:buClr>
              <a:buSzPct val="145000"/>
              <a:buFont typeface="Arial"/>
              <a:buNone/>
              <a:defRPr cap="none" kern="1200" sz="1400">
                <a:solidFill>
                  <a:schemeClr val="tx1">
                    <a:tint val="75000"/>
                  </a:schemeClr>
                </a:solidFill>
                <a:effectLst/>
                <a:latin typeface="+mn-lt"/>
                <a:ea typeface="+mn-ea"/>
                <a:cs typeface="+mn-cs"/>
              </a:defRPr>
            </a:lvl9pPr>
          </a:lstStyle>
          <a:p>
            <a:pPr algn="l"/>
            <a:r>
              <a:rPr altLang="en-US" b="1" lang="zh-CN" sz="1600">
                <a:solidFill>
                  <a:schemeClr val="accent1"/>
                </a:solidFill>
                <a:latin typeface="+mn-ea"/>
                <a:cs charset="0" pitchFamily="34" typeface="Arial"/>
              </a:rPr>
              <a:t>填加标题</a:t>
            </a:r>
          </a:p>
          <a:p>
            <a:pPr algn="l"/>
            <a:r>
              <a:rPr altLang="en-US" b="1" lang="zh-CN" sz="1600">
                <a:solidFill>
                  <a:schemeClr val="accent1"/>
                </a:solidFill>
                <a:latin typeface="+mn-ea"/>
                <a:cs charset="0" pitchFamily="34" typeface="Arial"/>
              </a:rPr>
              <a:t>单击添加文本单击添加文本单击添加文本单击添加文本单击添加文本单击添加文本</a:t>
            </a:r>
          </a:p>
        </p:txBody>
      </p:sp>
      <p:sp>
        <p:nvSpPr>
          <p:cNvPr id="19" name="TextBox 18"/>
          <p:cNvSpPr txBox="1"/>
          <p:nvPr/>
        </p:nvSpPr>
        <p:spPr>
          <a:xfrm>
            <a:off x="-41955" y="-2540818"/>
            <a:ext cx="868680" cy="365760"/>
          </a:xfrm>
          <a:prstGeom prst="rect">
            <a:avLst/>
          </a:prstGeom>
          <a:noFill/>
        </p:spPr>
        <p:txBody>
          <a:bodyPr rtlCol="0" wrap="none">
            <a:spAutoFit/>
          </a:bodyPr>
          <a:lstStyle/>
          <a:p>
            <a:r>
              <a:rPr altLang="en-US" lang="zh-CN"/>
              <a:t>延迟符</a:t>
            </a:r>
          </a:p>
        </p:txBody>
      </p:sp>
    </p:spTree>
    <p:extLst>
      <p:ext uri="{BB962C8B-B14F-4D97-AF65-F5344CB8AC3E}">
        <p14:creationId val="396166248"/>
      </p:ext>
    </p:extLst>
  </p:cSld>
  <p:clrMapOvr>
    <a:masterClrMapping/>
  </p:clrMapOvr>
  <mc:AlternateContent>
    <mc:Choice Requires="p14">
      <p:transition p14:dur="700" spd="med">
        <p:fade/>
      </p:transition>
    </mc:Choice>
    <mc:Fallback>
      <p:transition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8">
                                  <p:stCondLst>
                                    <p:cond delay="0"/>
                                  </p:stCondLst>
                                  <p:childTnLst>
                                    <p:set>
                                      <p:cBhvr>
                                        <p:cTn dur="1" fill="hold" id="6">
                                          <p:stCondLst>
                                            <p:cond delay="0"/>
                                          </p:stCondLst>
                                        </p:cTn>
                                        <p:tgtEl>
                                          <p:spTgt spid="6"/>
                                        </p:tgtEl>
                                        <p:attrNameLst>
                                          <p:attrName>style.visibility</p:attrName>
                                        </p:attrNameLst>
                                      </p:cBhvr>
                                      <p:to>
                                        <p:strVal val="visible"/>
                                      </p:to>
                                    </p:set>
                                    <p:animEffect filter="wipe(left)" transition="in">
                                      <p:cBhvr>
                                        <p:cTn dur="500" id="7"/>
                                        <p:tgtEl>
                                          <p:spTgt spid="6"/>
                                        </p:tgtEl>
                                      </p:cBhvr>
                                    </p:animEffect>
                                  </p:childTnLst>
                                </p:cTn>
                              </p:par>
                            </p:childTnLst>
                          </p:cTn>
                        </p:par>
                        <p:par>
                          <p:cTn fill="hold" id="8" nodeType="afterGroup">
                            <p:stCondLst>
                              <p:cond delay="500"/>
                            </p:stCondLst>
                            <p:childTnLst>
                              <p:par>
                                <p:cTn fill="hold" grpId="0" id="9" nodeType="afterEffect" presetClass="entr" presetID="45" presetSubtype="0">
                                  <p:stCondLst>
                                    <p:cond delay="0"/>
                                  </p:stCondLst>
                                  <p:childTnLst>
                                    <p:set>
                                      <p:cBhvr>
                                        <p:cTn dur="1" fill="hold" id="10">
                                          <p:stCondLst>
                                            <p:cond delay="0"/>
                                          </p:stCondLst>
                                        </p:cTn>
                                        <p:tgtEl>
                                          <p:spTgt spid="13"/>
                                        </p:tgtEl>
                                        <p:attrNameLst>
                                          <p:attrName>style.visibility</p:attrName>
                                        </p:attrNameLst>
                                      </p:cBhvr>
                                      <p:to>
                                        <p:strVal val="visible"/>
                                      </p:to>
                                    </p:set>
                                    <p:animEffect filter="fade" transition="in">
                                      <p:cBhvr>
                                        <p:cTn dur="2000" id="11"/>
                                        <p:tgtEl>
                                          <p:spTgt spid="13"/>
                                        </p:tgtEl>
                                      </p:cBhvr>
                                    </p:animEffect>
                                    <p:anim calcmode="lin" valueType="num">
                                      <p:cBhvr>
                                        <p:cTn dur="2000" fill="hold" id="12"/>
                                        <p:tgtEl>
                                          <p:spTgt spid="13"/>
                                        </p:tgtEl>
                                        <p:attrNameLst>
                                          <p:attrName>ppt_w</p:attrName>
                                        </p:attrNameLst>
                                      </p:cBhvr>
                                      <p:tavLst>
                                        <p:tav fmla="#ppt_w*sin(2.5*pi*$)" tm="0">
                                          <p:val>
                                            <p:fltVal val="0"/>
                                          </p:val>
                                        </p:tav>
                                        <p:tav tm="100000">
                                          <p:val>
                                            <p:fltVal val="1"/>
                                          </p:val>
                                        </p:tav>
                                      </p:tavLst>
                                    </p:anim>
                                    <p:anim calcmode="lin" valueType="num">
                                      <p:cBhvr>
                                        <p:cTn dur="2000" fill="hold" id="13"/>
                                        <p:tgtEl>
                                          <p:spTgt spid="13"/>
                                        </p:tgtEl>
                                        <p:attrNameLst>
                                          <p:attrName>ppt_h</p:attrName>
                                        </p:attrNameLst>
                                      </p:cBhvr>
                                      <p:tavLst>
                                        <p:tav tm="0">
                                          <p:val>
                                            <p:strVal val="#ppt_h"/>
                                          </p:val>
                                        </p:tav>
                                        <p:tav tm="100000">
                                          <p:val>
                                            <p:strVal val="#ppt_h"/>
                                          </p:val>
                                        </p:tav>
                                      </p:tavLst>
                                    </p:anim>
                                  </p:childTnLst>
                                </p:cTn>
                              </p:par>
                              <p:par>
                                <p:cTn fill="hold" grpId="0" id="14" nodeType="withEffect" presetClass="entr" presetID="22" presetSubtype="8">
                                  <p:stCondLst>
                                    <p:cond delay="0"/>
                                  </p:stCondLst>
                                  <p:childTnLst>
                                    <p:set>
                                      <p:cBhvr>
                                        <p:cTn dur="1" fill="hold" id="15">
                                          <p:stCondLst>
                                            <p:cond delay="0"/>
                                          </p:stCondLst>
                                        </p:cTn>
                                        <p:tgtEl>
                                          <p:spTgt spid="4"/>
                                        </p:tgtEl>
                                        <p:attrNameLst>
                                          <p:attrName>style.visibility</p:attrName>
                                        </p:attrNameLst>
                                      </p:cBhvr>
                                      <p:to>
                                        <p:strVal val="visible"/>
                                      </p:to>
                                    </p:set>
                                    <p:animEffect filter="wipe(left)" transition="in">
                                      <p:cBhvr>
                                        <p:cTn dur="500" id="16"/>
                                        <p:tgtEl>
                                          <p:spTgt spid="4"/>
                                        </p:tgtEl>
                                      </p:cBhvr>
                                    </p:animEffect>
                                  </p:childTnLst>
                                </p:cTn>
                              </p:par>
                              <p:par>
                                <p:cTn fill="hold" grpId="0" id="17" nodeType="withEffect" presetClass="entr" presetID="22" presetSubtype="1">
                                  <p:stCondLst>
                                    <p:cond delay="500"/>
                                  </p:stCondLst>
                                  <p:childTnLst>
                                    <p:set>
                                      <p:cBhvr>
                                        <p:cTn dur="1" fill="hold" id="18">
                                          <p:stCondLst>
                                            <p:cond delay="0"/>
                                          </p:stCondLst>
                                        </p:cTn>
                                        <p:tgtEl>
                                          <p:spTgt spid="5"/>
                                        </p:tgtEl>
                                        <p:attrNameLst>
                                          <p:attrName>style.visibility</p:attrName>
                                        </p:attrNameLst>
                                      </p:cBhvr>
                                      <p:to>
                                        <p:strVal val="visible"/>
                                      </p:to>
                                    </p:set>
                                    <p:animEffect filter="wipe(up)" transition="in">
                                      <p:cBhvr>
                                        <p:cTn dur="500" id="19"/>
                                        <p:tgtEl>
                                          <p:spTgt spid="5"/>
                                        </p:tgtEl>
                                      </p:cBhvr>
                                    </p:animEffect>
                                  </p:childTnLst>
                                </p:cTn>
                              </p:par>
                              <p:par>
                                <p:cTn fill="hold" grpId="0" id="20" nodeType="withEffect" presetClass="entr" presetID="22" presetSubtype="2">
                                  <p:stCondLst>
                                    <p:cond delay="1000"/>
                                  </p:stCondLst>
                                  <p:childTnLst>
                                    <p:set>
                                      <p:cBhvr>
                                        <p:cTn dur="1" fill="hold" id="21">
                                          <p:stCondLst>
                                            <p:cond delay="0"/>
                                          </p:stCondLst>
                                        </p:cTn>
                                        <p:tgtEl>
                                          <p:spTgt spid="8"/>
                                        </p:tgtEl>
                                        <p:attrNameLst>
                                          <p:attrName>style.visibility</p:attrName>
                                        </p:attrNameLst>
                                      </p:cBhvr>
                                      <p:to>
                                        <p:strVal val="visible"/>
                                      </p:to>
                                    </p:set>
                                    <p:animEffect filter="wipe(right)" transition="in">
                                      <p:cBhvr>
                                        <p:cTn dur="500" id="22"/>
                                        <p:tgtEl>
                                          <p:spTgt spid="8"/>
                                        </p:tgtEl>
                                      </p:cBhvr>
                                    </p:animEffect>
                                  </p:childTnLst>
                                </p:cTn>
                              </p:par>
                              <p:par>
                                <p:cTn fill="hold" grpId="0" id="23" nodeType="withEffect" presetClass="entr" presetID="22" presetSubtype="4">
                                  <p:stCondLst>
                                    <p:cond delay="1500"/>
                                  </p:stCondLst>
                                  <p:childTnLst>
                                    <p:set>
                                      <p:cBhvr>
                                        <p:cTn dur="1" fill="hold" id="24">
                                          <p:stCondLst>
                                            <p:cond delay="0"/>
                                          </p:stCondLst>
                                        </p:cTn>
                                        <p:tgtEl>
                                          <p:spTgt spid="7"/>
                                        </p:tgtEl>
                                        <p:attrNameLst>
                                          <p:attrName>style.visibility</p:attrName>
                                        </p:attrNameLst>
                                      </p:cBhvr>
                                      <p:to>
                                        <p:strVal val="visible"/>
                                      </p:to>
                                    </p:set>
                                    <p:animEffect filter="wipe(down)" transition="in">
                                      <p:cBhvr>
                                        <p:cTn dur="500" id="25"/>
                                        <p:tgtEl>
                                          <p:spTgt spid="7"/>
                                        </p:tgtEl>
                                      </p:cBhvr>
                                    </p:animEffect>
                                  </p:childTnLst>
                                </p:cTn>
                              </p:par>
                            </p:childTnLst>
                          </p:cTn>
                        </p:par>
                        <p:par>
                          <p:cTn fill="hold" id="26" nodeType="afterGroup">
                            <p:stCondLst>
                              <p:cond delay="2500"/>
                            </p:stCondLst>
                            <p:childTnLst>
                              <p:par>
                                <p:cTn fill="hold" grpId="0" id="27" nodeType="afterEffect" presetClass="entr" presetID="22" presetSubtype="2">
                                  <p:stCondLst>
                                    <p:cond delay="0"/>
                                  </p:stCondLst>
                                  <p:childTnLst>
                                    <p:set>
                                      <p:cBhvr>
                                        <p:cTn dur="1" fill="hold" id="28">
                                          <p:stCondLst>
                                            <p:cond delay="0"/>
                                          </p:stCondLst>
                                        </p:cTn>
                                        <p:tgtEl>
                                          <p:spTgt spid="9"/>
                                        </p:tgtEl>
                                        <p:attrNameLst>
                                          <p:attrName>style.visibility</p:attrName>
                                        </p:attrNameLst>
                                      </p:cBhvr>
                                      <p:to>
                                        <p:strVal val="visible"/>
                                      </p:to>
                                    </p:set>
                                    <p:animEffect filter="wipe(right)" transition="in">
                                      <p:cBhvr>
                                        <p:cTn dur="500" id="29"/>
                                        <p:tgtEl>
                                          <p:spTgt spid="9"/>
                                        </p:tgtEl>
                                      </p:cBhvr>
                                    </p:animEffect>
                                  </p:childTnLst>
                                </p:cTn>
                              </p:par>
                              <p:par>
                                <p:cTn fill="hold" grpId="0" id="30" nodeType="withEffect" presetClass="entr" presetID="22" presetSubtype="2">
                                  <p:stCondLst>
                                    <p:cond delay="0"/>
                                  </p:stCondLst>
                                  <p:childTnLst>
                                    <p:set>
                                      <p:cBhvr>
                                        <p:cTn dur="1" fill="hold" id="31">
                                          <p:stCondLst>
                                            <p:cond delay="0"/>
                                          </p:stCondLst>
                                        </p:cTn>
                                        <p:tgtEl>
                                          <p:spTgt spid="10"/>
                                        </p:tgtEl>
                                        <p:attrNameLst>
                                          <p:attrName>style.visibility</p:attrName>
                                        </p:attrNameLst>
                                      </p:cBhvr>
                                      <p:to>
                                        <p:strVal val="visible"/>
                                      </p:to>
                                    </p:set>
                                    <p:animEffect filter="wipe(right)" transition="in">
                                      <p:cBhvr>
                                        <p:cTn dur="500" id="32"/>
                                        <p:tgtEl>
                                          <p:spTgt spid="10"/>
                                        </p:tgtEl>
                                      </p:cBhvr>
                                    </p:animEffect>
                                  </p:childTnLst>
                                </p:cTn>
                              </p:par>
                            </p:childTnLst>
                          </p:cTn>
                        </p:par>
                        <p:par>
                          <p:cTn fill="hold" id="33" nodeType="afterGroup">
                            <p:stCondLst>
                              <p:cond delay="3000"/>
                            </p:stCondLst>
                            <p:childTnLst>
                              <p:par>
                                <p:cTn fill="hold" grpId="0" id="34" nodeType="afterEffect" presetClass="entr" presetID="42" presetSubtype="0">
                                  <p:stCondLst>
                                    <p:cond delay="0"/>
                                  </p:stCondLst>
                                  <p:childTnLst>
                                    <p:set>
                                      <p:cBhvr>
                                        <p:cTn dur="1" fill="hold" id="35">
                                          <p:stCondLst>
                                            <p:cond delay="0"/>
                                          </p:stCondLst>
                                        </p:cTn>
                                        <p:tgtEl>
                                          <p:spTgt spid="14"/>
                                        </p:tgtEl>
                                        <p:attrNameLst>
                                          <p:attrName>style.visibility</p:attrName>
                                        </p:attrNameLst>
                                      </p:cBhvr>
                                      <p:to>
                                        <p:strVal val="visible"/>
                                      </p:to>
                                    </p:set>
                                    <p:animEffect filter="fade" transition="in">
                                      <p:cBhvr>
                                        <p:cTn dur="1000" id="36"/>
                                        <p:tgtEl>
                                          <p:spTgt spid="14"/>
                                        </p:tgtEl>
                                      </p:cBhvr>
                                    </p:animEffect>
                                    <p:anim calcmode="lin" valueType="num">
                                      <p:cBhvr>
                                        <p:cTn dur="1000" fill="hold" id="37"/>
                                        <p:tgtEl>
                                          <p:spTgt spid="14"/>
                                        </p:tgtEl>
                                        <p:attrNameLst>
                                          <p:attrName>ppt_x</p:attrName>
                                        </p:attrNameLst>
                                      </p:cBhvr>
                                      <p:tavLst>
                                        <p:tav tm="0">
                                          <p:val>
                                            <p:strVal val="#ppt_x"/>
                                          </p:val>
                                        </p:tav>
                                        <p:tav tm="100000">
                                          <p:val>
                                            <p:strVal val="#ppt_x"/>
                                          </p:val>
                                        </p:tav>
                                      </p:tavLst>
                                    </p:anim>
                                    <p:anim calcmode="lin" valueType="num">
                                      <p:cBhvr>
                                        <p:cTn dur="1000" fill="hold" id="38"/>
                                        <p:tgtEl>
                                          <p:spTgt spid="14"/>
                                        </p:tgtEl>
                                        <p:attrNameLst>
                                          <p:attrName>ppt_y</p:attrName>
                                        </p:attrNameLst>
                                      </p:cBhvr>
                                      <p:tavLst>
                                        <p:tav tm="0">
                                          <p:val>
                                            <p:strVal val="#ppt_y+.1"/>
                                          </p:val>
                                        </p:tav>
                                        <p:tav tm="100000">
                                          <p:val>
                                            <p:strVal val="#ppt_y"/>
                                          </p:val>
                                        </p:tav>
                                      </p:tavLst>
                                    </p:anim>
                                  </p:childTnLst>
                                </p:cTn>
                              </p:par>
                            </p:childTnLst>
                          </p:cTn>
                        </p:par>
                        <p:par>
                          <p:cTn fill="hold" id="39" nodeType="afterGroup">
                            <p:stCondLst>
                              <p:cond delay="4000"/>
                            </p:stCondLst>
                            <p:childTnLst>
                              <p:par>
                                <p:cTn fill="hold" grpId="0" id="40" nodeType="afterEffect" presetClass="entr" presetID="22" presetSubtype="8">
                                  <p:stCondLst>
                                    <p:cond delay="0"/>
                                  </p:stCondLst>
                                  <p:childTnLst>
                                    <p:set>
                                      <p:cBhvr>
                                        <p:cTn dur="1" fill="hold" id="41">
                                          <p:stCondLst>
                                            <p:cond delay="0"/>
                                          </p:stCondLst>
                                        </p:cTn>
                                        <p:tgtEl>
                                          <p:spTgt spid="11"/>
                                        </p:tgtEl>
                                        <p:attrNameLst>
                                          <p:attrName>style.visibility</p:attrName>
                                        </p:attrNameLst>
                                      </p:cBhvr>
                                      <p:to>
                                        <p:strVal val="visible"/>
                                      </p:to>
                                    </p:set>
                                    <p:animEffect filter="wipe(left)" transition="in">
                                      <p:cBhvr>
                                        <p:cTn dur="500" id="42"/>
                                        <p:tgtEl>
                                          <p:spTgt spid="11"/>
                                        </p:tgtEl>
                                      </p:cBhvr>
                                    </p:animEffect>
                                  </p:childTnLst>
                                </p:cTn>
                              </p:par>
                              <p:par>
                                <p:cTn fill="hold" grpId="0" id="43" nodeType="withEffect" presetClass="entr" presetID="22" presetSubtype="8">
                                  <p:stCondLst>
                                    <p:cond delay="0"/>
                                  </p:stCondLst>
                                  <p:childTnLst>
                                    <p:set>
                                      <p:cBhvr>
                                        <p:cTn dur="1" fill="hold" id="44">
                                          <p:stCondLst>
                                            <p:cond delay="0"/>
                                          </p:stCondLst>
                                        </p:cTn>
                                        <p:tgtEl>
                                          <p:spTgt spid="12"/>
                                        </p:tgtEl>
                                        <p:attrNameLst>
                                          <p:attrName>style.visibility</p:attrName>
                                        </p:attrNameLst>
                                      </p:cBhvr>
                                      <p:to>
                                        <p:strVal val="visible"/>
                                      </p:to>
                                    </p:set>
                                    <p:animEffect filter="wipe(left)" transition="in">
                                      <p:cBhvr>
                                        <p:cTn dur="500" id="45"/>
                                        <p:tgtEl>
                                          <p:spTgt spid="12"/>
                                        </p:tgtEl>
                                      </p:cBhvr>
                                    </p:animEffect>
                                  </p:childTnLst>
                                </p:cTn>
                              </p:par>
                            </p:childTnLst>
                          </p:cTn>
                        </p:par>
                        <p:par>
                          <p:cTn fill="hold" id="46" nodeType="afterGroup">
                            <p:stCondLst>
                              <p:cond delay="4500"/>
                            </p:stCondLst>
                            <p:childTnLst>
                              <p:par>
                                <p:cTn fill="hold" grpId="0" id="47" nodeType="afterEffect" presetClass="entr" presetID="42" presetSubtype="0">
                                  <p:stCondLst>
                                    <p:cond delay="0"/>
                                  </p:stCondLst>
                                  <p:childTnLst>
                                    <p:set>
                                      <p:cBhvr>
                                        <p:cTn dur="1" fill="hold" id="48">
                                          <p:stCondLst>
                                            <p:cond delay="0"/>
                                          </p:stCondLst>
                                        </p:cTn>
                                        <p:tgtEl>
                                          <p:spTgt spid="15"/>
                                        </p:tgtEl>
                                        <p:attrNameLst>
                                          <p:attrName>style.visibility</p:attrName>
                                        </p:attrNameLst>
                                      </p:cBhvr>
                                      <p:to>
                                        <p:strVal val="visible"/>
                                      </p:to>
                                    </p:set>
                                    <p:animEffect filter="fade" transition="in">
                                      <p:cBhvr>
                                        <p:cTn dur="1000" id="49"/>
                                        <p:tgtEl>
                                          <p:spTgt spid="15"/>
                                        </p:tgtEl>
                                      </p:cBhvr>
                                    </p:animEffect>
                                    <p:anim calcmode="lin" valueType="num">
                                      <p:cBhvr>
                                        <p:cTn dur="1000" fill="hold" id="50"/>
                                        <p:tgtEl>
                                          <p:spTgt spid="15"/>
                                        </p:tgtEl>
                                        <p:attrNameLst>
                                          <p:attrName>ppt_x</p:attrName>
                                        </p:attrNameLst>
                                      </p:cBhvr>
                                      <p:tavLst>
                                        <p:tav tm="0">
                                          <p:val>
                                            <p:strVal val="#ppt_x"/>
                                          </p:val>
                                        </p:tav>
                                        <p:tav tm="100000">
                                          <p:val>
                                            <p:strVal val="#ppt_x"/>
                                          </p:val>
                                        </p:tav>
                                      </p:tavLst>
                                    </p:anim>
                                    <p:anim calcmode="lin" valueType="num">
                                      <p:cBhvr>
                                        <p:cTn dur="1000" fill="hold" id="51"/>
                                        <p:tgtEl>
                                          <p:spTgt spid="15"/>
                                        </p:tgtEl>
                                        <p:attrNameLst>
                                          <p:attrName>ppt_y</p:attrName>
                                        </p:attrNameLst>
                                      </p:cBhvr>
                                      <p:tavLst>
                                        <p:tav tm="0">
                                          <p:val>
                                            <p:strVal val="#ppt_y+.1"/>
                                          </p:val>
                                        </p:tav>
                                        <p:tav tm="100000">
                                          <p:val>
                                            <p:strVal val="#ppt_y"/>
                                          </p:val>
                                        </p:tav>
                                      </p:tavLst>
                                    </p:anim>
                                  </p:childTnLst>
                                </p:cTn>
                              </p:par>
                            </p:childTnLst>
                          </p:cTn>
                        </p:par>
                        <p:par>
                          <p:cTn fill="hold" id="52" nodeType="afterGroup">
                            <p:stCondLst>
                              <p:cond delay="5500"/>
                            </p:stCondLst>
                            <p:childTnLst>
                              <p:par>
                                <p:cTn fill="hold" grpId="0" id="53" nodeType="afterEffect" presetClass="entr" presetID="42" presetSubtype="0">
                                  <p:stCondLst>
                                    <p:cond delay="0"/>
                                  </p:stCondLst>
                                  <p:childTnLst>
                                    <p:set>
                                      <p:cBhvr>
                                        <p:cTn dur="1" fill="hold" id="54">
                                          <p:stCondLst>
                                            <p:cond delay="0"/>
                                          </p:stCondLst>
                                        </p:cTn>
                                        <p:tgtEl>
                                          <p:spTgt spid="16"/>
                                        </p:tgtEl>
                                        <p:attrNameLst>
                                          <p:attrName>style.visibility</p:attrName>
                                        </p:attrNameLst>
                                      </p:cBhvr>
                                      <p:to>
                                        <p:strVal val="visible"/>
                                      </p:to>
                                    </p:set>
                                    <p:animEffect filter="fade" transition="in">
                                      <p:cBhvr>
                                        <p:cTn dur="1000" id="55"/>
                                        <p:tgtEl>
                                          <p:spTgt spid="16"/>
                                        </p:tgtEl>
                                      </p:cBhvr>
                                    </p:animEffect>
                                    <p:anim calcmode="lin" valueType="num">
                                      <p:cBhvr>
                                        <p:cTn dur="1000" fill="hold" id="56"/>
                                        <p:tgtEl>
                                          <p:spTgt spid="16"/>
                                        </p:tgtEl>
                                        <p:attrNameLst>
                                          <p:attrName>ppt_x</p:attrName>
                                        </p:attrNameLst>
                                      </p:cBhvr>
                                      <p:tavLst>
                                        <p:tav tm="0">
                                          <p:val>
                                            <p:strVal val="#ppt_x"/>
                                          </p:val>
                                        </p:tav>
                                        <p:tav tm="100000">
                                          <p:val>
                                            <p:strVal val="#ppt_x"/>
                                          </p:val>
                                        </p:tav>
                                      </p:tavLst>
                                    </p:anim>
                                    <p:anim calcmode="lin" valueType="num">
                                      <p:cBhvr>
                                        <p:cTn dur="1000" fill="hold" id="57"/>
                                        <p:tgtEl>
                                          <p:spTgt spid="16"/>
                                        </p:tgtEl>
                                        <p:attrNameLst>
                                          <p:attrName>ppt_y</p:attrName>
                                        </p:attrNameLst>
                                      </p:cBhvr>
                                      <p:tavLst>
                                        <p:tav tm="0">
                                          <p:val>
                                            <p:strVal val="#ppt_y+.1"/>
                                          </p:val>
                                        </p:tav>
                                        <p:tav tm="100000">
                                          <p:val>
                                            <p:strVal val="#ppt_y"/>
                                          </p:val>
                                        </p:tav>
                                      </p:tavLst>
                                    </p:anim>
                                  </p:childTnLst>
                                </p:cTn>
                              </p:par>
                            </p:childTnLst>
                          </p:cTn>
                        </p:par>
                        <p:par>
                          <p:cTn fill="hold" id="58" nodeType="afterGroup">
                            <p:stCondLst>
                              <p:cond delay="6500"/>
                            </p:stCondLst>
                            <p:childTnLst>
                              <p:par>
                                <p:cTn fill="hold" grpId="0" id="59" nodeType="afterEffect" presetClass="entr" presetID="42" presetSubtype="0">
                                  <p:stCondLst>
                                    <p:cond delay="0"/>
                                  </p:stCondLst>
                                  <p:childTnLst>
                                    <p:set>
                                      <p:cBhvr>
                                        <p:cTn dur="1" fill="hold" id="60">
                                          <p:stCondLst>
                                            <p:cond delay="0"/>
                                          </p:stCondLst>
                                        </p:cTn>
                                        <p:tgtEl>
                                          <p:spTgt spid="17"/>
                                        </p:tgtEl>
                                        <p:attrNameLst>
                                          <p:attrName>style.visibility</p:attrName>
                                        </p:attrNameLst>
                                      </p:cBhvr>
                                      <p:to>
                                        <p:strVal val="visible"/>
                                      </p:to>
                                    </p:set>
                                    <p:animEffect filter="fade" transition="in">
                                      <p:cBhvr>
                                        <p:cTn dur="1000" id="61"/>
                                        <p:tgtEl>
                                          <p:spTgt spid="17"/>
                                        </p:tgtEl>
                                      </p:cBhvr>
                                    </p:animEffect>
                                    <p:anim calcmode="lin" valueType="num">
                                      <p:cBhvr>
                                        <p:cTn dur="1000" fill="hold" id="62"/>
                                        <p:tgtEl>
                                          <p:spTgt spid="17"/>
                                        </p:tgtEl>
                                        <p:attrNameLst>
                                          <p:attrName>ppt_x</p:attrName>
                                        </p:attrNameLst>
                                      </p:cBhvr>
                                      <p:tavLst>
                                        <p:tav tm="0">
                                          <p:val>
                                            <p:strVal val="#ppt_x"/>
                                          </p:val>
                                        </p:tav>
                                        <p:tav tm="100000">
                                          <p:val>
                                            <p:strVal val="#ppt_x"/>
                                          </p:val>
                                        </p:tav>
                                      </p:tavLst>
                                    </p:anim>
                                    <p:anim calcmode="lin" valueType="num">
                                      <p:cBhvr>
                                        <p:cTn dur="1000" fill="hold" id="63"/>
                                        <p:tgtEl>
                                          <p:spTgt spid="17"/>
                                        </p:tgtEl>
                                        <p:attrNameLst>
                                          <p:attrName>ppt_y</p:attrName>
                                        </p:attrNameLst>
                                      </p:cBhvr>
                                      <p:tavLst>
                                        <p:tav tm="0">
                                          <p:val>
                                            <p:strVal val="#ppt_y+.1"/>
                                          </p:val>
                                        </p:tav>
                                        <p:tav tm="100000">
                                          <p:val>
                                            <p:strVal val="#ppt_y"/>
                                          </p:val>
                                        </p:tav>
                                      </p:tavLst>
                                    </p:anim>
                                  </p:childTnLst>
                                </p:cTn>
                              </p:par>
                            </p:childTnLst>
                          </p:cTn>
                        </p:par>
                        <p:par>
                          <p:cTn fill="hold" id="64" nodeType="afterGroup">
                            <p:stCondLst>
                              <p:cond delay="7500"/>
                            </p:stCondLst>
                            <p:childTnLst>
                              <p:par>
                                <p:cTn fill="hold" grpId="0" id="65" nodeType="afterEffect" presetClass="entr" presetID="10" presetSubtype="0">
                                  <p:stCondLst>
                                    <p:cond delay="0"/>
                                  </p:stCondLst>
                                  <p:childTnLst>
                                    <p:set>
                                      <p:cBhvr>
                                        <p:cTn dur="1" fill="hold" id="66">
                                          <p:stCondLst>
                                            <p:cond delay="0"/>
                                          </p:stCondLst>
                                        </p:cTn>
                                        <p:tgtEl>
                                          <p:spTgt spid="19"/>
                                        </p:tgtEl>
                                        <p:attrNameLst>
                                          <p:attrName>style.visibility</p:attrName>
                                        </p:attrNameLst>
                                      </p:cBhvr>
                                      <p:to>
                                        <p:strVal val="visible"/>
                                      </p:to>
                                    </p:set>
                                    <p:animEffect filter="fade" transition="in">
                                      <p:cBhvr>
                                        <p:cTn dur="500" id="67"/>
                                        <p:tgtEl>
                                          <p:spTgt spid="1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
      <p:bldP grpId="0" spid="4"/>
      <p:bldP grpId="0" spid="5"/>
      <p:bldP grpId="0" spid="7"/>
      <p:bldP grpId="0" spid="8"/>
      <p:bldP grpId="0" spid="9"/>
      <p:bldP grpId="0" spid="10"/>
      <p:bldP grpId="0" spid="11"/>
      <p:bldP grpId="0" spid="12"/>
      <p:bldP grpId="0" spid="13"/>
      <p:bldP grpId="0" spid="14"/>
      <p:bldP grpId="0" spid="15"/>
      <p:bldP grpId="0" spid="16"/>
      <p:bldP grpId="0" spid="17"/>
      <p:bldP grpId="0" spid="19"/>
    </p:bldLst>
  </p:timing>
</p:sld>
</file>

<file path=ppt/slides/slide3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6" name="标题 5"/>
          <p:cNvSpPr>
            <a:spLocks noGrp="1"/>
          </p:cNvSpPr>
          <p:nvPr>
            <p:ph type="title"/>
          </p:nvPr>
        </p:nvSpPr>
        <p:spPr/>
        <p:txBody>
          <a:bodyPr>
            <a:noAutofit/>
          </a:bodyPr>
          <a:lstStyle/>
          <a:p>
            <a:r>
              <a:rPr altLang="en-US" b="1" lang="zh-CN" sz="1800">
                <a:latin typeface="+mj-ea"/>
              </a:rPr>
              <a:t>备用页（文字可以编辑）</a:t>
            </a:r>
          </a:p>
        </p:txBody>
      </p:sp>
      <p:sp>
        <p:nvSpPr>
          <p:cNvPr id="18" name="AutoShape 5"/>
          <p:cNvSpPr>
            <a:spLocks noChangeArrowheads="1"/>
          </p:cNvSpPr>
          <p:nvPr/>
        </p:nvSpPr>
        <p:spPr bwMode="auto">
          <a:xfrm rot="10800000">
            <a:off x="1845324" y="2843718"/>
            <a:ext cx="2689493" cy="754447"/>
          </a:xfrm>
          <a:custGeom>
            <a:gdLst>
              <a:gd fmla="+- 3428 0 0" name="G0"/>
              <a:gd fmla="+- 21600 0 3428" name="G1"/>
              <a:gd fmla="*/ 3428 1 2" name="G2"/>
              <a:gd fmla="+- 21600 0 G2" name="G3"/>
              <a:gd fmla="+/ 3428 21600 2" name="G4"/>
              <a:gd fmla="+/ G1 0 2" name="G5"/>
              <a:gd fmla="*/ 21600 21600 3428" name="G6"/>
              <a:gd fmla="*/ G6 1 2" name="G7"/>
              <a:gd fmla="+- 21600 0 G7" name="G8"/>
              <a:gd fmla="*/ 21600 1 2" name="G9"/>
              <a:gd fmla="+- 3428 0 G9" name="G10"/>
              <a:gd fmla="?: G10 G8 0" name="G11"/>
              <a:gd fmla="?: G10 G7 21600" name="G12"/>
              <a:gd fmla="*/ 19886 w 21600" name="T0"/>
              <a:gd fmla="*/ 10800 h 21600" name="T1"/>
              <a:gd fmla="*/ 10800 w 21600" name="T2"/>
              <a:gd fmla="*/ 21600 h 21600" name="T3"/>
              <a:gd fmla="*/ 1714 w 21600" name="T4"/>
              <a:gd fmla="*/ 10800 h 21600" name="T5"/>
              <a:gd fmla="*/ 10800 w 21600" name="T6"/>
              <a:gd fmla="*/ 0 h 21600" name="T7"/>
              <a:gd fmla="*/ 3514 w 21600" name="T8"/>
              <a:gd fmla="*/ 3514 h 21600" name="T9"/>
              <a:gd fmla="*/ 18086 w 21600" name="T10"/>
              <a:gd fmla="*/ 18086 h 21600" name="T11"/>
            </a:gdLst>
            <a:cxnLst>
              <a:cxn ang="0">
                <a:pos x="T0" y="T1"/>
              </a:cxn>
              <a:cxn ang="0">
                <a:pos x="T2" y="T3"/>
              </a:cxn>
              <a:cxn ang="0">
                <a:pos x="T4" y="T5"/>
              </a:cxn>
              <a:cxn ang="0">
                <a:pos x="T6" y="T7"/>
              </a:cxn>
            </a:cxnLst>
            <a:rect b="T11" l="T8" r="T10" t="T9"/>
            <a:pathLst>
              <a:path h="21600" w="21600">
                <a:moveTo>
                  <a:pt x="0" y="0"/>
                </a:moveTo>
                <a:lnTo>
                  <a:pt x="3428" y="21600"/>
                </a:lnTo>
                <a:lnTo>
                  <a:pt x="18172" y="21600"/>
                </a:lnTo>
                <a:lnTo>
                  <a:pt x="21600" y="0"/>
                </a:lnTo>
                <a:close/>
              </a:path>
            </a:pathLst>
          </a:custGeom>
          <a:solidFill>
            <a:schemeClr val="accent1">
              <a:alpha val="24000"/>
            </a:schemeClr>
          </a:solidFill>
          <a:ln cmpd="sng" w="12700">
            <a:solidFill>
              <a:schemeClr val="accent1"/>
            </a:solidFill>
            <a:miter lim="800000"/>
          </a:ln>
          <a:extLst/>
        </p:spPr>
        <p:txBody>
          <a:bodyPr anchor="ctr"/>
          <a:lstStyle/>
          <a:p>
            <a:endParaRPr altLang="en-US" lang="zh-CN">
              <a:solidFill>
                <a:schemeClr val="tx1"/>
              </a:solidFill>
            </a:endParaRPr>
          </a:p>
        </p:txBody>
      </p:sp>
      <p:sp>
        <p:nvSpPr>
          <p:cNvPr id="19" name="AutoShape 6"/>
          <p:cNvSpPr>
            <a:spLocks noChangeArrowheads="1"/>
          </p:cNvSpPr>
          <p:nvPr/>
        </p:nvSpPr>
        <p:spPr bwMode="auto">
          <a:xfrm>
            <a:off x="2653196" y="1203598"/>
            <a:ext cx="1073750" cy="914346"/>
          </a:xfrm>
          <a:prstGeom prst="triangle">
            <a:avLst>
              <a:gd fmla="val 50000" name="adj"/>
            </a:avLst>
          </a:prstGeom>
          <a:solidFill>
            <a:schemeClr val="accent1">
              <a:alpha val="24000"/>
            </a:schemeClr>
          </a:solidFill>
          <a:ln cmpd="sng" w="12700">
            <a:solidFill>
              <a:schemeClr val="accent1"/>
            </a:solidFill>
            <a:miter lim="800000"/>
          </a:ln>
          <a:extLst/>
        </p:spPr>
        <p:txBody>
          <a:bodyPr anchor="ctr"/>
          <a:lstStyle/>
          <a:p>
            <a:endParaRPr altLang="en-US" lang="zh-CN">
              <a:solidFill>
                <a:schemeClr val="tx1"/>
              </a:solidFill>
            </a:endParaRPr>
          </a:p>
        </p:txBody>
      </p:sp>
      <p:sp>
        <p:nvSpPr>
          <p:cNvPr id="20" name="AutoShape 4"/>
          <p:cNvSpPr>
            <a:spLocks noChangeArrowheads="1"/>
          </p:cNvSpPr>
          <p:nvPr/>
        </p:nvSpPr>
        <p:spPr bwMode="auto">
          <a:xfrm rot="10800000">
            <a:off x="2315571" y="2240161"/>
            <a:ext cx="1749002" cy="491499"/>
          </a:xfrm>
          <a:custGeom>
            <a:gdLst>
              <a:gd fmla="+- 3428 0 0" name="G0"/>
              <a:gd fmla="+- 21600 0 3428" name="G1"/>
              <a:gd fmla="*/ 3428 1 2" name="G2"/>
              <a:gd fmla="+- 21600 0 G2" name="G3"/>
              <a:gd fmla="+/ 3428 21600 2" name="G4"/>
              <a:gd fmla="+/ G1 0 2" name="G5"/>
              <a:gd fmla="*/ 21600 21600 3428" name="G6"/>
              <a:gd fmla="*/ G6 1 2" name="G7"/>
              <a:gd fmla="+- 21600 0 G7" name="G8"/>
              <a:gd fmla="*/ 21600 1 2" name="G9"/>
              <a:gd fmla="+- 3428 0 G9" name="G10"/>
              <a:gd fmla="?: G10 G8 0" name="G11"/>
              <a:gd fmla="?: G10 G7 21600" name="G12"/>
              <a:gd fmla="*/ 19886 w 21600" name="T0"/>
              <a:gd fmla="*/ 10800 h 21600" name="T1"/>
              <a:gd fmla="*/ 10800 w 21600" name="T2"/>
              <a:gd fmla="*/ 21600 h 21600" name="T3"/>
              <a:gd fmla="*/ 1714 w 21600" name="T4"/>
              <a:gd fmla="*/ 10800 h 21600" name="T5"/>
              <a:gd fmla="*/ 10800 w 21600" name="T6"/>
              <a:gd fmla="*/ 0 h 21600" name="T7"/>
              <a:gd fmla="*/ 3514 w 21600" name="T8"/>
              <a:gd fmla="*/ 3514 h 21600" name="T9"/>
              <a:gd fmla="*/ 18086 w 21600" name="T10"/>
              <a:gd fmla="*/ 18086 h 21600" name="T11"/>
            </a:gdLst>
            <a:cxnLst>
              <a:cxn ang="0">
                <a:pos x="T0" y="T1"/>
              </a:cxn>
              <a:cxn ang="0">
                <a:pos x="T2" y="T3"/>
              </a:cxn>
              <a:cxn ang="0">
                <a:pos x="T4" y="T5"/>
              </a:cxn>
              <a:cxn ang="0">
                <a:pos x="T6" y="T7"/>
              </a:cxn>
            </a:cxnLst>
            <a:rect b="T11" l="T8" r="T10" t="T9"/>
            <a:pathLst>
              <a:path h="21600" w="21600">
                <a:moveTo>
                  <a:pt x="0" y="0"/>
                </a:moveTo>
                <a:lnTo>
                  <a:pt x="3428" y="21600"/>
                </a:lnTo>
                <a:lnTo>
                  <a:pt x="18172" y="21600"/>
                </a:lnTo>
                <a:lnTo>
                  <a:pt x="21600" y="0"/>
                </a:lnTo>
                <a:close/>
              </a:path>
            </a:pathLst>
          </a:custGeom>
          <a:solidFill>
            <a:schemeClr val="accent1">
              <a:alpha val="24000"/>
            </a:schemeClr>
          </a:solidFill>
          <a:ln cmpd="sng" w="12700">
            <a:solidFill>
              <a:schemeClr val="accent1"/>
            </a:solidFill>
            <a:miter lim="800000"/>
          </a:ln>
          <a:extLst/>
        </p:spPr>
        <p:txBody>
          <a:bodyPr anchor="ctr"/>
          <a:lstStyle/>
          <a:p>
            <a:endParaRPr altLang="en-US" lang="zh-CN">
              <a:solidFill>
                <a:schemeClr val="tx1"/>
              </a:solidFill>
            </a:endParaRPr>
          </a:p>
        </p:txBody>
      </p:sp>
      <p:sp>
        <p:nvSpPr>
          <p:cNvPr id="21" name="AutoShape 5"/>
          <p:cNvSpPr>
            <a:spLocks noChangeArrowheads="1"/>
          </p:cNvSpPr>
          <p:nvPr/>
        </p:nvSpPr>
        <p:spPr bwMode="auto">
          <a:xfrm rot="10800000">
            <a:off x="1403649" y="3694343"/>
            <a:ext cx="3572846" cy="707339"/>
          </a:xfrm>
          <a:custGeom>
            <a:gdLst>
              <a:gd fmla="+- 3428 0 0" name="G0"/>
              <a:gd fmla="+- 21600 0 3428" name="G1"/>
              <a:gd fmla="*/ 3428 1 2" name="G2"/>
              <a:gd fmla="+- 21600 0 G2" name="G3"/>
              <a:gd fmla="+/ 3428 21600 2" name="G4"/>
              <a:gd fmla="+/ G1 0 2" name="G5"/>
              <a:gd fmla="*/ 21600 21600 3428" name="G6"/>
              <a:gd fmla="*/ G6 1 2" name="G7"/>
              <a:gd fmla="+- 21600 0 G7" name="G8"/>
              <a:gd fmla="*/ 21600 1 2" name="G9"/>
              <a:gd fmla="+- 3428 0 G9" name="G10"/>
              <a:gd fmla="?: G10 G8 0" name="G11"/>
              <a:gd fmla="?: G10 G7 21600" name="G12"/>
              <a:gd fmla="*/ 19886 w 21600" name="T0"/>
              <a:gd fmla="*/ 10800 h 21600" name="T1"/>
              <a:gd fmla="*/ 10800 w 21600" name="T2"/>
              <a:gd fmla="*/ 21600 h 21600" name="T3"/>
              <a:gd fmla="*/ 1714 w 21600" name="T4"/>
              <a:gd fmla="*/ 10800 h 21600" name="T5"/>
              <a:gd fmla="*/ 10800 w 21600" name="T6"/>
              <a:gd fmla="*/ 0 h 21600" name="T7"/>
              <a:gd fmla="*/ 3514 w 21600" name="T8"/>
              <a:gd fmla="*/ 3514 h 21600" name="T9"/>
              <a:gd fmla="*/ 18086 w 21600" name="T10"/>
              <a:gd fmla="*/ 18086 h 21600" name="T11"/>
              <a:gd fmla="*/ 0 w 19071" name="connsiteX0"/>
              <a:gd fmla="*/ 1 h 21295" name="connsiteY0"/>
              <a:gd fmla="*/ 2235 w 19071" name="connsiteX1"/>
              <a:gd fmla="*/ 21295 h 21295" name="connsiteY1"/>
              <a:gd fmla="*/ 16979 w 19071" name="connsiteX2"/>
              <a:gd fmla="*/ 21295 h 21295" name="connsiteY2"/>
              <a:gd fmla="*/ 19071 w 19071" name="connsiteX3"/>
              <a:gd fmla="*/ 0 h 21295" name="connsiteY3"/>
              <a:gd fmla="*/ 0 w 19071" name="connsiteX4"/>
              <a:gd fmla="*/ 1 h 21295"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21295" w="19071">
                <a:moveTo>
                  <a:pt x="0" y="1"/>
                </a:moveTo>
                <a:lnTo>
                  <a:pt x="2235" y="21295"/>
                </a:lnTo>
                <a:lnTo>
                  <a:pt x="16979" y="21295"/>
                </a:lnTo>
                <a:lnTo>
                  <a:pt x="19071" y="0"/>
                </a:lnTo>
                <a:lnTo>
                  <a:pt x="0" y="1"/>
                </a:lnTo>
                <a:close/>
              </a:path>
            </a:pathLst>
          </a:custGeom>
          <a:solidFill>
            <a:schemeClr val="accent1">
              <a:alpha val="24000"/>
            </a:schemeClr>
          </a:solidFill>
          <a:ln cmpd="sng" w="12700">
            <a:solidFill>
              <a:schemeClr val="accent1"/>
            </a:solidFill>
            <a:miter lim="800000"/>
          </a:ln>
          <a:extLst/>
        </p:spPr>
        <p:txBody>
          <a:bodyPr anchor="ctr"/>
          <a:lstStyle/>
          <a:p>
            <a:endParaRPr altLang="en-US" lang="zh-CN">
              <a:solidFill>
                <a:schemeClr val="tx1"/>
              </a:solidFill>
            </a:endParaRPr>
          </a:p>
        </p:txBody>
      </p:sp>
      <p:cxnSp>
        <p:nvCxnSpPr>
          <p:cNvPr id="22" name="直接连接符 21"/>
          <p:cNvCxnSpPr/>
          <p:nvPr/>
        </p:nvCxnSpPr>
        <p:spPr>
          <a:xfrm>
            <a:off x="3665094" y="1736964"/>
            <a:ext cx="4161618" cy="0"/>
          </a:xfrm>
          <a:prstGeom prst="line">
            <a:avLst/>
          </a:prstGeom>
          <a:noFill/>
          <a:ln w="12700">
            <a:solidFill>
              <a:schemeClr val="tx1">
                <a:lumMod val="50000"/>
                <a:lumOff val="50000"/>
              </a:schemeClr>
            </a:solidFill>
            <a:prstDash val="sysDot"/>
            <a:headEnd type="oval"/>
            <a:tailEnd type="oval"/>
          </a:ln>
        </p:spPr>
        <p:style>
          <a:lnRef idx="2">
            <a:schemeClr val="accent1">
              <a:shade val="50000"/>
            </a:schemeClr>
          </a:lnRef>
          <a:fillRef idx="1">
            <a:schemeClr val="accent1"/>
          </a:fillRef>
          <a:effectRef idx="0">
            <a:schemeClr val="accent1"/>
          </a:effectRef>
          <a:fontRef idx="minor">
            <a:schemeClr val="lt1"/>
          </a:fontRef>
        </p:style>
      </p:cxnSp>
      <p:cxnSp>
        <p:nvCxnSpPr>
          <p:cNvPr id="23" name="直接连接符 22"/>
          <p:cNvCxnSpPr/>
          <p:nvPr/>
        </p:nvCxnSpPr>
        <p:spPr>
          <a:xfrm>
            <a:off x="4064573" y="2487357"/>
            <a:ext cx="3762139" cy="0"/>
          </a:xfrm>
          <a:prstGeom prst="line">
            <a:avLst/>
          </a:prstGeom>
          <a:noFill/>
          <a:ln w="12700">
            <a:solidFill>
              <a:schemeClr val="tx1">
                <a:lumMod val="50000"/>
                <a:lumOff val="50000"/>
              </a:schemeClr>
            </a:solidFill>
            <a:prstDash val="sysDot"/>
            <a:headEnd type="oval"/>
            <a:tailEnd type="oval"/>
          </a:ln>
        </p:spPr>
        <p:style>
          <a:lnRef idx="2">
            <a:schemeClr val="accent1">
              <a:shade val="50000"/>
            </a:schemeClr>
          </a:lnRef>
          <a:fillRef idx="1">
            <a:schemeClr val="accent1"/>
          </a:fillRef>
          <a:effectRef idx="0">
            <a:schemeClr val="accent1"/>
          </a:effectRef>
          <a:fontRef idx="minor">
            <a:schemeClr val="lt1"/>
          </a:fontRef>
        </p:style>
      </p:cxnSp>
      <p:cxnSp>
        <p:nvCxnSpPr>
          <p:cNvPr id="24" name="直接连接符 23"/>
          <p:cNvCxnSpPr/>
          <p:nvPr/>
        </p:nvCxnSpPr>
        <p:spPr>
          <a:xfrm>
            <a:off x="4495817" y="3252197"/>
            <a:ext cx="3330895" cy="0"/>
          </a:xfrm>
          <a:prstGeom prst="line">
            <a:avLst/>
          </a:prstGeom>
          <a:noFill/>
          <a:ln w="12700">
            <a:solidFill>
              <a:schemeClr val="tx1">
                <a:lumMod val="50000"/>
                <a:lumOff val="50000"/>
              </a:schemeClr>
            </a:solidFill>
            <a:prstDash val="sysDot"/>
            <a:headEnd type="oval"/>
            <a:tailEnd type="oval"/>
          </a:ln>
        </p:spPr>
        <p:style>
          <a:lnRef idx="2">
            <a:schemeClr val="accent1">
              <a:shade val="50000"/>
            </a:schemeClr>
          </a:lnRef>
          <a:fillRef idx="1">
            <a:schemeClr val="accent1"/>
          </a:fillRef>
          <a:effectRef idx="0">
            <a:schemeClr val="accent1"/>
          </a:effectRef>
          <a:fontRef idx="minor">
            <a:schemeClr val="lt1"/>
          </a:fontRef>
        </p:style>
      </p:cxnSp>
      <p:cxnSp>
        <p:nvCxnSpPr>
          <p:cNvPr id="25" name="直接连接符 24"/>
          <p:cNvCxnSpPr/>
          <p:nvPr/>
        </p:nvCxnSpPr>
        <p:spPr>
          <a:xfrm>
            <a:off x="4976495" y="4009418"/>
            <a:ext cx="2850217" cy="0"/>
          </a:xfrm>
          <a:prstGeom prst="line">
            <a:avLst/>
          </a:prstGeom>
          <a:noFill/>
          <a:ln w="12700">
            <a:solidFill>
              <a:schemeClr val="tx1">
                <a:lumMod val="50000"/>
                <a:lumOff val="50000"/>
              </a:schemeClr>
            </a:solidFill>
            <a:prstDash val="sysDot"/>
            <a:headEnd type="oval"/>
            <a:tailEnd type="oval"/>
          </a:ln>
        </p:spPr>
        <p:style>
          <a:lnRef idx="2">
            <a:schemeClr val="accent1">
              <a:shade val="50000"/>
            </a:schemeClr>
          </a:lnRef>
          <a:fillRef idx="1">
            <a:schemeClr val="accent1"/>
          </a:fillRef>
          <a:effectRef idx="0">
            <a:schemeClr val="accent1"/>
          </a:effectRef>
          <a:fontRef idx="minor">
            <a:schemeClr val="lt1"/>
          </a:fontRef>
        </p:style>
      </p:cxnSp>
      <p:sp>
        <p:nvSpPr>
          <p:cNvPr id="26" name="Rectangle 10"/>
          <p:cNvSpPr/>
          <p:nvPr/>
        </p:nvSpPr>
        <p:spPr>
          <a:xfrm>
            <a:off x="6800073" y="1389540"/>
            <a:ext cx="995680" cy="335280"/>
          </a:xfrm>
          <a:prstGeom prst="rect">
            <a:avLst/>
          </a:prstGeom>
        </p:spPr>
        <p:txBody>
          <a:bodyPr wrap="none">
            <a:spAutoFit/>
          </a:bodyPr>
          <a:lstStyle/>
          <a:p>
            <a:r>
              <a:rPr altLang="en-US" b="1" lang="zh-CN" sz="1600">
                <a:solidFill>
                  <a:schemeClr val="accent1"/>
                </a:solidFill>
                <a:latin typeface="+mn-ea"/>
              </a:rPr>
              <a:t>填加标题</a:t>
            </a:r>
          </a:p>
        </p:txBody>
      </p:sp>
      <p:sp>
        <p:nvSpPr>
          <p:cNvPr id="27" name="TextBox 26"/>
          <p:cNvSpPr txBox="1"/>
          <p:nvPr/>
        </p:nvSpPr>
        <p:spPr>
          <a:xfrm>
            <a:off x="5532434" y="1707654"/>
            <a:ext cx="2347759" cy="331470"/>
          </a:xfrm>
          <a:prstGeom prst="rect">
            <a:avLst/>
          </a:prstGeom>
          <a:noFill/>
        </p:spPr>
        <p:txBody>
          <a:bodyPr rtlCol="0" wrap="square">
            <a:spAutoFit/>
          </a:bodyPr>
          <a:lstStyle/>
          <a:p>
            <a:pPr>
              <a:lnSpc>
                <a:spcPct val="150000"/>
              </a:lnSpc>
            </a:pPr>
            <a:r>
              <a:rPr altLang="en-US" lang="zh-CN" sz="1050">
                <a:solidFill>
                  <a:schemeClr val="tx1">
                    <a:lumMod val="85000"/>
                    <a:lumOff val="15000"/>
                  </a:schemeClr>
                </a:solidFill>
                <a:latin charset="-122" panose="020b0503020204020204" pitchFamily="34" typeface="微软雅黑"/>
              </a:rPr>
              <a:t>单击此处添加文本单击此处添加文本</a:t>
            </a:r>
          </a:p>
        </p:txBody>
      </p:sp>
      <p:sp>
        <p:nvSpPr>
          <p:cNvPr id="28" name="Rectangle 10"/>
          <p:cNvSpPr/>
          <p:nvPr/>
        </p:nvSpPr>
        <p:spPr>
          <a:xfrm>
            <a:off x="6800073" y="2134953"/>
            <a:ext cx="995680" cy="335280"/>
          </a:xfrm>
          <a:prstGeom prst="rect">
            <a:avLst/>
          </a:prstGeom>
        </p:spPr>
        <p:txBody>
          <a:bodyPr wrap="none">
            <a:spAutoFit/>
          </a:bodyPr>
          <a:lstStyle/>
          <a:p>
            <a:r>
              <a:rPr altLang="en-US" b="1" lang="zh-CN" sz="1600">
                <a:solidFill>
                  <a:schemeClr val="accent1"/>
                </a:solidFill>
                <a:latin typeface="+mn-ea"/>
              </a:rPr>
              <a:t>填加标题</a:t>
            </a:r>
          </a:p>
        </p:txBody>
      </p:sp>
      <p:sp>
        <p:nvSpPr>
          <p:cNvPr id="29" name="TextBox 28"/>
          <p:cNvSpPr txBox="1"/>
          <p:nvPr/>
        </p:nvSpPr>
        <p:spPr>
          <a:xfrm>
            <a:off x="5532434" y="2453067"/>
            <a:ext cx="2347759" cy="331470"/>
          </a:xfrm>
          <a:prstGeom prst="rect">
            <a:avLst/>
          </a:prstGeom>
          <a:noFill/>
        </p:spPr>
        <p:txBody>
          <a:bodyPr rtlCol="0" wrap="square">
            <a:spAutoFit/>
          </a:bodyPr>
          <a:lstStyle/>
          <a:p>
            <a:pPr>
              <a:lnSpc>
                <a:spcPct val="150000"/>
              </a:lnSpc>
            </a:pPr>
            <a:r>
              <a:rPr altLang="en-US" lang="zh-CN" sz="1050">
                <a:solidFill>
                  <a:schemeClr val="tx1">
                    <a:lumMod val="85000"/>
                    <a:lumOff val="15000"/>
                  </a:schemeClr>
                </a:solidFill>
                <a:latin charset="-122" panose="020b0503020204020204" pitchFamily="34" typeface="微软雅黑"/>
              </a:rPr>
              <a:t>单击此处添加文本单击此处添加文本</a:t>
            </a:r>
          </a:p>
        </p:txBody>
      </p:sp>
      <p:sp>
        <p:nvSpPr>
          <p:cNvPr id="30" name="Rectangle 10"/>
          <p:cNvSpPr/>
          <p:nvPr/>
        </p:nvSpPr>
        <p:spPr>
          <a:xfrm>
            <a:off x="6800073" y="2902828"/>
            <a:ext cx="995680" cy="335280"/>
          </a:xfrm>
          <a:prstGeom prst="rect">
            <a:avLst/>
          </a:prstGeom>
        </p:spPr>
        <p:txBody>
          <a:bodyPr wrap="none">
            <a:spAutoFit/>
          </a:bodyPr>
          <a:lstStyle/>
          <a:p>
            <a:r>
              <a:rPr altLang="en-US" b="1" lang="zh-CN" sz="1600">
                <a:solidFill>
                  <a:schemeClr val="accent1"/>
                </a:solidFill>
                <a:latin typeface="+mn-ea"/>
              </a:rPr>
              <a:t>填加标题</a:t>
            </a:r>
          </a:p>
        </p:txBody>
      </p:sp>
      <p:sp>
        <p:nvSpPr>
          <p:cNvPr id="31" name="TextBox 30"/>
          <p:cNvSpPr txBox="1"/>
          <p:nvPr/>
        </p:nvSpPr>
        <p:spPr>
          <a:xfrm>
            <a:off x="5532434" y="3220942"/>
            <a:ext cx="2347759" cy="331470"/>
          </a:xfrm>
          <a:prstGeom prst="rect">
            <a:avLst/>
          </a:prstGeom>
          <a:noFill/>
        </p:spPr>
        <p:txBody>
          <a:bodyPr rtlCol="0" wrap="square">
            <a:spAutoFit/>
          </a:bodyPr>
          <a:lstStyle/>
          <a:p>
            <a:pPr>
              <a:lnSpc>
                <a:spcPct val="150000"/>
              </a:lnSpc>
            </a:pPr>
            <a:r>
              <a:rPr altLang="en-US" lang="zh-CN" sz="1050">
                <a:solidFill>
                  <a:schemeClr val="tx1">
                    <a:lumMod val="85000"/>
                    <a:lumOff val="15000"/>
                  </a:schemeClr>
                </a:solidFill>
                <a:latin charset="-122" panose="020b0503020204020204" pitchFamily="34" typeface="微软雅黑"/>
              </a:rPr>
              <a:t>单击此处添加文本单击此处添加文本</a:t>
            </a:r>
          </a:p>
        </p:txBody>
      </p:sp>
      <p:sp>
        <p:nvSpPr>
          <p:cNvPr id="32" name="Rectangle 10"/>
          <p:cNvSpPr/>
          <p:nvPr/>
        </p:nvSpPr>
        <p:spPr>
          <a:xfrm>
            <a:off x="6800073" y="3703088"/>
            <a:ext cx="995680" cy="335280"/>
          </a:xfrm>
          <a:prstGeom prst="rect">
            <a:avLst/>
          </a:prstGeom>
        </p:spPr>
        <p:txBody>
          <a:bodyPr wrap="none">
            <a:spAutoFit/>
          </a:bodyPr>
          <a:lstStyle/>
          <a:p>
            <a:r>
              <a:rPr altLang="en-US" b="1" lang="zh-CN" sz="1600">
                <a:solidFill>
                  <a:schemeClr val="accent1"/>
                </a:solidFill>
                <a:latin typeface="+mn-ea"/>
              </a:rPr>
              <a:t>填加标题</a:t>
            </a:r>
          </a:p>
        </p:txBody>
      </p:sp>
      <p:sp>
        <p:nvSpPr>
          <p:cNvPr id="33" name="TextBox 32"/>
          <p:cNvSpPr txBox="1"/>
          <p:nvPr/>
        </p:nvSpPr>
        <p:spPr>
          <a:xfrm>
            <a:off x="5532434" y="4021201"/>
            <a:ext cx="2347759" cy="331470"/>
          </a:xfrm>
          <a:prstGeom prst="rect">
            <a:avLst/>
          </a:prstGeom>
          <a:noFill/>
        </p:spPr>
        <p:txBody>
          <a:bodyPr rtlCol="0" wrap="square">
            <a:spAutoFit/>
          </a:bodyPr>
          <a:lstStyle/>
          <a:p>
            <a:pPr>
              <a:lnSpc>
                <a:spcPct val="150000"/>
              </a:lnSpc>
            </a:pPr>
            <a:r>
              <a:rPr altLang="en-US" lang="zh-CN" sz="1050">
                <a:solidFill>
                  <a:schemeClr val="tx1">
                    <a:lumMod val="85000"/>
                    <a:lumOff val="15000"/>
                  </a:schemeClr>
                </a:solidFill>
                <a:latin charset="-122" panose="020b0503020204020204" pitchFamily="34" typeface="微软雅黑"/>
              </a:rPr>
              <a:t>单击此处添加文本单击此处添加文本</a:t>
            </a:r>
          </a:p>
        </p:txBody>
      </p:sp>
      <p:sp>
        <p:nvSpPr>
          <p:cNvPr id="35" name="TextBox 34"/>
          <p:cNvSpPr txBox="1"/>
          <p:nvPr/>
        </p:nvSpPr>
        <p:spPr>
          <a:xfrm>
            <a:off x="-41955" y="-2540818"/>
            <a:ext cx="868680" cy="365760"/>
          </a:xfrm>
          <a:prstGeom prst="rect">
            <a:avLst/>
          </a:prstGeom>
          <a:noFill/>
        </p:spPr>
        <p:txBody>
          <a:bodyPr rtlCol="0" wrap="none">
            <a:spAutoFit/>
          </a:bodyPr>
          <a:lstStyle/>
          <a:p>
            <a:r>
              <a:rPr altLang="en-US" lang="zh-CN"/>
              <a:t>延迟符</a:t>
            </a:r>
          </a:p>
        </p:txBody>
      </p:sp>
    </p:spTree>
    <p:extLst>
      <p:ext uri="{BB962C8B-B14F-4D97-AF65-F5344CB8AC3E}">
        <p14:creationId val="1151183946"/>
      </p:ext>
    </p:extLst>
  </p:cSld>
  <p:clrMapOvr>
    <a:masterClrMapping/>
  </p:clrMapOvr>
  <mc:AlternateContent>
    <mc:Choice Requires="p14">
      <p:transition p14:dur="700" spd="med">
        <p:fade/>
      </p:transition>
    </mc:Choice>
    <mc:Fallback>
      <p:transition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8">
                                  <p:stCondLst>
                                    <p:cond delay="0"/>
                                  </p:stCondLst>
                                  <p:childTnLst>
                                    <p:set>
                                      <p:cBhvr>
                                        <p:cTn dur="1" fill="hold" id="6">
                                          <p:stCondLst>
                                            <p:cond delay="0"/>
                                          </p:stCondLst>
                                        </p:cTn>
                                        <p:tgtEl>
                                          <p:spTgt spid="6"/>
                                        </p:tgtEl>
                                        <p:attrNameLst>
                                          <p:attrName>style.visibility</p:attrName>
                                        </p:attrNameLst>
                                      </p:cBhvr>
                                      <p:to>
                                        <p:strVal val="visible"/>
                                      </p:to>
                                    </p:set>
                                    <p:animEffect filter="wipe(left)" transition="in">
                                      <p:cBhvr>
                                        <p:cTn dur="500" id="7"/>
                                        <p:tgtEl>
                                          <p:spTgt spid="6"/>
                                        </p:tgtEl>
                                      </p:cBhvr>
                                    </p:animEffect>
                                  </p:childTnLst>
                                </p:cTn>
                              </p:par>
                            </p:childTnLst>
                          </p:cTn>
                        </p:par>
                        <p:par>
                          <p:cTn fill="hold" id="8" nodeType="afterGroup">
                            <p:stCondLst>
                              <p:cond delay="500"/>
                            </p:stCondLst>
                            <p:childTnLst>
                              <p:par>
                                <p:cTn fill="hold" grpId="0" id="9" nodeType="afterEffect" presetClass="entr" presetID="2" presetSubtype="1">
                                  <p:stCondLst>
                                    <p:cond delay="0"/>
                                  </p:stCondLst>
                                  <p:childTnLst>
                                    <p:set>
                                      <p:cBhvr>
                                        <p:cTn dur="1" fill="hold" id="10">
                                          <p:stCondLst>
                                            <p:cond delay="0"/>
                                          </p:stCondLst>
                                        </p:cTn>
                                        <p:tgtEl>
                                          <p:spTgt spid="21"/>
                                        </p:tgtEl>
                                        <p:attrNameLst>
                                          <p:attrName>style.visibility</p:attrName>
                                        </p:attrNameLst>
                                      </p:cBhvr>
                                      <p:to>
                                        <p:strVal val="visible"/>
                                      </p:to>
                                    </p:set>
                                    <p:anim calcmode="lin" valueType="num">
                                      <p:cBhvr additive="base">
                                        <p:cTn dur="1000" fill="hold" id="11"/>
                                        <p:tgtEl>
                                          <p:spTgt spid="21"/>
                                        </p:tgtEl>
                                        <p:attrNameLst>
                                          <p:attrName>ppt_x</p:attrName>
                                        </p:attrNameLst>
                                      </p:cBhvr>
                                      <p:tavLst>
                                        <p:tav tm="0">
                                          <p:val>
                                            <p:strVal val="#ppt_x"/>
                                          </p:val>
                                        </p:tav>
                                        <p:tav tm="100000">
                                          <p:val>
                                            <p:strVal val="#ppt_x"/>
                                          </p:val>
                                        </p:tav>
                                      </p:tavLst>
                                    </p:anim>
                                    <p:anim calcmode="lin" valueType="num">
                                      <p:cBhvr additive="base">
                                        <p:cTn dur="1000" fill="hold" id="12"/>
                                        <p:tgtEl>
                                          <p:spTgt spid="21"/>
                                        </p:tgtEl>
                                        <p:attrNameLst>
                                          <p:attrName>ppt_y</p:attrName>
                                        </p:attrNameLst>
                                      </p:cBhvr>
                                      <p:tavLst>
                                        <p:tav tm="0">
                                          <p:val>
                                            <p:strVal val="0-#ppt_h/2"/>
                                          </p:val>
                                        </p:tav>
                                        <p:tav tm="100000">
                                          <p:val>
                                            <p:strVal val="#ppt_y"/>
                                          </p:val>
                                        </p:tav>
                                      </p:tavLst>
                                    </p:anim>
                                  </p:childTnLst>
                                </p:cTn>
                              </p:par>
                              <p:par>
                                <p:cTn fill="hold" grpId="0" id="13" nodeType="withEffect" presetClass="entr" presetID="2" presetSubtype="1">
                                  <p:stCondLst>
                                    <p:cond delay="200"/>
                                  </p:stCondLst>
                                  <p:childTnLst>
                                    <p:set>
                                      <p:cBhvr>
                                        <p:cTn dur="1" fill="hold" id="14">
                                          <p:stCondLst>
                                            <p:cond delay="0"/>
                                          </p:stCondLst>
                                        </p:cTn>
                                        <p:tgtEl>
                                          <p:spTgt spid="18"/>
                                        </p:tgtEl>
                                        <p:attrNameLst>
                                          <p:attrName>style.visibility</p:attrName>
                                        </p:attrNameLst>
                                      </p:cBhvr>
                                      <p:to>
                                        <p:strVal val="visible"/>
                                      </p:to>
                                    </p:set>
                                    <p:anim calcmode="lin" valueType="num">
                                      <p:cBhvr additive="base">
                                        <p:cTn dur="1000" fill="hold" id="15"/>
                                        <p:tgtEl>
                                          <p:spTgt spid="18"/>
                                        </p:tgtEl>
                                        <p:attrNameLst>
                                          <p:attrName>ppt_x</p:attrName>
                                        </p:attrNameLst>
                                      </p:cBhvr>
                                      <p:tavLst>
                                        <p:tav tm="0">
                                          <p:val>
                                            <p:strVal val="#ppt_x"/>
                                          </p:val>
                                        </p:tav>
                                        <p:tav tm="100000">
                                          <p:val>
                                            <p:strVal val="#ppt_x"/>
                                          </p:val>
                                        </p:tav>
                                      </p:tavLst>
                                    </p:anim>
                                    <p:anim calcmode="lin" valueType="num">
                                      <p:cBhvr additive="base">
                                        <p:cTn dur="1000" fill="hold" id="16"/>
                                        <p:tgtEl>
                                          <p:spTgt spid="18"/>
                                        </p:tgtEl>
                                        <p:attrNameLst>
                                          <p:attrName>ppt_y</p:attrName>
                                        </p:attrNameLst>
                                      </p:cBhvr>
                                      <p:tavLst>
                                        <p:tav tm="0">
                                          <p:val>
                                            <p:strVal val="0-#ppt_h/2"/>
                                          </p:val>
                                        </p:tav>
                                        <p:tav tm="100000">
                                          <p:val>
                                            <p:strVal val="#ppt_y"/>
                                          </p:val>
                                        </p:tav>
                                      </p:tavLst>
                                    </p:anim>
                                  </p:childTnLst>
                                </p:cTn>
                              </p:par>
                              <p:par>
                                <p:cTn fill="hold" grpId="0" id="17" nodeType="withEffect" presetClass="entr" presetID="2" presetSubtype="1">
                                  <p:stCondLst>
                                    <p:cond delay="400"/>
                                  </p:stCondLst>
                                  <p:childTnLst>
                                    <p:set>
                                      <p:cBhvr>
                                        <p:cTn dur="1" fill="hold" id="18">
                                          <p:stCondLst>
                                            <p:cond delay="0"/>
                                          </p:stCondLst>
                                        </p:cTn>
                                        <p:tgtEl>
                                          <p:spTgt spid="20"/>
                                        </p:tgtEl>
                                        <p:attrNameLst>
                                          <p:attrName>style.visibility</p:attrName>
                                        </p:attrNameLst>
                                      </p:cBhvr>
                                      <p:to>
                                        <p:strVal val="visible"/>
                                      </p:to>
                                    </p:set>
                                    <p:anim calcmode="lin" valueType="num">
                                      <p:cBhvr additive="base">
                                        <p:cTn dur="1000" fill="hold" id="19"/>
                                        <p:tgtEl>
                                          <p:spTgt spid="20"/>
                                        </p:tgtEl>
                                        <p:attrNameLst>
                                          <p:attrName>ppt_x</p:attrName>
                                        </p:attrNameLst>
                                      </p:cBhvr>
                                      <p:tavLst>
                                        <p:tav tm="0">
                                          <p:val>
                                            <p:strVal val="#ppt_x"/>
                                          </p:val>
                                        </p:tav>
                                        <p:tav tm="100000">
                                          <p:val>
                                            <p:strVal val="#ppt_x"/>
                                          </p:val>
                                        </p:tav>
                                      </p:tavLst>
                                    </p:anim>
                                    <p:anim calcmode="lin" valueType="num">
                                      <p:cBhvr additive="base">
                                        <p:cTn dur="1000" fill="hold" id="20"/>
                                        <p:tgtEl>
                                          <p:spTgt spid="20"/>
                                        </p:tgtEl>
                                        <p:attrNameLst>
                                          <p:attrName>ppt_y</p:attrName>
                                        </p:attrNameLst>
                                      </p:cBhvr>
                                      <p:tavLst>
                                        <p:tav tm="0">
                                          <p:val>
                                            <p:strVal val="0-#ppt_h/2"/>
                                          </p:val>
                                        </p:tav>
                                        <p:tav tm="100000">
                                          <p:val>
                                            <p:strVal val="#ppt_y"/>
                                          </p:val>
                                        </p:tav>
                                      </p:tavLst>
                                    </p:anim>
                                  </p:childTnLst>
                                </p:cTn>
                              </p:par>
                              <p:par>
                                <p:cTn fill="hold" grpId="0" id="21" nodeType="withEffect" presetClass="entr" presetID="2" presetSubtype="1">
                                  <p:stCondLst>
                                    <p:cond delay="750"/>
                                  </p:stCondLst>
                                  <p:childTnLst>
                                    <p:set>
                                      <p:cBhvr>
                                        <p:cTn dur="1" fill="hold" id="22">
                                          <p:stCondLst>
                                            <p:cond delay="0"/>
                                          </p:stCondLst>
                                        </p:cTn>
                                        <p:tgtEl>
                                          <p:spTgt spid="19"/>
                                        </p:tgtEl>
                                        <p:attrNameLst>
                                          <p:attrName>style.visibility</p:attrName>
                                        </p:attrNameLst>
                                      </p:cBhvr>
                                      <p:to>
                                        <p:strVal val="visible"/>
                                      </p:to>
                                    </p:set>
                                    <p:anim calcmode="lin" valueType="num">
                                      <p:cBhvr additive="base">
                                        <p:cTn dur="1000" fill="hold" id="23"/>
                                        <p:tgtEl>
                                          <p:spTgt spid="19"/>
                                        </p:tgtEl>
                                        <p:attrNameLst>
                                          <p:attrName>ppt_x</p:attrName>
                                        </p:attrNameLst>
                                      </p:cBhvr>
                                      <p:tavLst>
                                        <p:tav tm="0">
                                          <p:val>
                                            <p:strVal val="#ppt_x"/>
                                          </p:val>
                                        </p:tav>
                                        <p:tav tm="100000">
                                          <p:val>
                                            <p:strVal val="#ppt_x"/>
                                          </p:val>
                                        </p:tav>
                                      </p:tavLst>
                                    </p:anim>
                                    <p:anim calcmode="lin" valueType="num">
                                      <p:cBhvr additive="base">
                                        <p:cTn dur="1000" fill="hold" id="24"/>
                                        <p:tgtEl>
                                          <p:spTgt spid="19"/>
                                        </p:tgtEl>
                                        <p:attrNameLst>
                                          <p:attrName>ppt_y</p:attrName>
                                        </p:attrNameLst>
                                      </p:cBhvr>
                                      <p:tavLst>
                                        <p:tav tm="0">
                                          <p:val>
                                            <p:strVal val="0-#ppt_h/2"/>
                                          </p:val>
                                        </p:tav>
                                        <p:tav tm="100000">
                                          <p:val>
                                            <p:strVal val="#ppt_y"/>
                                          </p:val>
                                        </p:tav>
                                      </p:tavLst>
                                    </p:anim>
                                  </p:childTnLst>
                                </p:cTn>
                              </p:par>
                            </p:childTnLst>
                          </p:cTn>
                        </p:par>
                        <p:par>
                          <p:cTn fill="hold" id="25" nodeType="afterGroup">
                            <p:stCondLst>
                              <p:cond delay="2250"/>
                            </p:stCondLst>
                            <p:childTnLst>
                              <p:par>
                                <p:cTn fill="hold" id="26" nodeType="afterEffect" presetClass="entr" presetID="22" presetSubtype="8">
                                  <p:stCondLst>
                                    <p:cond delay="0"/>
                                  </p:stCondLst>
                                  <p:childTnLst>
                                    <p:set>
                                      <p:cBhvr>
                                        <p:cTn dur="1" fill="hold" id="27">
                                          <p:stCondLst>
                                            <p:cond delay="0"/>
                                          </p:stCondLst>
                                        </p:cTn>
                                        <p:tgtEl>
                                          <p:spTgt spid="22"/>
                                        </p:tgtEl>
                                        <p:attrNameLst>
                                          <p:attrName>style.visibility</p:attrName>
                                        </p:attrNameLst>
                                      </p:cBhvr>
                                      <p:to>
                                        <p:strVal val="visible"/>
                                      </p:to>
                                    </p:set>
                                    <p:animEffect filter="wipe(left)" transition="in">
                                      <p:cBhvr>
                                        <p:cTn dur="500" id="28"/>
                                        <p:tgtEl>
                                          <p:spTgt spid="22"/>
                                        </p:tgtEl>
                                      </p:cBhvr>
                                    </p:animEffect>
                                  </p:childTnLst>
                                </p:cTn>
                              </p:par>
                              <p:par>
                                <p:cTn fill="hold" id="29" nodeType="withEffect" presetClass="entr" presetID="22" presetSubtype="8">
                                  <p:stCondLst>
                                    <p:cond delay="0"/>
                                  </p:stCondLst>
                                  <p:childTnLst>
                                    <p:set>
                                      <p:cBhvr>
                                        <p:cTn dur="1" fill="hold" id="30">
                                          <p:stCondLst>
                                            <p:cond delay="0"/>
                                          </p:stCondLst>
                                        </p:cTn>
                                        <p:tgtEl>
                                          <p:spTgt spid="23"/>
                                        </p:tgtEl>
                                        <p:attrNameLst>
                                          <p:attrName>style.visibility</p:attrName>
                                        </p:attrNameLst>
                                      </p:cBhvr>
                                      <p:to>
                                        <p:strVal val="visible"/>
                                      </p:to>
                                    </p:set>
                                    <p:animEffect filter="wipe(left)" transition="in">
                                      <p:cBhvr>
                                        <p:cTn dur="500" id="31"/>
                                        <p:tgtEl>
                                          <p:spTgt spid="23"/>
                                        </p:tgtEl>
                                      </p:cBhvr>
                                    </p:animEffect>
                                  </p:childTnLst>
                                </p:cTn>
                              </p:par>
                              <p:par>
                                <p:cTn fill="hold" id="32" nodeType="withEffect" presetClass="entr" presetID="22" presetSubtype="8">
                                  <p:stCondLst>
                                    <p:cond delay="0"/>
                                  </p:stCondLst>
                                  <p:childTnLst>
                                    <p:set>
                                      <p:cBhvr>
                                        <p:cTn dur="1" fill="hold" id="33">
                                          <p:stCondLst>
                                            <p:cond delay="0"/>
                                          </p:stCondLst>
                                        </p:cTn>
                                        <p:tgtEl>
                                          <p:spTgt spid="24"/>
                                        </p:tgtEl>
                                        <p:attrNameLst>
                                          <p:attrName>style.visibility</p:attrName>
                                        </p:attrNameLst>
                                      </p:cBhvr>
                                      <p:to>
                                        <p:strVal val="visible"/>
                                      </p:to>
                                    </p:set>
                                    <p:animEffect filter="wipe(left)" transition="in">
                                      <p:cBhvr>
                                        <p:cTn dur="500" id="34"/>
                                        <p:tgtEl>
                                          <p:spTgt spid="24"/>
                                        </p:tgtEl>
                                      </p:cBhvr>
                                    </p:animEffect>
                                  </p:childTnLst>
                                </p:cTn>
                              </p:par>
                              <p:par>
                                <p:cTn fill="hold" id="35" nodeType="withEffect" presetClass="entr" presetID="22" presetSubtype="8">
                                  <p:stCondLst>
                                    <p:cond delay="0"/>
                                  </p:stCondLst>
                                  <p:childTnLst>
                                    <p:set>
                                      <p:cBhvr>
                                        <p:cTn dur="1" fill="hold" id="36">
                                          <p:stCondLst>
                                            <p:cond delay="0"/>
                                          </p:stCondLst>
                                        </p:cTn>
                                        <p:tgtEl>
                                          <p:spTgt spid="25"/>
                                        </p:tgtEl>
                                        <p:attrNameLst>
                                          <p:attrName>style.visibility</p:attrName>
                                        </p:attrNameLst>
                                      </p:cBhvr>
                                      <p:to>
                                        <p:strVal val="visible"/>
                                      </p:to>
                                    </p:set>
                                    <p:animEffect filter="wipe(left)" transition="in">
                                      <p:cBhvr>
                                        <p:cTn dur="500" id="37"/>
                                        <p:tgtEl>
                                          <p:spTgt spid="25"/>
                                        </p:tgtEl>
                                      </p:cBhvr>
                                    </p:animEffect>
                                  </p:childTnLst>
                                </p:cTn>
                              </p:par>
                            </p:childTnLst>
                          </p:cTn>
                        </p:par>
                        <p:par>
                          <p:cTn fill="hold" id="38" nodeType="afterGroup">
                            <p:stCondLst>
                              <p:cond delay="2750"/>
                            </p:stCondLst>
                            <p:childTnLst>
                              <p:par>
                                <p:cTn fill="hold" grpId="0" id="39" nodeType="afterEffect" presetClass="entr" presetID="10" presetSubtype="0">
                                  <p:stCondLst>
                                    <p:cond delay="0"/>
                                  </p:stCondLst>
                                  <p:childTnLst>
                                    <p:set>
                                      <p:cBhvr>
                                        <p:cTn dur="1" fill="hold" id="40">
                                          <p:stCondLst>
                                            <p:cond delay="0"/>
                                          </p:stCondLst>
                                        </p:cTn>
                                        <p:tgtEl>
                                          <p:spTgt spid="26"/>
                                        </p:tgtEl>
                                        <p:attrNameLst>
                                          <p:attrName>style.visibility</p:attrName>
                                        </p:attrNameLst>
                                      </p:cBhvr>
                                      <p:to>
                                        <p:strVal val="visible"/>
                                      </p:to>
                                    </p:set>
                                    <p:animEffect filter="fade" transition="in">
                                      <p:cBhvr>
                                        <p:cTn dur="500" id="41"/>
                                        <p:tgtEl>
                                          <p:spTgt spid="26"/>
                                        </p:tgtEl>
                                      </p:cBhvr>
                                    </p:animEffect>
                                  </p:childTnLst>
                                </p:cTn>
                              </p:par>
                            </p:childTnLst>
                          </p:cTn>
                        </p:par>
                        <p:par>
                          <p:cTn fill="hold" id="42" nodeType="afterGroup">
                            <p:stCondLst>
                              <p:cond delay="3250"/>
                            </p:stCondLst>
                            <p:childTnLst>
                              <p:par>
                                <p:cTn fill="hold" grpId="0" id="43" nodeType="afterEffect" presetClass="entr" presetID="10" presetSubtype="0">
                                  <p:stCondLst>
                                    <p:cond delay="0"/>
                                  </p:stCondLst>
                                  <p:childTnLst>
                                    <p:set>
                                      <p:cBhvr>
                                        <p:cTn dur="1" fill="hold" id="44">
                                          <p:stCondLst>
                                            <p:cond delay="0"/>
                                          </p:stCondLst>
                                        </p:cTn>
                                        <p:tgtEl>
                                          <p:spTgt spid="27"/>
                                        </p:tgtEl>
                                        <p:attrNameLst>
                                          <p:attrName>style.visibility</p:attrName>
                                        </p:attrNameLst>
                                      </p:cBhvr>
                                      <p:to>
                                        <p:strVal val="visible"/>
                                      </p:to>
                                    </p:set>
                                    <p:animEffect filter="fade" transition="in">
                                      <p:cBhvr>
                                        <p:cTn dur="500" id="45"/>
                                        <p:tgtEl>
                                          <p:spTgt spid="27"/>
                                        </p:tgtEl>
                                      </p:cBhvr>
                                    </p:animEffect>
                                  </p:childTnLst>
                                </p:cTn>
                              </p:par>
                            </p:childTnLst>
                          </p:cTn>
                        </p:par>
                        <p:par>
                          <p:cTn fill="hold" id="46" nodeType="afterGroup">
                            <p:stCondLst>
                              <p:cond delay="3750"/>
                            </p:stCondLst>
                            <p:childTnLst>
                              <p:par>
                                <p:cTn fill="hold" grpId="0" id="47" nodeType="afterEffect" presetClass="entr" presetID="10" presetSubtype="0">
                                  <p:stCondLst>
                                    <p:cond delay="0"/>
                                  </p:stCondLst>
                                  <p:childTnLst>
                                    <p:set>
                                      <p:cBhvr>
                                        <p:cTn dur="1" fill="hold" id="48">
                                          <p:stCondLst>
                                            <p:cond delay="0"/>
                                          </p:stCondLst>
                                        </p:cTn>
                                        <p:tgtEl>
                                          <p:spTgt spid="28"/>
                                        </p:tgtEl>
                                        <p:attrNameLst>
                                          <p:attrName>style.visibility</p:attrName>
                                        </p:attrNameLst>
                                      </p:cBhvr>
                                      <p:to>
                                        <p:strVal val="visible"/>
                                      </p:to>
                                    </p:set>
                                    <p:animEffect filter="fade" transition="in">
                                      <p:cBhvr>
                                        <p:cTn dur="500" id="49"/>
                                        <p:tgtEl>
                                          <p:spTgt spid="28"/>
                                        </p:tgtEl>
                                      </p:cBhvr>
                                    </p:animEffect>
                                  </p:childTnLst>
                                </p:cTn>
                              </p:par>
                            </p:childTnLst>
                          </p:cTn>
                        </p:par>
                        <p:par>
                          <p:cTn fill="hold" id="50" nodeType="afterGroup">
                            <p:stCondLst>
                              <p:cond delay="4250"/>
                            </p:stCondLst>
                            <p:childTnLst>
                              <p:par>
                                <p:cTn fill="hold" grpId="0" id="51" nodeType="afterEffect" presetClass="entr" presetID="10" presetSubtype="0">
                                  <p:stCondLst>
                                    <p:cond delay="0"/>
                                  </p:stCondLst>
                                  <p:childTnLst>
                                    <p:set>
                                      <p:cBhvr>
                                        <p:cTn dur="1" fill="hold" id="52">
                                          <p:stCondLst>
                                            <p:cond delay="0"/>
                                          </p:stCondLst>
                                        </p:cTn>
                                        <p:tgtEl>
                                          <p:spTgt spid="29"/>
                                        </p:tgtEl>
                                        <p:attrNameLst>
                                          <p:attrName>style.visibility</p:attrName>
                                        </p:attrNameLst>
                                      </p:cBhvr>
                                      <p:to>
                                        <p:strVal val="visible"/>
                                      </p:to>
                                    </p:set>
                                    <p:animEffect filter="fade" transition="in">
                                      <p:cBhvr>
                                        <p:cTn dur="500" id="53"/>
                                        <p:tgtEl>
                                          <p:spTgt spid="29"/>
                                        </p:tgtEl>
                                      </p:cBhvr>
                                    </p:animEffect>
                                  </p:childTnLst>
                                </p:cTn>
                              </p:par>
                            </p:childTnLst>
                          </p:cTn>
                        </p:par>
                        <p:par>
                          <p:cTn fill="hold" id="54" nodeType="afterGroup">
                            <p:stCondLst>
                              <p:cond delay="4750"/>
                            </p:stCondLst>
                            <p:childTnLst>
                              <p:par>
                                <p:cTn fill="hold" grpId="0" id="55" nodeType="afterEffect" presetClass="entr" presetID="10" presetSubtype="0">
                                  <p:stCondLst>
                                    <p:cond delay="0"/>
                                  </p:stCondLst>
                                  <p:childTnLst>
                                    <p:set>
                                      <p:cBhvr>
                                        <p:cTn dur="1" fill="hold" id="56">
                                          <p:stCondLst>
                                            <p:cond delay="0"/>
                                          </p:stCondLst>
                                        </p:cTn>
                                        <p:tgtEl>
                                          <p:spTgt spid="30"/>
                                        </p:tgtEl>
                                        <p:attrNameLst>
                                          <p:attrName>style.visibility</p:attrName>
                                        </p:attrNameLst>
                                      </p:cBhvr>
                                      <p:to>
                                        <p:strVal val="visible"/>
                                      </p:to>
                                    </p:set>
                                    <p:animEffect filter="fade" transition="in">
                                      <p:cBhvr>
                                        <p:cTn dur="500" id="57"/>
                                        <p:tgtEl>
                                          <p:spTgt spid="30"/>
                                        </p:tgtEl>
                                      </p:cBhvr>
                                    </p:animEffect>
                                  </p:childTnLst>
                                </p:cTn>
                              </p:par>
                            </p:childTnLst>
                          </p:cTn>
                        </p:par>
                        <p:par>
                          <p:cTn fill="hold" id="58" nodeType="afterGroup">
                            <p:stCondLst>
                              <p:cond delay="5250"/>
                            </p:stCondLst>
                            <p:childTnLst>
                              <p:par>
                                <p:cTn fill="hold" grpId="0" id="59" nodeType="afterEffect" presetClass="entr" presetID="10" presetSubtype="0">
                                  <p:stCondLst>
                                    <p:cond delay="0"/>
                                  </p:stCondLst>
                                  <p:childTnLst>
                                    <p:set>
                                      <p:cBhvr>
                                        <p:cTn dur="1" fill="hold" id="60">
                                          <p:stCondLst>
                                            <p:cond delay="0"/>
                                          </p:stCondLst>
                                        </p:cTn>
                                        <p:tgtEl>
                                          <p:spTgt spid="31"/>
                                        </p:tgtEl>
                                        <p:attrNameLst>
                                          <p:attrName>style.visibility</p:attrName>
                                        </p:attrNameLst>
                                      </p:cBhvr>
                                      <p:to>
                                        <p:strVal val="visible"/>
                                      </p:to>
                                    </p:set>
                                    <p:animEffect filter="fade" transition="in">
                                      <p:cBhvr>
                                        <p:cTn dur="500" id="61"/>
                                        <p:tgtEl>
                                          <p:spTgt spid="31"/>
                                        </p:tgtEl>
                                      </p:cBhvr>
                                    </p:animEffect>
                                  </p:childTnLst>
                                </p:cTn>
                              </p:par>
                            </p:childTnLst>
                          </p:cTn>
                        </p:par>
                        <p:par>
                          <p:cTn fill="hold" id="62" nodeType="afterGroup">
                            <p:stCondLst>
                              <p:cond delay="5750"/>
                            </p:stCondLst>
                            <p:childTnLst>
                              <p:par>
                                <p:cTn fill="hold" grpId="0" id="63" nodeType="afterEffect" presetClass="entr" presetID="10" presetSubtype="0">
                                  <p:stCondLst>
                                    <p:cond delay="0"/>
                                  </p:stCondLst>
                                  <p:childTnLst>
                                    <p:set>
                                      <p:cBhvr>
                                        <p:cTn dur="1" fill="hold" id="64">
                                          <p:stCondLst>
                                            <p:cond delay="0"/>
                                          </p:stCondLst>
                                        </p:cTn>
                                        <p:tgtEl>
                                          <p:spTgt spid="32"/>
                                        </p:tgtEl>
                                        <p:attrNameLst>
                                          <p:attrName>style.visibility</p:attrName>
                                        </p:attrNameLst>
                                      </p:cBhvr>
                                      <p:to>
                                        <p:strVal val="visible"/>
                                      </p:to>
                                    </p:set>
                                    <p:animEffect filter="fade" transition="in">
                                      <p:cBhvr>
                                        <p:cTn dur="500" id="65"/>
                                        <p:tgtEl>
                                          <p:spTgt spid="32"/>
                                        </p:tgtEl>
                                      </p:cBhvr>
                                    </p:animEffect>
                                  </p:childTnLst>
                                </p:cTn>
                              </p:par>
                            </p:childTnLst>
                          </p:cTn>
                        </p:par>
                        <p:par>
                          <p:cTn fill="hold" id="66" nodeType="afterGroup">
                            <p:stCondLst>
                              <p:cond delay="6250"/>
                            </p:stCondLst>
                            <p:childTnLst>
                              <p:par>
                                <p:cTn fill="hold" grpId="0" id="67" nodeType="afterEffect" presetClass="entr" presetID="10" presetSubtype="0">
                                  <p:stCondLst>
                                    <p:cond delay="0"/>
                                  </p:stCondLst>
                                  <p:childTnLst>
                                    <p:set>
                                      <p:cBhvr>
                                        <p:cTn dur="1" fill="hold" id="68">
                                          <p:stCondLst>
                                            <p:cond delay="0"/>
                                          </p:stCondLst>
                                        </p:cTn>
                                        <p:tgtEl>
                                          <p:spTgt spid="33"/>
                                        </p:tgtEl>
                                        <p:attrNameLst>
                                          <p:attrName>style.visibility</p:attrName>
                                        </p:attrNameLst>
                                      </p:cBhvr>
                                      <p:to>
                                        <p:strVal val="visible"/>
                                      </p:to>
                                    </p:set>
                                    <p:animEffect filter="fade" transition="in">
                                      <p:cBhvr>
                                        <p:cTn dur="500" id="69"/>
                                        <p:tgtEl>
                                          <p:spTgt spid="33"/>
                                        </p:tgtEl>
                                      </p:cBhvr>
                                    </p:animEffect>
                                  </p:childTnLst>
                                </p:cTn>
                              </p:par>
                            </p:childTnLst>
                          </p:cTn>
                        </p:par>
                        <p:par>
                          <p:cTn fill="hold" id="70" nodeType="afterGroup">
                            <p:stCondLst>
                              <p:cond delay="6750"/>
                            </p:stCondLst>
                            <p:childTnLst>
                              <p:par>
                                <p:cTn fill="hold" grpId="0" id="71" nodeType="afterEffect" presetClass="entr" presetID="10" presetSubtype="0">
                                  <p:stCondLst>
                                    <p:cond delay="0"/>
                                  </p:stCondLst>
                                  <p:childTnLst>
                                    <p:set>
                                      <p:cBhvr>
                                        <p:cTn dur="1" fill="hold" id="72">
                                          <p:stCondLst>
                                            <p:cond delay="0"/>
                                          </p:stCondLst>
                                        </p:cTn>
                                        <p:tgtEl>
                                          <p:spTgt spid="35"/>
                                        </p:tgtEl>
                                        <p:attrNameLst>
                                          <p:attrName>style.visibility</p:attrName>
                                        </p:attrNameLst>
                                      </p:cBhvr>
                                      <p:to>
                                        <p:strVal val="visible"/>
                                      </p:to>
                                    </p:set>
                                    <p:animEffect filter="fade" transition="in">
                                      <p:cBhvr>
                                        <p:cTn dur="500" id="73"/>
                                        <p:tgtEl>
                                          <p:spTgt spid="3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
      <p:bldP grpId="0" spid="18"/>
      <p:bldP grpId="0" spid="19"/>
      <p:bldP grpId="0" spid="20"/>
      <p:bldP grpId="0" spid="21"/>
      <p:bldP grpId="0" spid="26"/>
      <p:bldP grpId="0" spid="27"/>
      <p:bldP grpId="0" spid="28"/>
      <p:bldP grpId="0" spid="29"/>
      <p:bldP grpId="0" spid="30"/>
      <p:bldP grpId="0" spid="31"/>
      <p:bldP grpId="0" spid="32"/>
      <p:bldP grpId="0" spid="33"/>
      <p:bldP grpId="0" spid="35"/>
    </p:bldLst>
  </p:timing>
</p:sld>
</file>

<file path=ppt/slides/slide3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6" name="标题 5"/>
          <p:cNvSpPr>
            <a:spLocks noGrp="1"/>
          </p:cNvSpPr>
          <p:nvPr>
            <p:ph type="title"/>
          </p:nvPr>
        </p:nvSpPr>
        <p:spPr/>
        <p:txBody>
          <a:bodyPr>
            <a:noAutofit/>
          </a:bodyPr>
          <a:lstStyle/>
          <a:p>
            <a:r>
              <a:rPr altLang="en-US" b="1" lang="zh-CN" sz="1800">
                <a:latin typeface="+mj-ea"/>
              </a:rPr>
              <a:t>备用页（文字可以编辑）</a:t>
            </a:r>
          </a:p>
        </p:txBody>
      </p:sp>
      <p:grpSp>
        <p:nvGrpSpPr>
          <p:cNvPr id="26" name="组合 25"/>
          <p:cNvGrpSpPr/>
          <p:nvPr/>
        </p:nvGrpSpPr>
        <p:grpSpPr>
          <a:xfrm>
            <a:off x="2081481" y="1324137"/>
            <a:ext cx="1511085" cy="1509370"/>
            <a:chOff x="5305424" y="2638424"/>
            <a:chExt cx="1579563" cy="1577975"/>
          </a:xfrm>
          <a:solidFill>
            <a:srgbClr val="000000">
              <a:alpha val="60000"/>
            </a:srgbClr>
          </a:solidFill>
        </p:grpSpPr>
        <p:sp>
          <p:nvSpPr>
            <p:cNvPr id="27" name="Freeform 6"/>
            <p:cNvSpPr>
              <a:spLocks noEditPoints="1"/>
            </p:cNvSpPr>
            <p:nvPr/>
          </p:nvSpPr>
          <p:spPr bwMode="auto">
            <a:xfrm>
              <a:off x="5305424" y="2638424"/>
              <a:ext cx="1579563" cy="1577975"/>
            </a:xfrm>
            <a:custGeom>
              <a:gdLst>
                <a:gd fmla="*/ 421 w 421" name="T0"/>
                <a:gd fmla="*/ 229 h 421" name="T1"/>
                <a:gd fmla="*/ 398 w 421" name="T2"/>
                <a:gd fmla="*/ 188 h 421" name="T3"/>
                <a:gd fmla="*/ 367 w 421" name="T4"/>
                <a:gd fmla="*/ 146 h 421" name="T5"/>
                <a:gd fmla="*/ 402 w 421" name="T6"/>
                <a:gd fmla="*/ 122 h 421" name="T7"/>
                <a:gd fmla="*/ 361 w 421" name="T8"/>
                <a:gd fmla="*/ 97 h 421" name="T9"/>
                <a:gd fmla="*/ 314 w 421" name="T10"/>
                <a:gd fmla="*/ 77 h 421" name="T11"/>
                <a:gd fmla="*/ 332 w 421" name="T12"/>
                <a:gd fmla="*/ 38 h 421" name="T13"/>
                <a:gd fmla="*/ 285 w 421" name="T14"/>
                <a:gd fmla="*/ 37 h 421" name="T15"/>
                <a:gd fmla="*/ 233 w 421" name="T16"/>
                <a:gd fmla="*/ 43 h 421" name="T17"/>
                <a:gd fmla="*/ 229 w 421" name="T18"/>
                <a:gd fmla="*/ 0 h 421" name="T19"/>
                <a:gd fmla="*/ 188 w 421" name="T20"/>
                <a:gd fmla="*/ 23 h 421" name="T21"/>
                <a:gd fmla="*/ 146 w 421" name="T22"/>
                <a:gd fmla="*/ 54 h 421" name="T23"/>
                <a:gd fmla="*/ 122 w 421" name="T24"/>
                <a:gd fmla="*/ 19 h 421" name="T25"/>
                <a:gd fmla="*/ 98 w 421" name="T26"/>
                <a:gd fmla="*/ 60 h 421" name="T27"/>
                <a:gd fmla="*/ 77 w 421" name="T28"/>
                <a:gd fmla="*/ 107 h 421" name="T29"/>
                <a:gd fmla="*/ 38 w 421" name="T30"/>
                <a:gd fmla="*/ 89 h 421" name="T31"/>
                <a:gd fmla="*/ 37 w 421" name="T32"/>
                <a:gd fmla="*/ 136 h 421" name="T33"/>
                <a:gd fmla="*/ 43 w 421" name="T34"/>
                <a:gd fmla="*/ 188 h 421" name="T35"/>
                <a:gd fmla="*/ 0 w 421" name="T36"/>
                <a:gd fmla="*/ 192 h 421" name="T37"/>
                <a:gd fmla="*/ 24 w 421" name="T38"/>
                <a:gd fmla="*/ 233 h 421" name="T39"/>
                <a:gd fmla="*/ 54 w 421" name="T40"/>
                <a:gd fmla="*/ 274 h 421" name="T41"/>
                <a:gd fmla="*/ 19 w 421" name="T42"/>
                <a:gd fmla="*/ 299 h 421" name="T43"/>
                <a:gd fmla="*/ 60 w 421" name="T44"/>
                <a:gd fmla="*/ 323 h 421" name="T45"/>
                <a:gd fmla="*/ 107 w 421" name="T46"/>
                <a:gd fmla="*/ 344 h 421" name="T47"/>
                <a:gd fmla="*/ 89 w 421" name="T48"/>
                <a:gd fmla="*/ 383 h 421" name="T49"/>
                <a:gd fmla="*/ 137 w 421" name="T50"/>
                <a:gd fmla="*/ 384 h 421" name="T51"/>
                <a:gd fmla="*/ 188 w 421" name="T52"/>
                <a:gd fmla="*/ 378 h 421" name="T53"/>
                <a:gd fmla="*/ 192 w 421" name="T54"/>
                <a:gd fmla="*/ 421 h 421" name="T55"/>
                <a:gd fmla="*/ 233 w 421" name="T56"/>
                <a:gd fmla="*/ 397 h 421" name="T57"/>
                <a:gd fmla="*/ 275 w 421" name="T58"/>
                <a:gd fmla="*/ 367 h 421" name="T59"/>
                <a:gd fmla="*/ 299 w 421" name="T60"/>
                <a:gd fmla="*/ 402 h 421" name="T61"/>
                <a:gd fmla="*/ 324 w 421" name="T62"/>
                <a:gd fmla="*/ 361 h 421" name="T63"/>
                <a:gd fmla="*/ 344 w 421" name="T64"/>
                <a:gd fmla="*/ 314 h 421" name="T65"/>
                <a:gd fmla="*/ 383 w 421" name="T66"/>
                <a:gd fmla="*/ 332 h 421" name="T67"/>
                <a:gd fmla="*/ 384 w 421" name="T68"/>
                <a:gd fmla="*/ 284 h 421" name="T69"/>
                <a:gd fmla="*/ 378 w 421" name="T70"/>
                <a:gd fmla="*/ 233 h 421" name="T71"/>
                <a:gd fmla="*/ 211 w 421" name="T72"/>
                <a:gd fmla="*/ 236 h 421" name="T73"/>
                <a:gd fmla="*/ 211 w 421" name="T74"/>
                <a:gd fmla="*/ 185 h 421" name="T75"/>
                <a:gd fmla="*/ 211 w 421" name="T76"/>
                <a:gd fmla="*/ 236 h 421" name="T7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b="b" l="0" r="r" t="0"/>
              <a:pathLst>
                <a:path h="421" w="421">
                  <a:moveTo>
                    <a:pt x="398" y="233"/>
                  </a:moveTo>
                  <a:cubicBezTo>
                    <a:pt x="421" y="229"/>
                    <a:pt x="421" y="229"/>
                    <a:pt x="421" y="229"/>
                  </a:cubicBezTo>
                  <a:cubicBezTo>
                    <a:pt x="421" y="192"/>
                    <a:pt x="421" y="192"/>
                    <a:pt x="421" y="192"/>
                  </a:cubicBezTo>
                  <a:cubicBezTo>
                    <a:pt x="398" y="188"/>
                    <a:pt x="398" y="188"/>
                    <a:pt x="398" y="188"/>
                  </a:cubicBezTo>
                  <a:cubicBezTo>
                    <a:pt x="378" y="188"/>
                    <a:pt x="378" y="188"/>
                    <a:pt x="378" y="188"/>
                  </a:cubicBezTo>
                  <a:cubicBezTo>
                    <a:pt x="376" y="173"/>
                    <a:pt x="372" y="159"/>
                    <a:pt x="367" y="146"/>
                  </a:cubicBezTo>
                  <a:cubicBezTo>
                    <a:pt x="384" y="136"/>
                    <a:pt x="384" y="136"/>
                    <a:pt x="384" y="136"/>
                  </a:cubicBezTo>
                  <a:cubicBezTo>
                    <a:pt x="402" y="122"/>
                    <a:pt x="402" y="122"/>
                    <a:pt x="402" y="122"/>
                  </a:cubicBezTo>
                  <a:cubicBezTo>
                    <a:pt x="383" y="89"/>
                    <a:pt x="383" y="89"/>
                    <a:pt x="383" y="89"/>
                  </a:cubicBezTo>
                  <a:cubicBezTo>
                    <a:pt x="361" y="97"/>
                    <a:pt x="361" y="97"/>
                    <a:pt x="361" y="97"/>
                  </a:cubicBezTo>
                  <a:cubicBezTo>
                    <a:pt x="344" y="107"/>
                    <a:pt x="344" y="107"/>
                    <a:pt x="344" y="107"/>
                  </a:cubicBezTo>
                  <a:cubicBezTo>
                    <a:pt x="336" y="96"/>
                    <a:pt x="325" y="85"/>
                    <a:pt x="314" y="77"/>
                  </a:cubicBezTo>
                  <a:cubicBezTo>
                    <a:pt x="324" y="60"/>
                    <a:pt x="324" y="60"/>
                    <a:pt x="324" y="60"/>
                  </a:cubicBezTo>
                  <a:cubicBezTo>
                    <a:pt x="332" y="38"/>
                    <a:pt x="332" y="38"/>
                    <a:pt x="332" y="38"/>
                  </a:cubicBezTo>
                  <a:cubicBezTo>
                    <a:pt x="299" y="19"/>
                    <a:pt x="299" y="19"/>
                    <a:pt x="299" y="19"/>
                  </a:cubicBezTo>
                  <a:cubicBezTo>
                    <a:pt x="285" y="37"/>
                    <a:pt x="285" y="37"/>
                    <a:pt x="285" y="37"/>
                  </a:cubicBezTo>
                  <a:cubicBezTo>
                    <a:pt x="275" y="54"/>
                    <a:pt x="275" y="54"/>
                    <a:pt x="275" y="54"/>
                  </a:cubicBezTo>
                  <a:cubicBezTo>
                    <a:pt x="262" y="49"/>
                    <a:pt x="248" y="45"/>
                    <a:pt x="233" y="43"/>
                  </a:cubicBezTo>
                  <a:cubicBezTo>
                    <a:pt x="233" y="23"/>
                    <a:pt x="233" y="23"/>
                    <a:pt x="233" y="23"/>
                  </a:cubicBezTo>
                  <a:cubicBezTo>
                    <a:pt x="229" y="0"/>
                    <a:pt x="229" y="0"/>
                    <a:pt x="229" y="0"/>
                  </a:cubicBezTo>
                  <a:cubicBezTo>
                    <a:pt x="192" y="0"/>
                    <a:pt x="192" y="0"/>
                    <a:pt x="192" y="0"/>
                  </a:cubicBezTo>
                  <a:cubicBezTo>
                    <a:pt x="188" y="23"/>
                    <a:pt x="188" y="23"/>
                    <a:pt x="188" y="23"/>
                  </a:cubicBezTo>
                  <a:cubicBezTo>
                    <a:pt x="188" y="43"/>
                    <a:pt x="188" y="43"/>
                    <a:pt x="188" y="43"/>
                  </a:cubicBezTo>
                  <a:cubicBezTo>
                    <a:pt x="173" y="45"/>
                    <a:pt x="160" y="49"/>
                    <a:pt x="146" y="54"/>
                  </a:cubicBezTo>
                  <a:cubicBezTo>
                    <a:pt x="137" y="37"/>
                    <a:pt x="137" y="37"/>
                    <a:pt x="137" y="37"/>
                  </a:cubicBezTo>
                  <a:cubicBezTo>
                    <a:pt x="122" y="19"/>
                    <a:pt x="122" y="19"/>
                    <a:pt x="122" y="19"/>
                  </a:cubicBezTo>
                  <a:cubicBezTo>
                    <a:pt x="89" y="38"/>
                    <a:pt x="89" y="38"/>
                    <a:pt x="89" y="38"/>
                  </a:cubicBezTo>
                  <a:cubicBezTo>
                    <a:pt x="98" y="60"/>
                    <a:pt x="98" y="60"/>
                    <a:pt x="98" y="60"/>
                  </a:cubicBezTo>
                  <a:cubicBezTo>
                    <a:pt x="107" y="77"/>
                    <a:pt x="107" y="77"/>
                    <a:pt x="107" y="77"/>
                  </a:cubicBezTo>
                  <a:cubicBezTo>
                    <a:pt x="96" y="85"/>
                    <a:pt x="86" y="96"/>
                    <a:pt x="77" y="107"/>
                  </a:cubicBezTo>
                  <a:cubicBezTo>
                    <a:pt x="60" y="97"/>
                    <a:pt x="60" y="97"/>
                    <a:pt x="60" y="97"/>
                  </a:cubicBezTo>
                  <a:cubicBezTo>
                    <a:pt x="38" y="89"/>
                    <a:pt x="38" y="89"/>
                    <a:pt x="38" y="89"/>
                  </a:cubicBezTo>
                  <a:cubicBezTo>
                    <a:pt x="19" y="122"/>
                    <a:pt x="19" y="122"/>
                    <a:pt x="19" y="122"/>
                  </a:cubicBezTo>
                  <a:cubicBezTo>
                    <a:pt x="37" y="136"/>
                    <a:pt x="37" y="136"/>
                    <a:pt x="37" y="136"/>
                  </a:cubicBezTo>
                  <a:cubicBezTo>
                    <a:pt x="54" y="146"/>
                    <a:pt x="54" y="146"/>
                    <a:pt x="54" y="146"/>
                  </a:cubicBezTo>
                  <a:cubicBezTo>
                    <a:pt x="49" y="159"/>
                    <a:pt x="45" y="173"/>
                    <a:pt x="43" y="188"/>
                  </a:cubicBezTo>
                  <a:cubicBezTo>
                    <a:pt x="24" y="188"/>
                    <a:pt x="24" y="188"/>
                    <a:pt x="24" y="188"/>
                  </a:cubicBezTo>
                  <a:cubicBezTo>
                    <a:pt x="0" y="192"/>
                    <a:pt x="0" y="192"/>
                    <a:pt x="0" y="192"/>
                  </a:cubicBezTo>
                  <a:cubicBezTo>
                    <a:pt x="0" y="229"/>
                    <a:pt x="0" y="229"/>
                    <a:pt x="0" y="229"/>
                  </a:cubicBezTo>
                  <a:cubicBezTo>
                    <a:pt x="24" y="233"/>
                    <a:pt x="24" y="233"/>
                    <a:pt x="24" y="233"/>
                  </a:cubicBezTo>
                  <a:cubicBezTo>
                    <a:pt x="43" y="233"/>
                    <a:pt x="43" y="233"/>
                    <a:pt x="43" y="233"/>
                  </a:cubicBezTo>
                  <a:cubicBezTo>
                    <a:pt x="45" y="247"/>
                    <a:pt x="49" y="261"/>
                    <a:pt x="54" y="274"/>
                  </a:cubicBezTo>
                  <a:cubicBezTo>
                    <a:pt x="37" y="284"/>
                    <a:pt x="37" y="284"/>
                    <a:pt x="37" y="284"/>
                  </a:cubicBezTo>
                  <a:cubicBezTo>
                    <a:pt x="19" y="299"/>
                    <a:pt x="19" y="299"/>
                    <a:pt x="19" y="299"/>
                  </a:cubicBezTo>
                  <a:cubicBezTo>
                    <a:pt x="38" y="332"/>
                    <a:pt x="38" y="332"/>
                    <a:pt x="38" y="332"/>
                  </a:cubicBezTo>
                  <a:cubicBezTo>
                    <a:pt x="60" y="323"/>
                    <a:pt x="60" y="323"/>
                    <a:pt x="60" y="323"/>
                  </a:cubicBezTo>
                  <a:cubicBezTo>
                    <a:pt x="77" y="314"/>
                    <a:pt x="77" y="314"/>
                    <a:pt x="77" y="314"/>
                  </a:cubicBezTo>
                  <a:cubicBezTo>
                    <a:pt x="86" y="325"/>
                    <a:pt x="96" y="335"/>
                    <a:pt x="107" y="344"/>
                  </a:cubicBezTo>
                  <a:cubicBezTo>
                    <a:pt x="98" y="361"/>
                    <a:pt x="98" y="361"/>
                    <a:pt x="98" y="361"/>
                  </a:cubicBezTo>
                  <a:cubicBezTo>
                    <a:pt x="89" y="383"/>
                    <a:pt x="89" y="383"/>
                    <a:pt x="89" y="383"/>
                  </a:cubicBezTo>
                  <a:cubicBezTo>
                    <a:pt x="122" y="402"/>
                    <a:pt x="122" y="402"/>
                    <a:pt x="122" y="402"/>
                  </a:cubicBezTo>
                  <a:cubicBezTo>
                    <a:pt x="137" y="384"/>
                    <a:pt x="137" y="384"/>
                    <a:pt x="137" y="384"/>
                  </a:cubicBezTo>
                  <a:cubicBezTo>
                    <a:pt x="146" y="367"/>
                    <a:pt x="146" y="367"/>
                    <a:pt x="146" y="367"/>
                  </a:cubicBezTo>
                  <a:cubicBezTo>
                    <a:pt x="160" y="372"/>
                    <a:pt x="173" y="376"/>
                    <a:pt x="188" y="378"/>
                  </a:cubicBezTo>
                  <a:cubicBezTo>
                    <a:pt x="188" y="397"/>
                    <a:pt x="188" y="397"/>
                    <a:pt x="188" y="397"/>
                  </a:cubicBezTo>
                  <a:cubicBezTo>
                    <a:pt x="192" y="421"/>
                    <a:pt x="192" y="421"/>
                    <a:pt x="192" y="421"/>
                  </a:cubicBezTo>
                  <a:cubicBezTo>
                    <a:pt x="229" y="421"/>
                    <a:pt x="229" y="421"/>
                    <a:pt x="229" y="421"/>
                  </a:cubicBezTo>
                  <a:cubicBezTo>
                    <a:pt x="233" y="397"/>
                    <a:pt x="233" y="397"/>
                    <a:pt x="233" y="397"/>
                  </a:cubicBezTo>
                  <a:cubicBezTo>
                    <a:pt x="233" y="378"/>
                    <a:pt x="233" y="378"/>
                    <a:pt x="233" y="378"/>
                  </a:cubicBezTo>
                  <a:cubicBezTo>
                    <a:pt x="248" y="376"/>
                    <a:pt x="262" y="372"/>
                    <a:pt x="275" y="367"/>
                  </a:cubicBezTo>
                  <a:cubicBezTo>
                    <a:pt x="285" y="384"/>
                    <a:pt x="285" y="384"/>
                    <a:pt x="285" y="384"/>
                  </a:cubicBezTo>
                  <a:cubicBezTo>
                    <a:pt x="299" y="402"/>
                    <a:pt x="299" y="402"/>
                    <a:pt x="299" y="402"/>
                  </a:cubicBezTo>
                  <a:cubicBezTo>
                    <a:pt x="332" y="383"/>
                    <a:pt x="332" y="383"/>
                    <a:pt x="332" y="383"/>
                  </a:cubicBezTo>
                  <a:cubicBezTo>
                    <a:pt x="324" y="361"/>
                    <a:pt x="324" y="361"/>
                    <a:pt x="324" y="361"/>
                  </a:cubicBezTo>
                  <a:cubicBezTo>
                    <a:pt x="314" y="344"/>
                    <a:pt x="314" y="344"/>
                    <a:pt x="314" y="344"/>
                  </a:cubicBezTo>
                  <a:cubicBezTo>
                    <a:pt x="325" y="335"/>
                    <a:pt x="336" y="325"/>
                    <a:pt x="344" y="314"/>
                  </a:cubicBezTo>
                  <a:cubicBezTo>
                    <a:pt x="361" y="323"/>
                    <a:pt x="361" y="323"/>
                    <a:pt x="361" y="323"/>
                  </a:cubicBezTo>
                  <a:cubicBezTo>
                    <a:pt x="383" y="332"/>
                    <a:pt x="383" y="332"/>
                    <a:pt x="383" y="332"/>
                  </a:cubicBezTo>
                  <a:cubicBezTo>
                    <a:pt x="402" y="299"/>
                    <a:pt x="402" y="299"/>
                    <a:pt x="402" y="299"/>
                  </a:cubicBezTo>
                  <a:cubicBezTo>
                    <a:pt x="384" y="284"/>
                    <a:pt x="384" y="284"/>
                    <a:pt x="384" y="284"/>
                  </a:cubicBezTo>
                  <a:cubicBezTo>
                    <a:pt x="367" y="274"/>
                    <a:pt x="367" y="274"/>
                    <a:pt x="367" y="274"/>
                  </a:cubicBezTo>
                  <a:cubicBezTo>
                    <a:pt x="372" y="261"/>
                    <a:pt x="376" y="247"/>
                    <a:pt x="378" y="233"/>
                  </a:cubicBezTo>
                  <a:lnTo>
                    <a:pt x="398" y="233"/>
                  </a:lnTo>
                  <a:close/>
                  <a:moveTo>
                    <a:pt x="211" y="236"/>
                  </a:moveTo>
                  <a:cubicBezTo>
                    <a:pt x="197" y="236"/>
                    <a:pt x="185" y="224"/>
                    <a:pt x="185" y="210"/>
                  </a:cubicBezTo>
                  <a:cubicBezTo>
                    <a:pt x="185" y="196"/>
                    <a:pt x="197" y="185"/>
                    <a:pt x="211" y="185"/>
                  </a:cubicBezTo>
                  <a:cubicBezTo>
                    <a:pt x="225" y="185"/>
                    <a:pt x="236" y="196"/>
                    <a:pt x="236" y="210"/>
                  </a:cubicBezTo>
                  <a:cubicBezTo>
                    <a:pt x="236" y="224"/>
                    <a:pt x="225" y="236"/>
                    <a:pt x="211" y="236"/>
                  </a:cubicBezTo>
                  <a:close/>
                </a:path>
              </a:pathLst>
            </a:custGeom>
            <a:solidFill>
              <a:schemeClr val="accent1">
                <a:alpha val="24000"/>
              </a:schemeClr>
            </a:solidFill>
            <a:ln cmpd="sng" w="12700">
              <a:solidFill>
                <a:schemeClr val="accent1"/>
              </a:solidFill>
              <a:miter lim="800000"/>
            </a:ln>
            <a:extLst/>
          </p:spPr>
          <p:txBody>
            <a:bodyPr anchor="ctr"/>
            <a:lstStyle/>
            <a:p>
              <a:endParaRPr altLang="en-US" lang="zh-CN"/>
            </a:p>
          </p:txBody>
        </p:sp>
        <p:sp>
          <p:nvSpPr>
            <p:cNvPr id="28" name="Freeform 7"/>
            <p:cNvSpPr>
              <a:spLocks noEditPoints="1"/>
            </p:cNvSpPr>
            <p:nvPr/>
          </p:nvSpPr>
          <p:spPr bwMode="auto">
            <a:xfrm>
              <a:off x="5602288" y="2933700"/>
              <a:ext cx="985838" cy="985838"/>
            </a:xfrm>
            <a:custGeom>
              <a:gdLst>
                <a:gd fmla="*/ 132 w 263" name="T0"/>
                <a:gd fmla="*/ 0 h 263" name="T1"/>
                <a:gd fmla="*/ 0 w 263" name="T2"/>
                <a:gd fmla="*/ 131 h 263" name="T3"/>
                <a:gd fmla="*/ 132 w 263" name="T4"/>
                <a:gd fmla="*/ 263 h 263" name="T5"/>
                <a:gd fmla="*/ 263 w 263" name="T6"/>
                <a:gd fmla="*/ 131 h 263" name="T7"/>
                <a:gd fmla="*/ 132 w 263" name="T8"/>
                <a:gd fmla="*/ 0 h 263" name="T9"/>
                <a:gd fmla="*/ 132 w 263" name="T10"/>
                <a:gd fmla="*/ 190 h 263" name="T11"/>
                <a:gd fmla="*/ 73 w 263" name="T12"/>
                <a:gd fmla="*/ 131 h 263" name="T13"/>
                <a:gd fmla="*/ 132 w 263" name="T14"/>
                <a:gd fmla="*/ 73 h 263" name="T15"/>
                <a:gd fmla="*/ 190 w 263" name="T16"/>
                <a:gd fmla="*/ 131 h 263" name="T17"/>
                <a:gd fmla="*/ 132 w 263" name="T18"/>
                <a:gd fmla="*/ 190 h 263"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263" w="263">
                  <a:moveTo>
                    <a:pt x="132" y="0"/>
                  </a:moveTo>
                  <a:cubicBezTo>
                    <a:pt x="59" y="0"/>
                    <a:pt x="0" y="59"/>
                    <a:pt x="0" y="131"/>
                  </a:cubicBezTo>
                  <a:cubicBezTo>
                    <a:pt x="0" y="204"/>
                    <a:pt x="59" y="263"/>
                    <a:pt x="132" y="263"/>
                  </a:cubicBezTo>
                  <a:cubicBezTo>
                    <a:pt x="204" y="263"/>
                    <a:pt x="263" y="204"/>
                    <a:pt x="263" y="131"/>
                  </a:cubicBezTo>
                  <a:cubicBezTo>
                    <a:pt x="263" y="59"/>
                    <a:pt x="204" y="0"/>
                    <a:pt x="132" y="0"/>
                  </a:cubicBezTo>
                  <a:close/>
                  <a:moveTo>
                    <a:pt x="132" y="190"/>
                  </a:moveTo>
                  <a:cubicBezTo>
                    <a:pt x="99" y="190"/>
                    <a:pt x="73" y="164"/>
                    <a:pt x="73" y="131"/>
                  </a:cubicBezTo>
                  <a:cubicBezTo>
                    <a:pt x="73" y="99"/>
                    <a:pt x="99" y="73"/>
                    <a:pt x="132" y="73"/>
                  </a:cubicBezTo>
                  <a:cubicBezTo>
                    <a:pt x="164" y="73"/>
                    <a:pt x="190" y="99"/>
                    <a:pt x="190" y="131"/>
                  </a:cubicBezTo>
                  <a:cubicBezTo>
                    <a:pt x="190" y="164"/>
                    <a:pt x="164" y="190"/>
                    <a:pt x="132" y="190"/>
                  </a:cubicBezTo>
                  <a:close/>
                </a:path>
              </a:pathLst>
            </a:custGeom>
            <a:solidFill>
              <a:schemeClr val="accent1">
                <a:alpha val="24000"/>
              </a:schemeClr>
            </a:solidFill>
            <a:ln cmpd="sng" w="12700">
              <a:solidFill>
                <a:schemeClr val="accent1"/>
              </a:solidFill>
              <a:miter lim="800000"/>
            </a:ln>
            <a:extLst/>
          </p:spPr>
          <p:txBody>
            <a:bodyPr anchor="ctr"/>
            <a:lstStyle/>
            <a:p>
              <a:endParaRPr altLang="en-US" lang="zh-CN"/>
            </a:p>
          </p:txBody>
        </p:sp>
      </p:grpSp>
      <p:grpSp>
        <p:nvGrpSpPr>
          <p:cNvPr id="29" name="组合 28"/>
          <p:cNvGrpSpPr/>
          <p:nvPr/>
        </p:nvGrpSpPr>
        <p:grpSpPr>
          <a:xfrm>
            <a:off x="2998146" y="2239331"/>
            <a:ext cx="1896829" cy="1893545"/>
            <a:chOff x="5102225" y="2441575"/>
            <a:chExt cx="1982788" cy="1979613"/>
          </a:xfrm>
          <a:solidFill>
            <a:srgbClr val="000000">
              <a:alpha val="60000"/>
            </a:srgbClr>
          </a:solidFill>
          <a:effectLst/>
        </p:grpSpPr>
        <p:sp>
          <p:nvSpPr>
            <p:cNvPr id="30" name="Freeform 12"/>
            <p:cNvSpPr>
              <a:spLocks noEditPoints="1"/>
            </p:cNvSpPr>
            <p:nvPr/>
          </p:nvSpPr>
          <p:spPr bwMode="auto">
            <a:xfrm>
              <a:off x="5102225" y="2441575"/>
              <a:ext cx="1982788" cy="1979613"/>
            </a:xfrm>
            <a:custGeom>
              <a:gdLst>
                <a:gd fmla="*/ 529 w 529" name="T0"/>
                <a:gd fmla="*/ 283 h 528" name="T1"/>
                <a:gd fmla="*/ 506 w 529" name="T2"/>
                <a:gd fmla="*/ 241 h 528" name="T3"/>
                <a:gd fmla="*/ 479 w 529" name="T4"/>
                <a:gd fmla="*/ 200 h 528" name="T5"/>
                <a:gd fmla="*/ 516 w 529" name="T6"/>
                <a:gd fmla="*/ 180 h 528" name="T7"/>
                <a:gd fmla="*/ 479 w 529" name="T8"/>
                <a:gd fmla="*/ 151 h 528" name="T9"/>
                <a:gd fmla="*/ 438 w 529" name="T10"/>
                <a:gd fmla="*/ 123 h 528" name="T11"/>
                <a:gd fmla="*/ 465 w 529" name="T12"/>
                <a:gd fmla="*/ 90 h 528" name="T13"/>
                <a:gd fmla="*/ 420 w 529" name="T14"/>
                <a:gd fmla="*/ 77 h 528" name="T15"/>
                <a:gd fmla="*/ 371 w 529" name="T16"/>
                <a:gd fmla="*/ 67 h 528" name="T17"/>
                <a:gd fmla="*/ 383 w 529" name="T18"/>
                <a:gd fmla="*/ 27 h 528" name="T19"/>
                <a:gd fmla="*/ 336 w 529" name="T20"/>
                <a:gd fmla="*/ 32 h 528" name="T21"/>
                <a:gd fmla="*/ 288 w 529" name="T22"/>
                <a:gd fmla="*/ 42 h 528" name="T23"/>
                <a:gd fmla="*/ 284 w 529" name="T24"/>
                <a:gd fmla="*/ 0 h 528" name="T25"/>
                <a:gd fmla="*/ 242 w 529" name="T26"/>
                <a:gd fmla="*/ 23 h 528" name="T27"/>
                <a:gd fmla="*/ 201 w 529" name="T28"/>
                <a:gd fmla="*/ 50 h 528" name="T29"/>
                <a:gd fmla="*/ 181 w 529" name="T30"/>
                <a:gd fmla="*/ 13 h 528" name="T31"/>
                <a:gd fmla="*/ 152 w 529" name="T32"/>
                <a:gd fmla="*/ 50 h 528" name="T33"/>
                <a:gd fmla="*/ 124 w 529" name="T34"/>
                <a:gd fmla="*/ 91 h 528" name="T35"/>
                <a:gd fmla="*/ 91 w 529" name="T36"/>
                <a:gd fmla="*/ 64 h 528" name="T37"/>
                <a:gd fmla="*/ 78 w 529" name="T38"/>
                <a:gd fmla="*/ 109 h 528" name="T39"/>
                <a:gd fmla="*/ 68 w 529" name="T40"/>
                <a:gd fmla="*/ 158 h 528" name="T41"/>
                <a:gd fmla="*/ 28 w 529" name="T42"/>
                <a:gd fmla="*/ 145 h 528" name="T43"/>
                <a:gd fmla="*/ 33 w 529" name="T44"/>
                <a:gd fmla="*/ 193 h 528" name="T45"/>
                <a:gd fmla="*/ 42 w 529" name="T46"/>
                <a:gd fmla="*/ 241 h 528" name="T47"/>
                <a:gd fmla="*/ 0 w 529" name="T48"/>
                <a:gd fmla="*/ 245 h 528" name="T49"/>
                <a:gd fmla="*/ 24 w 529" name="T50"/>
                <a:gd fmla="*/ 287 h 528" name="T51"/>
                <a:gd fmla="*/ 51 w 529" name="T52"/>
                <a:gd fmla="*/ 328 h 528" name="T53"/>
                <a:gd fmla="*/ 13 w 529" name="T54"/>
                <a:gd fmla="*/ 348 h 528" name="T55"/>
                <a:gd fmla="*/ 51 w 529" name="T56"/>
                <a:gd fmla="*/ 377 h 528" name="T57"/>
                <a:gd fmla="*/ 92 w 529" name="T58"/>
                <a:gd fmla="*/ 405 h 528" name="T59"/>
                <a:gd fmla="*/ 65 w 529" name="T60"/>
                <a:gd fmla="*/ 438 h 528" name="T61"/>
                <a:gd fmla="*/ 110 w 529" name="T62"/>
                <a:gd fmla="*/ 451 h 528" name="T63"/>
                <a:gd fmla="*/ 159 w 529" name="T64"/>
                <a:gd fmla="*/ 461 h 528" name="T65"/>
                <a:gd fmla="*/ 146 w 529" name="T66"/>
                <a:gd fmla="*/ 501 h 528" name="T67"/>
                <a:gd fmla="*/ 193 w 529" name="T68"/>
                <a:gd fmla="*/ 496 h 528" name="T69"/>
                <a:gd fmla="*/ 242 w 529" name="T70"/>
                <a:gd fmla="*/ 486 h 528" name="T71"/>
                <a:gd fmla="*/ 246 w 529" name="T72"/>
                <a:gd fmla="*/ 528 h 528" name="T73"/>
                <a:gd fmla="*/ 288 w 529" name="T74"/>
                <a:gd fmla="*/ 505 h 528" name="T75"/>
                <a:gd fmla="*/ 329 w 529" name="T76"/>
                <a:gd fmla="*/ 478 h 528" name="T77"/>
                <a:gd fmla="*/ 349 w 529" name="T78"/>
                <a:gd fmla="*/ 516 h 528" name="T79"/>
                <a:gd fmla="*/ 378 w 529" name="T80"/>
                <a:gd fmla="*/ 478 h 528" name="T81"/>
                <a:gd fmla="*/ 406 w 529" name="T82"/>
                <a:gd fmla="*/ 437 h 528" name="T83"/>
                <a:gd fmla="*/ 439 w 529" name="T84"/>
                <a:gd fmla="*/ 464 h 528" name="T85"/>
                <a:gd fmla="*/ 452 w 529" name="T86"/>
                <a:gd fmla="*/ 419 h 528" name="T87"/>
                <a:gd fmla="*/ 462 w 529" name="T88"/>
                <a:gd fmla="*/ 370 h 528" name="T89"/>
                <a:gd fmla="*/ 502 w 529" name="T90"/>
                <a:gd fmla="*/ 383 h 528" name="T91"/>
                <a:gd fmla="*/ 496 w 529" name="T92"/>
                <a:gd fmla="*/ 335 h 528" name="T93"/>
                <a:gd fmla="*/ 487 w 529" name="T94"/>
                <a:gd fmla="*/ 287 h 528" name="T95"/>
                <a:gd fmla="*/ 265 w 529" name="T96"/>
                <a:gd fmla="*/ 290 h 528" name="T97"/>
                <a:gd fmla="*/ 265 w 529" name="T98"/>
                <a:gd fmla="*/ 238 h 528" name="T99"/>
                <a:gd fmla="*/ 265 w 529" name="T100"/>
                <a:gd fmla="*/ 290 h 528" name="T10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b="b" l="0" r="r" t="0"/>
              <a:pathLst>
                <a:path h="528" w="529">
                  <a:moveTo>
                    <a:pt x="506" y="287"/>
                  </a:moveTo>
                  <a:cubicBezTo>
                    <a:pt x="529" y="283"/>
                    <a:pt x="529" y="283"/>
                    <a:pt x="529" y="283"/>
                  </a:cubicBezTo>
                  <a:cubicBezTo>
                    <a:pt x="529" y="245"/>
                    <a:pt x="529" y="245"/>
                    <a:pt x="529" y="245"/>
                  </a:cubicBezTo>
                  <a:cubicBezTo>
                    <a:pt x="506" y="241"/>
                    <a:pt x="506" y="241"/>
                    <a:pt x="506" y="241"/>
                  </a:cubicBezTo>
                  <a:cubicBezTo>
                    <a:pt x="487" y="241"/>
                    <a:pt x="487" y="241"/>
                    <a:pt x="487" y="241"/>
                  </a:cubicBezTo>
                  <a:cubicBezTo>
                    <a:pt x="486" y="227"/>
                    <a:pt x="483" y="213"/>
                    <a:pt x="479" y="200"/>
                  </a:cubicBezTo>
                  <a:cubicBezTo>
                    <a:pt x="496" y="193"/>
                    <a:pt x="496" y="193"/>
                    <a:pt x="496" y="193"/>
                  </a:cubicBezTo>
                  <a:cubicBezTo>
                    <a:pt x="516" y="180"/>
                    <a:pt x="516" y="180"/>
                    <a:pt x="516" y="180"/>
                  </a:cubicBezTo>
                  <a:cubicBezTo>
                    <a:pt x="502" y="145"/>
                    <a:pt x="502" y="145"/>
                    <a:pt x="502" y="145"/>
                  </a:cubicBezTo>
                  <a:cubicBezTo>
                    <a:pt x="479" y="151"/>
                    <a:pt x="479" y="151"/>
                    <a:pt x="479" y="151"/>
                  </a:cubicBezTo>
                  <a:cubicBezTo>
                    <a:pt x="462" y="158"/>
                    <a:pt x="462" y="158"/>
                    <a:pt x="462" y="158"/>
                  </a:cubicBezTo>
                  <a:cubicBezTo>
                    <a:pt x="455" y="145"/>
                    <a:pt x="447" y="134"/>
                    <a:pt x="438" y="123"/>
                  </a:cubicBezTo>
                  <a:cubicBezTo>
                    <a:pt x="452" y="109"/>
                    <a:pt x="452" y="109"/>
                    <a:pt x="452" y="109"/>
                  </a:cubicBezTo>
                  <a:cubicBezTo>
                    <a:pt x="465" y="90"/>
                    <a:pt x="465" y="90"/>
                    <a:pt x="465" y="90"/>
                  </a:cubicBezTo>
                  <a:cubicBezTo>
                    <a:pt x="439" y="64"/>
                    <a:pt x="439" y="64"/>
                    <a:pt x="439" y="64"/>
                  </a:cubicBezTo>
                  <a:cubicBezTo>
                    <a:pt x="420" y="77"/>
                    <a:pt x="420" y="77"/>
                    <a:pt x="420" y="77"/>
                  </a:cubicBezTo>
                  <a:cubicBezTo>
                    <a:pt x="406" y="91"/>
                    <a:pt x="406" y="91"/>
                    <a:pt x="406" y="91"/>
                  </a:cubicBezTo>
                  <a:cubicBezTo>
                    <a:pt x="395" y="82"/>
                    <a:pt x="383" y="74"/>
                    <a:pt x="371" y="67"/>
                  </a:cubicBezTo>
                  <a:cubicBezTo>
                    <a:pt x="378" y="50"/>
                    <a:pt x="378" y="50"/>
                    <a:pt x="378" y="50"/>
                  </a:cubicBezTo>
                  <a:cubicBezTo>
                    <a:pt x="383" y="27"/>
                    <a:pt x="383" y="27"/>
                    <a:pt x="383" y="27"/>
                  </a:cubicBezTo>
                  <a:cubicBezTo>
                    <a:pt x="349" y="13"/>
                    <a:pt x="349" y="13"/>
                    <a:pt x="349" y="13"/>
                  </a:cubicBezTo>
                  <a:cubicBezTo>
                    <a:pt x="336" y="32"/>
                    <a:pt x="336" y="32"/>
                    <a:pt x="336" y="32"/>
                  </a:cubicBezTo>
                  <a:cubicBezTo>
                    <a:pt x="329" y="50"/>
                    <a:pt x="329" y="50"/>
                    <a:pt x="329" y="50"/>
                  </a:cubicBezTo>
                  <a:cubicBezTo>
                    <a:pt x="316" y="46"/>
                    <a:pt x="302" y="43"/>
                    <a:pt x="288" y="42"/>
                  </a:cubicBezTo>
                  <a:cubicBezTo>
                    <a:pt x="288" y="23"/>
                    <a:pt x="288" y="23"/>
                    <a:pt x="288" y="23"/>
                  </a:cubicBezTo>
                  <a:cubicBezTo>
                    <a:pt x="284" y="0"/>
                    <a:pt x="284" y="0"/>
                    <a:pt x="284" y="0"/>
                  </a:cubicBezTo>
                  <a:cubicBezTo>
                    <a:pt x="246" y="0"/>
                    <a:pt x="246" y="0"/>
                    <a:pt x="246" y="0"/>
                  </a:cubicBezTo>
                  <a:cubicBezTo>
                    <a:pt x="242" y="23"/>
                    <a:pt x="242" y="23"/>
                    <a:pt x="242" y="23"/>
                  </a:cubicBezTo>
                  <a:cubicBezTo>
                    <a:pt x="242" y="42"/>
                    <a:pt x="242" y="42"/>
                    <a:pt x="242" y="42"/>
                  </a:cubicBezTo>
                  <a:cubicBezTo>
                    <a:pt x="228" y="43"/>
                    <a:pt x="214" y="46"/>
                    <a:pt x="201" y="50"/>
                  </a:cubicBezTo>
                  <a:cubicBezTo>
                    <a:pt x="193" y="32"/>
                    <a:pt x="193" y="32"/>
                    <a:pt x="193" y="32"/>
                  </a:cubicBezTo>
                  <a:cubicBezTo>
                    <a:pt x="181" y="13"/>
                    <a:pt x="181" y="13"/>
                    <a:pt x="181" y="13"/>
                  </a:cubicBezTo>
                  <a:cubicBezTo>
                    <a:pt x="146" y="27"/>
                    <a:pt x="146" y="27"/>
                    <a:pt x="146" y="27"/>
                  </a:cubicBezTo>
                  <a:cubicBezTo>
                    <a:pt x="152" y="50"/>
                    <a:pt x="152" y="50"/>
                    <a:pt x="152" y="50"/>
                  </a:cubicBezTo>
                  <a:cubicBezTo>
                    <a:pt x="159" y="67"/>
                    <a:pt x="159" y="67"/>
                    <a:pt x="159" y="67"/>
                  </a:cubicBezTo>
                  <a:cubicBezTo>
                    <a:pt x="146" y="74"/>
                    <a:pt x="135" y="82"/>
                    <a:pt x="124" y="91"/>
                  </a:cubicBezTo>
                  <a:cubicBezTo>
                    <a:pt x="110" y="77"/>
                    <a:pt x="110" y="77"/>
                    <a:pt x="110" y="77"/>
                  </a:cubicBezTo>
                  <a:cubicBezTo>
                    <a:pt x="91" y="64"/>
                    <a:pt x="91" y="64"/>
                    <a:pt x="91" y="64"/>
                  </a:cubicBezTo>
                  <a:cubicBezTo>
                    <a:pt x="65" y="90"/>
                    <a:pt x="65" y="90"/>
                    <a:pt x="65" y="90"/>
                  </a:cubicBezTo>
                  <a:cubicBezTo>
                    <a:pt x="78" y="109"/>
                    <a:pt x="78" y="109"/>
                    <a:pt x="78" y="109"/>
                  </a:cubicBezTo>
                  <a:cubicBezTo>
                    <a:pt x="92" y="123"/>
                    <a:pt x="92" y="123"/>
                    <a:pt x="92" y="123"/>
                  </a:cubicBezTo>
                  <a:cubicBezTo>
                    <a:pt x="83" y="134"/>
                    <a:pt x="75" y="145"/>
                    <a:pt x="68" y="158"/>
                  </a:cubicBezTo>
                  <a:cubicBezTo>
                    <a:pt x="51" y="151"/>
                    <a:pt x="51" y="151"/>
                    <a:pt x="51" y="151"/>
                  </a:cubicBezTo>
                  <a:cubicBezTo>
                    <a:pt x="28" y="145"/>
                    <a:pt x="28" y="145"/>
                    <a:pt x="28" y="145"/>
                  </a:cubicBezTo>
                  <a:cubicBezTo>
                    <a:pt x="13" y="180"/>
                    <a:pt x="13" y="180"/>
                    <a:pt x="13" y="180"/>
                  </a:cubicBezTo>
                  <a:cubicBezTo>
                    <a:pt x="33" y="193"/>
                    <a:pt x="33" y="193"/>
                    <a:pt x="33" y="193"/>
                  </a:cubicBezTo>
                  <a:cubicBezTo>
                    <a:pt x="51" y="200"/>
                    <a:pt x="51" y="200"/>
                    <a:pt x="51" y="200"/>
                  </a:cubicBezTo>
                  <a:cubicBezTo>
                    <a:pt x="47" y="213"/>
                    <a:pt x="44" y="227"/>
                    <a:pt x="42" y="241"/>
                  </a:cubicBezTo>
                  <a:cubicBezTo>
                    <a:pt x="24" y="241"/>
                    <a:pt x="24" y="241"/>
                    <a:pt x="24" y="241"/>
                  </a:cubicBezTo>
                  <a:cubicBezTo>
                    <a:pt x="0" y="245"/>
                    <a:pt x="0" y="245"/>
                    <a:pt x="0" y="245"/>
                  </a:cubicBezTo>
                  <a:cubicBezTo>
                    <a:pt x="0" y="283"/>
                    <a:pt x="0" y="283"/>
                    <a:pt x="0" y="283"/>
                  </a:cubicBezTo>
                  <a:cubicBezTo>
                    <a:pt x="24" y="287"/>
                    <a:pt x="24" y="287"/>
                    <a:pt x="24" y="287"/>
                  </a:cubicBezTo>
                  <a:cubicBezTo>
                    <a:pt x="42" y="287"/>
                    <a:pt x="42" y="287"/>
                    <a:pt x="42" y="287"/>
                  </a:cubicBezTo>
                  <a:cubicBezTo>
                    <a:pt x="44" y="301"/>
                    <a:pt x="47" y="315"/>
                    <a:pt x="51" y="328"/>
                  </a:cubicBezTo>
                  <a:cubicBezTo>
                    <a:pt x="33" y="335"/>
                    <a:pt x="33" y="335"/>
                    <a:pt x="33" y="335"/>
                  </a:cubicBezTo>
                  <a:cubicBezTo>
                    <a:pt x="13" y="348"/>
                    <a:pt x="13" y="348"/>
                    <a:pt x="13" y="348"/>
                  </a:cubicBezTo>
                  <a:cubicBezTo>
                    <a:pt x="28" y="383"/>
                    <a:pt x="28" y="383"/>
                    <a:pt x="28" y="383"/>
                  </a:cubicBezTo>
                  <a:cubicBezTo>
                    <a:pt x="51" y="377"/>
                    <a:pt x="51" y="377"/>
                    <a:pt x="51" y="377"/>
                  </a:cubicBezTo>
                  <a:cubicBezTo>
                    <a:pt x="68" y="370"/>
                    <a:pt x="68" y="370"/>
                    <a:pt x="68" y="370"/>
                  </a:cubicBezTo>
                  <a:cubicBezTo>
                    <a:pt x="75" y="383"/>
                    <a:pt x="83" y="394"/>
                    <a:pt x="92" y="405"/>
                  </a:cubicBezTo>
                  <a:cubicBezTo>
                    <a:pt x="78" y="419"/>
                    <a:pt x="78" y="419"/>
                    <a:pt x="78" y="419"/>
                  </a:cubicBezTo>
                  <a:cubicBezTo>
                    <a:pt x="65" y="438"/>
                    <a:pt x="65" y="438"/>
                    <a:pt x="65" y="438"/>
                  </a:cubicBezTo>
                  <a:cubicBezTo>
                    <a:pt x="91" y="464"/>
                    <a:pt x="91" y="464"/>
                    <a:pt x="91" y="464"/>
                  </a:cubicBezTo>
                  <a:cubicBezTo>
                    <a:pt x="110" y="451"/>
                    <a:pt x="110" y="451"/>
                    <a:pt x="110" y="451"/>
                  </a:cubicBezTo>
                  <a:cubicBezTo>
                    <a:pt x="124" y="437"/>
                    <a:pt x="124" y="437"/>
                    <a:pt x="124" y="437"/>
                  </a:cubicBezTo>
                  <a:cubicBezTo>
                    <a:pt x="135" y="446"/>
                    <a:pt x="146" y="454"/>
                    <a:pt x="159" y="461"/>
                  </a:cubicBezTo>
                  <a:cubicBezTo>
                    <a:pt x="152" y="478"/>
                    <a:pt x="152" y="478"/>
                    <a:pt x="152" y="478"/>
                  </a:cubicBezTo>
                  <a:cubicBezTo>
                    <a:pt x="146" y="501"/>
                    <a:pt x="146" y="501"/>
                    <a:pt x="146" y="501"/>
                  </a:cubicBezTo>
                  <a:cubicBezTo>
                    <a:pt x="181" y="516"/>
                    <a:pt x="181" y="516"/>
                    <a:pt x="181" y="516"/>
                  </a:cubicBezTo>
                  <a:cubicBezTo>
                    <a:pt x="193" y="496"/>
                    <a:pt x="193" y="496"/>
                    <a:pt x="193" y="496"/>
                  </a:cubicBezTo>
                  <a:cubicBezTo>
                    <a:pt x="201" y="478"/>
                    <a:pt x="201" y="478"/>
                    <a:pt x="201" y="478"/>
                  </a:cubicBezTo>
                  <a:cubicBezTo>
                    <a:pt x="214" y="482"/>
                    <a:pt x="228" y="485"/>
                    <a:pt x="242" y="486"/>
                  </a:cubicBezTo>
                  <a:cubicBezTo>
                    <a:pt x="242" y="505"/>
                    <a:pt x="242" y="505"/>
                    <a:pt x="242" y="505"/>
                  </a:cubicBezTo>
                  <a:cubicBezTo>
                    <a:pt x="246" y="528"/>
                    <a:pt x="246" y="528"/>
                    <a:pt x="246" y="528"/>
                  </a:cubicBezTo>
                  <a:cubicBezTo>
                    <a:pt x="284" y="528"/>
                    <a:pt x="284" y="528"/>
                    <a:pt x="284" y="528"/>
                  </a:cubicBezTo>
                  <a:cubicBezTo>
                    <a:pt x="288" y="505"/>
                    <a:pt x="288" y="505"/>
                    <a:pt x="288" y="505"/>
                  </a:cubicBezTo>
                  <a:cubicBezTo>
                    <a:pt x="288" y="486"/>
                    <a:pt x="288" y="486"/>
                    <a:pt x="288" y="486"/>
                  </a:cubicBezTo>
                  <a:cubicBezTo>
                    <a:pt x="302" y="485"/>
                    <a:pt x="316" y="482"/>
                    <a:pt x="329" y="478"/>
                  </a:cubicBezTo>
                  <a:cubicBezTo>
                    <a:pt x="336" y="496"/>
                    <a:pt x="336" y="496"/>
                    <a:pt x="336" y="496"/>
                  </a:cubicBezTo>
                  <a:cubicBezTo>
                    <a:pt x="349" y="516"/>
                    <a:pt x="349" y="516"/>
                    <a:pt x="349" y="516"/>
                  </a:cubicBezTo>
                  <a:cubicBezTo>
                    <a:pt x="383" y="501"/>
                    <a:pt x="383" y="501"/>
                    <a:pt x="383" y="501"/>
                  </a:cubicBezTo>
                  <a:cubicBezTo>
                    <a:pt x="378" y="478"/>
                    <a:pt x="378" y="478"/>
                    <a:pt x="378" y="478"/>
                  </a:cubicBezTo>
                  <a:cubicBezTo>
                    <a:pt x="371" y="461"/>
                    <a:pt x="371" y="461"/>
                    <a:pt x="371" y="461"/>
                  </a:cubicBezTo>
                  <a:cubicBezTo>
                    <a:pt x="383" y="454"/>
                    <a:pt x="395" y="446"/>
                    <a:pt x="406" y="437"/>
                  </a:cubicBezTo>
                  <a:cubicBezTo>
                    <a:pt x="420" y="451"/>
                    <a:pt x="420" y="451"/>
                    <a:pt x="420" y="451"/>
                  </a:cubicBezTo>
                  <a:cubicBezTo>
                    <a:pt x="439" y="464"/>
                    <a:pt x="439" y="464"/>
                    <a:pt x="439" y="464"/>
                  </a:cubicBezTo>
                  <a:cubicBezTo>
                    <a:pt x="465" y="438"/>
                    <a:pt x="465" y="438"/>
                    <a:pt x="465" y="438"/>
                  </a:cubicBezTo>
                  <a:cubicBezTo>
                    <a:pt x="452" y="419"/>
                    <a:pt x="452" y="419"/>
                    <a:pt x="452" y="419"/>
                  </a:cubicBezTo>
                  <a:cubicBezTo>
                    <a:pt x="438" y="405"/>
                    <a:pt x="438" y="405"/>
                    <a:pt x="438" y="405"/>
                  </a:cubicBezTo>
                  <a:cubicBezTo>
                    <a:pt x="447" y="394"/>
                    <a:pt x="455" y="383"/>
                    <a:pt x="462" y="370"/>
                  </a:cubicBezTo>
                  <a:cubicBezTo>
                    <a:pt x="479" y="377"/>
                    <a:pt x="479" y="377"/>
                    <a:pt x="479" y="377"/>
                  </a:cubicBezTo>
                  <a:cubicBezTo>
                    <a:pt x="502" y="383"/>
                    <a:pt x="502" y="383"/>
                    <a:pt x="502" y="383"/>
                  </a:cubicBezTo>
                  <a:cubicBezTo>
                    <a:pt x="516" y="348"/>
                    <a:pt x="516" y="348"/>
                    <a:pt x="516" y="348"/>
                  </a:cubicBezTo>
                  <a:cubicBezTo>
                    <a:pt x="496" y="335"/>
                    <a:pt x="496" y="335"/>
                    <a:pt x="496" y="335"/>
                  </a:cubicBezTo>
                  <a:cubicBezTo>
                    <a:pt x="479" y="328"/>
                    <a:pt x="479" y="328"/>
                    <a:pt x="479" y="328"/>
                  </a:cubicBezTo>
                  <a:cubicBezTo>
                    <a:pt x="483" y="315"/>
                    <a:pt x="486" y="301"/>
                    <a:pt x="487" y="287"/>
                  </a:cubicBezTo>
                  <a:lnTo>
                    <a:pt x="506" y="287"/>
                  </a:lnTo>
                  <a:close/>
                  <a:moveTo>
                    <a:pt x="265" y="290"/>
                  </a:moveTo>
                  <a:cubicBezTo>
                    <a:pt x="251" y="290"/>
                    <a:pt x="239" y="278"/>
                    <a:pt x="239" y="264"/>
                  </a:cubicBezTo>
                  <a:cubicBezTo>
                    <a:pt x="239" y="250"/>
                    <a:pt x="251" y="238"/>
                    <a:pt x="265" y="238"/>
                  </a:cubicBezTo>
                  <a:cubicBezTo>
                    <a:pt x="279" y="238"/>
                    <a:pt x="291" y="250"/>
                    <a:pt x="291" y="264"/>
                  </a:cubicBezTo>
                  <a:cubicBezTo>
                    <a:pt x="291" y="278"/>
                    <a:pt x="279" y="290"/>
                    <a:pt x="265" y="290"/>
                  </a:cubicBezTo>
                  <a:close/>
                </a:path>
              </a:pathLst>
            </a:custGeom>
            <a:solidFill>
              <a:schemeClr val="accent1">
                <a:alpha val="24000"/>
              </a:schemeClr>
            </a:solidFill>
            <a:ln cmpd="sng" w="12700">
              <a:solidFill>
                <a:schemeClr val="accent1"/>
              </a:solidFill>
              <a:miter lim="800000"/>
            </a:ln>
            <a:extLst/>
          </p:spPr>
          <p:txBody>
            <a:bodyPr anchor="ctr"/>
            <a:lstStyle/>
            <a:p>
              <a:endParaRPr altLang="en-US" lang="zh-CN"/>
            </a:p>
          </p:txBody>
        </p:sp>
        <p:sp>
          <p:nvSpPr>
            <p:cNvPr id="31" name="Freeform 13"/>
            <p:cNvSpPr>
              <a:spLocks noEditPoints="1"/>
            </p:cNvSpPr>
            <p:nvPr/>
          </p:nvSpPr>
          <p:spPr bwMode="auto">
            <a:xfrm>
              <a:off x="5405438" y="2741613"/>
              <a:ext cx="1376363" cy="1381125"/>
            </a:xfrm>
            <a:custGeom>
              <a:gdLst>
                <a:gd fmla="*/ 184 w 367" name="T0"/>
                <a:gd fmla="*/ 0 h 368" name="T1"/>
                <a:gd fmla="*/ 0 w 367" name="T2"/>
                <a:gd fmla="*/ 184 h 368" name="T3"/>
                <a:gd fmla="*/ 184 w 367" name="T4"/>
                <a:gd fmla="*/ 368 h 368" name="T5"/>
                <a:gd fmla="*/ 367 w 367" name="T6"/>
                <a:gd fmla="*/ 184 h 368" name="T7"/>
                <a:gd fmla="*/ 184 w 367" name="T8"/>
                <a:gd fmla="*/ 0 h 368" name="T9"/>
                <a:gd fmla="*/ 184 w 367" name="T10"/>
                <a:gd fmla="*/ 250 h 368" name="T11"/>
                <a:gd fmla="*/ 118 w 367" name="T12"/>
                <a:gd fmla="*/ 184 h 368" name="T13"/>
                <a:gd fmla="*/ 184 w 367" name="T14"/>
                <a:gd fmla="*/ 118 h 368" name="T15"/>
                <a:gd fmla="*/ 250 w 367" name="T16"/>
                <a:gd fmla="*/ 184 h 368" name="T17"/>
                <a:gd fmla="*/ 184 w 367" name="T18"/>
                <a:gd fmla="*/ 250 h 368"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368" w="367">
                  <a:moveTo>
                    <a:pt x="184" y="0"/>
                  </a:moveTo>
                  <a:cubicBezTo>
                    <a:pt x="83" y="0"/>
                    <a:pt x="0" y="83"/>
                    <a:pt x="0" y="184"/>
                  </a:cubicBezTo>
                  <a:cubicBezTo>
                    <a:pt x="0" y="285"/>
                    <a:pt x="83" y="368"/>
                    <a:pt x="184" y="368"/>
                  </a:cubicBezTo>
                  <a:cubicBezTo>
                    <a:pt x="285" y="368"/>
                    <a:pt x="367" y="285"/>
                    <a:pt x="367" y="184"/>
                  </a:cubicBezTo>
                  <a:cubicBezTo>
                    <a:pt x="367" y="83"/>
                    <a:pt x="285" y="0"/>
                    <a:pt x="184" y="0"/>
                  </a:cubicBezTo>
                  <a:close/>
                  <a:moveTo>
                    <a:pt x="184" y="250"/>
                  </a:moveTo>
                  <a:cubicBezTo>
                    <a:pt x="148" y="250"/>
                    <a:pt x="118" y="220"/>
                    <a:pt x="118" y="184"/>
                  </a:cubicBezTo>
                  <a:cubicBezTo>
                    <a:pt x="118" y="148"/>
                    <a:pt x="148" y="118"/>
                    <a:pt x="184" y="118"/>
                  </a:cubicBezTo>
                  <a:cubicBezTo>
                    <a:pt x="220" y="118"/>
                    <a:pt x="250" y="148"/>
                    <a:pt x="250" y="184"/>
                  </a:cubicBezTo>
                  <a:cubicBezTo>
                    <a:pt x="250" y="220"/>
                    <a:pt x="220" y="250"/>
                    <a:pt x="184" y="250"/>
                  </a:cubicBezTo>
                  <a:close/>
                </a:path>
              </a:pathLst>
            </a:custGeom>
            <a:solidFill>
              <a:schemeClr val="accent1">
                <a:alpha val="24000"/>
              </a:schemeClr>
            </a:solidFill>
            <a:ln cmpd="sng" w="12700">
              <a:solidFill>
                <a:schemeClr val="accent1"/>
              </a:solidFill>
              <a:miter lim="800000"/>
            </a:ln>
            <a:extLst/>
          </p:spPr>
          <p:txBody>
            <a:bodyPr anchor="ctr"/>
            <a:lstStyle/>
            <a:p>
              <a:endParaRPr altLang="en-US" lang="zh-CN"/>
            </a:p>
          </p:txBody>
        </p:sp>
      </p:grpSp>
      <p:grpSp>
        <p:nvGrpSpPr>
          <p:cNvPr id="32" name="组合 31"/>
          <p:cNvGrpSpPr/>
          <p:nvPr/>
        </p:nvGrpSpPr>
        <p:grpSpPr>
          <a:xfrm>
            <a:off x="4617058" y="1883248"/>
            <a:ext cx="1243798" cy="1261857"/>
            <a:chOff x="5803900" y="2852738"/>
            <a:chExt cx="1300163" cy="1319212"/>
          </a:xfrm>
          <a:solidFill>
            <a:srgbClr val="000000">
              <a:alpha val="60000"/>
            </a:srgbClr>
          </a:solidFill>
          <a:effectLst/>
        </p:grpSpPr>
        <p:sp>
          <p:nvSpPr>
            <p:cNvPr id="33" name="Freeform 18"/>
            <p:cNvSpPr>
              <a:spLocks noEditPoints="1"/>
            </p:cNvSpPr>
            <p:nvPr/>
          </p:nvSpPr>
          <p:spPr bwMode="auto">
            <a:xfrm>
              <a:off x="5803900" y="2852738"/>
              <a:ext cx="1300163" cy="1319212"/>
            </a:xfrm>
            <a:custGeom>
              <a:gdLst>
                <a:gd fmla="*/ 309 w 347" name="T0"/>
                <a:gd fmla="*/ 176 h 352" name="T1"/>
                <a:gd fmla="*/ 326 w 347" name="T2"/>
                <a:gd fmla="*/ 150 h 352" name="T3"/>
                <a:gd fmla="*/ 335 w 347" name="T4"/>
                <a:gd fmla="*/ 103 h 352" name="T5"/>
                <a:gd fmla="*/ 294 w 347" name="T6"/>
                <a:gd fmla="*/ 113 h 352" name="T7"/>
                <a:gd fmla="*/ 282 w 347" name="T8"/>
                <a:gd fmla="*/ 65 h 352" name="T9"/>
                <a:gd fmla="*/ 262 w 347" name="T10"/>
                <a:gd fmla="*/ 22 h 352" name="T11"/>
                <a:gd fmla="*/ 234 w 347" name="T12"/>
                <a:gd fmla="*/ 54 h 352" name="T13"/>
                <a:gd fmla="*/ 196 w 347" name="T14"/>
                <a:gd fmla="*/ 23 h 352" name="T15"/>
                <a:gd fmla="*/ 155 w 347" name="T16"/>
                <a:gd fmla="*/ 0 h 352" name="T17"/>
                <a:gd fmla="*/ 151 w 347" name="T18"/>
                <a:gd fmla="*/ 42 h 352" name="T19"/>
                <a:gd fmla="*/ 102 w 347" name="T20"/>
                <a:gd fmla="*/ 39 h 352" name="T21"/>
                <a:gd fmla="*/ 55 w 347" name="T22"/>
                <a:gd fmla="*/ 44 h 352" name="T23"/>
                <a:gd fmla="*/ 77 w 347" name="T24"/>
                <a:gd fmla="*/ 81 h 352" name="T25"/>
                <a:gd fmla="*/ 35 w 347" name="T26"/>
                <a:gd fmla="*/ 107 h 352" name="T27"/>
                <a:gd fmla="*/ 0 w 347" name="T28"/>
                <a:gd fmla="*/ 139 h 352" name="T29"/>
                <a:gd fmla="*/ 39 w 347" name="T30"/>
                <a:gd fmla="*/ 156 h 352" name="T31"/>
                <a:gd fmla="*/ 39 w 347" name="T32"/>
                <a:gd fmla="*/ 195 h 352" name="T33"/>
                <a:gd fmla="*/ 0 w 347" name="T34"/>
                <a:gd fmla="*/ 212 h 352" name="T35"/>
                <a:gd fmla="*/ 35 w 347" name="T36"/>
                <a:gd fmla="*/ 244 h 352" name="T37"/>
                <a:gd fmla="*/ 77 w 347" name="T38"/>
                <a:gd fmla="*/ 271 h 352" name="T39"/>
                <a:gd fmla="*/ 55 w 347" name="T40"/>
                <a:gd fmla="*/ 307 h 352" name="T41"/>
                <a:gd fmla="*/ 102 w 347" name="T42"/>
                <a:gd fmla="*/ 313 h 352" name="T43"/>
                <a:gd fmla="*/ 151 w 347" name="T44"/>
                <a:gd fmla="*/ 309 h 352" name="T45"/>
                <a:gd fmla="*/ 155 w 347" name="T46"/>
                <a:gd fmla="*/ 352 h 352" name="T47"/>
                <a:gd fmla="*/ 196 w 347" name="T48"/>
                <a:gd fmla="*/ 329 h 352" name="T49"/>
                <a:gd fmla="*/ 234 w 347" name="T50"/>
                <a:gd fmla="*/ 297 h 352" name="T51"/>
                <a:gd fmla="*/ 262 w 347" name="T52"/>
                <a:gd fmla="*/ 329 h 352" name="T53"/>
                <a:gd fmla="*/ 282 w 347" name="T54"/>
                <a:gd fmla="*/ 286 h 352" name="T55"/>
                <a:gd fmla="*/ 294 w 347" name="T56"/>
                <a:gd fmla="*/ 239 h 352" name="T57"/>
                <a:gd fmla="*/ 335 w 347" name="T58"/>
                <a:gd fmla="*/ 248 h 352" name="T59"/>
                <a:gd fmla="*/ 326 w 347" name="T60"/>
                <a:gd fmla="*/ 201 h 352" name="T61"/>
                <a:gd fmla="*/ 174 w 347" name="T62"/>
                <a:gd fmla="*/ 201 h 352" name="T63"/>
                <a:gd fmla="*/ 174 w 347" name="T64"/>
                <a:gd fmla="*/ 150 h 352" name="T65"/>
                <a:gd fmla="*/ 174 w 347" name="T66"/>
                <a:gd fmla="*/ 201 h 352" name="T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b="b" l="0" r="r" t="0"/>
              <a:pathLst>
                <a:path h="352" w="347">
                  <a:moveTo>
                    <a:pt x="308" y="195"/>
                  </a:moveTo>
                  <a:cubicBezTo>
                    <a:pt x="309" y="189"/>
                    <a:pt x="309" y="182"/>
                    <a:pt x="309" y="176"/>
                  </a:cubicBezTo>
                  <a:cubicBezTo>
                    <a:pt x="309" y="169"/>
                    <a:pt x="309" y="162"/>
                    <a:pt x="308" y="156"/>
                  </a:cubicBezTo>
                  <a:cubicBezTo>
                    <a:pt x="326" y="150"/>
                    <a:pt x="326" y="150"/>
                    <a:pt x="326" y="150"/>
                  </a:cubicBezTo>
                  <a:cubicBezTo>
                    <a:pt x="347" y="139"/>
                    <a:pt x="347" y="139"/>
                    <a:pt x="347" y="139"/>
                  </a:cubicBezTo>
                  <a:cubicBezTo>
                    <a:pt x="335" y="103"/>
                    <a:pt x="335" y="103"/>
                    <a:pt x="335" y="103"/>
                  </a:cubicBezTo>
                  <a:cubicBezTo>
                    <a:pt x="312" y="107"/>
                    <a:pt x="312" y="107"/>
                    <a:pt x="312" y="107"/>
                  </a:cubicBezTo>
                  <a:cubicBezTo>
                    <a:pt x="294" y="113"/>
                    <a:pt x="294" y="113"/>
                    <a:pt x="294" y="113"/>
                  </a:cubicBezTo>
                  <a:cubicBezTo>
                    <a:pt x="288" y="101"/>
                    <a:pt x="280" y="90"/>
                    <a:pt x="271" y="81"/>
                  </a:cubicBezTo>
                  <a:cubicBezTo>
                    <a:pt x="282" y="65"/>
                    <a:pt x="282" y="65"/>
                    <a:pt x="282" y="65"/>
                  </a:cubicBezTo>
                  <a:cubicBezTo>
                    <a:pt x="292" y="44"/>
                    <a:pt x="292" y="44"/>
                    <a:pt x="292" y="44"/>
                  </a:cubicBezTo>
                  <a:cubicBezTo>
                    <a:pt x="262" y="22"/>
                    <a:pt x="262" y="22"/>
                    <a:pt x="262" y="22"/>
                  </a:cubicBezTo>
                  <a:cubicBezTo>
                    <a:pt x="245" y="39"/>
                    <a:pt x="245" y="39"/>
                    <a:pt x="245" y="39"/>
                  </a:cubicBezTo>
                  <a:cubicBezTo>
                    <a:pt x="234" y="54"/>
                    <a:pt x="234" y="54"/>
                    <a:pt x="234" y="54"/>
                  </a:cubicBezTo>
                  <a:cubicBezTo>
                    <a:pt x="222" y="48"/>
                    <a:pt x="210" y="44"/>
                    <a:pt x="196" y="42"/>
                  </a:cubicBezTo>
                  <a:cubicBezTo>
                    <a:pt x="196" y="23"/>
                    <a:pt x="196" y="23"/>
                    <a:pt x="196" y="23"/>
                  </a:cubicBezTo>
                  <a:cubicBezTo>
                    <a:pt x="192" y="0"/>
                    <a:pt x="192" y="0"/>
                    <a:pt x="192" y="0"/>
                  </a:cubicBezTo>
                  <a:cubicBezTo>
                    <a:pt x="155" y="0"/>
                    <a:pt x="155" y="0"/>
                    <a:pt x="155" y="0"/>
                  </a:cubicBezTo>
                  <a:cubicBezTo>
                    <a:pt x="151" y="23"/>
                    <a:pt x="151" y="23"/>
                    <a:pt x="151" y="23"/>
                  </a:cubicBezTo>
                  <a:cubicBezTo>
                    <a:pt x="151" y="42"/>
                    <a:pt x="151" y="42"/>
                    <a:pt x="151" y="42"/>
                  </a:cubicBezTo>
                  <a:cubicBezTo>
                    <a:pt x="138" y="44"/>
                    <a:pt x="125" y="48"/>
                    <a:pt x="113" y="54"/>
                  </a:cubicBezTo>
                  <a:cubicBezTo>
                    <a:pt x="102" y="39"/>
                    <a:pt x="102" y="39"/>
                    <a:pt x="102" y="39"/>
                  </a:cubicBezTo>
                  <a:cubicBezTo>
                    <a:pt x="85" y="22"/>
                    <a:pt x="85" y="22"/>
                    <a:pt x="85" y="22"/>
                  </a:cubicBezTo>
                  <a:cubicBezTo>
                    <a:pt x="55" y="44"/>
                    <a:pt x="55" y="44"/>
                    <a:pt x="55" y="44"/>
                  </a:cubicBezTo>
                  <a:cubicBezTo>
                    <a:pt x="65" y="65"/>
                    <a:pt x="65" y="65"/>
                    <a:pt x="65" y="65"/>
                  </a:cubicBezTo>
                  <a:cubicBezTo>
                    <a:pt x="77" y="81"/>
                    <a:pt x="77" y="81"/>
                    <a:pt x="77" y="81"/>
                  </a:cubicBezTo>
                  <a:cubicBezTo>
                    <a:pt x="67" y="90"/>
                    <a:pt x="60" y="101"/>
                    <a:pt x="53" y="113"/>
                  </a:cubicBezTo>
                  <a:cubicBezTo>
                    <a:pt x="35" y="107"/>
                    <a:pt x="35" y="107"/>
                    <a:pt x="35" y="107"/>
                  </a:cubicBezTo>
                  <a:cubicBezTo>
                    <a:pt x="12" y="103"/>
                    <a:pt x="12" y="103"/>
                    <a:pt x="12" y="103"/>
                  </a:cubicBezTo>
                  <a:cubicBezTo>
                    <a:pt x="0" y="139"/>
                    <a:pt x="0" y="139"/>
                    <a:pt x="0" y="139"/>
                  </a:cubicBezTo>
                  <a:cubicBezTo>
                    <a:pt x="21" y="150"/>
                    <a:pt x="21" y="150"/>
                    <a:pt x="21" y="150"/>
                  </a:cubicBezTo>
                  <a:cubicBezTo>
                    <a:pt x="39" y="156"/>
                    <a:pt x="39" y="156"/>
                    <a:pt x="39" y="156"/>
                  </a:cubicBezTo>
                  <a:cubicBezTo>
                    <a:pt x="38" y="162"/>
                    <a:pt x="38" y="169"/>
                    <a:pt x="38" y="176"/>
                  </a:cubicBezTo>
                  <a:cubicBezTo>
                    <a:pt x="38" y="182"/>
                    <a:pt x="38" y="189"/>
                    <a:pt x="39" y="195"/>
                  </a:cubicBezTo>
                  <a:cubicBezTo>
                    <a:pt x="21" y="201"/>
                    <a:pt x="21" y="201"/>
                    <a:pt x="21" y="201"/>
                  </a:cubicBezTo>
                  <a:cubicBezTo>
                    <a:pt x="0" y="212"/>
                    <a:pt x="0" y="212"/>
                    <a:pt x="0" y="212"/>
                  </a:cubicBezTo>
                  <a:cubicBezTo>
                    <a:pt x="12" y="248"/>
                    <a:pt x="12" y="248"/>
                    <a:pt x="12" y="248"/>
                  </a:cubicBezTo>
                  <a:cubicBezTo>
                    <a:pt x="35" y="244"/>
                    <a:pt x="35" y="244"/>
                    <a:pt x="35" y="244"/>
                  </a:cubicBezTo>
                  <a:cubicBezTo>
                    <a:pt x="53" y="239"/>
                    <a:pt x="53" y="239"/>
                    <a:pt x="53" y="239"/>
                  </a:cubicBezTo>
                  <a:cubicBezTo>
                    <a:pt x="60" y="250"/>
                    <a:pt x="67" y="261"/>
                    <a:pt x="77" y="271"/>
                  </a:cubicBezTo>
                  <a:cubicBezTo>
                    <a:pt x="65" y="286"/>
                    <a:pt x="65" y="286"/>
                    <a:pt x="65" y="286"/>
                  </a:cubicBezTo>
                  <a:cubicBezTo>
                    <a:pt x="55" y="307"/>
                    <a:pt x="55" y="307"/>
                    <a:pt x="55" y="307"/>
                  </a:cubicBezTo>
                  <a:cubicBezTo>
                    <a:pt x="85" y="329"/>
                    <a:pt x="85" y="329"/>
                    <a:pt x="85" y="329"/>
                  </a:cubicBezTo>
                  <a:cubicBezTo>
                    <a:pt x="102" y="313"/>
                    <a:pt x="102" y="313"/>
                    <a:pt x="102" y="313"/>
                  </a:cubicBezTo>
                  <a:cubicBezTo>
                    <a:pt x="113" y="297"/>
                    <a:pt x="113" y="297"/>
                    <a:pt x="113" y="297"/>
                  </a:cubicBezTo>
                  <a:cubicBezTo>
                    <a:pt x="125" y="303"/>
                    <a:pt x="138" y="307"/>
                    <a:pt x="151" y="309"/>
                  </a:cubicBezTo>
                  <a:cubicBezTo>
                    <a:pt x="151" y="329"/>
                    <a:pt x="151" y="329"/>
                    <a:pt x="151" y="329"/>
                  </a:cubicBezTo>
                  <a:cubicBezTo>
                    <a:pt x="155" y="352"/>
                    <a:pt x="155" y="352"/>
                    <a:pt x="155" y="352"/>
                  </a:cubicBezTo>
                  <a:cubicBezTo>
                    <a:pt x="192" y="352"/>
                    <a:pt x="192" y="352"/>
                    <a:pt x="192" y="352"/>
                  </a:cubicBezTo>
                  <a:cubicBezTo>
                    <a:pt x="196" y="329"/>
                    <a:pt x="196" y="329"/>
                    <a:pt x="196" y="329"/>
                  </a:cubicBezTo>
                  <a:cubicBezTo>
                    <a:pt x="196" y="309"/>
                    <a:pt x="196" y="309"/>
                    <a:pt x="196" y="309"/>
                  </a:cubicBezTo>
                  <a:cubicBezTo>
                    <a:pt x="210" y="307"/>
                    <a:pt x="222" y="303"/>
                    <a:pt x="234" y="297"/>
                  </a:cubicBezTo>
                  <a:cubicBezTo>
                    <a:pt x="245" y="313"/>
                    <a:pt x="245" y="313"/>
                    <a:pt x="245" y="313"/>
                  </a:cubicBezTo>
                  <a:cubicBezTo>
                    <a:pt x="262" y="329"/>
                    <a:pt x="262" y="329"/>
                    <a:pt x="262" y="329"/>
                  </a:cubicBezTo>
                  <a:cubicBezTo>
                    <a:pt x="292" y="307"/>
                    <a:pt x="292" y="307"/>
                    <a:pt x="292" y="307"/>
                  </a:cubicBezTo>
                  <a:cubicBezTo>
                    <a:pt x="282" y="286"/>
                    <a:pt x="282" y="286"/>
                    <a:pt x="282" y="286"/>
                  </a:cubicBezTo>
                  <a:cubicBezTo>
                    <a:pt x="271" y="271"/>
                    <a:pt x="271" y="271"/>
                    <a:pt x="271" y="271"/>
                  </a:cubicBezTo>
                  <a:cubicBezTo>
                    <a:pt x="280" y="261"/>
                    <a:pt x="288" y="250"/>
                    <a:pt x="294" y="239"/>
                  </a:cubicBezTo>
                  <a:cubicBezTo>
                    <a:pt x="312" y="244"/>
                    <a:pt x="312" y="244"/>
                    <a:pt x="312" y="244"/>
                  </a:cubicBezTo>
                  <a:cubicBezTo>
                    <a:pt x="335" y="248"/>
                    <a:pt x="335" y="248"/>
                    <a:pt x="335" y="248"/>
                  </a:cubicBezTo>
                  <a:cubicBezTo>
                    <a:pt x="347" y="212"/>
                    <a:pt x="347" y="212"/>
                    <a:pt x="347" y="212"/>
                  </a:cubicBezTo>
                  <a:cubicBezTo>
                    <a:pt x="326" y="201"/>
                    <a:pt x="326" y="201"/>
                    <a:pt x="326" y="201"/>
                  </a:cubicBezTo>
                  <a:lnTo>
                    <a:pt x="308" y="195"/>
                  </a:lnTo>
                  <a:close/>
                  <a:moveTo>
                    <a:pt x="174" y="201"/>
                  </a:moveTo>
                  <a:cubicBezTo>
                    <a:pt x="159" y="201"/>
                    <a:pt x="148" y="190"/>
                    <a:pt x="148" y="176"/>
                  </a:cubicBezTo>
                  <a:cubicBezTo>
                    <a:pt x="148" y="162"/>
                    <a:pt x="159" y="150"/>
                    <a:pt x="174" y="150"/>
                  </a:cubicBezTo>
                  <a:cubicBezTo>
                    <a:pt x="188" y="150"/>
                    <a:pt x="199" y="162"/>
                    <a:pt x="199" y="176"/>
                  </a:cubicBezTo>
                  <a:cubicBezTo>
                    <a:pt x="199" y="190"/>
                    <a:pt x="188" y="201"/>
                    <a:pt x="174" y="201"/>
                  </a:cubicBezTo>
                  <a:close/>
                </a:path>
              </a:pathLst>
            </a:custGeom>
            <a:solidFill>
              <a:schemeClr val="accent1">
                <a:alpha val="24000"/>
              </a:schemeClr>
            </a:solidFill>
            <a:ln cmpd="sng" w="12700">
              <a:solidFill>
                <a:schemeClr val="accent1"/>
              </a:solidFill>
              <a:miter lim="800000"/>
            </a:ln>
            <a:extLst/>
          </p:spPr>
          <p:txBody>
            <a:bodyPr anchor="ctr"/>
            <a:lstStyle/>
            <a:p>
              <a:endParaRPr altLang="en-US" lang="zh-CN"/>
            </a:p>
          </p:txBody>
        </p:sp>
        <p:sp>
          <p:nvSpPr>
            <p:cNvPr id="34" name="Freeform 19"/>
            <p:cNvSpPr>
              <a:spLocks noEditPoints="1"/>
            </p:cNvSpPr>
            <p:nvPr/>
          </p:nvSpPr>
          <p:spPr bwMode="auto">
            <a:xfrm>
              <a:off x="6080125" y="3136900"/>
              <a:ext cx="747713" cy="746125"/>
            </a:xfrm>
            <a:custGeom>
              <a:gdLst>
                <a:gd fmla="*/ 100 w 199" name="T0"/>
                <a:gd fmla="*/ 0 h 199" name="T1"/>
                <a:gd fmla="*/ 0 w 199" name="T2"/>
                <a:gd fmla="*/ 100 h 199" name="T3"/>
                <a:gd fmla="*/ 100 w 199" name="T4"/>
                <a:gd fmla="*/ 199 h 199" name="T5"/>
                <a:gd fmla="*/ 199 w 199" name="T6"/>
                <a:gd fmla="*/ 100 h 199" name="T7"/>
                <a:gd fmla="*/ 100 w 199" name="T8"/>
                <a:gd fmla="*/ 0 h 199" name="T9"/>
                <a:gd fmla="*/ 100 w 199" name="T10"/>
                <a:gd fmla="*/ 150 h 199" name="T11"/>
                <a:gd fmla="*/ 49 w 199" name="T12"/>
                <a:gd fmla="*/ 100 h 199" name="T13"/>
                <a:gd fmla="*/ 100 w 199" name="T14"/>
                <a:gd fmla="*/ 49 h 199" name="T15"/>
                <a:gd fmla="*/ 150 w 199" name="T16"/>
                <a:gd fmla="*/ 100 h 199" name="T17"/>
                <a:gd fmla="*/ 100 w 199" name="T18"/>
                <a:gd fmla="*/ 150 h 199"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99" w="199">
                  <a:moveTo>
                    <a:pt x="100" y="0"/>
                  </a:moveTo>
                  <a:cubicBezTo>
                    <a:pt x="45" y="0"/>
                    <a:pt x="0" y="45"/>
                    <a:pt x="0" y="100"/>
                  </a:cubicBezTo>
                  <a:cubicBezTo>
                    <a:pt x="0" y="155"/>
                    <a:pt x="45" y="199"/>
                    <a:pt x="100" y="199"/>
                  </a:cubicBezTo>
                  <a:cubicBezTo>
                    <a:pt x="155" y="199"/>
                    <a:pt x="199" y="155"/>
                    <a:pt x="199" y="100"/>
                  </a:cubicBezTo>
                  <a:cubicBezTo>
                    <a:pt x="199" y="45"/>
                    <a:pt x="155" y="0"/>
                    <a:pt x="100" y="0"/>
                  </a:cubicBezTo>
                  <a:close/>
                  <a:moveTo>
                    <a:pt x="100" y="150"/>
                  </a:moveTo>
                  <a:cubicBezTo>
                    <a:pt x="72" y="150"/>
                    <a:pt x="49" y="128"/>
                    <a:pt x="49" y="100"/>
                  </a:cubicBezTo>
                  <a:cubicBezTo>
                    <a:pt x="49" y="72"/>
                    <a:pt x="72" y="49"/>
                    <a:pt x="100" y="49"/>
                  </a:cubicBezTo>
                  <a:cubicBezTo>
                    <a:pt x="127" y="49"/>
                    <a:pt x="150" y="72"/>
                    <a:pt x="150" y="100"/>
                  </a:cubicBezTo>
                  <a:cubicBezTo>
                    <a:pt x="150" y="128"/>
                    <a:pt x="127" y="150"/>
                    <a:pt x="100" y="150"/>
                  </a:cubicBezTo>
                  <a:close/>
                </a:path>
              </a:pathLst>
            </a:custGeom>
            <a:solidFill>
              <a:schemeClr val="accent1">
                <a:alpha val="24000"/>
              </a:schemeClr>
            </a:solidFill>
            <a:ln cmpd="sng" w="12700">
              <a:solidFill>
                <a:schemeClr val="accent1"/>
              </a:solidFill>
              <a:miter lim="800000"/>
            </a:ln>
            <a:extLst/>
          </p:spPr>
          <p:txBody>
            <a:bodyPr anchor="ctr"/>
            <a:lstStyle/>
            <a:p>
              <a:endParaRPr altLang="en-US" lang="zh-CN"/>
            </a:p>
          </p:txBody>
        </p:sp>
      </p:grpSp>
      <p:grpSp>
        <p:nvGrpSpPr>
          <p:cNvPr id="35" name="组合 34"/>
          <p:cNvGrpSpPr/>
          <p:nvPr/>
        </p:nvGrpSpPr>
        <p:grpSpPr>
          <a:xfrm>
            <a:off x="5687748" y="2114056"/>
            <a:ext cx="1511085" cy="1509370"/>
            <a:chOff x="5305425" y="2638425"/>
            <a:chExt cx="1579563" cy="1577975"/>
          </a:xfrm>
          <a:solidFill>
            <a:srgbClr val="000000">
              <a:alpha val="60000"/>
            </a:srgbClr>
          </a:solidFill>
          <a:effectLst/>
        </p:grpSpPr>
        <p:sp>
          <p:nvSpPr>
            <p:cNvPr id="36" name="Freeform 6"/>
            <p:cNvSpPr>
              <a:spLocks noEditPoints="1"/>
            </p:cNvSpPr>
            <p:nvPr/>
          </p:nvSpPr>
          <p:spPr bwMode="auto">
            <a:xfrm>
              <a:off x="5305425" y="2638425"/>
              <a:ext cx="1579563" cy="1577975"/>
            </a:xfrm>
            <a:custGeom>
              <a:gdLst>
                <a:gd fmla="*/ 421 w 421" name="T0"/>
                <a:gd fmla="*/ 229 h 421" name="T1"/>
                <a:gd fmla="*/ 398 w 421" name="T2"/>
                <a:gd fmla="*/ 188 h 421" name="T3"/>
                <a:gd fmla="*/ 367 w 421" name="T4"/>
                <a:gd fmla="*/ 146 h 421" name="T5"/>
                <a:gd fmla="*/ 402 w 421" name="T6"/>
                <a:gd fmla="*/ 122 h 421" name="T7"/>
                <a:gd fmla="*/ 361 w 421" name="T8"/>
                <a:gd fmla="*/ 97 h 421" name="T9"/>
                <a:gd fmla="*/ 314 w 421" name="T10"/>
                <a:gd fmla="*/ 77 h 421" name="T11"/>
                <a:gd fmla="*/ 332 w 421" name="T12"/>
                <a:gd fmla="*/ 38 h 421" name="T13"/>
                <a:gd fmla="*/ 285 w 421" name="T14"/>
                <a:gd fmla="*/ 37 h 421" name="T15"/>
                <a:gd fmla="*/ 233 w 421" name="T16"/>
                <a:gd fmla="*/ 43 h 421" name="T17"/>
                <a:gd fmla="*/ 229 w 421" name="T18"/>
                <a:gd fmla="*/ 0 h 421" name="T19"/>
                <a:gd fmla="*/ 188 w 421" name="T20"/>
                <a:gd fmla="*/ 23 h 421" name="T21"/>
                <a:gd fmla="*/ 146 w 421" name="T22"/>
                <a:gd fmla="*/ 54 h 421" name="T23"/>
                <a:gd fmla="*/ 122 w 421" name="T24"/>
                <a:gd fmla="*/ 19 h 421" name="T25"/>
                <a:gd fmla="*/ 98 w 421" name="T26"/>
                <a:gd fmla="*/ 60 h 421" name="T27"/>
                <a:gd fmla="*/ 77 w 421" name="T28"/>
                <a:gd fmla="*/ 107 h 421" name="T29"/>
                <a:gd fmla="*/ 38 w 421" name="T30"/>
                <a:gd fmla="*/ 89 h 421" name="T31"/>
                <a:gd fmla="*/ 37 w 421" name="T32"/>
                <a:gd fmla="*/ 136 h 421" name="T33"/>
                <a:gd fmla="*/ 43 w 421" name="T34"/>
                <a:gd fmla="*/ 188 h 421" name="T35"/>
                <a:gd fmla="*/ 0 w 421" name="T36"/>
                <a:gd fmla="*/ 192 h 421" name="T37"/>
                <a:gd fmla="*/ 24 w 421" name="T38"/>
                <a:gd fmla="*/ 233 h 421" name="T39"/>
                <a:gd fmla="*/ 54 w 421" name="T40"/>
                <a:gd fmla="*/ 274 h 421" name="T41"/>
                <a:gd fmla="*/ 19 w 421" name="T42"/>
                <a:gd fmla="*/ 299 h 421" name="T43"/>
                <a:gd fmla="*/ 60 w 421" name="T44"/>
                <a:gd fmla="*/ 323 h 421" name="T45"/>
                <a:gd fmla="*/ 107 w 421" name="T46"/>
                <a:gd fmla="*/ 344 h 421" name="T47"/>
                <a:gd fmla="*/ 89 w 421" name="T48"/>
                <a:gd fmla="*/ 383 h 421" name="T49"/>
                <a:gd fmla="*/ 137 w 421" name="T50"/>
                <a:gd fmla="*/ 384 h 421" name="T51"/>
                <a:gd fmla="*/ 188 w 421" name="T52"/>
                <a:gd fmla="*/ 378 h 421" name="T53"/>
                <a:gd fmla="*/ 192 w 421" name="T54"/>
                <a:gd fmla="*/ 421 h 421" name="T55"/>
                <a:gd fmla="*/ 233 w 421" name="T56"/>
                <a:gd fmla="*/ 397 h 421" name="T57"/>
                <a:gd fmla="*/ 275 w 421" name="T58"/>
                <a:gd fmla="*/ 367 h 421" name="T59"/>
                <a:gd fmla="*/ 299 w 421" name="T60"/>
                <a:gd fmla="*/ 402 h 421" name="T61"/>
                <a:gd fmla="*/ 324 w 421" name="T62"/>
                <a:gd fmla="*/ 361 h 421" name="T63"/>
                <a:gd fmla="*/ 344 w 421" name="T64"/>
                <a:gd fmla="*/ 314 h 421" name="T65"/>
                <a:gd fmla="*/ 383 w 421" name="T66"/>
                <a:gd fmla="*/ 332 h 421" name="T67"/>
                <a:gd fmla="*/ 384 w 421" name="T68"/>
                <a:gd fmla="*/ 284 h 421" name="T69"/>
                <a:gd fmla="*/ 378 w 421" name="T70"/>
                <a:gd fmla="*/ 233 h 421" name="T71"/>
                <a:gd fmla="*/ 211 w 421" name="T72"/>
                <a:gd fmla="*/ 236 h 421" name="T73"/>
                <a:gd fmla="*/ 211 w 421" name="T74"/>
                <a:gd fmla="*/ 185 h 421" name="T75"/>
                <a:gd fmla="*/ 211 w 421" name="T76"/>
                <a:gd fmla="*/ 236 h 421" name="T7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b="b" l="0" r="r" t="0"/>
              <a:pathLst>
                <a:path h="421" w="421">
                  <a:moveTo>
                    <a:pt x="398" y="233"/>
                  </a:moveTo>
                  <a:cubicBezTo>
                    <a:pt x="421" y="229"/>
                    <a:pt x="421" y="229"/>
                    <a:pt x="421" y="229"/>
                  </a:cubicBezTo>
                  <a:cubicBezTo>
                    <a:pt x="421" y="192"/>
                    <a:pt x="421" y="192"/>
                    <a:pt x="421" y="192"/>
                  </a:cubicBezTo>
                  <a:cubicBezTo>
                    <a:pt x="398" y="188"/>
                    <a:pt x="398" y="188"/>
                    <a:pt x="398" y="188"/>
                  </a:cubicBezTo>
                  <a:cubicBezTo>
                    <a:pt x="378" y="188"/>
                    <a:pt x="378" y="188"/>
                    <a:pt x="378" y="188"/>
                  </a:cubicBezTo>
                  <a:cubicBezTo>
                    <a:pt x="376" y="173"/>
                    <a:pt x="372" y="159"/>
                    <a:pt x="367" y="146"/>
                  </a:cubicBezTo>
                  <a:cubicBezTo>
                    <a:pt x="384" y="136"/>
                    <a:pt x="384" y="136"/>
                    <a:pt x="384" y="136"/>
                  </a:cubicBezTo>
                  <a:cubicBezTo>
                    <a:pt x="402" y="122"/>
                    <a:pt x="402" y="122"/>
                    <a:pt x="402" y="122"/>
                  </a:cubicBezTo>
                  <a:cubicBezTo>
                    <a:pt x="383" y="89"/>
                    <a:pt x="383" y="89"/>
                    <a:pt x="383" y="89"/>
                  </a:cubicBezTo>
                  <a:cubicBezTo>
                    <a:pt x="361" y="97"/>
                    <a:pt x="361" y="97"/>
                    <a:pt x="361" y="97"/>
                  </a:cubicBezTo>
                  <a:cubicBezTo>
                    <a:pt x="344" y="107"/>
                    <a:pt x="344" y="107"/>
                    <a:pt x="344" y="107"/>
                  </a:cubicBezTo>
                  <a:cubicBezTo>
                    <a:pt x="336" y="96"/>
                    <a:pt x="325" y="85"/>
                    <a:pt x="314" y="77"/>
                  </a:cubicBezTo>
                  <a:cubicBezTo>
                    <a:pt x="324" y="60"/>
                    <a:pt x="324" y="60"/>
                    <a:pt x="324" y="60"/>
                  </a:cubicBezTo>
                  <a:cubicBezTo>
                    <a:pt x="332" y="38"/>
                    <a:pt x="332" y="38"/>
                    <a:pt x="332" y="38"/>
                  </a:cubicBezTo>
                  <a:cubicBezTo>
                    <a:pt x="299" y="19"/>
                    <a:pt x="299" y="19"/>
                    <a:pt x="299" y="19"/>
                  </a:cubicBezTo>
                  <a:cubicBezTo>
                    <a:pt x="285" y="37"/>
                    <a:pt x="285" y="37"/>
                    <a:pt x="285" y="37"/>
                  </a:cubicBezTo>
                  <a:cubicBezTo>
                    <a:pt x="275" y="54"/>
                    <a:pt x="275" y="54"/>
                    <a:pt x="275" y="54"/>
                  </a:cubicBezTo>
                  <a:cubicBezTo>
                    <a:pt x="262" y="49"/>
                    <a:pt x="248" y="45"/>
                    <a:pt x="233" y="43"/>
                  </a:cubicBezTo>
                  <a:cubicBezTo>
                    <a:pt x="233" y="23"/>
                    <a:pt x="233" y="23"/>
                    <a:pt x="233" y="23"/>
                  </a:cubicBezTo>
                  <a:cubicBezTo>
                    <a:pt x="229" y="0"/>
                    <a:pt x="229" y="0"/>
                    <a:pt x="229" y="0"/>
                  </a:cubicBezTo>
                  <a:cubicBezTo>
                    <a:pt x="192" y="0"/>
                    <a:pt x="192" y="0"/>
                    <a:pt x="192" y="0"/>
                  </a:cubicBezTo>
                  <a:cubicBezTo>
                    <a:pt x="188" y="23"/>
                    <a:pt x="188" y="23"/>
                    <a:pt x="188" y="23"/>
                  </a:cubicBezTo>
                  <a:cubicBezTo>
                    <a:pt x="188" y="43"/>
                    <a:pt x="188" y="43"/>
                    <a:pt x="188" y="43"/>
                  </a:cubicBezTo>
                  <a:cubicBezTo>
                    <a:pt x="173" y="45"/>
                    <a:pt x="160" y="49"/>
                    <a:pt x="146" y="54"/>
                  </a:cubicBezTo>
                  <a:cubicBezTo>
                    <a:pt x="137" y="37"/>
                    <a:pt x="137" y="37"/>
                    <a:pt x="137" y="37"/>
                  </a:cubicBezTo>
                  <a:cubicBezTo>
                    <a:pt x="122" y="19"/>
                    <a:pt x="122" y="19"/>
                    <a:pt x="122" y="19"/>
                  </a:cubicBezTo>
                  <a:cubicBezTo>
                    <a:pt x="89" y="38"/>
                    <a:pt x="89" y="38"/>
                    <a:pt x="89" y="38"/>
                  </a:cubicBezTo>
                  <a:cubicBezTo>
                    <a:pt x="98" y="60"/>
                    <a:pt x="98" y="60"/>
                    <a:pt x="98" y="60"/>
                  </a:cubicBezTo>
                  <a:cubicBezTo>
                    <a:pt x="107" y="77"/>
                    <a:pt x="107" y="77"/>
                    <a:pt x="107" y="77"/>
                  </a:cubicBezTo>
                  <a:cubicBezTo>
                    <a:pt x="96" y="85"/>
                    <a:pt x="86" y="96"/>
                    <a:pt x="77" y="107"/>
                  </a:cubicBezTo>
                  <a:cubicBezTo>
                    <a:pt x="60" y="97"/>
                    <a:pt x="60" y="97"/>
                    <a:pt x="60" y="97"/>
                  </a:cubicBezTo>
                  <a:cubicBezTo>
                    <a:pt x="38" y="89"/>
                    <a:pt x="38" y="89"/>
                    <a:pt x="38" y="89"/>
                  </a:cubicBezTo>
                  <a:cubicBezTo>
                    <a:pt x="19" y="122"/>
                    <a:pt x="19" y="122"/>
                    <a:pt x="19" y="122"/>
                  </a:cubicBezTo>
                  <a:cubicBezTo>
                    <a:pt x="37" y="136"/>
                    <a:pt x="37" y="136"/>
                    <a:pt x="37" y="136"/>
                  </a:cubicBezTo>
                  <a:cubicBezTo>
                    <a:pt x="54" y="146"/>
                    <a:pt x="54" y="146"/>
                    <a:pt x="54" y="146"/>
                  </a:cubicBezTo>
                  <a:cubicBezTo>
                    <a:pt x="49" y="159"/>
                    <a:pt x="45" y="173"/>
                    <a:pt x="43" y="188"/>
                  </a:cubicBezTo>
                  <a:cubicBezTo>
                    <a:pt x="24" y="188"/>
                    <a:pt x="24" y="188"/>
                    <a:pt x="24" y="188"/>
                  </a:cubicBezTo>
                  <a:cubicBezTo>
                    <a:pt x="0" y="192"/>
                    <a:pt x="0" y="192"/>
                    <a:pt x="0" y="192"/>
                  </a:cubicBezTo>
                  <a:cubicBezTo>
                    <a:pt x="0" y="229"/>
                    <a:pt x="0" y="229"/>
                    <a:pt x="0" y="229"/>
                  </a:cubicBezTo>
                  <a:cubicBezTo>
                    <a:pt x="24" y="233"/>
                    <a:pt x="24" y="233"/>
                    <a:pt x="24" y="233"/>
                  </a:cubicBezTo>
                  <a:cubicBezTo>
                    <a:pt x="43" y="233"/>
                    <a:pt x="43" y="233"/>
                    <a:pt x="43" y="233"/>
                  </a:cubicBezTo>
                  <a:cubicBezTo>
                    <a:pt x="45" y="247"/>
                    <a:pt x="49" y="261"/>
                    <a:pt x="54" y="274"/>
                  </a:cubicBezTo>
                  <a:cubicBezTo>
                    <a:pt x="37" y="284"/>
                    <a:pt x="37" y="284"/>
                    <a:pt x="37" y="284"/>
                  </a:cubicBezTo>
                  <a:cubicBezTo>
                    <a:pt x="19" y="299"/>
                    <a:pt x="19" y="299"/>
                    <a:pt x="19" y="299"/>
                  </a:cubicBezTo>
                  <a:cubicBezTo>
                    <a:pt x="38" y="332"/>
                    <a:pt x="38" y="332"/>
                    <a:pt x="38" y="332"/>
                  </a:cubicBezTo>
                  <a:cubicBezTo>
                    <a:pt x="60" y="323"/>
                    <a:pt x="60" y="323"/>
                    <a:pt x="60" y="323"/>
                  </a:cubicBezTo>
                  <a:cubicBezTo>
                    <a:pt x="77" y="314"/>
                    <a:pt x="77" y="314"/>
                    <a:pt x="77" y="314"/>
                  </a:cubicBezTo>
                  <a:cubicBezTo>
                    <a:pt x="86" y="325"/>
                    <a:pt x="96" y="335"/>
                    <a:pt x="107" y="344"/>
                  </a:cubicBezTo>
                  <a:cubicBezTo>
                    <a:pt x="98" y="361"/>
                    <a:pt x="98" y="361"/>
                    <a:pt x="98" y="361"/>
                  </a:cubicBezTo>
                  <a:cubicBezTo>
                    <a:pt x="89" y="383"/>
                    <a:pt x="89" y="383"/>
                    <a:pt x="89" y="383"/>
                  </a:cubicBezTo>
                  <a:cubicBezTo>
                    <a:pt x="122" y="402"/>
                    <a:pt x="122" y="402"/>
                    <a:pt x="122" y="402"/>
                  </a:cubicBezTo>
                  <a:cubicBezTo>
                    <a:pt x="137" y="384"/>
                    <a:pt x="137" y="384"/>
                    <a:pt x="137" y="384"/>
                  </a:cubicBezTo>
                  <a:cubicBezTo>
                    <a:pt x="146" y="367"/>
                    <a:pt x="146" y="367"/>
                    <a:pt x="146" y="367"/>
                  </a:cubicBezTo>
                  <a:cubicBezTo>
                    <a:pt x="160" y="372"/>
                    <a:pt x="173" y="376"/>
                    <a:pt x="188" y="378"/>
                  </a:cubicBezTo>
                  <a:cubicBezTo>
                    <a:pt x="188" y="397"/>
                    <a:pt x="188" y="397"/>
                    <a:pt x="188" y="397"/>
                  </a:cubicBezTo>
                  <a:cubicBezTo>
                    <a:pt x="192" y="421"/>
                    <a:pt x="192" y="421"/>
                    <a:pt x="192" y="421"/>
                  </a:cubicBezTo>
                  <a:cubicBezTo>
                    <a:pt x="229" y="421"/>
                    <a:pt x="229" y="421"/>
                    <a:pt x="229" y="421"/>
                  </a:cubicBezTo>
                  <a:cubicBezTo>
                    <a:pt x="233" y="397"/>
                    <a:pt x="233" y="397"/>
                    <a:pt x="233" y="397"/>
                  </a:cubicBezTo>
                  <a:cubicBezTo>
                    <a:pt x="233" y="378"/>
                    <a:pt x="233" y="378"/>
                    <a:pt x="233" y="378"/>
                  </a:cubicBezTo>
                  <a:cubicBezTo>
                    <a:pt x="248" y="376"/>
                    <a:pt x="262" y="372"/>
                    <a:pt x="275" y="367"/>
                  </a:cubicBezTo>
                  <a:cubicBezTo>
                    <a:pt x="285" y="384"/>
                    <a:pt x="285" y="384"/>
                    <a:pt x="285" y="384"/>
                  </a:cubicBezTo>
                  <a:cubicBezTo>
                    <a:pt x="299" y="402"/>
                    <a:pt x="299" y="402"/>
                    <a:pt x="299" y="402"/>
                  </a:cubicBezTo>
                  <a:cubicBezTo>
                    <a:pt x="332" y="383"/>
                    <a:pt x="332" y="383"/>
                    <a:pt x="332" y="383"/>
                  </a:cubicBezTo>
                  <a:cubicBezTo>
                    <a:pt x="324" y="361"/>
                    <a:pt x="324" y="361"/>
                    <a:pt x="324" y="361"/>
                  </a:cubicBezTo>
                  <a:cubicBezTo>
                    <a:pt x="314" y="344"/>
                    <a:pt x="314" y="344"/>
                    <a:pt x="314" y="344"/>
                  </a:cubicBezTo>
                  <a:cubicBezTo>
                    <a:pt x="325" y="335"/>
                    <a:pt x="336" y="325"/>
                    <a:pt x="344" y="314"/>
                  </a:cubicBezTo>
                  <a:cubicBezTo>
                    <a:pt x="361" y="323"/>
                    <a:pt x="361" y="323"/>
                    <a:pt x="361" y="323"/>
                  </a:cubicBezTo>
                  <a:cubicBezTo>
                    <a:pt x="383" y="332"/>
                    <a:pt x="383" y="332"/>
                    <a:pt x="383" y="332"/>
                  </a:cubicBezTo>
                  <a:cubicBezTo>
                    <a:pt x="402" y="299"/>
                    <a:pt x="402" y="299"/>
                    <a:pt x="402" y="299"/>
                  </a:cubicBezTo>
                  <a:cubicBezTo>
                    <a:pt x="384" y="284"/>
                    <a:pt x="384" y="284"/>
                    <a:pt x="384" y="284"/>
                  </a:cubicBezTo>
                  <a:cubicBezTo>
                    <a:pt x="367" y="274"/>
                    <a:pt x="367" y="274"/>
                    <a:pt x="367" y="274"/>
                  </a:cubicBezTo>
                  <a:cubicBezTo>
                    <a:pt x="372" y="261"/>
                    <a:pt x="376" y="247"/>
                    <a:pt x="378" y="233"/>
                  </a:cubicBezTo>
                  <a:lnTo>
                    <a:pt x="398" y="233"/>
                  </a:lnTo>
                  <a:close/>
                  <a:moveTo>
                    <a:pt x="211" y="236"/>
                  </a:moveTo>
                  <a:cubicBezTo>
                    <a:pt x="197" y="236"/>
                    <a:pt x="185" y="224"/>
                    <a:pt x="185" y="210"/>
                  </a:cubicBezTo>
                  <a:cubicBezTo>
                    <a:pt x="185" y="196"/>
                    <a:pt x="197" y="185"/>
                    <a:pt x="211" y="185"/>
                  </a:cubicBezTo>
                  <a:cubicBezTo>
                    <a:pt x="225" y="185"/>
                    <a:pt x="236" y="196"/>
                    <a:pt x="236" y="210"/>
                  </a:cubicBezTo>
                  <a:cubicBezTo>
                    <a:pt x="236" y="224"/>
                    <a:pt x="225" y="236"/>
                    <a:pt x="211" y="236"/>
                  </a:cubicBezTo>
                  <a:close/>
                </a:path>
              </a:pathLst>
            </a:custGeom>
            <a:solidFill>
              <a:schemeClr val="accent1">
                <a:alpha val="24000"/>
              </a:schemeClr>
            </a:solidFill>
            <a:ln cmpd="sng" w="12700">
              <a:solidFill>
                <a:schemeClr val="accent1"/>
              </a:solidFill>
              <a:miter lim="800000"/>
            </a:ln>
            <a:extLst/>
          </p:spPr>
          <p:txBody>
            <a:bodyPr anchor="ctr"/>
            <a:lstStyle/>
            <a:p>
              <a:endParaRPr altLang="en-US" lang="zh-CN"/>
            </a:p>
          </p:txBody>
        </p:sp>
        <p:sp>
          <p:nvSpPr>
            <p:cNvPr id="37" name="Freeform 7"/>
            <p:cNvSpPr>
              <a:spLocks noEditPoints="1"/>
            </p:cNvSpPr>
            <p:nvPr/>
          </p:nvSpPr>
          <p:spPr bwMode="auto">
            <a:xfrm>
              <a:off x="5602288" y="2933700"/>
              <a:ext cx="985838" cy="985838"/>
            </a:xfrm>
            <a:custGeom>
              <a:gdLst>
                <a:gd fmla="*/ 132 w 263" name="T0"/>
                <a:gd fmla="*/ 0 h 263" name="T1"/>
                <a:gd fmla="*/ 0 w 263" name="T2"/>
                <a:gd fmla="*/ 131 h 263" name="T3"/>
                <a:gd fmla="*/ 132 w 263" name="T4"/>
                <a:gd fmla="*/ 263 h 263" name="T5"/>
                <a:gd fmla="*/ 263 w 263" name="T6"/>
                <a:gd fmla="*/ 131 h 263" name="T7"/>
                <a:gd fmla="*/ 132 w 263" name="T8"/>
                <a:gd fmla="*/ 0 h 263" name="T9"/>
                <a:gd fmla="*/ 132 w 263" name="T10"/>
                <a:gd fmla="*/ 190 h 263" name="T11"/>
                <a:gd fmla="*/ 73 w 263" name="T12"/>
                <a:gd fmla="*/ 131 h 263" name="T13"/>
                <a:gd fmla="*/ 132 w 263" name="T14"/>
                <a:gd fmla="*/ 73 h 263" name="T15"/>
                <a:gd fmla="*/ 190 w 263" name="T16"/>
                <a:gd fmla="*/ 131 h 263" name="T17"/>
                <a:gd fmla="*/ 132 w 263" name="T18"/>
                <a:gd fmla="*/ 190 h 263"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263" w="263">
                  <a:moveTo>
                    <a:pt x="132" y="0"/>
                  </a:moveTo>
                  <a:cubicBezTo>
                    <a:pt x="59" y="0"/>
                    <a:pt x="0" y="59"/>
                    <a:pt x="0" y="131"/>
                  </a:cubicBezTo>
                  <a:cubicBezTo>
                    <a:pt x="0" y="204"/>
                    <a:pt x="59" y="263"/>
                    <a:pt x="132" y="263"/>
                  </a:cubicBezTo>
                  <a:cubicBezTo>
                    <a:pt x="204" y="263"/>
                    <a:pt x="263" y="204"/>
                    <a:pt x="263" y="131"/>
                  </a:cubicBezTo>
                  <a:cubicBezTo>
                    <a:pt x="263" y="59"/>
                    <a:pt x="204" y="0"/>
                    <a:pt x="132" y="0"/>
                  </a:cubicBezTo>
                  <a:close/>
                  <a:moveTo>
                    <a:pt x="132" y="190"/>
                  </a:moveTo>
                  <a:cubicBezTo>
                    <a:pt x="99" y="190"/>
                    <a:pt x="73" y="164"/>
                    <a:pt x="73" y="131"/>
                  </a:cubicBezTo>
                  <a:cubicBezTo>
                    <a:pt x="73" y="99"/>
                    <a:pt x="99" y="73"/>
                    <a:pt x="132" y="73"/>
                  </a:cubicBezTo>
                  <a:cubicBezTo>
                    <a:pt x="164" y="73"/>
                    <a:pt x="190" y="99"/>
                    <a:pt x="190" y="131"/>
                  </a:cubicBezTo>
                  <a:cubicBezTo>
                    <a:pt x="190" y="164"/>
                    <a:pt x="164" y="190"/>
                    <a:pt x="132" y="190"/>
                  </a:cubicBezTo>
                  <a:close/>
                </a:path>
              </a:pathLst>
            </a:custGeom>
            <a:solidFill>
              <a:schemeClr val="accent1">
                <a:alpha val="24000"/>
              </a:schemeClr>
            </a:solidFill>
            <a:ln cmpd="sng" w="12700">
              <a:solidFill>
                <a:schemeClr val="accent1"/>
              </a:solidFill>
              <a:miter lim="800000"/>
            </a:ln>
            <a:extLst/>
          </p:spPr>
          <p:txBody>
            <a:bodyPr anchor="ctr"/>
            <a:lstStyle/>
            <a:p>
              <a:endParaRPr altLang="en-US" lang="zh-CN"/>
            </a:p>
          </p:txBody>
        </p:sp>
      </p:grpSp>
      <p:sp>
        <p:nvSpPr>
          <p:cNvPr id="38" name="TextBox 37"/>
          <p:cNvSpPr txBox="1"/>
          <p:nvPr/>
        </p:nvSpPr>
        <p:spPr>
          <a:xfrm>
            <a:off x="461701" y="2387587"/>
            <a:ext cx="1139877" cy="297180"/>
          </a:xfrm>
          <a:prstGeom prst="rect">
            <a:avLst/>
          </a:prstGeom>
          <a:noFill/>
        </p:spPr>
        <p:txBody>
          <a:bodyPr anchor="ctr" bIns="34290" lIns="68580" rIns="68580" rtlCol="0" tIns="34290" wrap="square">
            <a:spAutoFit/>
          </a:bodyPr>
          <a:lstStyle/>
          <a:p>
            <a:pPr lvl="0"/>
            <a:endParaRPr altLang="zh-CN" lang="en-US" sz="500">
              <a:solidFill>
                <a:schemeClr val="tx1">
                  <a:lumMod val="85000"/>
                  <a:lumOff val="15000"/>
                </a:schemeClr>
              </a:solidFill>
              <a:latin charset="-122" panose="020b0503020204020204" pitchFamily="34" typeface="微软雅黑"/>
              <a:ea charset="-122" panose="020b0503020204020204" pitchFamily="34" typeface="微软雅黑"/>
              <a:cs charset="-122" pitchFamily="2" typeface="华文黑体"/>
            </a:endParaRPr>
          </a:p>
          <a:p>
            <a:pPr lvl="0"/>
            <a:r>
              <a:rPr altLang="zh-CN" lang="en-US" sz="500">
                <a:solidFill>
                  <a:schemeClr val="tx1">
                    <a:lumMod val="85000"/>
                    <a:lumOff val="15000"/>
                  </a:schemeClr>
                </a:solidFill>
                <a:latin charset="-122" panose="020b0503020204020204" pitchFamily="34" typeface="微软雅黑"/>
                <a:ea charset="-122" panose="020b0503020204020204" pitchFamily="34" typeface="微软雅黑"/>
                <a:cs charset="-122" pitchFamily="2" typeface="华文黑体"/>
              </a:rPr>
              <a:t>单击添加文本单击添加文本单击添加文本</a:t>
            </a:r>
          </a:p>
        </p:txBody>
      </p:sp>
      <p:sp>
        <p:nvSpPr>
          <p:cNvPr id="39" name="矩形 38"/>
          <p:cNvSpPr/>
          <p:nvPr/>
        </p:nvSpPr>
        <p:spPr>
          <a:xfrm>
            <a:off x="2237361" y="932475"/>
            <a:ext cx="1199327" cy="297180"/>
          </a:xfrm>
          <a:prstGeom prst="rect">
            <a:avLst/>
          </a:prstGeom>
        </p:spPr>
        <p:txBody>
          <a:bodyPr bIns="34290" lIns="68580" rIns="68580" tIns="34290" wrap="square">
            <a:spAutoFit/>
          </a:bodyPr>
          <a:lstStyle/>
          <a:p>
            <a:pPr algn="ctr"/>
            <a:r>
              <a:rPr altLang="en-US" b="1" lang="zh-CN" sz="1500">
                <a:solidFill>
                  <a:schemeClr val="accent1"/>
                </a:solidFill>
                <a:latin charset="-122" panose="020b0503020204020204" pitchFamily="34" typeface="微软雅黑"/>
                <a:ea charset="-122" panose="020b0503020204020204" pitchFamily="34" typeface="微软雅黑"/>
                <a:cs charset="-122" pitchFamily="2" typeface="华文黑体"/>
              </a:rPr>
              <a:t>添加标题</a:t>
            </a:r>
          </a:p>
        </p:txBody>
      </p:sp>
      <p:sp>
        <p:nvSpPr>
          <p:cNvPr id="40" name="TextBox 39"/>
          <p:cNvSpPr txBox="1"/>
          <p:nvPr/>
        </p:nvSpPr>
        <p:spPr>
          <a:xfrm>
            <a:off x="1238796" y="3250505"/>
            <a:ext cx="1301235" cy="297180"/>
          </a:xfrm>
          <a:prstGeom prst="rect">
            <a:avLst/>
          </a:prstGeom>
          <a:noFill/>
        </p:spPr>
        <p:txBody>
          <a:bodyPr anchor="ctr" bIns="34290" lIns="68580" rIns="68580" rtlCol="0" tIns="34290" wrap="square">
            <a:spAutoFit/>
          </a:bodyPr>
          <a:lstStyle/>
          <a:p>
            <a:pPr lvl="0"/>
            <a:endParaRPr altLang="zh-CN" lang="en-US" sz="500">
              <a:solidFill>
                <a:schemeClr val="tx1">
                  <a:lumMod val="85000"/>
                  <a:lumOff val="15000"/>
                </a:schemeClr>
              </a:solidFill>
              <a:latin charset="-122" panose="020b0503020204020204" pitchFamily="34" typeface="微软雅黑"/>
              <a:ea charset="-122" panose="020b0503020204020204" pitchFamily="34" typeface="微软雅黑"/>
              <a:cs charset="-122" pitchFamily="2" typeface="华文黑体"/>
            </a:endParaRPr>
          </a:p>
          <a:p>
            <a:pPr lvl="0"/>
            <a:r>
              <a:rPr altLang="zh-CN" lang="en-US" sz="500">
                <a:solidFill>
                  <a:schemeClr val="tx1">
                    <a:lumMod val="85000"/>
                    <a:lumOff val="15000"/>
                  </a:schemeClr>
                </a:solidFill>
                <a:latin charset="-122" panose="020b0503020204020204" pitchFamily="34" typeface="微软雅黑"/>
                <a:ea charset="-122" panose="020b0503020204020204" pitchFamily="34" typeface="微软雅黑"/>
                <a:cs charset="-122" pitchFamily="2" typeface="华文黑体"/>
              </a:rPr>
              <a:t>单击添加文本单击添加文本单击添加文本单击添加文本</a:t>
            </a:r>
          </a:p>
        </p:txBody>
      </p:sp>
      <p:sp>
        <p:nvSpPr>
          <p:cNvPr id="41" name="矩形 40"/>
          <p:cNvSpPr/>
          <p:nvPr/>
        </p:nvSpPr>
        <p:spPr>
          <a:xfrm>
            <a:off x="3346898" y="4287891"/>
            <a:ext cx="1199327" cy="297180"/>
          </a:xfrm>
          <a:prstGeom prst="rect">
            <a:avLst/>
          </a:prstGeom>
        </p:spPr>
        <p:txBody>
          <a:bodyPr bIns="34290" lIns="68580" rIns="68580" tIns="34290" wrap="square">
            <a:spAutoFit/>
          </a:bodyPr>
          <a:lstStyle/>
          <a:p>
            <a:pPr algn="ctr"/>
            <a:r>
              <a:rPr altLang="en-US" b="1" lang="zh-CN" sz="1500">
                <a:solidFill>
                  <a:schemeClr val="accent1"/>
                </a:solidFill>
                <a:latin charset="-122" panose="020b0503020204020204" pitchFamily="34" typeface="微软雅黑"/>
                <a:ea charset="-122" panose="020b0503020204020204" pitchFamily="34" typeface="微软雅黑"/>
                <a:cs charset="-122" pitchFamily="2" typeface="华文黑体"/>
              </a:rPr>
              <a:t>添加标题</a:t>
            </a:r>
          </a:p>
        </p:txBody>
      </p:sp>
      <p:sp>
        <p:nvSpPr>
          <p:cNvPr id="42" name="TextBox 41"/>
          <p:cNvSpPr txBox="1"/>
          <p:nvPr/>
        </p:nvSpPr>
        <p:spPr>
          <a:xfrm>
            <a:off x="6374791" y="1626105"/>
            <a:ext cx="1614175" cy="220980"/>
          </a:xfrm>
          <a:prstGeom prst="rect">
            <a:avLst/>
          </a:prstGeom>
          <a:noFill/>
        </p:spPr>
        <p:txBody>
          <a:bodyPr anchor="ctr" bIns="34290" lIns="68580" rIns="68580" rtlCol="0" tIns="34290" wrap="square">
            <a:spAutoFit/>
          </a:bodyPr>
          <a:lstStyle/>
          <a:p>
            <a:pPr lvl="0"/>
            <a:endParaRPr altLang="zh-CN" lang="en-US" sz="500">
              <a:solidFill>
                <a:schemeClr val="tx1">
                  <a:lumMod val="85000"/>
                  <a:lumOff val="15000"/>
                </a:schemeClr>
              </a:solidFill>
              <a:latin charset="-122" panose="020b0503020204020204" pitchFamily="34" typeface="微软雅黑"/>
              <a:ea charset="-122" panose="020b0503020204020204" pitchFamily="34" typeface="微软雅黑"/>
              <a:cs charset="-122" pitchFamily="2" typeface="华文黑体"/>
            </a:endParaRPr>
          </a:p>
          <a:p>
            <a:pPr lvl="0"/>
            <a:r>
              <a:rPr altLang="zh-CN" lang="en-US" sz="500">
                <a:solidFill>
                  <a:schemeClr val="tx1">
                    <a:lumMod val="85000"/>
                    <a:lumOff val="15000"/>
                  </a:schemeClr>
                </a:solidFill>
                <a:latin charset="-122" panose="020b0503020204020204" pitchFamily="34" typeface="微软雅黑"/>
                <a:ea charset="-122" panose="020b0503020204020204" pitchFamily="34" typeface="微软雅黑"/>
                <a:cs charset="-122" pitchFamily="2" typeface="华文黑体"/>
              </a:rPr>
              <a:t>单击添加文本单击添加文本单击添加文本</a:t>
            </a:r>
          </a:p>
        </p:txBody>
      </p:sp>
      <p:sp>
        <p:nvSpPr>
          <p:cNvPr id="43" name="矩形 42"/>
          <p:cNvSpPr/>
          <p:nvPr/>
        </p:nvSpPr>
        <p:spPr>
          <a:xfrm>
            <a:off x="4639294" y="1477080"/>
            <a:ext cx="1199327" cy="297180"/>
          </a:xfrm>
          <a:prstGeom prst="rect">
            <a:avLst/>
          </a:prstGeom>
        </p:spPr>
        <p:txBody>
          <a:bodyPr bIns="34290" lIns="68580" rIns="68580" tIns="34290" wrap="square">
            <a:spAutoFit/>
          </a:bodyPr>
          <a:lstStyle/>
          <a:p>
            <a:pPr algn="ctr"/>
            <a:r>
              <a:rPr altLang="en-US" b="1" lang="zh-CN" sz="1500">
                <a:solidFill>
                  <a:schemeClr val="accent1"/>
                </a:solidFill>
                <a:latin charset="-122" panose="020b0503020204020204" pitchFamily="34" typeface="微软雅黑"/>
                <a:ea charset="-122" panose="020b0503020204020204" pitchFamily="34" typeface="微软雅黑"/>
                <a:cs charset="-122" pitchFamily="2" typeface="华文黑体"/>
              </a:rPr>
              <a:t>添加标题</a:t>
            </a:r>
          </a:p>
        </p:txBody>
      </p:sp>
      <p:sp>
        <p:nvSpPr>
          <p:cNvPr id="44" name="TextBox 43"/>
          <p:cNvSpPr txBox="1"/>
          <p:nvPr/>
        </p:nvSpPr>
        <p:spPr>
          <a:xfrm>
            <a:off x="7448835" y="3279777"/>
            <a:ext cx="1515653" cy="297180"/>
          </a:xfrm>
          <a:prstGeom prst="rect">
            <a:avLst/>
          </a:prstGeom>
          <a:noFill/>
        </p:spPr>
        <p:txBody>
          <a:bodyPr anchor="ctr" bIns="34290" lIns="68580" rIns="68580" rtlCol="0" tIns="34290" wrap="square">
            <a:spAutoFit/>
          </a:bodyPr>
          <a:lstStyle/>
          <a:p>
            <a:pPr lvl="0"/>
            <a:endParaRPr altLang="zh-CN" lang="en-US" sz="500">
              <a:solidFill>
                <a:schemeClr val="tx1">
                  <a:lumMod val="85000"/>
                  <a:lumOff val="15000"/>
                </a:schemeClr>
              </a:solidFill>
              <a:latin charset="-122" panose="020b0503020204020204" pitchFamily="34" typeface="微软雅黑"/>
              <a:ea charset="-122" panose="020b0503020204020204" pitchFamily="34" typeface="微软雅黑"/>
              <a:cs charset="-122" pitchFamily="2" typeface="华文黑体"/>
            </a:endParaRPr>
          </a:p>
          <a:p>
            <a:pPr lvl="0"/>
            <a:r>
              <a:rPr altLang="zh-CN" lang="en-US" sz="500">
                <a:solidFill>
                  <a:schemeClr val="tx1">
                    <a:lumMod val="85000"/>
                    <a:lumOff val="15000"/>
                  </a:schemeClr>
                </a:solidFill>
                <a:latin charset="-122" panose="020b0503020204020204" pitchFamily="34" typeface="微软雅黑"/>
                <a:ea charset="-122" panose="020b0503020204020204" pitchFamily="34" typeface="微软雅黑"/>
                <a:cs charset="-122" pitchFamily="2" typeface="华文黑体"/>
              </a:rPr>
              <a:t>单击添加文本单击添加文本单击添加文本单击添加文本</a:t>
            </a:r>
          </a:p>
        </p:txBody>
      </p:sp>
      <p:sp>
        <p:nvSpPr>
          <p:cNvPr id="45" name="矩形 44"/>
          <p:cNvSpPr/>
          <p:nvPr/>
        </p:nvSpPr>
        <p:spPr>
          <a:xfrm>
            <a:off x="5843628" y="3720243"/>
            <a:ext cx="1199327" cy="297180"/>
          </a:xfrm>
          <a:prstGeom prst="rect">
            <a:avLst/>
          </a:prstGeom>
        </p:spPr>
        <p:txBody>
          <a:bodyPr bIns="34290" lIns="68580" rIns="68580" tIns="34290" wrap="square">
            <a:spAutoFit/>
          </a:bodyPr>
          <a:lstStyle/>
          <a:p>
            <a:pPr algn="ctr"/>
            <a:r>
              <a:rPr altLang="en-US" b="1" lang="zh-CN" sz="1500">
                <a:solidFill>
                  <a:schemeClr val="accent1"/>
                </a:solidFill>
                <a:latin charset="-122" panose="020b0503020204020204" pitchFamily="34" typeface="微软雅黑"/>
                <a:ea charset="-122" panose="020b0503020204020204" pitchFamily="34" typeface="微软雅黑"/>
                <a:cs charset="-122" pitchFamily="2" typeface="华文黑体"/>
              </a:rPr>
              <a:t>添加标题</a:t>
            </a:r>
          </a:p>
        </p:txBody>
      </p:sp>
      <p:cxnSp>
        <p:nvCxnSpPr>
          <p:cNvPr id="46" name="肘形连接符 45"/>
          <p:cNvCxnSpPr/>
          <p:nvPr/>
        </p:nvCxnSpPr>
        <p:spPr>
          <a:xfrm flipV="1" rot="10800000">
            <a:off x="491370" y="2325186"/>
            <a:ext cx="1590116" cy="542795"/>
          </a:xfrm>
          <a:prstGeom prst="bentConnector3">
            <a:avLst>
              <a:gd fmla="val 32626" name="adj1"/>
            </a:avLst>
          </a:prstGeom>
          <a:ln>
            <a:solidFill>
              <a:schemeClr val="tx1">
                <a:lumMod val="65000"/>
                <a:lumOff val="3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7" name="肘形连接符 46"/>
          <p:cNvCxnSpPr/>
          <p:nvPr/>
        </p:nvCxnSpPr>
        <p:spPr>
          <a:xfrm rot="10800000">
            <a:off x="1286428" y="3112932"/>
            <a:ext cx="1711721" cy="375837"/>
          </a:xfrm>
          <a:prstGeom prst="bentConnector3">
            <a:avLst>
              <a:gd fmla="val 29965" name="adj1"/>
            </a:avLst>
          </a:prstGeom>
          <a:ln>
            <a:solidFill>
              <a:schemeClr val="tx1">
                <a:lumMod val="65000"/>
                <a:lumOff val="3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8" name="肘形连接符 47"/>
          <p:cNvCxnSpPr/>
          <p:nvPr/>
        </p:nvCxnSpPr>
        <p:spPr>
          <a:xfrm flipV="1" rot="10800000">
            <a:off x="7034693" y="3145104"/>
            <a:ext cx="1818481" cy="368987"/>
          </a:xfrm>
          <a:prstGeom prst="bentConnector3">
            <a:avLst>
              <a:gd fmla="val 77764" name="adj1"/>
            </a:avLst>
          </a:prstGeom>
          <a:ln>
            <a:solidFill>
              <a:schemeClr val="tx1">
                <a:lumMod val="65000"/>
                <a:lumOff val="3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9" name="肘形连接符 48"/>
          <p:cNvCxnSpPr/>
          <p:nvPr/>
        </p:nvCxnSpPr>
        <p:spPr>
          <a:xfrm flipV="1" rot="10800000">
            <a:off x="5838622" y="1477081"/>
            <a:ext cx="2150345" cy="519027"/>
          </a:xfrm>
          <a:prstGeom prst="bentConnector3">
            <a:avLst>
              <a:gd fmla="val 77024" name="adj1"/>
            </a:avLst>
          </a:prstGeom>
          <a:ln>
            <a:solidFill>
              <a:schemeClr val="tx1">
                <a:lumMod val="65000"/>
                <a:lumOff val="35000"/>
              </a:schemeClr>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val="1923899095"/>
      </p:ext>
    </p:extLst>
  </p:cSld>
  <p:clrMapOvr>
    <a:masterClrMapping/>
  </p:clrMapOvr>
  <mc:AlternateContent>
    <mc:Choice Requires="p14">
      <p:transition advTm="5000" p14:dur="700" spd="med">
        <p:fade/>
      </p:transition>
    </mc:Choice>
    <mc:Fallback>
      <p:transition advTm="5000"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8">
                                  <p:stCondLst>
                                    <p:cond delay="0"/>
                                  </p:stCondLst>
                                  <p:childTnLst>
                                    <p:set>
                                      <p:cBhvr>
                                        <p:cTn dur="1" fill="hold" id="6">
                                          <p:stCondLst>
                                            <p:cond delay="0"/>
                                          </p:stCondLst>
                                        </p:cTn>
                                        <p:tgtEl>
                                          <p:spTgt spid="6"/>
                                        </p:tgtEl>
                                        <p:attrNameLst>
                                          <p:attrName>style.visibility</p:attrName>
                                        </p:attrNameLst>
                                      </p:cBhvr>
                                      <p:to>
                                        <p:strVal val="visible"/>
                                      </p:to>
                                    </p:set>
                                    <p:animEffect filter="wipe(left)" transition="in">
                                      <p:cBhvr>
                                        <p:cTn dur="500" id="7"/>
                                        <p:tgtEl>
                                          <p:spTgt spid="6"/>
                                        </p:tgtEl>
                                      </p:cBhvr>
                                    </p:animEffect>
                                  </p:childTnLst>
                                </p:cTn>
                              </p:par>
                            </p:childTnLst>
                          </p:cTn>
                        </p:par>
                        <p:par>
                          <p:cTn fill="hold" id="8" nodeType="afterGroup">
                            <p:stCondLst>
                              <p:cond delay="500"/>
                            </p:stCondLst>
                            <p:childTnLst>
                              <p:par>
                                <p:cTn decel="100000" fill="hold" id="9" nodeType="afterEffect" presetClass="entr" presetID="2" presetSubtype="1">
                                  <p:stCondLst>
                                    <p:cond delay="0"/>
                                  </p:stCondLst>
                                  <p:childTnLst>
                                    <p:set>
                                      <p:cBhvr>
                                        <p:cTn dur="1" fill="hold" id="10">
                                          <p:stCondLst>
                                            <p:cond delay="0"/>
                                          </p:stCondLst>
                                        </p:cTn>
                                        <p:tgtEl>
                                          <p:spTgt spid="26"/>
                                        </p:tgtEl>
                                        <p:attrNameLst>
                                          <p:attrName>style.visibility</p:attrName>
                                        </p:attrNameLst>
                                      </p:cBhvr>
                                      <p:to>
                                        <p:strVal val="visible"/>
                                      </p:to>
                                    </p:set>
                                    <p:anim calcmode="lin" valueType="num">
                                      <p:cBhvr additive="base">
                                        <p:cTn dur="500" fill="hold" id="11"/>
                                        <p:tgtEl>
                                          <p:spTgt spid="26"/>
                                        </p:tgtEl>
                                        <p:attrNameLst>
                                          <p:attrName>ppt_x</p:attrName>
                                        </p:attrNameLst>
                                      </p:cBhvr>
                                      <p:tavLst>
                                        <p:tav tm="0">
                                          <p:val>
                                            <p:strVal val="#ppt_x"/>
                                          </p:val>
                                        </p:tav>
                                        <p:tav tm="100000">
                                          <p:val>
                                            <p:strVal val="#ppt_x"/>
                                          </p:val>
                                        </p:tav>
                                      </p:tavLst>
                                    </p:anim>
                                    <p:anim calcmode="lin" valueType="num">
                                      <p:cBhvr additive="base">
                                        <p:cTn dur="500" fill="hold" id="12"/>
                                        <p:tgtEl>
                                          <p:spTgt spid="26"/>
                                        </p:tgtEl>
                                        <p:attrNameLst>
                                          <p:attrName>ppt_y</p:attrName>
                                        </p:attrNameLst>
                                      </p:cBhvr>
                                      <p:tavLst>
                                        <p:tav tm="0">
                                          <p:val>
                                            <p:strVal val="0-#ppt_h/2"/>
                                          </p:val>
                                        </p:tav>
                                        <p:tav tm="100000">
                                          <p:val>
                                            <p:strVal val="#ppt_y"/>
                                          </p:val>
                                        </p:tav>
                                      </p:tavLst>
                                    </p:anim>
                                  </p:childTnLst>
                                </p:cTn>
                              </p:par>
                              <p:par>
                                <p:cTn fill="hold" id="13" nodeType="withEffect" presetClass="emph" presetID="8" presetSubtype="0" repeatCount="indefinite">
                                  <p:stCondLst>
                                    <p:cond delay="0"/>
                                  </p:stCondLst>
                                  <p:childTnLst>
                                    <p:animRot by="-43200000">
                                      <p:cBhvr>
                                        <p:cTn dur="4000" fill="hold" id="14"/>
                                        <p:tgtEl>
                                          <p:spTgt spid="26"/>
                                        </p:tgtEl>
                                        <p:attrNameLst>
                                          <p:attrName>r</p:attrName>
                                        </p:attrNameLst>
                                      </p:cBhvr>
                                    </p:animRot>
                                  </p:childTnLst>
                                </p:cTn>
                              </p:par>
                              <p:par>
                                <p:cTn fill="hold" id="15" nodeType="withEffect" presetClass="entr" presetID="22" presetSubtype="2">
                                  <p:stCondLst>
                                    <p:cond delay="500"/>
                                  </p:stCondLst>
                                  <p:childTnLst>
                                    <p:set>
                                      <p:cBhvr>
                                        <p:cTn dur="1" fill="hold" id="16">
                                          <p:stCondLst>
                                            <p:cond delay="0"/>
                                          </p:stCondLst>
                                        </p:cTn>
                                        <p:tgtEl>
                                          <p:spTgt spid="46"/>
                                        </p:tgtEl>
                                        <p:attrNameLst>
                                          <p:attrName>style.visibility</p:attrName>
                                        </p:attrNameLst>
                                      </p:cBhvr>
                                      <p:to>
                                        <p:strVal val="visible"/>
                                      </p:to>
                                    </p:set>
                                    <p:animEffect filter="wipe(right)" transition="in">
                                      <p:cBhvr>
                                        <p:cTn dur="500" id="17"/>
                                        <p:tgtEl>
                                          <p:spTgt spid="46"/>
                                        </p:tgtEl>
                                      </p:cBhvr>
                                    </p:animEffect>
                                  </p:childTnLst>
                                </p:cTn>
                              </p:par>
                              <p:par>
                                <p:cTn fill="hold" grpId="0" id="18" nodeType="withEffect" presetClass="entr" presetID="53" presetSubtype="0">
                                  <p:stCondLst>
                                    <p:cond delay="500"/>
                                  </p:stCondLst>
                                  <p:childTnLst>
                                    <p:set>
                                      <p:cBhvr>
                                        <p:cTn dur="1" fill="hold" id="19">
                                          <p:stCondLst>
                                            <p:cond delay="0"/>
                                          </p:stCondLst>
                                        </p:cTn>
                                        <p:tgtEl>
                                          <p:spTgt spid="38"/>
                                        </p:tgtEl>
                                        <p:attrNameLst>
                                          <p:attrName>style.visibility</p:attrName>
                                        </p:attrNameLst>
                                      </p:cBhvr>
                                      <p:to>
                                        <p:strVal val="visible"/>
                                      </p:to>
                                    </p:set>
                                    <p:anim calcmode="lin" valueType="num">
                                      <p:cBhvr>
                                        <p:cTn dur="500" fill="hold" id="20"/>
                                        <p:tgtEl>
                                          <p:spTgt spid="38"/>
                                        </p:tgtEl>
                                        <p:attrNameLst>
                                          <p:attrName>ppt_w</p:attrName>
                                        </p:attrNameLst>
                                      </p:cBhvr>
                                      <p:tavLst>
                                        <p:tav tm="0">
                                          <p:val>
                                            <p:fltVal val="0"/>
                                          </p:val>
                                        </p:tav>
                                        <p:tav tm="100000">
                                          <p:val>
                                            <p:strVal val="#ppt_w"/>
                                          </p:val>
                                        </p:tav>
                                      </p:tavLst>
                                    </p:anim>
                                    <p:anim calcmode="lin" valueType="num">
                                      <p:cBhvr>
                                        <p:cTn dur="500" fill="hold" id="21"/>
                                        <p:tgtEl>
                                          <p:spTgt spid="38"/>
                                        </p:tgtEl>
                                        <p:attrNameLst>
                                          <p:attrName>ppt_h</p:attrName>
                                        </p:attrNameLst>
                                      </p:cBhvr>
                                      <p:tavLst>
                                        <p:tav tm="0">
                                          <p:val>
                                            <p:fltVal val="0"/>
                                          </p:val>
                                        </p:tav>
                                        <p:tav tm="100000">
                                          <p:val>
                                            <p:strVal val="#ppt_h"/>
                                          </p:val>
                                        </p:tav>
                                      </p:tavLst>
                                    </p:anim>
                                    <p:animEffect filter="fade" transition="in">
                                      <p:cBhvr>
                                        <p:cTn dur="500" id="22"/>
                                        <p:tgtEl>
                                          <p:spTgt spid="38"/>
                                        </p:tgtEl>
                                      </p:cBhvr>
                                    </p:animEffect>
                                  </p:childTnLst>
                                </p:cTn>
                              </p:par>
                              <p:par>
                                <p:cTn fill="hold" grpId="0" id="23" nodeType="withEffect" presetClass="entr" presetID="10" presetSubtype="0">
                                  <p:stCondLst>
                                    <p:cond delay="500"/>
                                  </p:stCondLst>
                                  <p:childTnLst>
                                    <p:set>
                                      <p:cBhvr>
                                        <p:cTn dur="1" fill="hold" id="24">
                                          <p:stCondLst>
                                            <p:cond delay="0"/>
                                          </p:stCondLst>
                                        </p:cTn>
                                        <p:tgtEl>
                                          <p:spTgt spid="39"/>
                                        </p:tgtEl>
                                        <p:attrNameLst>
                                          <p:attrName>style.visibility</p:attrName>
                                        </p:attrNameLst>
                                      </p:cBhvr>
                                      <p:to>
                                        <p:strVal val="visible"/>
                                      </p:to>
                                    </p:set>
                                    <p:animEffect filter="fade" transition="in">
                                      <p:cBhvr>
                                        <p:cTn dur="500" id="25"/>
                                        <p:tgtEl>
                                          <p:spTgt spid="39"/>
                                        </p:tgtEl>
                                      </p:cBhvr>
                                    </p:animEffect>
                                  </p:childTnLst>
                                </p:cTn>
                              </p:par>
                              <p:par>
                                <p:cTn decel="100000" fill="hold" id="26" nodeType="withEffect" presetClass="entr" presetID="2" presetSubtype="1">
                                  <p:stCondLst>
                                    <p:cond delay="500"/>
                                  </p:stCondLst>
                                  <p:childTnLst>
                                    <p:set>
                                      <p:cBhvr>
                                        <p:cTn dur="1" fill="hold" id="27">
                                          <p:stCondLst>
                                            <p:cond delay="0"/>
                                          </p:stCondLst>
                                        </p:cTn>
                                        <p:tgtEl>
                                          <p:spTgt spid="29"/>
                                        </p:tgtEl>
                                        <p:attrNameLst>
                                          <p:attrName>style.visibility</p:attrName>
                                        </p:attrNameLst>
                                      </p:cBhvr>
                                      <p:to>
                                        <p:strVal val="visible"/>
                                      </p:to>
                                    </p:set>
                                    <p:anim calcmode="lin" valueType="num">
                                      <p:cBhvr additive="base">
                                        <p:cTn dur="500" fill="hold" id="28"/>
                                        <p:tgtEl>
                                          <p:spTgt spid="29"/>
                                        </p:tgtEl>
                                        <p:attrNameLst>
                                          <p:attrName>ppt_x</p:attrName>
                                        </p:attrNameLst>
                                      </p:cBhvr>
                                      <p:tavLst>
                                        <p:tav tm="0">
                                          <p:val>
                                            <p:strVal val="#ppt_x"/>
                                          </p:val>
                                        </p:tav>
                                        <p:tav tm="100000">
                                          <p:val>
                                            <p:strVal val="#ppt_x"/>
                                          </p:val>
                                        </p:tav>
                                      </p:tavLst>
                                    </p:anim>
                                    <p:anim calcmode="lin" valueType="num">
                                      <p:cBhvr additive="base">
                                        <p:cTn dur="500" fill="hold" id="29"/>
                                        <p:tgtEl>
                                          <p:spTgt spid="29"/>
                                        </p:tgtEl>
                                        <p:attrNameLst>
                                          <p:attrName>ppt_y</p:attrName>
                                        </p:attrNameLst>
                                      </p:cBhvr>
                                      <p:tavLst>
                                        <p:tav tm="0">
                                          <p:val>
                                            <p:strVal val="0-#ppt_h/2"/>
                                          </p:val>
                                        </p:tav>
                                        <p:tav tm="100000">
                                          <p:val>
                                            <p:strVal val="#ppt_y"/>
                                          </p:val>
                                        </p:tav>
                                      </p:tavLst>
                                    </p:anim>
                                  </p:childTnLst>
                                </p:cTn>
                              </p:par>
                              <p:par>
                                <p:cTn fill="hold" id="30" nodeType="withEffect" presetClass="emph" presetID="8" presetSubtype="0" repeatCount="indefinite">
                                  <p:stCondLst>
                                    <p:cond delay="500"/>
                                  </p:stCondLst>
                                  <p:childTnLst>
                                    <p:animRot by="43200000">
                                      <p:cBhvr>
                                        <p:cTn dur="3500" fill="hold" id="31"/>
                                        <p:tgtEl>
                                          <p:spTgt spid="29"/>
                                        </p:tgtEl>
                                        <p:attrNameLst>
                                          <p:attrName>r</p:attrName>
                                        </p:attrNameLst>
                                      </p:cBhvr>
                                    </p:animRot>
                                  </p:childTnLst>
                                </p:cTn>
                              </p:par>
                              <p:par>
                                <p:cTn fill="hold" id="32" nodeType="withEffect" presetClass="entr" presetID="22" presetSubtype="2">
                                  <p:stCondLst>
                                    <p:cond delay="1000"/>
                                  </p:stCondLst>
                                  <p:childTnLst>
                                    <p:set>
                                      <p:cBhvr>
                                        <p:cTn dur="1" fill="hold" id="33">
                                          <p:stCondLst>
                                            <p:cond delay="0"/>
                                          </p:stCondLst>
                                        </p:cTn>
                                        <p:tgtEl>
                                          <p:spTgt spid="47"/>
                                        </p:tgtEl>
                                        <p:attrNameLst>
                                          <p:attrName>style.visibility</p:attrName>
                                        </p:attrNameLst>
                                      </p:cBhvr>
                                      <p:to>
                                        <p:strVal val="visible"/>
                                      </p:to>
                                    </p:set>
                                    <p:animEffect filter="wipe(right)" transition="in">
                                      <p:cBhvr>
                                        <p:cTn dur="500" id="34"/>
                                        <p:tgtEl>
                                          <p:spTgt spid="47"/>
                                        </p:tgtEl>
                                      </p:cBhvr>
                                    </p:animEffect>
                                  </p:childTnLst>
                                </p:cTn>
                              </p:par>
                              <p:par>
                                <p:cTn fill="hold" grpId="0" id="35" nodeType="withEffect" presetClass="entr" presetID="53" presetSubtype="0">
                                  <p:stCondLst>
                                    <p:cond delay="1000"/>
                                  </p:stCondLst>
                                  <p:childTnLst>
                                    <p:set>
                                      <p:cBhvr>
                                        <p:cTn dur="1" fill="hold" id="36">
                                          <p:stCondLst>
                                            <p:cond delay="0"/>
                                          </p:stCondLst>
                                        </p:cTn>
                                        <p:tgtEl>
                                          <p:spTgt spid="40"/>
                                        </p:tgtEl>
                                        <p:attrNameLst>
                                          <p:attrName>style.visibility</p:attrName>
                                        </p:attrNameLst>
                                      </p:cBhvr>
                                      <p:to>
                                        <p:strVal val="visible"/>
                                      </p:to>
                                    </p:set>
                                    <p:anim calcmode="lin" valueType="num">
                                      <p:cBhvr>
                                        <p:cTn dur="500" fill="hold" id="37"/>
                                        <p:tgtEl>
                                          <p:spTgt spid="40"/>
                                        </p:tgtEl>
                                        <p:attrNameLst>
                                          <p:attrName>ppt_w</p:attrName>
                                        </p:attrNameLst>
                                      </p:cBhvr>
                                      <p:tavLst>
                                        <p:tav tm="0">
                                          <p:val>
                                            <p:fltVal val="0"/>
                                          </p:val>
                                        </p:tav>
                                        <p:tav tm="100000">
                                          <p:val>
                                            <p:strVal val="#ppt_w"/>
                                          </p:val>
                                        </p:tav>
                                      </p:tavLst>
                                    </p:anim>
                                    <p:anim calcmode="lin" valueType="num">
                                      <p:cBhvr>
                                        <p:cTn dur="500" fill="hold" id="38"/>
                                        <p:tgtEl>
                                          <p:spTgt spid="40"/>
                                        </p:tgtEl>
                                        <p:attrNameLst>
                                          <p:attrName>ppt_h</p:attrName>
                                        </p:attrNameLst>
                                      </p:cBhvr>
                                      <p:tavLst>
                                        <p:tav tm="0">
                                          <p:val>
                                            <p:fltVal val="0"/>
                                          </p:val>
                                        </p:tav>
                                        <p:tav tm="100000">
                                          <p:val>
                                            <p:strVal val="#ppt_h"/>
                                          </p:val>
                                        </p:tav>
                                      </p:tavLst>
                                    </p:anim>
                                    <p:animEffect filter="fade" transition="in">
                                      <p:cBhvr>
                                        <p:cTn dur="500" id="39"/>
                                        <p:tgtEl>
                                          <p:spTgt spid="40"/>
                                        </p:tgtEl>
                                      </p:cBhvr>
                                    </p:animEffect>
                                  </p:childTnLst>
                                </p:cTn>
                              </p:par>
                              <p:par>
                                <p:cTn fill="hold" grpId="0" id="40" nodeType="withEffect" presetClass="entr" presetID="10" presetSubtype="0">
                                  <p:stCondLst>
                                    <p:cond delay="500"/>
                                  </p:stCondLst>
                                  <p:childTnLst>
                                    <p:set>
                                      <p:cBhvr>
                                        <p:cTn dur="1" fill="hold" id="41">
                                          <p:stCondLst>
                                            <p:cond delay="0"/>
                                          </p:stCondLst>
                                        </p:cTn>
                                        <p:tgtEl>
                                          <p:spTgt spid="41"/>
                                        </p:tgtEl>
                                        <p:attrNameLst>
                                          <p:attrName>style.visibility</p:attrName>
                                        </p:attrNameLst>
                                      </p:cBhvr>
                                      <p:to>
                                        <p:strVal val="visible"/>
                                      </p:to>
                                    </p:set>
                                    <p:animEffect filter="fade" transition="in">
                                      <p:cBhvr>
                                        <p:cTn dur="500" id="42"/>
                                        <p:tgtEl>
                                          <p:spTgt spid="41"/>
                                        </p:tgtEl>
                                      </p:cBhvr>
                                    </p:animEffect>
                                  </p:childTnLst>
                                </p:cTn>
                              </p:par>
                              <p:par>
                                <p:cTn decel="100000" fill="hold" id="43" nodeType="withEffect" presetClass="entr" presetID="2" presetSubtype="1">
                                  <p:stCondLst>
                                    <p:cond delay="1000"/>
                                  </p:stCondLst>
                                  <p:childTnLst>
                                    <p:set>
                                      <p:cBhvr>
                                        <p:cTn dur="1" fill="hold" id="44">
                                          <p:stCondLst>
                                            <p:cond delay="0"/>
                                          </p:stCondLst>
                                        </p:cTn>
                                        <p:tgtEl>
                                          <p:spTgt spid="32"/>
                                        </p:tgtEl>
                                        <p:attrNameLst>
                                          <p:attrName>style.visibility</p:attrName>
                                        </p:attrNameLst>
                                      </p:cBhvr>
                                      <p:to>
                                        <p:strVal val="visible"/>
                                      </p:to>
                                    </p:set>
                                    <p:anim calcmode="lin" valueType="num">
                                      <p:cBhvr additive="base">
                                        <p:cTn dur="500" fill="hold" id="45"/>
                                        <p:tgtEl>
                                          <p:spTgt spid="32"/>
                                        </p:tgtEl>
                                        <p:attrNameLst>
                                          <p:attrName>ppt_x</p:attrName>
                                        </p:attrNameLst>
                                      </p:cBhvr>
                                      <p:tavLst>
                                        <p:tav tm="0">
                                          <p:val>
                                            <p:strVal val="#ppt_x"/>
                                          </p:val>
                                        </p:tav>
                                        <p:tav tm="100000">
                                          <p:val>
                                            <p:strVal val="#ppt_x"/>
                                          </p:val>
                                        </p:tav>
                                      </p:tavLst>
                                    </p:anim>
                                    <p:anim calcmode="lin" valueType="num">
                                      <p:cBhvr additive="base">
                                        <p:cTn dur="500" fill="hold" id="46"/>
                                        <p:tgtEl>
                                          <p:spTgt spid="32"/>
                                        </p:tgtEl>
                                        <p:attrNameLst>
                                          <p:attrName>ppt_y</p:attrName>
                                        </p:attrNameLst>
                                      </p:cBhvr>
                                      <p:tavLst>
                                        <p:tav tm="0">
                                          <p:val>
                                            <p:strVal val="0-#ppt_h/2"/>
                                          </p:val>
                                        </p:tav>
                                        <p:tav tm="100000">
                                          <p:val>
                                            <p:strVal val="#ppt_y"/>
                                          </p:val>
                                        </p:tav>
                                      </p:tavLst>
                                    </p:anim>
                                  </p:childTnLst>
                                </p:cTn>
                              </p:par>
                              <p:par>
                                <p:cTn fill="hold" id="47" nodeType="withEffect" presetClass="emph" presetID="8" presetSubtype="0" repeatCount="indefinite">
                                  <p:stCondLst>
                                    <p:cond delay="1000"/>
                                  </p:stCondLst>
                                  <p:childTnLst>
                                    <p:animRot by="-43200000">
                                      <p:cBhvr>
                                        <p:cTn dur="3500" fill="hold" id="48"/>
                                        <p:tgtEl>
                                          <p:spTgt spid="32"/>
                                        </p:tgtEl>
                                        <p:attrNameLst>
                                          <p:attrName>r</p:attrName>
                                        </p:attrNameLst>
                                      </p:cBhvr>
                                    </p:animRot>
                                  </p:childTnLst>
                                </p:cTn>
                              </p:par>
                              <p:par>
                                <p:cTn fill="hold" id="49" nodeType="withEffect" presetClass="entr" presetID="22" presetSubtype="8">
                                  <p:stCondLst>
                                    <p:cond delay="1500"/>
                                  </p:stCondLst>
                                  <p:childTnLst>
                                    <p:set>
                                      <p:cBhvr>
                                        <p:cTn dur="1" fill="hold" id="50">
                                          <p:stCondLst>
                                            <p:cond delay="0"/>
                                          </p:stCondLst>
                                        </p:cTn>
                                        <p:tgtEl>
                                          <p:spTgt spid="49"/>
                                        </p:tgtEl>
                                        <p:attrNameLst>
                                          <p:attrName>style.visibility</p:attrName>
                                        </p:attrNameLst>
                                      </p:cBhvr>
                                      <p:to>
                                        <p:strVal val="visible"/>
                                      </p:to>
                                    </p:set>
                                    <p:animEffect filter="wipe(left)" transition="in">
                                      <p:cBhvr>
                                        <p:cTn dur="500" id="51"/>
                                        <p:tgtEl>
                                          <p:spTgt spid="49"/>
                                        </p:tgtEl>
                                      </p:cBhvr>
                                    </p:animEffect>
                                  </p:childTnLst>
                                </p:cTn>
                              </p:par>
                              <p:par>
                                <p:cTn fill="hold" grpId="0" id="52" nodeType="withEffect" presetClass="entr" presetID="53" presetSubtype="0">
                                  <p:stCondLst>
                                    <p:cond delay="1500"/>
                                  </p:stCondLst>
                                  <p:childTnLst>
                                    <p:set>
                                      <p:cBhvr>
                                        <p:cTn dur="1" fill="hold" id="53">
                                          <p:stCondLst>
                                            <p:cond delay="0"/>
                                          </p:stCondLst>
                                        </p:cTn>
                                        <p:tgtEl>
                                          <p:spTgt spid="42"/>
                                        </p:tgtEl>
                                        <p:attrNameLst>
                                          <p:attrName>style.visibility</p:attrName>
                                        </p:attrNameLst>
                                      </p:cBhvr>
                                      <p:to>
                                        <p:strVal val="visible"/>
                                      </p:to>
                                    </p:set>
                                    <p:anim calcmode="lin" valueType="num">
                                      <p:cBhvr>
                                        <p:cTn dur="500" fill="hold" id="54"/>
                                        <p:tgtEl>
                                          <p:spTgt spid="42"/>
                                        </p:tgtEl>
                                        <p:attrNameLst>
                                          <p:attrName>ppt_w</p:attrName>
                                        </p:attrNameLst>
                                      </p:cBhvr>
                                      <p:tavLst>
                                        <p:tav tm="0">
                                          <p:val>
                                            <p:fltVal val="0"/>
                                          </p:val>
                                        </p:tav>
                                        <p:tav tm="100000">
                                          <p:val>
                                            <p:strVal val="#ppt_w"/>
                                          </p:val>
                                        </p:tav>
                                      </p:tavLst>
                                    </p:anim>
                                    <p:anim calcmode="lin" valueType="num">
                                      <p:cBhvr>
                                        <p:cTn dur="500" fill="hold" id="55"/>
                                        <p:tgtEl>
                                          <p:spTgt spid="42"/>
                                        </p:tgtEl>
                                        <p:attrNameLst>
                                          <p:attrName>ppt_h</p:attrName>
                                        </p:attrNameLst>
                                      </p:cBhvr>
                                      <p:tavLst>
                                        <p:tav tm="0">
                                          <p:val>
                                            <p:fltVal val="0"/>
                                          </p:val>
                                        </p:tav>
                                        <p:tav tm="100000">
                                          <p:val>
                                            <p:strVal val="#ppt_h"/>
                                          </p:val>
                                        </p:tav>
                                      </p:tavLst>
                                    </p:anim>
                                    <p:animEffect filter="fade" transition="in">
                                      <p:cBhvr>
                                        <p:cTn dur="500" id="56"/>
                                        <p:tgtEl>
                                          <p:spTgt spid="42"/>
                                        </p:tgtEl>
                                      </p:cBhvr>
                                    </p:animEffect>
                                  </p:childTnLst>
                                </p:cTn>
                              </p:par>
                              <p:par>
                                <p:cTn fill="hold" grpId="0" id="57" nodeType="withEffect" presetClass="entr" presetID="10" presetSubtype="0">
                                  <p:stCondLst>
                                    <p:cond delay="1000"/>
                                  </p:stCondLst>
                                  <p:childTnLst>
                                    <p:set>
                                      <p:cBhvr>
                                        <p:cTn dur="1" fill="hold" id="58">
                                          <p:stCondLst>
                                            <p:cond delay="0"/>
                                          </p:stCondLst>
                                        </p:cTn>
                                        <p:tgtEl>
                                          <p:spTgt spid="43"/>
                                        </p:tgtEl>
                                        <p:attrNameLst>
                                          <p:attrName>style.visibility</p:attrName>
                                        </p:attrNameLst>
                                      </p:cBhvr>
                                      <p:to>
                                        <p:strVal val="visible"/>
                                      </p:to>
                                    </p:set>
                                    <p:animEffect filter="fade" transition="in">
                                      <p:cBhvr>
                                        <p:cTn dur="500" id="59"/>
                                        <p:tgtEl>
                                          <p:spTgt spid="43"/>
                                        </p:tgtEl>
                                      </p:cBhvr>
                                    </p:animEffect>
                                  </p:childTnLst>
                                </p:cTn>
                              </p:par>
                              <p:par>
                                <p:cTn decel="100000" fill="hold" id="60" nodeType="withEffect" presetClass="entr" presetID="2" presetSubtype="1">
                                  <p:stCondLst>
                                    <p:cond delay="1500"/>
                                  </p:stCondLst>
                                  <p:childTnLst>
                                    <p:set>
                                      <p:cBhvr>
                                        <p:cTn dur="1" fill="hold" id="61">
                                          <p:stCondLst>
                                            <p:cond delay="0"/>
                                          </p:stCondLst>
                                        </p:cTn>
                                        <p:tgtEl>
                                          <p:spTgt spid="35"/>
                                        </p:tgtEl>
                                        <p:attrNameLst>
                                          <p:attrName>style.visibility</p:attrName>
                                        </p:attrNameLst>
                                      </p:cBhvr>
                                      <p:to>
                                        <p:strVal val="visible"/>
                                      </p:to>
                                    </p:set>
                                    <p:anim calcmode="lin" valueType="num">
                                      <p:cBhvr additive="base">
                                        <p:cTn dur="500" fill="hold" id="62"/>
                                        <p:tgtEl>
                                          <p:spTgt spid="35"/>
                                        </p:tgtEl>
                                        <p:attrNameLst>
                                          <p:attrName>ppt_x</p:attrName>
                                        </p:attrNameLst>
                                      </p:cBhvr>
                                      <p:tavLst>
                                        <p:tav tm="0">
                                          <p:val>
                                            <p:strVal val="#ppt_x"/>
                                          </p:val>
                                        </p:tav>
                                        <p:tav tm="100000">
                                          <p:val>
                                            <p:strVal val="#ppt_x"/>
                                          </p:val>
                                        </p:tav>
                                      </p:tavLst>
                                    </p:anim>
                                    <p:anim calcmode="lin" valueType="num">
                                      <p:cBhvr additive="base">
                                        <p:cTn dur="500" fill="hold" id="63"/>
                                        <p:tgtEl>
                                          <p:spTgt spid="35"/>
                                        </p:tgtEl>
                                        <p:attrNameLst>
                                          <p:attrName>ppt_y</p:attrName>
                                        </p:attrNameLst>
                                      </p:cBhvr>
                                      <p:tavLst>
                                        <p:tav tm="0">
                                          <p:val>
                                            <p:strVal val="0-#ppt_h/2"/>
                                          </p:val>
                                        </p:tav>
                                        <p:tav tm="100000">
                                          <p:val>
                                            <p:strVal val="#ppt_y"/>
                                          </p:val>
                                        </p:tav>
                                      </p:tavLst>
                                    </p:anim>
                                  </p:childTnLst>
                                </p:cTn>
                              </p:par>
                              <p:par>
                                <p:cTn fill="hold" id="64" nodeType="withEffect" presetClass="emph" presetID="8" presetSubtype="0" repeatCount="indefinite">
                                  <p:stCondLst>
                                    <p:cond delay="1500"/>
                                  </p:stCondLst>
                                  <p:childTnLst>
                                    <p:animRot by="43200000">
                                      <p:cBhvr>
                                        <p:cTn dur="3000" fill="hold" id="65"/>
                                        <p:tgtEl>
                                          <p:spTgt spid="35"/>
                                        </p:tgtEl>
                                        <p:attrNameLst>
                                          <p:attrName>r</p:attrName>
                                        </p:attrNameLst>
                                      </p:cBhvr>
                                    </p:animRot>
                                  </p:childTnLst>
                                </p:cTn>
                              </p:par>
                              <p:par>
                                <p:cTn fill="hold" id="66" nodeType="withEffect" presetClass="entr" presetID="22" presetSubtype="8">
                                  <p:stCondLst>
                                    <p:cond delay="2000"/>
                                  </p:stCondLst>
                                  <p:childTnLst>
                                    <p:set>
                                      <p:cBhvr>
                                        <p:cTn dur="1" fill="hold" id="67">
                                          <p:stCondLst>
                                            <p:cond delay="0"/>
                                          </p:stCondLst>
                                        </p:cTn>
                                        <p:tgtEl>
                                          <p:spTgt spid="48"/>
                                        </p:tgtEl>
                                        <p:attrNameLst>
                                          <p:attrName>style.visibility</p:attrName>
                                        </p:attrNameLst>
                                      </p:cBhvr>
                                      <p:to>
                                        <p:strVal val="visible"/>
                                      </p:to>
                                    </p:set>
                                    <p:animEffect filter="wipe(left)" transition="in">
                                      <p:cBhvr>
                                        <p:cTn dur="500" id="68"/>
                                        <p:tgtEl>
                                          <p:spTgt spid="48"/>
                                        </p:tgtEl>
                                      </p:cBhvr>
                                    </p:animEffect>
                                  </p:childTnLst>
                                </p:cTn>
                              </p:par>
                              <p:par>
                                <p:cTn fill="hold" grpId="0" id="69" nodeType="withEffect" presetClass="entr" presetID="53" presetSubtype="0">
                                  <p:stCondLst>
                                    <p:cond delay="2000"/>
                                  </p:stCondLst>
                                  <p:childTnLst>
                                    <p:set>
                                      <p:cBhvr>
                                        <p:cTn dur="1" fill="hold" id="70">
                                          <p:stCondLst>
                                            <p:cond delay="0"/>
                                          </p:stCondLst>
                                        </p:cTn>
                                        <p:tgtEl>
                                          <p:spTgt spid="44"/>
                                        </p:tgtEl>
                                        <p:attrNameLst>
                                          <p:attrName>style.visibility</p:attrName>
                                        </p:attrNameLst>
                                      </p:cBhvr>
                                      <p:to>
                                        <p:strVal val="visible"/>
                                      </p:to>
                                    </p:set>
                                    <p:anim calcmode="lin" valueType="num">
                                      <p:cBhvr>
                                        <p:cTn dur="500" fill="hold" id="71"/>
                                        <p:tgtEl>
                                          <p:spTgt spid="44"/>
                                        </p:tgtEl>
                                        <p:attrNameLst>
                                          <p:attrName>ppt_w</p:attrName>
                                        </p:attrNameLst>
                                      </p:cBhvr>
                                      <p:tavLst>
                                        <p:tav tm="0">
                                          <p:val>
                                            <p:fltVal val="0"/>
                                          </p:val>
                                        </p:tav>
                                        <p:tav tm="100000">
                                          <p:val>
                                            <p:strVal val="#ppt_w"/>
                                          </p:val>
                                        </p:tav>
                                      </p:tavLst>
                                    </p:anim>
                                    <p:anim calcmode="lin" valueType="num">
                                      <p:cBhvr>
                                        <p:cTn dur="500" fill="hold" id="72"/>
                                        <p:tgtEl>
                                          <p:spTgt spid="44"/>
                                        </p:tgtEl>
                                        <p:attrNameLst>
                                          <p:attrName>ppt_h</p:attrName>
                                        </p:attrNameLst>
                                      </p:cBhvr>
                                      <p:tavLst>
                                        <p:tav tm="0">
                                          <p:val>
                                            <p:fltVal val="0"/>
                                          </p:val>
                                        </p:tav>
                                        <p:tav tm="100000">
                                          <p:val>
                                            <p:strVal val="#ppt_h"/>
                                          </p:val>
                                        </p:tav>
                                      </p:tavLst>
                                    </p:anim>
                                    <p:animEffect filter="fade" transition="in">
                                      <p:cBhvr>
                                        <p:cTn dur="500" id="73"/>
                                        <p:tgtEl>
                                          <p:spTgt spid="44"/>
                                        </p:tgtEl>
                                      </p:cBhvr>
                                    </p:animEffect>
                                  </p:childTnLst>
                                </p:cTn>
                              </p:par>
                              <p:par>
                                <p:cTn fill="hold" grpId="0" id="74" nodeType="withEffect" presetClass="entr" presetID="10" presetSubtype="0">
                                  <p:stCondLst>
                                    <p:cond delay="1500"/>
                                  </p:stCondLst>
                                  <p:childTnLst>
                                    <p:set>
                                      <p:cBhvr>
                                        <p:cTn dur="1" fill="hold" id="75">
                                          <p:stCondLst>
                                            <p:cond delay="0"/>
                                          </p:stCondLst>
                                        </p:cTn>
                                        <p:tgtEl>
                                          <p:spTgt spid="45"/>
                                        </p:tgtEl>
                                        <p:attrNameLst>
                                          <p:attrName>style.visibility</p:attrName>
                                        </p:attrNameLst>
                                      </p:cBhvr>
                                      <p:to>
                                        <p:strVal val="visible"/>
                                      </p:to>
                                    </p:set>
                                    <p:animEffect filter="fade" transition="in">
                                      <p:cBhvr>
                                        <p:cTn dur="500" id="76"/>
                                        <p:tgtEl>
                                          <p:spTgt spid="4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
      <p:bldP grpId="0" spid="38"/>
      <p:bldP grpId="0" spid="39"/>
      <p:bldP grpId="0" spid="40"/>
      <p:bldP grpId="0" spid="41"/>
      <p:bldP grpId="0" spid="42"/>
      <p:bldP grpId="0" spid="43"/>
      <p:bldP grpId="0" spid="44"/>
      <p:bldP grpId="0" spid="45"/>
    </p:bldLst>
  </p:timing>
</p:sld>
</file>

<file path=ppt/slides/slide3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18" name="图片 17"/>
          <p:cNvPicPr>
            <a:picLocks noChangeAspect="1"/>
          </p:cNvPicPr>
          <p:nvPr/>
        </p:nvPicPr>
        <p:blipFill>
          <a:blip r:embed="rId3">
            <a:extLst>
              <a:ext uri="{28A0092B-C50C-407E-A947-70E740481C1C}">
                <a14:useLocalDpi val="0"/>
              </a:ext>
            </a:extLst>
          </a:blip>
          <a:stretch>
            <a:fillRect/>
          </a:stretch>
        </p:blipFill>
        <p:spPr>
          <a:xfrm>
            <a:off x="0" y="0"/>
            <a:ext cx="9144000" cy="5143500"/>
          </a:xfrm>
          <a:prstGeom prst="rect">
            <a:avLst/>
          </a:prstGeom>
        </p:spPr>
      </p:pic>
      <p:sp>
        <p:nvSpPr>
          <p:cNvPr id="36" name="Rectangle 20"/>
          <p:cNvSpPr>
            <a:spLocks noChangeArrowheads="1"/>
          </p:cNvSpPr>
          <p:nvPr/>
        </p:nvSpPr>
        <p:spPr bwMode="auto">
          <a:xfrm>
            <a:off x="5148064" y="4138481"/>
            <a:ext cx="5778400" cy="4114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t" anchorCtr="0" bIns="0" compatLnSpc="1" lIns="0" numCol="1" rIns="0" tIns="0" vert="horz" wrap="none">
            <a:prstTxWarp prst="textNoShape">
              <a:avLst/>
            </a:prstTxWarp>
            <a:spAutoFit/>
          </a:bodyPr>
          <a:lstStyle>
            <a:lvl1pPr fontAlgn="base">
              <a:spcBef>
                <a:spcPct val="0"/>
              </a:spcBef>
              <a:spcAft>
                <a:spcPct val="0"/>
              </a:spcAft>
              <a:defRPr>
                <a:solidFill>
                  <a:schemeClr val="tx1"/>
                </a:solidFill>
                <a:latin charset="0" pitchFamily="34" typeface="Arial"/>
                <a:ea charset="-122" pitchFamily="2" typeface="宋体"/>
                <a:cs charset="-122" pitchFamily="2" typeface="宋体"/>
              </a:defRPr>
            </a:lvl1pPr>
            <a:lvl2pPr fontAlgn="base">
              <a:spcBef>
                <a:spcPct val="0"/>
              </a:spcBef>
              <a:spcAft>
                <a:spcPct val="0"/>
              </a:spcAft>
              <a:defRPr>
                <a:solidFill>
                  <a:schemeClr val="tx1"/>
                </a:solidFill>
                <a:latin charset="0" pitchFamily="34" typeface="Arial"/>
                <a:ea charset="-122" pitchFamily="2" typeface="宋体"/>
                <a:cs charset="-122" pitchFamily="2" typeface="宋体"/>
              </a:defRPr>
            </a:lvl2pPr>
            <a:lvl3pPr fontAlgn="base">
              <a:spcBef>
                <a:spcPct val="0"/>
              </a:spcBef>
              <a:spcAft>
                <a:spcPct val="0"/>
              </a:spcAft>
              <a:defRPr>
                <a:solidFill>
                  <a:schemeClr val="tx1"/>
                </a:solidFill>
                <a:latin charset="0" pitchFamily="34" typeface="Arial"/>
                <a:ea charset="-122" pitchFamily="2" typeface="宋体"/>
                <a:cs charset="-122" pitchFamily="2" typeface="宋体"/>
              </a:defRPr>
            </a:lvl3pPr>
            <a:lvl4pPr fontAlgn="base">
              <a:spcBef>
                <a:spcPct val="0"/>
              </a:spcBef>
              <a:spcAft>
                <a:spcPct val="0"/>
              </a:spcAft>
              <a:defRPr>
                <a:solidFill>
                  <a:schemeClr val="tx1"/>
                </a:solidFill>
                <a:latin charset="0" pitchFamily="34" typeface="Arial"/>
                <a:ea charset="-122" pitchFamily="2" typeface="宋体"/>
                <a:cs charset="-122" pitchFamily="2" typeface="宋体"/>
              </a:defRPr>
            </a:lvl4pPr>
            <a:lvl5pPr fontAlgn="base">
              <a:spcBef>
                <a:spcPct val="0"/>
              </a:spcBef>
              <a:spcAft>
                <a:spcPct val="0"/>
              </a:spcAft>
              <a:defRPr>
                <a:solidFill>
                  <a:schemeClr val="tx1"/>
                </a:solidFill>
                <a:latin charset="0" pitchFamily="34" typeface="Arial"/>
                <a:ea charset="-122" pitchFamily="2" typeface="宋体"/>
                <a:cs charset="-122" pitchFamily="2" typeface="宋体"/>
              </a:defRPr>
            </a:lvl5pPr>
            <a:lvl6pPr fontAlgn="base">
              <a:spcBef>
                <a:spcPct val="0"/>
              </a:spcBef>
              <a:spcAft>
                <a:spcPct val="0"/>
              </a:spcAft>
              <a:defRPr>
                <a:solidFill>
                  <a:schemeClr val="tx1"/>
                </a:solidFill>
                <a:latin charset="0" pitchFamily="34" typeface="Arial"/>
                <a:ea charset="-122" pitchFamily="2" typeface="宋体"/>
                <a:cs charset="-122" pitchFamily="2" typeface="宋体"/>
              </a:defRPr>
            </a:lvl6pPr>
            <a:lvl7pPr fontAlgn="base">
              <a:spcBef>
                <a:spcPct val="0"/>
              </a:spcBef>
              <a:spcAft>
                <a:spcPct val="0"/>
              </a:spcAft>
              <a:defRPr>
                <a:solidFill>
                  <a:schemeClr val="tx1"/>
                </a:solidFill>
                <a:latin charset="0" pitchFamily="34" typeface="Arial"/>
                <a:ea charset="-122" pitchFamily="2" typeface="宋体"/>
                <a:cs charset="-122" pitchFamily="2" typeface="宋体"/>
              </a:defRPr>
            </a:lvl7pPr>
            <a:lvl8pPr fontAlgn="base">
              <a:spcBef>
                <a:spcPct val="0"/>
              </a:spcBef>
              <a:spcAft>
                <a:spcPct val="0"/>
              </a:spcAft>
              <a:defRPr>
                <a:solidFill>
                  <a:schemeClr val="tx1"/>
                </a:solidFill>
                <a:latin charset="0" pitchFamily="34" typeface="Arial"/>
                <a:ea charset="-122" pitchFamily="2" typeface="宋体"/>
                <a:cs charset="-122" pitchFamily="2" typeface="宋体"/>
              </a:defRPr>
            </a:lvl8pPr>
            <a:lvl9pPr fontAlgn="base">
              <a:spcBef>
                <a:spcPct val="0"/>
              </a:spcBef>
              <a:spcAft>
                <a:spcPct val="0"/>
              </a:spcAft>
              <a:defRPr>
                <a:solidFill>
                  <a:schemeClr val="tx1"/>
                </a:solidFill>
                <a:latin charset="0" pitchFamily="34" typeface="Arial"/>
                <a:ea charset="-122" pitchFamily="2" typeface="宋体"/>
                <a:cs charset="-122" pitchFamily="2" typeface="宋体"/>
              </a:defRPr>
            </a:lvl9pPr>
          </a:lstStyle>
          <a:p>
            <a:pPr defTabSz="685800"/>
            <a:r>
              <a:rPr altLang="zh-CN" lang="zh-CN" sz="2700">
                <a:solidFill>
                  <a:schemeClr val="accent1"/>
                </a:solidFill>
                <a:latin charset="0" pitchFamily="34" typeface="Agency FB"/>
              </a:rPr>
              <a:t>PRESENTATION TEMPELETE TITLE</a:t>
            </a:r>
          </a:p>
        </p:txBody>
      </p:sp>
      <p:cxnSp>
        <p:nvCxnSpPr>
          <p:cNvPr id="37" name="直接连接符 36"/>
          <p:cNvCxnSpPr/>
          <p:nvPr/>
        </p:nvCxnSpPr>
        <p:spPr>
          <a:xfrm flipH="1">
            <a:off x="5189791" y="4550083"/>
            <a:ext cx="0" cy="238964"/>
          </a:xfrm>
          <a:prstGeom prst="line">
            <a:avLst/>
          </a:prstGeom>
          <a:ln>
            <a:noFill/>
          </a:ln>
        </p:spPr>
        <p:style>
          <a:lnRef idx="1">
            <a:schemeClr val="accent1"/>
          </a:lnRef>
          <a:fillRef idx="0">
            <a:schemeClr val="accent1"/>
          </a:fillRef>
          <a:effectRef idx="0">
            <a:schemeClr val="accent1"/>
          </a:effectRef>
          <a:fontRef idx="minor">
            <a:schemeClr val="tx1"/>
          </a:fontRef>
        </p:style>
      </p:cxnSp>
      <p:cxnSp>
        <p:nvCxnSpPr>
          <p:cNvPr id="38" name="直接连接符 37"/>
          <p:cNvCxnSpPr/>
          <p:nvPr/>
        </p:nvCxnSpPr>
        <p:spPr>
          <a:xfrm flipH="1">
            <a:off x="5999986" y="4550083"/>
            <a:ext cx="0" cy="238964"/>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39" name="直接连接符 38"/>
          <p:cNvCxnSpPr/>
          <p:nvPr/>
        </p:nvCxnSpPr>
        <p:spPr>
          <a:xfrm flipH="1">
            <a:off x="6834842" y="4550083"/>
            <a:ext cx="0" cy="238964"/>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flipH="1">
            <a:off x="7668344" y="4544357"/>
            <a:ext cx="0" cy="238964"/>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5191823" y="4550082"/>
            <a:ext cx="746760" cy="251460"/>
          </a:xfrm>
          <a:prstGeom prst="rect">
            <a:avLst/>
          </a:prstGeom>
          <a:noFill/>
        </p:spPr>
        <p:txBody>
          <a:bodyPr bIns="34290" lIns="68580" rIns="68580" rtlCol="0" tIns="34290" wrap="none">
            <a:spAutoFit/>
          </a:bodyPr>
          <a:lstStyle/>
          <a:p>
            <a:r>
              <a:rPr altLang="en-US" lang="zh-CN" sz="1200">
                <a:solidFill>
                  <a:schemeClr val="tx1">
                    <a:lumMod val="75000"/>
                    <a:lumOff val="25000"/>
                  </a:schemeClr>
                </a:solidFill>
                <a:latin charset="-122" panose="02000000000000000000" pitchFamily="2" typeface="方正兰亭中黑_GBK"/>
                <a:ea charset="-122" panose="02000000000000000000" pitchFamily="2" typeface="方正兰亭中黑_GBK"/>
              </a:rPr>
              <a:t>工作总结</a:t>
            </a:r>
          </a:p>
        </p:txBody>
      </p:sp>
      <p:sp>
        <p:nvSpPr>
          <p:cNvPr id="42" name="TextBox 41"/>
          <p:cNvSpPr txBox="1"/>
          <p:nvPr/>
        </p:nvSpPr>
        <p:spPr>
          <a:xfrm>
            <a:off x="6058064" y="4550082"/>
            <a:ext cx="746760" cy="251460"/>
          </a:xfrm>
          <a:prstGeom prst="rect">
            <a:avLst/>
          </a:prstGeom>
          <a:noFill/>
        </p:spPr>
        <p:txBody>
          <a:bodyPr bIns="34290" lIns="68580" rIns="68580" rtlCol="0" tIns="34290" wrap="none">
            <a:spAutoFit/>
          </a:bodyPr>
          <a:lstStyle/>
          <a:p>
            <a:r>
              <a:rPr altLang="en-US" lang="zh-CN" sz="1200">
                <a:solidFill>
                  <a:schemeClr val="tx1">
                    <a:lumMod val="75000"/>
                    <a:lumOff val="25000"/>
                  </a:schemeClr>
                </a:solidFill>
                <a:latin charset="-122" panose="02000000000000000000" pitchFamily="2" typeface="方正兰亭中黑_GBK"/>
                <a:ea charset="-122" panose="02000000000000000000" pitchFamily="2" typeface="方正兰亭中黑_GBK"/>
              </a:rPr>
              <a:t>商务报告</a:t>
            </a:r>
          </a:p>
        </p:txBody>
      </p:sp>
      <p:sp>
        <p:nvSpPr>
          <p:cNvPr id="43" name="TextBox 42"/>
          <p:cNvSpPr txBox="1"/>
          <p:nvPr/>
        </p:nvSpPr>
        <p:spPr>
          <a:xfrm>
            <a:off x="6868259" y="4550082"/>
            <a:ext cx="746760" cy="251460"/>
          </a:xfrm>
          <a:prstGeom prst="rect">
            <a:avLst/>
          </a:prstGeom>
          <a:noFill/>
        </p:spPr>
        <p:txBody>
          <a:bodyPr bIns="34290" lIns="68580" rIns="68580" rtlCol="0" tIns="34290" wrap="none">
            <a:spAutoFit/>
          </a:bodyPr>
          <a:lstStyle/>
          <a:p>
            <a:r>
              <a:rPr altLang="en-US" lang="zh-CN" sz="1200">
                <a:solidFill>
                  <a:schemeClr val="tx1">
                    <a:lumMod val="75000"/>
                    <a:lumOff val="25000"/>
                  </a:schemeClr>
                </a:solidFill>
                <a:latin charset="-122" panose="02000000000000000000" pitchFamily="2" typeface="方正兰亭中黑_GBK"/>
                <a:ea charset="-122" panose="02000000000000000000" pitchFamily="2" typeface="方正兰亭中黑_GBK"/>
              </a:rPr>
              <a:t>新年计划</a:t>
            </a:r>
          </a:p>
        </p:txBody>
      </p:sp>
      <p:sp>
        <p:nvSpPr>
          <p:cNvPr id="44" name="TextBox 43"/>
          <p:cNvSpPr txBox="1"/>
          <p:nvPr/>
        </p:nvSpPr>
        <p:spPr>
          <a:xfrm>
            <a:off x="7668345" y="4544356"/>
            <a:ext cx="746760" cy="251460"/>
          </a:xfrm>
          <a:prstGeom prst="rect">
            <a:avLst/>
          </a:prstGeom>
          <a:noFill/>
        </p:spPr>
        <p:txBody>
          <a:bodyPr bIns="34290" lIns="68580" rIns="68580" rtlCol="0" tIns="34290" wrap="none">
            <a:spAutoFit/>
          </a:bodyPr>
          <a:lstStyle/>
          <a:p>
            <a:r>
              <a:rPr altLang="en-US" lang="zh-CN" sz="1200">
                <a:solidFill>
                  <a:schemeClr val="tx1">
                    <a:lumMod val="75000"/>
                    <a:lumOff val="25000"/>
                  </a:schemeClr>
                </a:solidFill>
                <a:latin charset="-122" panose="02000000000000000000" pitchFamily="2" typeface="方正兰亭中黑_GBK"/>
                <a:ea charset="-122" panose="02000000000000000000" pitchFamily="2" typeface="方正兰亭中黑_GBK"/>
              </a:rPr>
              <a:t>商务展示</a:t>
            </a:r>
          </a:p>
        </p:txBody>
      </p:sp>
      <p:sp>
        <p:nvSpPr>
          <p:cNvPr id="7" name="矩形 6"/>
          <p:cNvSpPr/>
          <p:nvPr/>
        </p:nvSpPr>
        <p:spPr>
          <a:xfrm>
            <a:off x="4318293" y="195487"/>
            <a:ext cx="257112" cy="50424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 name="矩形 7"/>
          <p:cNvSpPr/>
          <p:nvPr/>
        </p:nvSpPr>
        <p:spPr>
          <a:xfrm>
            <a:off x="4318293" y="195487"/>
            <a:ext cx="1971191" cy="24713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 name="矩形 8"/>
          <p:cNvSpPr/>
          <p:nvPr/>
        </p:nvSpPr>
        <p:spPr>
          <a:xfrm rot="5400000">
            <a:off x="5242205" y="1157061"/>
            <a:ext cx="2170282" cy="24713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 name="矩形 9"/>
          <p:cNvSpPr/>
          <p:nvPr/>
        </p:nvSpPr>
        <p:spPr>
          <a:xfrm flipV="1">
            <a:off x="4318293" y="1861524"/>
            <a:ext cx="257112" cy="3428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 name="矩形 10"/>
          <p:cNvSpPr/>
          <p:nvPr/>
        </p:nvSpPr>
        <p:spPr>
          <a:xfrm flipV="1">
            <a:off x="4318293" y="2118636"/>
            <a:ext cx="1971191" cy="24713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3" name="TextBox 22"/>
          <p:cNvSpPr txBox="1"/>
          <p:nvPr/>
        </p:nvSpPr>
        <p:spPr>
          <a:xfrm>
            <a:off x="3707904" y="709585"/>
            <a:ext cx="2438400" cy="7315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t" anchorCtr="0" bIns="0" compatLnSpc="1" lIns="0" numCol="1" rIns="0" tIns="0" vert="horz" wrap="none">
            <a:prstTxWarp prst="textNoShape">
              <a:avLst/>
            </a:prstTxWarp>
            <a:spAutoFit/>
          </a:bodyPr>
          <a:lstStyle>
            <a:defPPr>
              <a:defRPr lang="zh-CN"/>
            </a:defPPr>
            <a:lvl1pPr defTabSz="685800" fontAlgn="base">
              <a:spcBef>
                <a:spcPct val="0"/>
              </a:spcBef>
              <a:spcAft>
                <a:spcPct val="0"/>
              </a:spcAft>
              <a:defRPr sz="2700">
                <a:solidFill>
                  <a:schemeClr val="tx1">
                    <a:lumMod val="75000"/>
                    <a:lumOff val="25000"/>
                  </a:schemeClr>
                </a:solidFill>
                <a:latin charset="0" pitchFamily="34" typeface="Agency FB"/>
                <a:ea charset="-122" pitchFamily="2" typeface="宋体"/>
                <a:cs charset="-122" pitchFamily="2" typeface="宋体"/>
              </a:defRPr>
            </a:lvl1pPr>
            <a:lvl2pPr fontAlgn="base">
              <a:spcBef>
                <a:spcPct val="0"/>
              </a:spcBef>
              <a:spcAft>
                <a:spcPct val="0"/>
              </a:spcAft>
              <a:defRPr>
                <a:latin charset="0" pitchFamily="34" typeface="Arial"/>
                <a:ea charset="-122" pitchFamily="2" typeface="宋体"/>
                <a:cs charset="-122" pitchFamily="2" typeface="宋体"/>
              </a:defRPr>
            </a:lvl2pPr>
            <a:lvl3pPr fontAlgn="base">
              <a:spcBef>
                <a:spcPct val="0"/>
              </a:spcBef>
              <a:spcAft>
                <a:spcPct val="0"/>
              </a:spcAft>
              <a:defRPr>
                <a:latin charset="0" pitchFamily="34" typeface="Arial"/>
                <a:ea charset="-122" pitchFamily="2" typeface="宋体"/>
                <a:cs charset="-122" pitchFamily="2" typeface="宋体"/>
              </a:defRPr>
            </a:lvl3pPr>
            <a:lvl4pPr fontAlgn="base">
              <a:spcBef>
                <a:spcPct val="0"/>
              </a:spcBef>
              <a:spcAft>
                <a:spcPct val="0"/>
              </a:spcAft>
              <a:defRPr>
                <a:latin charset="0" pitchFamily="34" typeface="Arial"/>
                <a:ea charset="-122" pitchFamily="2" typeface="宋体"/>
                <a:cs charset="-122" pitchFamily="2" typeface="宋体"/>
              </a:defRPr>
            </a:lvl4pPr>
            <a:lvl5pPr fontAlgn="base">
              <a:spcBef>
                <a:spcPct val="0"/>
              </a:spcBef>
              <a:spcAft>
                <a:spcPct val="0"/>
              </a:spcAft>
              <a:defRPr>
                <a:latin charset="0" pitchFamily="34" typeface="Arial"/>
                <a:ea charset="-122" pitchFamily="2" typeface="宋体"/>
                <a:cs charset="-122" pitchFamily="2" typeface="宋体"/>
              </a:defRPr>
            </a:lvl5pPr>
            <a:lvl6pPr fontAlgn="base">
              <a:spcBef>
                <a:spcPct val="0"/>
              </a:spcBef>
              <a:spcAft>
                <a:spcPct val="0"/>
              </a:spcAft>
              <a:defRPr>
                <a:latin charset="0" pitchFamily="34" typeface="Arial"/>
                <a:ea charset="-122" pitchFamily="2" typeface="宋体"/>
                <a:cs charset="-122" pitchFamily="2" typeface="宋体"/>
              </a:defRPr>
            </a:lvl6pPr>
            <a:lvl7pPr fontAlgn="base">
              <a:spcBef>
                <a:spcPct val="0"/>
              </a:spcBef>
              <a:spcAft>
                <a:spcPct val="0"/>
              </a:spcAft>
              <a:defRPr>
                <a:latin charset="0" pitchFamily="34" typeface="Arial"/>
                <a:ea charset="-122" pitchFamily="2" typeface="宋体"/>
                <a:cs charset="-122" pitchFamily="2" typeface="宋体"/>
              </a:defRPr>
            </a:lvl7pPr>
            <a:lvl8pPr fontAlgn="base">
              <a:spcBef>
                <a:spcPct val="0"/>
              </a:spcBef>
              <a:spcAft>
                <a:spcPct val="0"/>
              </a:spcAft>
              <a:defRPr>
                <a:latin charset="0" pitchFamily="34" typeface="Arial"/>
                <a:ea charset="-122" pitchFamily="2" typeface="宋体"/>
                <a:cs charset="-122" pitchFamily="2" typeface="宋体"/>
              </a:defRPr>
            </a:lvl8pPr>
            <a:lvl9pPr fontAlgn="base">
              <a:spcBef>
                <a:spcPct val="0"/>
              </a:spcBef>
              <a:spcAft>
                <a:spcPct val="0"/>
              </a:spcAft>
              <a:defRPr>
                <a:latin charset="0" pitchFamily="34" typeface="Arial"/>
                <a:ea charset="-122" pitchFamily="2" typeface="宋体"/>
                <a:cs charset="-122" pitchFamily="2" typeface="宋体"/>
              </a:defRPr>
            </a:lvl9pPr>
          </a:lstStyle>
          <a:p>
            <a:r>
              <a:rPr altLang="en-US" lang="zh-CN" sz="4800">
                <a:solidFill>
                  <a:schemeClr val="accent1">
                    <a:lumMod val="75000"/>
                  </a:schemeClr>
                </a:solidFill>
                <a:latin typeface="+mj-ea"/>
                <a:ea typeface="+mj-ea"/>
              </a:rPr>
              <a:t>谢谢观看</a:t>
            </a:r>
          </a:p>
        </p:txBody>
      </p:sp>
      <p:sp>
        <p:nvSpPr>
          <p:cNvPr id="24" name="TextBox 23"/>
          <p:cNvSpPr txBox="1"/>
          <p:nvPr/>
        </p:nvSpPr>
        <p:spPr>
          <a:xfrm>
            <a:off x="4555376" y="1406130"/>
            <a:ext cx="1514475" cy="3048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t" anchorCtr="0" bIns="0" compatLnSpc="1" lIns="0" numCol="1" rIns="0" tIns="0" vert="horz" wrap="none">
            <a:prstTxWarp prst="textNoShape">
              <a:avLst/>
            </a:prstTxWarp>
            <a:spAutoFit/>
          </a:bodyPr>
          <a:lstStyle>
            <a:defPPr>
              <a:defRPr lang="zh-CN"/>
            </a:defPPr>
            <a:lvl1pPr defTabSz="685800" fontAlgn="base">
              <a:spcBef>
                <a:spcPct val="0"/>
              </a:spcBef>
              <a:spcAft>
                <a:spcPct val="0"/>
              </a:spcAft>
              <a:defRPr sz="2700">
                <a:solidFill>
                  <a:schemeClr val="tx1">
                    <a:lumMod val="75000"/>
                    <a:lumOff val="25000"/>
                  </a:schemeClr>
                </a:solidFill>
                <a:latin charset="0" pitchFamily="34" typeface="Agency FB"/>
                <a:ea charset="-122" pitchFamily="2" typeface="宋体"/>
                <a:cs charset="-122" pitchFamily="2" typeface="宋体"/>
              </a:defRPr>
            </a:lvl1pPr>
            <a:lvl2pPr fontAlgn="base">
              <a:spcBef>
                <a:spcPct val="0"/>
              </a:spcBef>
              <a:spcAft>
                <a:spcPct val="0"/>
              </a:spcAft>
              <a:defRPr>
                <a:latin charset="0" pitchFamily="34" typeface="Arial"/>
                <a:ea charset="-122" pitchFamily="2" typeface="宋体"/>
                <a:cs charset="-122" pitchFamily="2" typeface="宋体"/>
              </a:defRPr>
            </a:lvl2pPr>
            <a:lvl3pPr fontAlgn="base">
              <a:spcBef>
                <a:spcPct val="0"/>
              </a:spcBef>
              <a:spcAft>
                <a:spcPct val="0"/>
              </a:spcAft>
              <a:defRPr>
                <a:latin charset="0" pitchFamily="34" typeface="Arial"/>
                <a:ea charset="-122" pitchFamily="2" typeface="宋体"/>
                <a:cs charset="-122" pitchFamily="2" typeface="宋体"/>
              </a:defRPr>
            </a:lvl3pPr>
            <a:lvl4pPr fontAlgn="base">
              <a:spcBef>
                <a:spcPct val="0"/>
              </a:spcBef>
              <a:spcAft>
                <a:spcPct val="0"/>
              </a:spcAft>
              <a:defRPr>
                <a:latin charset="0" pitchFamily="34" typeface="Arial"/>
                <a:ea charset="-122" pitchFamily="2" typeface="宋体"/>
                <a:cs charset="-122" pitchFamily="2" typeface="宋体"/>
              </a:defRPr>
            </a:lvl4pPr>
            <a:lvl5pPr fontAlgn="base">
              <a:spcBef>
                <a:spcPct val="0"/>
              </a:spcBef>
              <a:spcAft>
                <a:spcPct val="0"/>
              </a:spcAft>
              <a:defRPr>
                <a:latin charset="0" pitchFamily="34" typeface="Arial"/>
                <a:ea charset="-122" pitchFamily="2" typeface="宋体"/>
                <a:cs charset="-122" pitchFamily="2" typeface="宋体"/>
              </a:defRPr>
            </a:lvl5pPr>
            <a:lvl6pPr fontAlgn="base">
              <a:spcBef>
                <a:spcPct val="0"/>
              </a:spcBef>
              <a:spcAft>
                <a:spcPct val="0"/>
              </a:spcAft>
              <a:defRPr>
                <a:latin charset="0" pitchFamily="34" typeface="Arial"/>
                <a:ea charset="-122" pitchFamily="2" typeface="宋体"/>
                <a:cs charset="-122" pitchFamily="2" typeface="宋体"/>
              </a:defRPr>
            </a:lvl6pPr>
            <a:lvl7pPr fontAlgn="base">
              <a:spcBef>
                <a:spcPct val="0"/>
              </a:spcBef>
              <a:spcAft>
                <a:spcPct val="0"/>
              </a:spcAft>
              <a:defRPr>
                <a:latin charset="0" pitchFamily="34" typeface="Arial"/>
                <a:ea charset="-122" pitchFamily="2" typeface="宋体"/>
                <a:cs charset="-122" pitchFamily="2" typeface="宋体"/>
              </a:defRPr>
            </a:lvl7pPr>
            <a:lvl8pPr fontAlgn="base">
              <a:spcBef>
                <a:spcPct val="0"/>
              </a:spcBef>
              <a:spcAft>
                <a:spcPct val="0"/>
              </a:spcAft>
              <a:defRPr>
                <a:latin charset="0" pitchFamily="34" typeface="Arial"/>
                <a:ea charset="-122" pitchFamily="2" typeface="宋体"/>
                <a:cs charset="-122" pitchFamily="2" typeface="宋体"/>
              </a:defRPr>
            </a:lvl8pPr>
            <a:lvl9pPr fontAlgn="base">
              <a:spcBef>
                <a:spcPct val="0"/>
              </a:spcBef>
              <a:spcAft>
                <a:spcPct val="0"/>
              </a:spcAft>
              <a:defRPr>
                <a:latin charset="0" pitchFamily="34" typeface="Arial"/>
                <a:ea charset="-122" pitchFamily="2" typeface="宋体"/>
                <a:cs charset="-122" pitchFamily="2" typeface="宋体"/>
              </a:defRPr>
            </a:lvl9pPr>
          </a:lstStyle>
          <a:p>
            <a:r>
              <a:rPr altLang="zh-CN" lang="en-US" sz="2000">
                <a:solidFill>
                  <a:schemeClr val="accent1">
                    <a:lumMod val="75000"/>
                  </a:schemeClr>
                </a:solidFill>
                <a:latin typeface="+mj-ea"/>
                <a:ea typeface="+mj-ea"/>
              </a:rPr>
              <a:t>THANK YOU</a:t>
            </a:r>
          </a:p>
        </p:txBody>
      </p:sp>
    </p:spTree>
    <p:extLst>
      <p:ext uri="{BB962C8B-B14F-4D97-AF65-F5344CB8AC3E}">
        <p14:creationId val="304345118"/>
      </p:ext>
    </p:extLst>
  </p:cSld>
  <p:clrMapOvr>
    <a:masterClrMapping/>
  </p:clrMapOvr>
  <mc:AlternateContent>
    <mc:Choice Requires="p14">
      <p:transition p14:dur="700" spd="med">
        <p:fade/>
      </p:transition>
    </mc:Choice>
    <mc:Fallback>
      <p:transition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4">
                                  <p:stCondLst>
                                    <p:cond delay="0"/>
                                  </p:stCondLst>
                                  <p:childTnLst>
                                    <p:set>
                                      <p:cBhvr>
                                        <p:cTn dur="1" fill="hold" id="6">
                                          <p:stCondLst>
                                            <p:cond delay="0"/>
                                          </p:stCondLst>
                                        </p:cTn>
                                        <p:tgtEl>
                                          <p:spTgt spid="7"/>
                                        </p:tgtEl>
                                        <p:attrNameLst>
                                          <p:attrName>style.visibility</p:attrName>
                                        </p:attrNameLst>
                                      </p:cBhvr>
                                      <p:to>
                                        <p:strVal val="visible"/>
                                      </p:to>
                                    </p:set>
                                    <p:animEffect filter="wipe(down)" transition="in">
                                      <p:cBhvr>
                                        <p:cTn dur="500" id="7"/>
                                        <p:tgtEl>
                                          <p:spTgt spid="7"/>
                                        </p:tgtEl>
                                      </p:cBhvr>
                                    </p:animEffect>
                                  </p:childTnLst>
                                </p:cTn>
                              </p:par>
                            </p:childTnLst>
                          </p:cTn>
                        </p:par>
                        <p:par>
                          <p:cTn fill="hold" id="8" nodeType="afterGroup">
                            <p:stCondLst>
                              <p:cond delay="500"/>
                            </p:stCondLst>
                            <p:childTnLst>
                              <p:par>
                                <p:cTn fill="hold" grpId="0" id="9" nodeType="afterEffect" presetClass="entr" presetID="22" presetSubtype="8">
                                  <p:stCondLst>
                                    <p:cond delay="0"/>
                                  </p:stCondLst>
                                  <p:childTnLst>
                                    <p:set>
                                      <p:cBhvr>
                                        <p:cTn dur="1" fill="hold" id="10">
                                          <p:stCondLst>
                                            <p:cond delay="0"/>
                                          </p:stCondLst>
                                        </p:cTn>
                                        <p:tgtEl>
                                          <p:spTgt spid="8"/>
                                        </p:tgtEl>
                                        <p:attrNameLst>
                                          <p:attrName>style.visibility</p:attrName>
                                        </p:attrNameLst>
                                      </p:cBhvr>
                                      <p:to>
                                        <p:strVal val="visible"/>
                                      </p:to>
                                    </p:set>
                                    <p:animEffect filter="wipe(left)" transition="in">
                                      <p:cBhvr>
                                        <p:cTn dur="500" id="11"/>
                                        <p:tgtEl>
                                          <p:spTgt spid="8"/>
                                        </p:tgtEl>
                                      </p:cBhvr>
                                    </p:animEffect>
                                  </p:childTnLst>
                                </p:cTn>
                              </p:par>
                            </p:childTnLst>
                          </p:cTn>
                        </p:par>
                        <p:par>
                          <p:cTn fill="hold" id="12" nodeType="afterGroup">
                            <p:stCondLst>
                              <p:cond delay="1000"/>
                            </p:stCondLst>
                            <p:childTnLst>
                              <p:par>
                                <p:cTn fill="hold" grpId="0" id="13" nodeType="afterEffect" presetClass="entr" presetID="22" presetSubtype="1">
                                  <p:stCondLst>
                                    <p:cond delay="0"/>
                                  </p:stCondLst>
                                  <p:childTnLst>
                                    <p:set>
                                      <p:cBhvr>
                                        <p:cTn dur="1" fill="hold" id="14">
                                          <p:stCondLst>
                                            <p:cond delay="0"/>
                                          </p:stCondLst>
                                        </p:cTn>
                                        <p:tgtEl>
                                          <p:spTgt spid="9"/>
                                        </p:tgtEl>
                                        <p:attrNameLst>
                                          <p:attrName>style.visibility</p:attrName>
                                        </p:attrNameLst>
                                      </p:cBhvr>
                                      <p:to>
                                        <p:strVal val="visible"/>
                                      </p:to>
                                    </p:set>
                                    <p:animEffect filter="wipe(up)" transition="in">
                                      <p:cBhvr>
                                        <p:cTn dur="500" id="15"/>
                                        <p:tgtEl>
                                          <p:spTgt spid="9"/>
                                        </p:tgtEl>
                                      </p:cBhvr>
                                    </p:animEffect>
                                  </p:childTnLst>
                                </p:cTn>
                              </p:par>
                            </p:childTnLst>
                          </p:cTn>
                        </p:par>
                        <p:par>
                          <p:cTn fill="hold" id="16" nodeType="afterGroup">
                            <p:stCondLst>
                              <p:cond delay="1500"/>
                            </p:stCondLst>
                            <p:childTnLst>
                              <p:par>
                                <p:cTn fill="hold" grpId="0" id="17" nodeType="afterEffect" presetClass="entr" presetID="22" presetSubtype="2">
                                  <p:stCondLst>
                                    <p:cond delay="0"/>
                                  </p:stCondLst>
                                  <p:childTnLst>
                                    <p:set>
                                      <p:cBhvr>
                                        <p:cTn dur="1" fill="hold" id="18">
                                          <p:stCondLst>
                                            <p:cond delay="0"/>
                                          </p:stCondLst>
                                        </p:cTn>
                                        <p:tgtEl>
                                          <p:spTgt spid="11"/>
                                        </p:tgtEl>
                                        <p:attrNameLst>
                                          <p:attrName>style.visibility</p:attrName>
                                        </p:attrNameLst>
                                      </p:cBhvr>
                                      <p:to>
                                        <p:strVal val="visible"/>
                                      </p:to>
                                    </p:set>
                                    <p:animEffect filter="wipe(right)" transition="in">
                                      <p:cBhvr>
                                        <p:cTn dur="500" id="19"/>
                                        <p:tgtEl>
                                          <p:spTgt spid="11"/>
                                        </p:tgtEl>
                                      </p:cBhvr>
                                    </p:animEffect>
                                  </p:childTnLst>
                                </p:cTn>
                              </p:par>
                            </p:childTnLst>
                          </p:cTn>
                        </p:par>
                        <p:par>
                          <p:cTn fill="hold" id="20" nodeType="afterGroup">
                            <p:stCondLst>
                              <p:cond delay="2000"/>
                            </p:stCondLst>
                            <p:childTnLst>
                              <p:par>
                                <p:cTn fill="hold" grpId="0" id="21" nodeType="afterEffect" presetClass="entr" presetID="22" presetSubtype="4">
                                  <p:stCondLst>
                                    <p:cond delay="0"/>
                                  </p:stCondLst>
                                  <p:childTnLst>
                                    <p:set>
                                      <p:cBhvr>
                                        <p:cTn dur="1" fill="hold" id="22">
                                          <p:stCondLst>
                                            <p:cond delay="0"/>
                                          </p:stCondLst>
                                        </p:cTn>
                                        <p:tgtEl>
                                          <p:spTgt spid="10"/>
                                        </p:tgtEl>
                                        <p:attrNameLst>
                                          <p:attrName>style.visibility</p:attrName>
                                        </p:attrNameLst>
                                      </p:cBhvr>
                                      <p:to>
                                        <p:strVal val="visible"/>
                                      </p:to>
                                    </p:set>
                                    <p:animEffect filter="wipe(down)" transition="in">
                                      <p:cBhvr>
                                        <p:cTn dur="500" id="23"/>
                                        <p:tgtEl>
                                          <p:spTgt spid="10"/>
                                        </p:tgtEl>
                                      </p:cBhvr>
                                    </p:animEffect>
                                  </p:childTnLst>
                                </p:cTn>
                              </p:par>
                            </p:childTnLst>
                          </p:cTn>
                        </p:par>
                        <p:par>
                          <p:cTn fill="hold" id="24" nodeType="afterGroup">
                            <p:stCondLst>
                              <p:cond delay="2500"/>
                            </p:stCondLst>
                            <p:childTnLst>
                              <p:par>
                                <p:cTn fill="hold" grpId="0" id="25" nodeType="afterEffect" presetClass="entr" presetID="12" presetSubtype="4">
                                  <p:stCondLst>
                                    <p:cond delay="0"/>
                                  </p:stCondLst>
                                  <p:iterate type="lt">
                                    <p:tmPct val="10000"/>
                                  </p:iterate>
                                  <p:childTnLst>
                                    <p:set>
                                      <p:cBhvr>
                                        <p:cTn dur="1" fill="hold" id="26">
                                          <p:stCondLst>
                                            <p:cond delay="0"/>
                                          </p:stCondLst>
                                        </p:cTn>
                                        <p:tgtEl>
                                          <p:spTgt spid="23"/>
                                        </p:tgtEl>
                                        <p:attrNameLst>
                                          <p:attrName>style.visibility</p:attrName>
                                        </p:attrNameLst>
                                      </p:cBhvr>
                                      <p:to>
                                        <p:strVal val="visible"/>
                                      </p:to>
                                    </p:set>
                                    <p:anim calcmode="lin" valueType="num">
                                      <p:cBhvr additive="base">
                                        <p:cTn dur="500" id="27"/>
                                        <p:tgtEl>
                                          <p:spTgt spid="23"/>
                                        </p:tgtEl>
                                        <p:attrNameLst>
                                          <p:attrName>ppt_y</p:attrName>
                                        </p:attrNameLst>
                                      </p:cBhvr>
                                      <p:tavLst>
                                        <p:tav tm="0">
                                          <p:val>
                                            <p:strVal val="#ppt_y+#ppt_h*1.125000"/>
                                          </p:val>
                                        </p:tav>
                                        <p:tav tm="100000">
                                          <p:val>
                                            <p:strVal val="#ppt_y"/>
                                          </p:val>
                                        </p:tav>
                                      </p:tavLst>
                                    </p:anim>
                                    <p:animEffect filter="wipe(up)" transition="in">
                                      <p:cBhvr>
                                        <p:cTn dur="500" id="28"/>
                                        <p:tgtEl>
                                          <p:spTgt spid="23"/>
                                        </p:tgtEl>
                                      </p:cBhvr>
                                    </p:animEffect>
                                  </p:childTnLst>
                                </p:cTn>
                              </p:par>
                            </p:childTnLst>
                          </p:cTn>
                        </p:par>
                        <p:par>
                          <p:cTn fill="hold" id="29" nodeType="afterGroup">
                            <p:stCondLst>
                              <p:cond delay="3000"/>
                            </p:stCondLst>
                            <p:childTnLst>
                              <p:par>
                                <p:cTn fill="hold" grpId="0" id="30" nodeType="afterEffect" presetClass="entr" presetID="12" presetSubtype="4">
                                  <p:stCondLst>
                                    <p:cond delay="0"/>
                                  </p:stCondLst>
                                  <p:iterate type="lt">
                                    <p:tmPct val="10000"/>
                                  </p:iterate>
                                  <p:childTnLst>
                                    <p:set>
                                      <p:cBhvr>
                                        <p:cTn dur="1" fill="hold" id="31">
                                          <p:stCondLst>
                                            <p:cond delay="0"/>
                                          </p:stCondLst>
                                        </p:cTn>
                                        <p:tgtEl>
                                          <p:spTgt spid="24"/>
                                        </p:tgtEl>
                                        <p:attrNameLst>
                                          <p:attrName>style.visibility</p:attrName>
                                        </p:attrNameLst>
                                      </p:cBhvr>
                                      <p:to>
                                        <p:strVal val="visible"/>
                                      </p:to>
                                    </p:set>
                                    <p:anim calcmode="lin" valueType="num">
                                      <p:cBhvr additive="base">
                                        <p:cTn dur="500" id="32"/>
                                        <p:tgtEl>
                                          <p:spTgt spid="24"/>
                                        </p:tgtEl>
                                        <p:attrNameLst>
                                          <p:attrName>ppt_y</p:attrName>
                                        </p:attrNameLst>
                                      </p:cBhvr>
                                      <p:tavLst>
                                        <p:tav tm="0">
                                          <p:val>
                                            <p:strVal val="#ppt_y+#ppt_h*1.125000"/>
                                          </p:val>
                                        </p:tav>
                                        <p:tav tm="100000">
                                          <p:val>
                                            <p:strVal val="#ppt_y"/>
                                          </p:val>
                                        </p:tav>
                                      </p:tavLst>
                                    </p:anim>
                                    <p:animEffect filter="wipe(up)" transition="in">
                                      <p:cBhvr>
                                        <p:cTn dur="500" id="33"/>
                                        <p:tgtEl>
                                          <p:spTgt spid="24"/>
                                        </p:tgtEl>
                                      </p:cBhvr>
                                    </p:animEffect>
                                  </p:childTnLst>
                                </p:cTn>
                              </p:par>
                              <p:par>
                                <p:cTn fill="hold" grpId="0" id="34" nodeType="withEffect" presetClass="entr" presetID="22" presetSubtype="8">
                                  <p:stCondLst>
                                    <p:cond delay="500"/>
                                  </p:stCondLst>
                                  <p:childTnLst>
                                    <p:set>
                                      <p:cBhvr>
                                        <p:cTn dur="1" fill="hold" id="35">
                                          <p:stCondLst>
                                            <p:cond delay="0"/>
                                          </p:stCondLst>
                                        </p:cTn>
                                        <p:tgtEl>
                                          <p:spTgt spid="36"/>
                                        </p:tgtEl>
                                        <p:attrNameLst>
                                          <p:attrName>style.visibility</p:attrName>
                                        </p:attrNameLst>
                                      </p:cBhvr>
                                      <p:to>
                                        <p:strVal val="visible"/>
                                      </p:to>
                                    </p:set>
                                    <p:animEffect filter="wipe(left)" transition="in">
                                      <p:cBhvr>
                                        <p:cTn dur="500" id="36"/>
                                        <p:tgtEl>
                                          <p:spTgt spid="36"/>
                                        </p:tgtEl>
                                      </p:cBhvr>
                                    </p:animEffect>
                                  </p:childTnLst>
                                </p:cTn>
                              </p:par>
                              <p:par>
                                <p:cTn fill="hold" id="37" nodeType="withEffect" presetClass="entr" presetID="10" presetSubtype="0">
                                  <p:stCondLst>
                                    <p:cond delay="750"/>
                                  </p:stCondLst>
                                  <p:childTnLst>
                                    <p:set>
                                      <p:cBhvr>
                                        <p:cTn dur="1" fill="hold" id="38">
                                          <p:stCondLst>
                                            <p:cond delay="0"/>
                                          </p:stCondLst>
                                        </p:cTn>
                                        <p:tgtEl>
                                          <p:spTgt spid="37"/>
                                        </p:tgtEl>
                                        <p:attrNameLst>
                                          <p:attrName>style.visibility</p:attrName>
                                        </p:attrNameLst>
                                      </p:cBhvr>
                                      <p:to>
                                        <p:strVal val="visible"/>
                                      </p:to>
                                    </p:set>
                                    <p:animEffect filter="fade" transition="in">
                                      <p:cBhvr>
                                        <p:cTn dur="200" id="39"/>
                                        <p:tgtEl>
                                          <p:spTgt spid="37"/>
                                        </p:tgtEl>
                                      </p:cBhvr>
                                    </p:animEffect>
                                  </p:childTnLst>
                                </p:cTn>
                              </p:par>
                              <p:par>
                                <p:cTn fill="hold" grpId="0" id="40" nodeType="withEffect" presetClass="entr" presetID="22" presetSubtype="8">
                                  <p:stCondLst>
                                    <p:cond delay="1000"/>
                                  </p:stCondLst>
                                  <p:childTnLst>
                                    <p:set>
                                      <p:cBhvr>
                                        <p:cTn dur="1" fill="hold" id="41">
                                          <p:stCondLst>
                                            <p:cond delay="0"/>
                                          </p:stCondLst>
                                        </p:cTn>
                                        <p:tgtEl>
                                          <p:spTgt spid="41"/>
                                        </p:tgtEl>
                                        <p:attrNameLst>
                                          <p:attrName>style.visibility</p:attrName>
                                        </p:attrNameLst>
                                      </p:cBhvr>
                                      <p:to>
                                        <p:strVal val="visible"/>
                                      </p:to>
                                    </p:set>
                                    <p:animEffect filter="wipe(left)" transition="in">
                                      <p:cBhvr>
                                        <p:cTn dur="200" id="42"/>
                                        <p:tgtEl>
                                          <p:spTgt spid="41"/>
                                        </p:tgtEl>
                                      </p:cBhvr>
                                    </p:animEffect>
                                  </p:childTnLst>
                                </p:cTn>
                              </p:par>
                              <p:par>
                                <p:cTn fill="hold" id="43" nodeType="withEffect" presetClass="entr" presetID="10" presetSubtype="0">
                                  <p:stCondLst>
                                    <p:cond delay="1250"/>
                                  </p:stCondLst>
                                  <p:childTnLst>
                                    <p:set>
                                      <p:cBhvr>
                                        <p:cTn dur="1" fill="hold" id="44">
                                          <p:stCondLst>
                                            <p:cond delay="0"/>
                                          </p:stCondLst>
                                        </p:cTn>
                                        <p:tgtEl>
                                          <p:spTgt spid="38"/>
                                        </p:tgtEl>
                                        <p:attrNameLst>
                                          <p:attrName>style.visibility</p:attrName>
                                        </p:attrNameLst>
                                      </p:cBhvr>
                                      <p:to>
                                        <p:strVal val="visible"/>
                                      </p:to>
                                    </p:set>
                                    <p:animEffect filter="fade" transition="in">
                                      <p:cBhvr>
                                        <p:cTn dur="200" id="45"/>
                                        <p:tgtEl>
                                          <p:spTgt spid="38"/>
                                        </p:tgtEl>
                                      </p:cBhvr>
                                    </p:animEffect>
                                  </p:childTnLst>
                                </p:cTn>
                              </p:par>
                              <p:par>
                                <p:cTn fill="hold" grpId="0" id="46" nodeType="withEffect" presetClass="entr" presetID="22" presetSubtype="8">
                                  <p:stCondLst>
                                    <p:cond delay="1500"/>
                                  </p:stCondLst>
                                  <p:childTnLst>
                                    <p:set>
                                      <p:cBhvr>
                                        <p:cTn dur="1" fill="hold" id="47">
                                          <p:stCondLst>
                                            <p:cond delay="0"/>
                                          </p:stCondLst>
                                        </p:cTn>
                                        <p:tgtEl>
                                          <p:spTgt spid="42"/>
                                        </p:tgtEl>
                                        <p:attrNameLst>
                                          <p:attrName>style.visibility</p:attrName>
                                        </p:attrNameLst>
                                      </p:cBhvr>
                                      <p:to>
                                        <p:strVal val="visible"/>
                                      </p:to>
                                    </p:set>
                                    <p:animEffect filter="wipe(left)" transition="in">
                                      <p:cBhvr>
                                        <p:cTn dur="200" id="48"/>
                                        <p:tgtEl>
                                          <p:spTgt spid="42"/>
                                        </p:tgtEl>
                                      </p:cBhvr>
                                    </p:animEffect>
                                  </p:childTnLst>
                                </p:cTn>
                              </p:par>
                              <p:par>
                                <p:cTn fill="hold" id="49" nodeType="withEffect" presetClass="entr" presetID="10" presetSubtype="0">
                                  <p:stCondLst>
                                    <p:cond delay="1750"/>
                                  </p:stCondLst>
                                  <p:childTnLst>
                                    <p:set>
                                      <p:cBhvr>
                                        <p:cTn dur="1" fill="hold" id="50">
                                          <p:stCondLst>
                                            <p:cond delay="0"/>
                                          </p:stCondLst>
                                        </p:cTn>
                                        <p:tgtEl>
                                          <p:spTgt spid="39"/>
                                        </p:tgtEl>
                                        <p:attrNameLst>
                                          <p:attrName>style.visibility</p:attrName>
                                        </p:attrNameLst>
                                      </p:cBhvr>
                                      <p:to>
                                        <p:strVal val="visible"/>
                                      </p:to>
                                    </p:set>
                                    <p:animEffect filter="fade" transition="in">
                                      <p:cBhvr>
                                        <p:cTn dur="200" id="51"/>
                                        <p:tgtEl>
                                          <p:spTgt spid="39"/>
                                        </p:tgtEl>
                                      </p:cBhvr>
                                    </p:animEffect>
                                  </p:childTnLst>
                                </p:cTn>
                              </p:par>
                              <p:par>
                                <p:cTn fill="hold" grpId="0" id="52" nodeType="withEffect" presetClass="entr" presetID="22" presetSubtype="8">
                                  <p:stCondLst>
                                    <p:cond delay="2000"/>
                                  </p:stCondLst>
                                  <p:childTnLst>
                                    <p:set>
                                      <p:cBhvr>
                                        <p:cTn dur="1" fill="hold" id="53">
                                          <p:stCondLst>
                                            <p:cond delay="0"/>
                                          </p:stCondLst>
                                        </p:cTn>
                                        <p:tgtEl>
                                          <p:spTgt spid="43"/>
                                        </p:tgtEl>
                                        <p:attrNameLst>
                                          <p:attrName>style.visibility</p:attrName>
                                        </p:attrNameLst>
                                      </p:cBhvr>
                                      <p:to>
                                        <p:strVal val="visible"/>
                                      </p:to>
                                    </p:set>
                                    <p:animEffect filter="wipe(left)" transition="in">
                                      <p:cBhvr>
                                        <p:cTn dur="200" id="54"/>
                                        <p:tgtEl>
                                          <p:spTgt spid="43"/>
                                        </p:tgtEl>
                                      </p:cBhvr>
                                    </p:animEffect>
                                  </p:childTnLst>
                                </p:cTn>
                              </p:par>
                              <p:par>
                                <p:cTn fill="hold" id="55" nodeType="withEffect" presetClass="entr" presetID="10" presetSubtype="0">
                                  <p:stCondLst>
                                    <p:cond delay="2250"/>
                                  </p:stCondLst>
                                  <p:childTnLst>
                                    <p:set>
                                      <p:cBhvr>
                                        <p:cTn dur="1" fill="hold" id="56">
                                          <p:stCondLst>
                                            <p:cond delay="0"/>
                                          </p:stCondLst>
                                        </p:cTn>
                                        <p:tgtEl>
                                          <p:spTgt spid="40"/>
                                        </p:tgtEl>
                                        <p:attrNameLst>
                                          <p:attrName>style.visibility</p:attrName>
                                        </p:attrNameLst>
                                      </p:cBhvr>
                                      <p:to>
                                        <p:strVal val="visible"/>
                                      </p:to>
                                    </p:set>
                                    <p:animEffect filter="fade" transition="in">
                                      <p:cBhvr>
                                        <p:cTn dur="200" id="57"/>
                                        <p:tgtEl>
                                          <p:spTgt spid="40"/>
                                        </p:tgtEl>
                                      </p:cBhvr>
                                    </p:animEffect>
                                  </p:childTnLst>
                                </p:cTn>
                              </p:par>
                              <p:par>
                                <p:cTn fill="hold" grpId="0" id="58" nodeType="withEffect" presetClass="entr" presetID="22" presetSubtype="8">
                                  <p:stCondLst>
                                    <p:cond delay="2500"/>
                                  </p:stCondLst>
                                  <p:childTnLst>
                                    <p:set>
                                      <p:cBhvr>
                                        <p:cTn dur="1" fill="hold" id="59">
                                          <p:stCondLst>
                                            <p:cond delay="0"/>
                                          </p:stCondLst>
                                        </p:cTn>
                                        <p:tgtEl>
                                          <p:spTgt spid="44"/>
                                        </p:tgtEl>
                                        <p:attrNameLst>
                                          <p:attrName>style.visibility</p:attrName>
                                        </p:attrNameLst>
                                      </p:cBhvr>
                                      <p:to>
                                        <p:strVal val="visible"/>
                                      </p:to>
                                    </p:set>
                                    <p:animEffect filter="wipe(left)" transition="in">
                                      <p:cBhvr>
                                        <p:cTn dur="200" id="60"/>
                                        <p:tgtEl>
                                          <p:spTgt spid="4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6"/>
      <p:bldP grpId="0" spid="41"/>
      <p:bldP grpId="0" spid="42"/>
      <p:bldP grpId="0" spid="43"/>
      <p:bldP grpId="0" spid="44"/>
      <p:bldP grpId="0" spid="7"/>
      <p:bldP grpId="0" spid="8"/>
      <p:bldP grpId="0" spid="9"/>
      <p:bldP grpId="0" spid="10"/>
      <p:bldP grpId="0" spid="11"/>
      <p:bldP grpId="0" spid="23"/>
      <p:bldP grpId="0" spid="24"/>
    </p:bldLst>
  </p:timing>
</p:sld>
</file>

<file path=ppt/slides/slide3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矩形 3"/>
          <p:cNvSpPr/>
          <p:nvPr/>
        </p:nvSpPr>
        <p:spPr>
          <a:xfrm>
            <a:off x="3797762" y="322440"/>
            <a:ext cx="1548476" cy="530352"/>
          </a:xfrm>
          <a:prstGeom prst="rect">
            <a:avLst/>
          </a:prstGeom>
        </p:spPr>
        <p:txBody>
          <a:bodyPr wrap="square">
            <a:spAutoFit/>
          </a:bodyPr>
          <a:lstStyle/>
          <a:p>
            <a:pPr algn="ctr">
              <a:lnSpc>
                <a:spcPct val="120000"/>
              </a:lnSpc>
              <a:spcBef>
                <a:spcPct val="0"/>
              </a:spcBef>
            </a:pPr>
            <a:r>
              <a:rPr altLang="en-US" lang="zh-CN" sz="2400">
                <a:solidFill>
                  <a:srgbClr val="0270D1"/>
                </a:solidFill>
                <a:latin charset="-122" panose="020b0503020204020204" pitchFamily="34" typeface="微软雅黑"/>
                <a:ea charset="-122" panose="020b0503020204020204" pitchFamily="34" typeface="微软雅黑"/>
              </a:rPr>
              <a:t>使用字体</a:t>
            </a:r>
          </a:p>
        </p:txBody>
      </p:sp>
      <p:cxnSp>
        <p:nvCxnSpPr>
          <p:cNvPr id="5" name="直接连接符 4"/>
          <p:cNvCxnSpPr/>
          <p:nvPr/>
        </p:nvCxnSpPr>
        <p:spPr>
          <a:xfrm>
            <a:off x="3607463" y="603331"/>
            <a:ext cx="269438" cy="0"/>
          </a:xfrm>
          <a:prstGeom prst="line">
            <a:avLst/>
          </a:prstGeom>
          <a:ln w="19050">
            <a:solidFill>
              <a:srgbClr val="0270D1"/>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a:off x="5211519" y="603331"/>
            <a:ext cx="269438" cy="0"/>
          </a:xfrm>
          <a:prstGeom prst="line">
            <a:avLst/>
          </a:prstGeom>
          <a:ln w="19050">
            <a:solidFill>
              <a:srgbClr val="0270D1"/>
            </a:solidFill>
          </a:ln>
        </p:spPr>
        <p:style>
          <a:lnRef idx="1">
            <a:schemeClr val="accent1"/>
          </a:lnRef>
          <a:fillRef idx="0">
            <a:schemeClr val="accent1"/>
          </a:fillRef>
          <a:effectRef idx="0">
            <a:schemeClr val="accent1"/>
          </a:effectRef>
          <a:fontRef idx="minor">
            <a:schemeClr val="tx1"/>
          </a:fontRef>
        </p:style>
      </p:cxnSp>
      <p:sp>
        <p:nvSpPr>
          <p:cNvPr id="10" name="文本框 9"/>
          <p:cNvSpPr txBox="1"/>
          <p:nvPr/>
        </p:nvSpPr>
        <p:spPr>
          <a:xfrm>
            <a:off x="1171504" y="1095009"/>
            <a:ext cx="1212468" cy="365760"/>
          </a:xfrm>
          <a:prstGeom prst="rect">
            <a:avLst/>
          </a:prstGeom>
          <a:noFill/>
        </p:spPr>
        <p:txBody>
          <a:bodyPr rtlCol="0"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r>
              <a:rPr altLang="en-US" lang="zh-CN">
                <a:solidFill>
                  <a:srgbClr val="0270D1"/>
                </a:solidFill>
                <a:latin charset="-122" panose="020b0503020204020204" pitchFamily="34" typeface="微软雅黑"/>
                <a:ea charset="-122" panose="020b0503020204020204" pitchFamily="34" typeface="微软雅黑"/>
              </a:rPr>
              <a:t>字体名称</a:t>
            </a:r>
          </a:p>
        </p:txBody>
      </p:sp>
      <p:sp>
        <p:nvSpPr>
          <p:cNvPr id="11" name="文本框 10"/>
          <p:cNvSpPr txBox="1"/>
          <p:nvPr/>
        </p:nvSpPr>
        <p:spPr>
          <a:xfrm>
            <a:off x="1165344" y="1531067"/>
            <a:ext cx="1166085" cy="365760"/>
          </a:xfrm>
          <a:prstGeom prst="rect">
            <a:avLst/>
          </a:prstGeom>
          <a:noFill/>
        </p:spPr>
        <p:txBody>
          <a:bodyPr rtlCol="0"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r>
              <a:rPr altLang="en-US" lang="zh-CN">
                <a:solidFill>
                  <a:srgbClr val="0270D1"/>
                </a:solidFill>
                <a:latin charset="-122" panose="020b0503020204020204" pitchFamily="34" typeface="微软雅黑"/>
                <a:ea charset="-122" panose="020b0503020204020204" pitchFamily="34" typeface="微软雅黑"/>
              </a:rPr>
              <a:t>下载地址</a:t>
            </a:r>
          </a:p>
        </p:txBody>
      </p:sp>
      <p:pic>
        <p:nvPicPr>
          <p:cNvPr id="15" name="图片 14"/>
          <p:cNvPicPr>
            <a:picLocks noChangeAspect="1"/>
          </p:cNvPicPr>
          <p:nvPr/>
        </p:nvPicPr>
        <p:blipFill>
          <a:blip r:embed="rId2"/>
          <a:stretch>
            <a:fillRect/>
          </a:stretch>
        </p:blipFill>
        <p:spPr>
          <a:xfrm>
            <a:off x="2331431" y="1010014"/>
            <a:ext cx="3090940" cy="562405"/>
          </a:xfrm>
          <a:prstGeom prst="rect">
            <a:avLst/>
          </a:prstGeom>
        </p:spPr>
      </p:pic>
      <p:sp>
        <p:nvSpPr>
          <p:cNvPr id="16" name="文本框 15"/>
          <p:cNvSpPr txBox="1"/>
          <p:nvPr/>
        </p:nvSpPr>
        <p:spPr>
          <a:xfrm>
            <a:off x="2383972" y="1572419"/>
            <a:ext cx="4735286" cy="548640"/>
          </a:xfrm>
          <a:prstGeom prst="rect">
            <a:avLst/>
          </a:prstGeom>
          <a:noFill/>
        </p:spPr>
        <p:txBody>
          <a:bodyPr rtlCol="0"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r>
              <a:rPr altLang="zh-CN" lang="en-US" sz="1500">
                <a:solidFill>
                  <a:srgbClr val="595959"/>
                </a:solidFill>
                <a:latin charset="-122" panose="020b0503020204020204" pitchFamily="34" typeface="微软雅黑"/>
                <a:ea charset="-122" panose="020b0503020204020204" pitchFamily="34" typeface="微软雅黑"/>
              </a:rPr>
              <a:t>http://www.youyedoc.com/article/2017/3324.html</a:t>
            </a:r>
          </a:p>
        </p:txBody>
      </p:sp>
      <p:sp>
        <p:nvSpPr>
          <p:cNvPr id="17" name="椭圆 16"/>
          <p:cNvSpPr/>
          <p:nvPr/>
        </p:nvSpPr>
        <p:spPr>
          <a:xfrm>
            <a:off x="826130" y="1140715"/>
            <a:ext cx="267885" cy="267885"/>
          </a:xfrm>
          <a:prstGeom prst="ellipse">
            <a:avLst/>
          </a:prstGeom>
          <a:solidFill>
            <a:srgbClr val="0270D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r>
              <a:rPr altLang="zh-CN" lang="en-US" sz="1500">
                <a:solidFill>
                  <a:prstClr val="white"/>
                </a:solidFill>
                <a:latin charset="-122" panose="020b0503020204020204" pitchFamily="34" typeface="微软雅黑"/>
                <a:ea charset="-122" panose="020b0503020204020204" pitchFamily="34" typeface="微软雅黑"/>
              </a:rPr>
              <a:t>1</a:t>
            </a:r>
          </a:p>
        </p:txBody>
      </p:sp>
      <p:sp>
        <p:nvSpPr>
          <p:cNvPr id="18" name="文本框 17"/>
          <p:cNvSpPr txBox="1"/>
          <p:nvPr/>
        </p:nvSpPr>
        <p:spPr>
          <a:xfrm>
            <a:off x="1171504" y="2495340"/>
            <a:ext cx="1212468" cy="365760"/>
          </a:xfrm>
          <a:prstGeom prst="rect">
            <a:avLst/>
          </a:prstGeom>
          <a:noFill/>
        </p:spPr>
        <p:txBody>
          <a:bodyPr rtlCol="0"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r>
              <a:rPr altLang="en-US" lang="zh-CN">
                <a:solidFill>
                  <a:srgbClr val="0270D1"/>
                </a:solidFill>
                <a:latin charset="-122" panose="020b0503020204020204" pitchFamily="34" typeface="微软雅黑"/>
                <a:ea charset="-122" panose="020b0503020204020204" pitchFamily="34" typeface="微软雅黑"/>
              </a:rPr>
              <a:t>字体名称</a:t>
            </a:r>
          </a:p>
        </p:txBody>
      </p:sp>
      <p:sp>
        <p:nvSpPr>
          <p:cNvPr id="19" name="文本框 18"/>
          <p:cNvSpPr txBox="1"/>
          <p:nvPr/>
        </p:nvSpPr>
        <p:spPr>
          <a:xfrm>
            <a:off x="1165344" y="2931398"/>
            <a:ext cx="1218627" cy="365760"/>
          </a:xfrm>
          <a:prstGeom prst="rect">
            <a:avLst/>
          </a:prstGeom>
          <a:noFill/>
        </p:spPr>
        <p:txBody>
          <a:bodyPr rtlCol="0"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r>
              <a:rPr altLang="en-US" lang="zh-CN">
                <a:solidFill>
                  <a:srgbClr val="0270D1"/>
                </a:solidFill>
                <a:latin charset="-122" panose="020b0503020204020204" pitchFamily="34" typeface="微软雅黑"/>
                <a:ea charset="-122" panose="020b0503020204020204" pitchFamily="34" typeface="微软雅黑"/>
              </a:rPr>
              <a:t>下载地址</a:t>
            </a:r>
          </a:p>
        </p:txBody>
      </p:sp>
      <p:sp>
        <p:nvSpPr>
          <p:cNvPr id="21" name="文本框 20"/>
          <p:cNvSpPr txBox="1"/>
          <p:nvPr/>
        </p:nvSpPr>
        <p:spPr>
          <a:xfrm>
            <a:off x="2383972" y="2972750"/>
            <a:ext cx="4735286" cy="548640"/>
          </a:xfrm>
          <a:prstGeom prst="rect">
            <a:avLst/>
          </a:prstGeom>
          <a:noFill/>
        </p:spPr>
        <p:txBody>
          <a:bodyPr rtlCol="0"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r>
              <a:rPr altLang="zh-CN" lang="en-US" sz="1500">
                <a:solidFill>
                  <a:srgbClr val="595959"/>
                </a:solidFill>
                <a:latin charset="-122" panose="020b0503020204020204" pitchFamily="34" typeface="微软雅黑"/>
                <a:ea charset="-122" panose="020b0503020204020204" pitchFamily="34" typeface="微软雅黑"/>
              </a:rPr>
              <a:t>http://www.youyedoc.com/article/2017/3480.html</a:t>
            </a:r>
          </a:p>
        </p:txBody>
      </p:sp>
      <p:sp>
        <p:nvSpPr>
          <p:cNvPr id="22" name="椭圆 21"/>
          <p:cNvSpPr/>
          <p:nvPr/>
        </p:nvSpPr>
        <p:spPr>
          <a:xfrm>
            <a:off x="826130" y="2541046"/>
            <a:ext cx="267885" cy="267885"/>
          </a:xfrm>
          <a:prstGeom prst="ellipse">
            <a:avLst/>
          </a:prstGeom>
          <a:solidFill>
            <a:srgbClr val="0270D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r>
              <a:rPr altLang="zh-CN" lang="en-US" sz="1500">
                <a:solidFill>
                  <a:prstClr val="white"/>
                </a:solidFill>
                <a:latin charset="-122" panose="020b0503020204020204" pitchFamily="34" typeface="微软雅黑"/>
                <a:ea charset="-122" panose="020b0503020204020204" pitchFamily="34" typeface="微软雅黑"/>
              </a:rPr>
              <a:t>2</a:t>
            </a:r>
          </a:p>
        </p:txBody>
      </p:sp>
      <p:pic>
        <p:nvPicPr>
          <p:cNvPr id="24" name="图片 23"/>
          <p:cNvPicPr>
            <a:picLocks noChangeAspect="1"/>
          </p:cNvPicPr>
          <p:nvPr/>
        </p:nvPicPr>
        <p:blipFill>
          <a:blip r:embed="rId3"/>
          <a:stretch>
            <a:fillRect/>
          </a:stretch>
        </p:blipFill>
        <p:spPr>
          <a:xfrm>
            <a:off x="2331430" y="2451167"/>
            <a:ext cx="2373074" cy="484674"/>
          </a:xfrm>
          <a:prstGeom prst="rect">
            <a:avLst/>
          </a:prstGeom>
        </p:spPr>
      </p:pic>
    </p:spTree>
    <p:extLst>
      <p:ext uri="{BB962C8B-B14F-4D97-AF65-F5344CB8AC3E}">
        <p14:creationId val="1745245993"/>
      </p:ext>
    </p:extLst>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accel="100000" fill="hold" grpId="0" id="5" nodeType="withEffect" presetClass="entr" presetID="2" presetSubtype="3">
                                  <p:stCondLst>
                                    <p:cond delay="0"/>
                                  </p:stCondLst>
                                  <p:childTnLst>
                                    <p:set>
                                      <p:cBhvr>
                                        <p:cTn dur="1" fill="hold" id="6">
                                          <p:stCondLst>
                                            <p:cond delay="0"/>
                                          </p:stCondLst>
                                        </p:cTn>
                                        <p:tgtEl>
                                          <p:spTgt spid="4"/>
                                        </p:tgtEl>
                                        <p:attrNameLst>
                                          <p:attrName>style.visibility</p:attrName>
                                        </p:attrNameLst>
                                      </p:cBhvr>
                                      <p:to>
                                        <p:strVal val="visible"/>
                                      </p:to>
                                    </p:set>
                                    <p:anim calcmode="lin" valueType="num">
                                      <p:cBhvr additive="base">
                                        <p:cTn dur="1000" fill="hold" id="7"/>
                                        <p:tgtEl>
                                          <p:spTgt spid="4"/>
                                        </p:tgtEl>
                                        <p:attrNameLst>
                                          <p:attrName>ppt_x</p:attrName>
                                        </p:attrNameLst>
                                      </p:cBhvr>
                                      <p:tavLst>
                                        <p:tav tm="0">
                                          <p:val>
                                            <p:strVal val="1+#ppt_w/2"/>
                                          </p:val>
                                        </p:tav>
                                        <p:tav tm="100000">
                                          <p:val>
                                            <p:strVal val="#ppt_x"/>
                                          </p:val>
                                        </p:tav>
                                      </p:tavLst>
                                    </p:anim>
                                    <p:anim calcmode="lin" valueType="num">
                                      <p:cBhvr additive="base">
                                        <p:cTn dur="1000" fill="hold" id="8"/>
                                        <p:tgtEl>
                                          <p:spTgt spid="4"/>
                                        </p:tgtEl>
                                        <p:attrNameLst>
                                          <p:attrName>ppt_y</p:attrName>
                                        </p:attrNameLst>
                                      </p:cBhvr>
                                      <p:tavLst>
                                        <p:tav tm="0">
                                          <p:val>
                                            <p:strVal val="0-#ppt_h/2"/>
                                          </p:val>
                                        </p:tav>
                                        <p:tav tm="100000">
                                          <p:val>
                                            <p:strVal val="#ppt_y"/>
                                          </p:val>
                                        </p:tav>
                                      </p:tavLst>
                                    </p:anim>
                                  </p:childTnLst>
                                </p:cTn>
                              </p:par>
                              <p:par>
                                <p:cTn accel="100000" fill="hold" id="9" nodeType="withEffect" presetClass="entr" presetID="2" presetSubtype="3">
                                  <p:stCondLst>
                                    <p:cond delay="0"/>
                                  </p:stCondLst>
                                  <p:childTnLst>
                                    <p:set>
                                      <p:cBhvr>
                                        <p:cTn dur="1" fill="hold" id="10">
                                          <p:stCondLst>
                                            <p:cond delay="0"/>
                                          </p:stCondLst>
                                        </p:cTn>
                                        <p:tgtEl>
                                          <p:spTgt spid="5"/>
                                        </p:tgtEl>
                                        <p:attrNameLst>
                                          <p:attrName>style.visibility</p:attrName>
                                        </p:attrNameLst>
                                      </p:cBhvr>
                                      <p:to>
                                        <p:strVal val="visible"/>
                                      </p:to>
                                    </p:set>
                                    <p:anim calcmode="lin" valueType="num">
                                      <p:cBhvr additive="base">
                                        <p:cTn dur="1000" fill="hold" id="11"/>
                                        <p:tgtEl>
                                          <p:spTgt spid="5"/>
                                        </p:tgtEl>
                                        <p:attrNameLst>
                                          <p:attrName>ppt_x</p:attrName>
                                        </p:attrNameLst>
                                      </p:cBhvr>
                                      <p:tavLst>
                                        <p:tav tm="0">
                                          <p:val>
                                            <p:strVal val="1+#ppt_w/2"/>
                                          </p:val>
                                        </p:tav>
                                        <p:tav tm="100000">
                                          <p:val>
                                            <p:strVal val="#ppt_x"/>
                                          </p:val>
                                        </p:tav>
                                      </p:tavLst>
                                    </p:anim>
                                    <p:anim calcmode="lin" valueType="num">
                                      <p:cBhvr additive="base">
                                        <p:cTn dur="1000" fill="hold" id="12"/>
                                        <p:tgtEl>
                                          <p:spTgt spid="5"/>
                                        </p:tgtEl>
                                        <p:attrNameLst>
                                          <p:attrName>ppt_y</p:attrName>
                                        </p:attrNameLst>
                                      </p:cBhvr>
                                      <p:tavLst>
                                        <p:tav tm="0">
                                          <p:val>
                                            <p:strVal val="0-#ppt_h/2"/>
                                          </p:val>
                                        </p:tav>
                                        <p:tav tm="100000">
                                          <p:val>
                                            <p:strVal val="#ppt_y"/>
                                          </p:val>
                                        </p:tav>
                                      </p:tavLst>
                                    </p:anim>
                                  </p:childTnLst>
                                </p:cTn>
                              </p:par>
                              <p:par>
                                <p:cTn accel="100000" fill="hold" id="13" nodeType="withEffect" presetClass="entr" presetID="2" presetSubtype="3">
                                  <p:stCondLst>
                                    <p:cond delay="0"/>
                                  </p:stCondLst>
                                  <p:childTnLst>
                                    <p:set>
                                      <p:cBhvr>
                                        <p:cTn dur="1" fill="hold" id="14">
                                          <p:stCondLst>
                                            <p:cond delay="0"/>
                                          </p:stCondLst>
                                        </p:cTn>
                                        <p:tgtEl>
                                          <p:spTgt spid="6"/>
                                        </p:tgtEl>
                                        <p:attrNameLst>
                                          <p:attrName>style.visibility</p:attrName>
                                        </p:attrNameLst>
                                      </p:cBhvr>
                                      <p:to>
                                        <p:strVal val="visible"/>
                                      </p:to>
                                    </p:set>
                                    <p:anim calcmode="lin" valueType="num">
                                      <p:cBhvr additive="base">
                                        <p:cTn dur="1000" fill="hold" id="15"/>
                                        <p:tgtEl>
                                          <p:spTgt spid="6"/>
                                        </p:tgtEl>
                                        <p:attrNameLst>
                                          <p:attrName>ppt_x</p:attrName>
                                        </p:attrNameLst>
                                      </p:cBhvr>
                                      <p:tavLst>
                                        <p:tav tm="0">
                                          <p:val>
                                            <p:strVal val="1+#ppt_w/2"/>
                                          </p:val>
                                        </p:tav>
                                        <p:tav tm="100000">
                                          <p:val>
                                            <p:strVal val="#ppt_x"/>
                                          </p:val>
                                        </p:tav>
                                      </p:tavLst>
                                    </p:anim>
                                    <p:anim calcmode="lin" valueType="num">
                                      <p:cBhvr additive="base">
                                        <p:cTn dur="1000" fill="hold" id="16"/>
                                        <p:tgtEl>
                                          <p:spTgt spid="6"/>
                                        </p:tgtEl>
                                        <p:attrNameLst>
                                          <p:attrName>ppt_y</p:attrName>
                                        </p:attrNameLst>
                                      </p:cBhvr>
                                      <p:tavLst>
                                        <p:tav tm="0">
                                          <p:val>
                                            <p:strVal val="0-#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Lst>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2" name="图片 21"/>
          <p:cNvPicPr>
            <a:picLocks noChangeAspect="1"/>
          </p:cNvPicPr>
          <p:nvPr/>
        </p:nvPicPr>
        <p:blipFill>
          <a:blip r:embed="rId3">
            <a:extLst>
              <a:ext uri="{28A0092B-C50C-407E-A947-70E740481C1C}">
                <a14:useLocalDpi val="0"/>
              </a:ext>
            </a:extLst>
          </a:blip>
          <a:stretch>
            <a:fillRect/>
          </a:stretch>
        </p:blipFill>
        <p:spPr>
          <a:xfrm flipH="1">
            <a:off x="0" y="0"/>
            <a:ext cx="9144000" cy="5143500"/>
          </a:xfrm>
          <a:prstGeom prst="rect">
            <a:avLst/>
          </a:prstGeom>
        </p:spPr>
      </p:pic>
      <p:sp>
        <p:nvSpPr>
          <p:cNvPr id="4" name="椭圆 3"/>
          <p:cNvSpPr/>
          <p:nvPr/>
        </p:nvSpPr>
        <p:spPr>
          <a:xfrm>
            <a:off x="2586717" y="611625"/>
            <a:ext cx="3701110" cy="370110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sz="4400">
              <a:solidFill>
                <a:srgbClr val="FFFF00"/>
              </a:solidFill>
              <a:latin charset="-122" panose="020b0503020204020204" pitchFamily="34" typeface="微软雅黑"/>
              <a:ea charset="-122" panose="020b0503020204020204" pitchFamily="34" typeface="微软雅黑"/>
            </a:endParaRPr>
          </a:p>
        </p:txBody>
      </p:sp>
      <p:sp>
        <p:nvSpPr>
          <p:cNvPr id="5" name="椭圆 4"/>
          <p:cNvSpPr/>
          <p:nvPr/>
        </p:nvSpPr>
        <p:spPr>
          <a:xfrm>
            <a:off x="2502344" y="527252"/>
            <a:ext cx="3869856" cy="3869854"/>
          </a:xfrm>
          <a:prstGeom prst="ellipse">
            <a:avLst/>
          </a:prstGeom>
          <a:noFill/>
          <a:ln w="117475">
            <a:solidFill>
              <a:schemeClr val="accent1">
                <a:lumMod val="40000"/>
                <a:lumOff val="60000"/>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sz="4400">
              <a:solidFill>
                <a:srgbClr val="FFFF00"/>
              </a:solidFill>
              <a:latin charset="-122" panose="020b0503020204020204" pitchFamily="34" typeface="微软雅黑"/>
              <a:ea charset="-122" panose="020b0503020204020204" pitchFamily="34" typeface="微软雅黑"/>
            </a:endParaRPr>
          </a:p>
        </p:txBody>
      </p:sp>
      <p:sp>
        <p:nvSpPr>
          <p:cNvPr id="7" name="任意多边形 6"/>
          <p:cNvSpPr/>
          <p:nvPr/>
        </p:nvSpPr>
        <p:spPr>
          <a:xfrm rot="961210">
            <a:off x="1262829" y="2993352"/>
            <a:ext cx="847204" cy="437267"/>
          </a:xfrm>
          <a:custGeom>
            <a:gdLst>
              <a:gd fmla="*/ 0 w 1667435" name="connsiteX0"/>
              <a:gd fmla="*/ 0 h 860611" name="connsiteY0"/>
              <a:gd fmla="*/ 1667435 w 1667435" name="connsiteX1"/>
              <a:gd fmla="*/ 0 h 860611" name="connsiteY1"/>
              <a:gd fmla="*/ 739588 w 1667435" name="connsiteX2"/>
              <a:gd fmla="*/ 860611 h 860611" name="connsiteY2"/>
              <a:gd fmla="*/ 0 w 1667435" name="connsiteX3"/>
              <a:gd fmla="*/ 0 h 860611" name="connsiteY3"/>
            </a:gdLst>
            <a:cxnLst>
              <a:cxn ang="0">
                <a:pos x="connsiteX0" y="connsiteY0"/>
              </a:cxn>
              <a:cxn ang="0">
                <a:pos x="connsiteX1" y="connsiteY1"/>
              </a:cxn>
              <a:cxn ang="0">
                <a:pos x="connsiteX2" y="connsiteY2"/>
              </a:cxn>
              <a:cxn ang="0">
                <a:pos x="connsiteX3" y="connsiteY3"/>
              </a:cxn>
            </a:cxnLst>
            <a:rect b="b" l="l" r="r" t="t"/>
            <a:pathLst>
              <a:path h="860611" w="1667435">
                <a:moveTo>
                  <a:pt x="0" y="0"/>
                </a:moveTo>
                <a:lnTo>
                  <a:pt x="1667435" y="0"/>
                </a:lnTo>
                <a:lnTo>
                  <a:pt x="739588" y="860611"/>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 name="任意多边形 7"/>
          <p:cNvSpPr/>
          <p:nvPr/>
        </p:nvSpPr>
        <p:spPr>
          <a:xfrm rot="12672593">
            <a:off x="1944619" y="3562848"/>
            <a:ext cx="847204" cy="437267"/>
          </a:xfrm>
          <a:custGeom>
            <a:gdLst>
              <a:gd fmla="*/ 0 w 1667435" name="connsiteX0"/>
              <a:gd fmla="*/ 0 h 860611" name="connsiteY0"/>
              <a:gd fmla="*/ 1667435 w 1667435" name="connsiteX1"/>
              <a:gd fmla="*/ 0 h 860611" name="connsiteY1"/>
              <a:gd fmla="*/ 739588 w 1667435" name="connsiteX2"/>
              <a:gd fmla="*/ 860611 h 860611" name="connsiteY2"/>
              <a:gd fmla="*/ 0 w 1667435" name="connsiteX3"/>
              <a:gd fmla="*/ 0 h 860611" name="connsiteY3"/>
            </a:gdLst>
            <a:cxnLst>
              <a:cxn ang="0">
                <a:pos x="connsiteX0" y="connsiteY0"/>
              </a:cxn>
              <a:cxn ang="0">
                <a:pos x="connsiteX1" y="connsiteY1"/>
              </a:cxn>
              <a:cxn ang="0">
                <a:pos x="connsiteX2" y="connsiteY2"/>
              </a:cxn>
              <a:cxn ang="0">
                <a:pos x="connsiteX3" y="connsiteY3"/>
              </a:cxn>
            </a:cxnLst>
            <a:rect b="b" l="l" r="r" t="t"/>
            <a:pathLst>
              <a:path h="860611" w="1667435">
                <a:moveTo>
                  <a:pt x="0" y="0"/>
                </a:moveTo>
                <a:lnTo>
                  <a:pt x="1667435" y="0"/>
                </a:lnTo>
                <a:lnTo>
                  <a:pt x="739588" y="860611"/>
                </a:lnTo>
                <a:lnTo>
                  <a:pt x="0" y="0"/>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 name="任意多边形 8"/>
          <p:cNvSpPr/>
          <p:nvPr/>
        </p:nvSpPr>
        <p:spPr>
          <a:xfrm>
            <a:off x="1070933" y="3747331"/>
            <a:ext cx="561473" cy="593559"/>
          </a:xfrm>
          <a:custGeom>
            <a:gdLst>
              <a:gd fmla="*/ 0 w 561473" name="connsiteX0"/>
              <a:gd fmla="*/ 0 h 593558" name="connsiteY0"/>
              <a:gd fmla="*/ 561473 w 561473" name="connsiteX1"/>
              <a:gd fmla="*/ 272716 h 593558" name="connsiteY1"/>
              <a:gd fmla="*/ 32084 w 561473" name="connsiteX2"/>
              <a:gd fmla="*/ 593558 h 593558" name="connsiteY2"/>
              <a:gd fmla="*/ 0 w 561473" name="connsiteX3"/>
              <a:gd fmla="*/ 0 h 593558" name="connsiteY3"/>
            </a:gdLst>
            <a:cxnLst>
              <a:cxn ang="0">
                <a:pos x="connsiteX0" y="connsiteY0"/>
              </a:cxn>
              <a:cxn ang="0">
                <a:pos x="connsiteX1" y="connsiteY1"/>
              </a:cxn>
              <a:cxn ang="0">
                <a:pos x="connsiteX2" y="connsiteY2"/>
              </a:cxn>
              <a:cxn ang="0">
                <a:pos x="connsiteX3" y="connsiteY3"/>
              </a:cxn>
            </a:cxnLst>
            <a:rect b="b" l="l" r="r" t="t"/>
            <a:pathLst>
              <a:path h="593558" w="561473">
                <a:moveTo>
                  <a:pt x="0" y="0"/>
                </a:moveTo>
                <a:lnTo>
                  <a:pt x="561473" y="272716"/>
                </a:lnTo>
                <a:lnTo>
                  <a:pt x="32084" y="593558"/>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 name="任意多边形 9"/>
          <p:cNvSpPr/>
          <p:nvPr/>
        </p:nvSpPr>
        <p:spPr>
          <a:xfrm>
            <a:off x="477375" y="3169816"/>
            <a:ext cx="336884" cy="304800"/>
          </a:xfrm>
          <a:custGeom>
            <a:gdLst>
              <a:gd fmla="*/ 0 w 336884" name="connsiteX0"/>
              <a:gd fmla="*/ 0 h 304800" name="connsiteY0"/>
              <a:gd fmla="*/ 80210 w 336884" name="connsiteX1"/>
              <a:gd fmla="*/ 304800 h 304800" name="connsiteY1"/>
              <a:gd fmla="*/ 336884 w 336884" name="connsiteX2"/>
              <a:gd fmla="*/ 192505 h 304800" name="connsiteY2"/>
              <a:gd fmla="*/ 0 w 336884" name="connsiteX3"/>
              <a:gd fmla="*/ 0 h 304800" name="connsiteY3"/>
            </a:gdLst>
            <a:cxnLst>
              <a:cxn ang="0">
                <a:pos x="connsiteX0" y="connsiteY0"/>
              </a:cxn>
              <a:cxn ang="0">
                <a:pos x="connsiteX1" y="connsiteY1"/>
              </a:cxn>
              <a:cxn ang="0">
                <a:pos x="connsiteX2" y="connsiteY2"/>
              </a:cxn>
              <a:cxn ang="0">
                <a:pos x="connsiteX3" y="connsiteY3"/>
              </a:cxn>
            </a:cxnLst>
            <a:rect b="b" l="l" r="r" t="t"/>
            <a:pathLst>
              <a:path h="304800" w="336884">
                <a:moveTo>
                  <a:pt x="0" y="0"/>
                </a:moveTo>
                <a:lnTo>
                  <a:pt x="80210" y="304800"/>
                </a:lnTo>
                <a:lnTo>
                  <a:pt x="336884" y="192505"/>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 name="任意多边形 10"/>
          <p:cNvSpPr/>
          <p:nvPr/>
        </p:nvSpPr>
        <p:spPr>
          <a:xfrm>
            <a:off x="1488027" y="4292764"/>
            <a:ext cx="481263" cy="401053"/>
          </a:xfrm>
          <a:custGeom>
            <a:gdLst>
              <a:gd fmla="*/ 176463 w 481263" name="connsiteX0"/>
              <a:gd fmla="*/ 96253 h 401053" name="connsiteY0"/>
              <a:gd fmla="*/ 0 w 481263" name="connsiteX1"/>
              <a:gd fmla="*/ 401053 h 401053" name="connsiteY1"/>
              <a:gd fmla="*/ 481263 w 481263" name="connsiteX2"/>
              <a:gd fmla="*/ 0 h 401053" name="connsiteY2"/>
              <a:gd fmla="*/ 176463 w 481263" name="connsiteX3"/>
              <a:gd fmla="*/ 96253 h 401053" name="connsiteY3"/>
            </a:gdLst>
            <a:cxnLst>
              <a:cxn ang="0">
                <a:pos x="connsiteX0" y="connsiteY0"/>
              </a:cxn>
              <a:cxn ang="0">
                <a:pos x="connsiteX1" y="connsiteY1"/>
              </a:cxn>
              <a:cxn ang="0">
                <a:pos x="connsiteX2" y="connsiteY2"/>
              </a:cxn>
              <a:cxn ang="0">
                <a:pos x="connsiteX3" y="connsiteY3"/>
              </a:cxn>
            </a:cxnLst>
            <a:rect b="b" l="l" r="r" t="t"/>
            <a:pathLst>
              <a:path h="401053" w="481263">
                <a:moveTo>
                  <a:pt x="176463" y="96253"/>
                </a:moveTo>
                <a:lnTo>
                  <a:pt x="0" y="401053"/>
                </a:lnTo>
                <a:lnTo>
                  <a:pt x="481263" y="0"/>
                </a:lnTo>
                <a:lnTo>
                  <a:pt x="176463" y="96253"/>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 name="任意多边形 11"/>
          <p:cNvSpPr/>
          <p:nvPr/>
        </p:nvSpPr>
        <p:spPr>
          <a:xfrm rot="4178014">
            <a:off x="2249458" y="617007"/>
            <a:ext cx="401052" cy="481263"/>
          </a:xfrm>
          <a:custGeom>
            <a:gdLst>
              <a:gd fmla="*/ 0 w 401052" name="connsiteX0"/>
              <a:gd fmla="*/ 0 h 481263" name="connsiteY0"/>
              <a:gd fmla="*/ 401052 w 401052" name="connsiteX1"/>
              <a:gd fmla="*/ 96253 h 481263" name="connsiteY1"/>
              <a:gd fmla="*/ 16042 w 401052" name="connsiteX2"/>
              <a:gd fmla="*/ 481263 h 481263" name="connsiteY2"/>
              <a:gd fmla="*/ 0 w 401052" name="connsiteX3"/>
              <a:gd fmla="*/ 0 h 481263" name="connsiteY3"/>
            </a:gdLst>
            <a:cxnLst>
              <a:cxn ang="0">
                <a:pos x="connsiteX0" y="connsiteY0"/>
              </a:cxn>
              <a:cxn ang="0">
                <a:pos x="connsiteX1" y="connsiteY1"/>
              </a:cxn>
              <a:cxn ang="0">
                <a:pos x="connsiteX2" y="connsiteY2"/>
              </a:cxn>
              <a:cxn ang="0">
                <a:pos x="connsiteX3" y="connsiteY3"/>
              </a:cxn>
            </a:cxnLst>
            <a:rect b="b" l="l" r="r" t="t"/>
            <a:pathLst>
              <a:path h="481263" w="401052">
                <a:moveTo>
                  <a:pt x="0" y="0"/>
                </a:moveTo>
                <a:lnTo>
                  <a:pt x="401052" y="96253"/>
                </a:lnTo>
                <a:lnTo>
                  <a:pt x="16042" y="481263"/>
                </a:lnTo>
                <a:lnTo>
                  <a:pt x="0" y="0"/>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 name="任意多边形 12"/>
          <p:cNvSpPr/>
          <p:nvPr/>
        </p:nvSpPr>
        <p:spPr>
          <a:xfrm>
            <a:off x="6896411" y="809512"/>
            <a:ext cx="866273" cy="577516"/>
          </a:xfrm>
          <a:custGeom>
            <a:gdLst>
              <a:gd fmla="*/ 0 w 866273" name="connsiteX0"/>
              <a:gd fmla="*/ 64168 h 577516" name="connsiteY0"/>
              <a:gd fmla="*/ 866273 w 866273" name="connsiteX1"/>
              <a:gd fmla="*/ 0 h 577516" name="connsiteY1"/>
              <a:gd fmla="*/ 401052 w 866273" name="connsiteX2"/>
              <a:gd fmla="*/ 577516 h 577516" name="connsiteY2"/>
              <a:gd fmla="*/ 0 w 866273" name="connsiteX3"/>
              <a:gd fmla="*/ 64168 h 577516" name="connsiteY3"/>
            </a:gdLst>
            <a:cxnLst>
              <a:cxn ang="0">
                <a:pos x="connsiteX0" y="connsiteY0"/>
              </a:cxn>
              <a:cxn ang="0">
                <a:pos x="connsiteX1" y="connsiteY1"/>
              </a:cxn>
              <a:cxn ang="0">
                <a:pos x="connsiteX2" y="connsiteY2"/>
              </a:cxn>
              <a:cxn ang="0">
                <a:pos x="connsiteX3" y="connsiteY3"/>
              </a:cxn>
            </a:cxnLst>
            <a:rect b="b" l="l" r="r" t="t"/>
            <a:pathLst>
              <a:path h="577516" w="866273">
                <a:moveTo>
                  <a:pt x="0" y="64168"/>
                </a:moveTo>
                <a:lnTo>
                  <a:pt x="866273" y="0"/>
                </a:lnTo>
                <a:lnTo>
                  <a:pt x="401052" y="577516"/>
                </a:lnTo>
                <a:lnTo>
                  <a:pt x="0" y="6416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4" name="任意多边形 13"/>
          <p:cNvSpPr/>
          <p:nvPr/>
        </p:nvSpPr>
        <p:spPr>
          <a:xfrm>
            <a:off x="6976622" y="1739955"/>
            <a:ext cx="368969" cy="352927"/>
          </a:xfrm>
          <a:custGeom>
            <a:gdLst>
              <a:gd fmla="*/ 0 w 368969" name="connsiteX0"/>
              <a:gd fmla="*/ 0 h 352927" name="connsiteY0"/>
              <a:gd fmla="*/ 368969 w 368969" name="connsiteX1"/>
              <a:gd fmla="*/ 48127 h 352927" name="connsiteY1"/>
              <a:gd fmla="*/ 112295 w 368969" name="connsiteX2"/>
              <a:gd fmla="*/ 352927 h 352927" name="connsiteY2"/>
              <a:gd fmla="*/ 0 w 368969" name="connsiteX3"/>
              <a:gd fmla="*/ 0 h 352927" name="connsiteY3"/>
            </a:gdLst>
            <a:cxnLst>
              <a:cxn ang="0">
                <a:pos x="connsiteX0" y="connsiteY0"/>
              </a:cxn>
              <a:cxn ang="0">
                <a:pos x="connsiteX1" y="connsiteY1"/>
              </a:cxn>
              <a:cxn ang="0">
                <a:pos x="connsiteX2" y="connsiteY2"/>
              </a:cxn>
              <a:cxn ang="0">
                <a:pos x="connsiteX3" y="connsiteY3"/>
              </a:cxn>
            </a:cxnLst>
            <a:rect b="b" l="l" r="r" t="t"/>
            <a:pathLst>
              <a:path h="352927" w="368969">
                <a:moveTo>
                  <a:pt x="0" y="0"/>
                </a:moveTo>
                <a:lnTo>
                  <a:pt x="368969" y="48127"/>
                </a:lnTo>
                <a:lnTo>
                  <a:pt x="112295" y="352927"/>
                </a:lnTo>
                <a:lnTo>
                  <a:pt x="0" y="0"/>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5" name="任意多边形 14"/>
          <p:cNvSpPr/>
          <p:nvPr/>
        </p:nvSpPr>
        <p:spPr>
          <a:xfrm>
            <a:off x="6559526" y="2285388"/>
            <a:ext cx="753979" cy="577515"/>
          </a:xfrm>
          <a:custGeom>
            <a:gdLst>
              <a:gd fmla="*/ 0 w 753979" name="connsiteX0"/>
              <a:gd fmla="*/ 0 h 577515" name="connsiteY0"/>
              <a:gd fmla="*/ 48126 w 753979" name="connsiteX1"/>
              <a:gd fmla="*/ 577515 h 577515" name="connsiteY1"/>
              <a:gd fmla="*/ 753979 w 753979" name="connsiteX2"/>
              <a:gd fmla="*/ 513347 h 577515" name="connsiteY2"/>
              <a:gd fmla="*/ 0 w 753979" name="connsiteX3"/>
              <a:gd fmla="*/ 0 h 577515" name="connsiteY3"/>
            </a:gdLst>
            <a:cxnLst>
              <a:cxn ang="0">
                <a:pos x="connsiteX0" y="connsiteY0"/>
              </a:cxn>
              <a:cxn ang="0">
                <a:pos x="connsiteX1" y="connsiteY1"/>
              </a:cxn>
              <a:cxn ang="0">
                <a:pos x="connsiteX2" y="connsiteY2"/>
              </a:cxn>
              <a:cxn ang="0">
                <a:pos x="connsiteX3" y="connsiteY3"/>
              </a:cxn>
            </a:cxnLst>
            <a:rect b="b" l="l" r="r" t="t"/>
            <a:pathLst>
              <a:path h="577515" w="753979">
                <a:moveTo>
                  <a:pt x="0" y="0"/>
                </a:moveTo>
                <a:lnTo>
                  <a:pt x="48126" y="577515"/>
                </a:lnTo>
                <a:lnTo>
                  <a:pt x="753979" y="513347"/>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6" name="任意多边形 15"/>
          <p:cNvSpPr/>
          <p:nvPr/>
        </p:nvSpPr>
        <p:spPr>
          <a:xfrm>
            <a:off x="7313505" y="2622268"/>
            <a:ext cx="1090863" cy="561475"/>
          </a:xfrm>
          <a:custGeom>
            <a:gdLst>
              <a:gd fmla="*/ 433136 w 1090863" name="connsiteX0"/>
              <a:gd fmla="*/ 0 h 561474" name="connsiteY0"/>
              <a:gd fmla="*/ 0 w 1090863" name="connsiteX1"/>
              <a:gd fmla="*/ 561474 h 561474" name="connsiteY1"/>
              <a:gd fmla="*/ 1090863 w 1090863" name="connsiteX2"/>
              <a:gd fmla="*/ 256674 h 561474" name="connsiteY2"/>
              <a:gd fmla="*/ 481263 w 1090863" name="connsiteX3"/>
              <a:gd fmla="*/ 16042 h 561474" name="connsiteY3"/>
              <a:gd fmla="*/ 433136 w 1090863" name="connsiteX4"/>
              <a:gd fmla="*/ 0 h 561474"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561474" w="1090863">
                <a:moveTo>
                  <a:pt x="433136" y="0"/>
                </a:moveTo>
                <a:lnTo>
                  <a:pt x="0" y="561474"/>
                </a:lnTo>
                <a:lnTo>
                  <a:pt x="1090863" y="256674"/>
                </a:lnTo>
                <a:lnTo>
                  <a:pt x="481263" y="16042"/>
                </a:lnTo>
                <a:lnTo>
                  <a:pt x="433136" y="0"/>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7" name="任意多边形 16"/>
          <p:cNvSpPr/>
          <p:nvPr/>
        </p:nvSpPr>
        <p:spPr>
          <a:xfrm>
            <a:off x="6222642" y="3969807"/>
            <a:ext cx="689811" cy="834191"/>
          </a:xfrm>
          <a:custGeom>
            <a:gdLst>
              <a:gd fmla="*/ 0 w 689811" name="connsiteX0"/>
              <a:gd fmla="*/ 304800 h 834190" name="connsiteY0"/>
              <a:gd fmla="*/ 545432 w 689811" name="connsiteX1"/>
              <a:gd fmla="*/ 0 h 834190" name="connsiteY1"/>
              <a:gd fmla="*/ 689811 w 689811" name="connsiteX2"/>
              <a:gd fmla="*/ 834190 h 834190" name="connsiteY2"/>
              <a:gd fmla="*/ 0 w 689811" name="connsiteX3"/>
              <a:gd fmla="*/ 304800 h 834190" name="connsiteY3"/>
            </a:gdLst>
            <a:cxnLst>
              <a:cxn ang="0">
                <a:pos x="connsiteX0" y="connsiteY0"/>
              </a:cxn>
              <a:cxn ang="0">
                <a:pos x="connsiteX1" y="connsiteY1"/>
              </a:cxn>
              <a:cxn ang="0">
                <a:pos x="connsiteX2" y="connsiteY2"/>
              </a:cxn>
              <a:cxn ang="0">
                <a:pos x="connsiteX3" y="connsiteY3"/>
              </a:cxn>
            </a:cxnLst>
            <a:rect b="b" l="l" r="r" t="t"/>
            <a:pathLst>
              <a:path h="834190" w="689811">
                <a:moveTo>
                  <a:pt x="0" y="304800"/>
                </a:moveTo>
                <a:lnTo>
                  <a:pt x="545432" y="0"/>
                </a:lnTo>
                <a:lnTo>
                  <a:pt x="689811" y="834190"/>
                </a:lnTo>
                <a:lnTo>
                  <a:pt x="0" y="3048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8" name="矩形 17"/>
          <p:cNvSpPr/>
          <p:nvPr/>
        </p:nvSpPr>
        <p:spPr>
          <a:xfrm>
            <a:off x="2987824" y="2057646"/>
            <a:ext cx="3654152" cy="603504"/>
          </a:xfrm>
          <a:prstGeom prst="rect">
            <a:avLst/>
          </a:prstGeom>
        </p:spPr>
        <p:txBody>
          <a:bodyPr wrap="square">
            <a:spAutoFit/>
          </a:bodyPr>
          <a:lstStyle/>
          <a:p>
            <a:pPr fontAlgn="base">
              <a:lnSpc>
                <a:spcPct val="120000"/>
              </a:lnSpc>
            </a:pPr>
            <a:r>
              <a:rPr altLang="en-US" b="1" lang="zh-CN" sz="2800">
                <a:solidFill>
                  <a:schemeClr val="bg1"/>
                </a:solidFill>
                <a:latin charset="-122" panose="020b0503020204020204" pitchFamily="34" typeface="微软雅黑"/>
                <a:ea charset="-122" panose="020b0503020204020204" pitchFamily="34" typeface="微软雅黑"/>
                <a:sym charset="0" pitchFamily="34" typeface="Arial"/>
              </a:rPr>
              <a:t>年 度 工 作 叙 述</a:t>
            </a:r>
          </a:p>
        </p:txBody>
      </p:sp>
      <p:sp>
        <p:nvSpPr>
          <p:cNvPr id="19" name="椭圆 18"/>
          <p:cNvSpPr/>
          <p:nvPr/>
        </p:nvSpPr>
        <p:spPr>
          <a:xfrm>
            <a:off x="3064437" y="2779038"/>
            <a:ext cx="144016" cy="1440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CCECFF"/>
              </a:solidFill>
            </a:endParaRPr>
          </a:p>
        </p:txBody>
      </p:sp>
      <p:sp>
        <p:nvSpPr>
          <p:cNvPr id="20" name="椭圆 19"/>
          <p:cNvSpPr/>
          <p:nvPr/>
        </p:nvSpPr>
        <p:spPr>
          <a:xfrm>
            <a:off x="3064437" y="3095091"/>
            <a:ext cx="144016" cy="1440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CCECFF"/>
              </a:solidFill>
            </a:endParaRPr>
          </a:p>
        </p:txBody>
      </p:sp>
      <p:sp>
        <p:nvSpPr>
          <p:cNvPr id="21" name="矩形 20"/>
          <p:cNvSpPr/>
          <p:nvPr/>
        </p:nvSpPr>
        <p:spPr>
          <a:xfrm>
            <a:off x="3131840" y="2633593"/>
            <a:ext cx="3438128" cy="749808"/>
          </a:xfrm>
          <a:prstGeom prst="rect">
            <a:avLst/>
          </a:prstGeom>
        </p:spPr>
        <p:txBody>
          <a:bodyPr wrap="square">
            <a:spAutoFit/>
          </a:bodyPr>
          <a:lstStyle/>
          <a:p>
            <a:pPr fontAlgn="base">
              <a:lnSpc>
                <a:spcPct val="120000"/>
              </a:lnSpc>
            </a:pPr>
            <a:r>
              <a:rPr altLang="en-US" lang="zh-CN">
                <a:solidFill>
                  <a:schemeClr val="bg1"/>
                </a:solidFill>
                <a:latin charset="-122" panose="020b0503020204020204" pitchFamily="34" typeface="微软雅黑"/>
                <a:ea charset="-122" panose="020b0503020204020204" pitchFamily="34" typeface="微软雅黑"/>
              </a:rPr>
              <a:t> 本季度工作叙述及所达成目标</a:t>
            </a:r>
          </a:p>
          <a:p>
            <a:pPr fontAlgn="base">
              <a:lnSpc>
                <a:spcPct val="120000"/>
              </a:lnSpc>
            </a:pPr>
            <a:r>
              <a:rPr altLang="en-US" lang="zh-CN">
                <a:solidFill>
                  <a:schemeClr val="bg1"/>
                </a:solidFill>
                <a:latin charset="-122" panose="020b0503020204020204" pitchFamily="34" typeface="微软雅黑"/>
                <a:ea charset="-122" panose="020b0503020204020204" pitchFamily="34" typeface="微软雅黑"/>
              </a:rPr>
              <a:t> 整体工作总结</a:t>
            </a:r>
          </a:p>
        </p:txBody>
      </p:sp>
      <p:sp>
        <p:nvSpPr>
          <p:cNvPr id="23" name="TextBox 22"/>
          <p:cNvSpPr txBox="1"/>
          <p:nvPr/>
        </p:nvSpPr>
        <p:spPr>
          <a:xfrm>
            <a:off x="3826136" y="1121940"/>
            <a:ext cx="1217930" cy="1097280"/>
          </a:xfrm>
          <a:prstGeom prst="rect">
            <a:avLst/>
          </a:prstGeom>
          <a:noFill/>
        </p:spPr>
        <p:txBody>
          <a:bodyPr rtlCol="0" wrap="none">
            <a:spAutoFit/>
          </a:bodyPr>
          <a:lstStyle/>
          <a:p>
            <a:r>
              <a:rPr altLang="zh-CN" b="1" lang="en-US" sz="6600">
                <a:solidFill>
                  <a:schemeClr val="bg1"/>
                </a:solidFill>
                <a:latin typeface="+mj-ea"/>
                <a:ea typeface="+mj-ea"/>
              </a:rPr>
              <a:t>01</a:t>
            </a:r>
          </a:p>
        </p:txBody>
      </p:sp>
    </p:spTree>
    <p:extLst>
      <p:ext uri="{BB962C8B-B14F-4D97-AF65-F5344CB8AC3E}">
        <p14:creationId val="4147824018"/>
      </p:ext>
    </p:extLst>
  </p:cSld>
  <p:clrMapOvr>
    <a:masterClrMapping/>
  </p:clrMapOvr>
  <mc:AlternateContent>
    <mc:Choice Requires="p14">
      <p:transition p14:dur="1600" spd="slow">
        <p:blinds dir="vert"/>
      </p:transition>
    </mc:Choice>
    <mc:Fallback>
      <p:transition spd="slow">
        <p:blinds dir="vert"/>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53" presetSubtype="0">
                                  <p:stCondLst>
                                    <p:cond delay="0"/>
                                  </p:stCondLst>
                                  <p:childTnLst>
                                    <p:set>
                                      <p:cBhvr>
                                        <p:cTn dur="1" fill="hold" id="6">
                                          <p:stCondLst>
                                            <p:cond delay="0"/>
                                          </p:stCondLst>
                                        </p:cTn>
                                        <p:tgtEl>
                                          <p:spTgt spid="4"/>
                                        </p:tgtEl>
                                        <p:attrNameLst>
                                          <p:attrName>style.visibility</p:attrName>
                                        </p:attrNameLst>
                                      </p:cBhvr>
                                      <p:to>
                                        <p:strVal val="visible"/>
                                      </p:to>
                                    </p:set>
                                    <p:anim calcmode="lin" valueType="num">
                                      <p:cBhvr>
                                        <p:cTn dur="150" fill="hold" id="7"/>
                                        <p:tgtEl>
                                          <p:spTgt spid="4"/>
                                        </p:tgtEl>
                                        <p:attrNameLst>
                                          <p:attrName>ppt_w</p:attrName>
                                        </p:attrNameLst>
                                      </p:cBhvr>
                                      <p:tavLst>
                                        <p:tav tm="0">
                                          <p:val>
                                            <p:fltVal val="0"/>
                                          </p:val>
                                        </p:tav>
                                        <p:tav tm="100000">
                                          <p:val>
                                            <p:strVal val="#ppt_w"/>
                                          </p:val>
                                        </p:tav>
                                      </p:tavLst>
                                    </p:anim>
                                    <p:anim calcmode="lin" valueType="num">
                                      <p:cBhvr>
                                        <p:cTn dur="150" fill="hold" id="8"/>
                                        <p:tgtEl>
                                          <p:spTgt spid="4"/>
                                        </p:tgtEl>
                                        <p:attrNameLst>
                                          <p:attrName>ppt_h</p:attrName>
                                        </p:attrNameLst>
                                      </p:cBhvr>
                                      <p:tavLst>
                                        <p:tav tm="0">
                                          <p:val>
                                            <p:fltVal val="0"/>
                                          </p:val>
                                        </p:tav>
                                        <p:tav tm="100000">
                                          <p:val>
                                            <p:strVal val="#ppt_h"/>
                                          </p:val>
                                        </p:tav>
                                      </p:tavLst>
                                    </p:anim>
                                    <p:animEffect filter="fade" transition="in">
                                      <p:cBhvr>
                                        <p:cTn dur="150" id="9"/>
                                        <p:tgtEl>
                                          <p:spTgt spid="4"/>
                                        </p:tgtEl>
                                      </p:cBhvr>
                                    </p:animEffect>
                                  </p:childTnLst>
                                </p:cTn>
                              </p:par>
                              <p:par>
                                <p:cTn autoRev="1" fill="hold" grpId="1" id="10" nodeType="withEffect" presetClass="emph" presetID="6" presetSubtype="0">
                                  <p:stCondLst>
                                    <p:cond delay="200"/>
                                  </p:stCondLst>
                                  <p:childTnLst>
                                    <p:animScale>
                                      <p:cBhvr>
                                        <p:cTn dur="50" fill="hold" id="11"/>
                                        <p:tgtEl>
                                          <p:spTgt spid="4"/>
                                        </p:tgtEl>
                                      </p:cBhvr>
                                      <p:by x="105000" y="105000"/>
                                    </p:animScale>
                                  </p:childTnLst>
                                </p:cTn>
                              </p:par>
                              <p:par>
                                <p:cTn fill="hold" grpId="2" id="12" nodeType="withEffect" presetClass="emph" presetID="6" presetSubtype="0">
                                  <p:stCondLst>
                                    <p:cond delay="300"/>
                                  </p:stCondLst>
                                  <p:childTnLst>
                                    <p:animScale>
                                      <p:cBhvr>
                                        <p:cTn dur="1000" fill="hold" id="13"/>
                                        <p:tgtEl>
                                          <p:spTgt spid="4"/>
                                        </p:tgtEl>
                                      </p:cBhvr>
                                      <p:by x="95000" y="95000"/>
                                    </p:animScale>
                                  </p:childTnLst>
                                </p:cTn>
                              </p:par>
                              <p:par>
                                <p:cTn fill="hold" grpId="3" id="14" nodeType="withEffect" presetClass="emph" presetID="6" presetSubtype="0">
                                  <p:stCondLst>
                                    <p:cond delay="1300"/>
                                  </p:stCondLst>
                                  <p:childTnLst>
                                    <p:animScale>
                                      <p:cBhvr>
                                        <p:cTn dur="100" fill="hold" id="15"/>
                                        <p:tgtEl>
                                          <p:spTgt spid="4"/>
                                        </p:tgtEl>
                                      </p:cBhvr>
                                      <p:by x="135000" y="135000"/>
                                    </p:animScale>
                                  </p:childTnLst>
                                </p:cTn>
                              </p:par>
                              <p:par>
                                <p:cTn fill="hold" grpId="4" id="16" nodeType="withEffect" presetClass="emph" presetID="6" presetSubtype="0">
                                  <p:stCondLst>
                                    <p:cond delay="1400"/>
                                  </p:stCondLst>
                                  <p:childTnLst>
                                    <p:animScale>
                                      <p:cBhvr>
                                        <p:cTn dur="500" fill="hold" id="17"/>
                                        <p:tgtEl>
                                          <p:spTgt spid="4"/>
                                        </p:tgtEl>
                                      </p:cBhvr>
                                      <p:by x="75000" y="75000"/>
                                    </p:animScale>
                                  </p:childTnLst>
                                </p:cTn>
                              </p:par>
                              <p:par>
                                <p:cTn fill="hold" grpId="0" id="18" nodeType="withEffect" presetClass="entr" presetID="21" presetSubtype="2">
                                  <p:stCondLst>
                                    <p:cond delay="0"/>
                                  </p:stCondLst>
                                  <p:childTnLst>
                                    <p:set>
                                      <p:cBhvr>
                                        <p:cTn dur="1" fill="hold" id="19">
                                          <p:stCondLst>
                                            <p:cond delay="0"/>
                                          </p:stCondLst>
                                        </p:cTn>
                                        <p:tgtEl>
                                          <p:spTgt spid="5"/>
                                        </p:tgtEl>
                                        <p:attrNameLst>
                                          <p:attrName>style.visibility</p:attrName>
                                        </p:attrNameLst>
                                      </p:cBhvr>
                                      <p:to>
                                        <p:strVal val="visible"/>
                                      </p:to>
                                    </p:set>
                                    <p:animEffect filter="wheel(2)" transition="in">
                                      <p:cBhvr>
                                        <p:cTn dur="2000" id="20"/>
                                        <p:tgtEl>
                                          <p:spTgt spid="5"/>
                                        </p:tgtEl>
                                      </p:cBhvr>
                                    </p:animEffect>
                                  </p:childTnLst>
                                </p:cTn>
                              </p:par>
                            </p:childTnLst>
                          </p:cTn>
                        </p:par>
                        <p:par>
                          <p:cTn fill="hold" id="21" nodeType="afterGroup">
                            <p:stCondLst>
                              <p:cond delay="2000"/>
                            </p:stCondLst>
                            <p:childTnLst>
                              <p:par>
                                <p:cTn accel="78000" fill="hold" grpId="0" id="22" nodeType="afterEffect" presetClass="entr" presetID="2" presetSubtype="3">
                                  <p:stCondLst>
                                    <p:cond delay="0"/>
                                  </p:stCondLst>
                                  <p:childTnLst>
                                    <p:set>
                                      <p:cBhvr>
                                        <p:cTn dur="1" fill="hold" id="23">
                                          <p:stCondLst>
                                            <p:cond delay="0"/>
                                          </p:stCondLst>
                                        </p:cTn>
                                        <p:tgtEl>
                                          <p:spTgt spid="13"/>
                                        </p:tgtEl>
                                        <p:attrNameLst>
                                          <p:attrName>style.visibility</p:attrName>
                                        </p:attrNameLst>
                                      </p:cBhvr>
                                      <p:to>
                                        <p:strVal val="visible"/>
                                      </p:to>
                                    </p:set>
                                    <p:anim calcmode="lin" valueType="num">
                                      <p:cBhvr additive="base">
                                        <p:cTn dur="500" fill="hold" id="24"/>
                                        <p:tgtEl>
                                          <p:spTgt spid="13"/>
                                        </p:tgtEl>
                                        <p:attrNameLst>
                                          <p:attrName>ppt_x</p:attrName>
                                        </p:attrNameLst>
                                      </p:cBhvr>
                                      <p:tavLst>
                                        <p:tav tm="0">
                                          <p:val>
                                            <p:strVal val="1+#ppt_w/2"/>
                                          </p:val>
                                        </p:tav>
                                        <p:tav tm="100000">
                                          <p:val>
                                            <p:strVal val="#ppt_x"/>
                                          </p:val>
                                        </p:tav>
                                      </p:tavLst>
                                    </p:anim>
                                    <p:anim calcmode="lin" valueType="num">
                                      <p:cBhvr additive="base">
                                        <p:cTn dur="500" fill="hold" id="25"/>
                                        <p:tgtEl>
                                          <p:spTgt spid="13"/>
                                        </p:tgtEl>
                                        <p:attrNameLst>
                                          <p:attrName>ppt_y</p:attrName>
                                        </p:attrNameLst>
                                      </p:cBhvr>
                                      <p:tavLst>
                                        <p:tav tm="0">
                                          <p:val>
                                            <p:strVal val="0-#ppt_h/2"/>
                                          </p:val>
                                        </p:tav>
                                        <p:tav tm="100000">
                                          <p:val>
                                            <p:strVal val="#ppt_y"/>
                                          </p:val>
                                        </p:tav>
                                      </p:tavLst>
                                    </p:anim>
                                  </p:childTnLst>
                                </p:cTn>
                              </p:par>
                              <p:par>
                                <p:cTn accel="78000" fill="hold" grpId="0" id="26" nodeType="withEffect" presetClass="entr" presetID="2" presetSubtype="3">
                                  <p:stCondLst>
                                    <p:cond delay="100"/>
                                  </p:stCondLst>
                                  <p:childTnLst>
                                    <p:set>
                                      <p:cBhvr>
                                        <p:cTn dur="1" fill="hold" id="27">
                                          <p:stCondLst>
                                            <p:cond delay="0"/>
                                          </p:stCondLst>
                                        </p:cTn>
                                        <p:tgtEl>
                                          <p:spTgt spid="14"/>
                                        </p:tgtEl>
                                        <p:attrNameLst>
                                          <p:attrName>style.visibility</p:attrName>
                                        </p:attrNameLst>
                                      </p:cBhvr>
                                      <p:to>
                                        <p:strVal val="visible"/>
                                      </p:to>
                                    </p:set>
                                    <p:anim calcmode="lin" valueType="num">
                                      <p:cBhvr additive="base">
                                        <p:cTn dur="500" fill="hold" id="28"/>
                                        <p:tgtEl>
                                          <p:spTgt spid="14"/>
                                        </p:tgtEl>
                                        <p:attrNameLst>
                                          <p:attrName>ppt_x</p:attrName>
                                        </p:attrNameLst>
                                      </p:cBhvr>
                                      <p:tavLst>
                                        <p:tav tm="0">
                                          <p:val>
                                            <p:strVal val="1+#ppt_w/2"/>
                                          </p:val>
                                        </p:tav>
                                        <p:tav tm="100000">
                                          <p:val>
                                            <p:strVal val="#ppt_x"/>
                                          </p:val>
                                        </p:tav>
                                      </p:tavLst>
                                    </p:anim>
                                    <p:anim calcmode="lin" valueType="num">
                                      <p:cBhvr additive="base">
                                        <p:cTn dur="500" fill="hold" id="29"/>
                                        <p:tgtEl>
                                          <p:spTgt spid="14"/>
                                        </p:tgtEl>
                                        <p:attrNameLst>
                                          <p:attrName>ppt_y</p:attrName>
                                        </p:attrNameLst>
                                      </p:cBhvr>
                                      <p:tavLst>
                                        <p:tav tm="0">
                                          <p:val>
                                            <p:strVal val="0-#ppt_h/2"/>
                                          </p:val>
                                        </p:tav>
                                        <p:tav tm="100000">
                                          <p:val>
                                            <p:strVal val="#ppt_y"/>
                                          </p:val>
                                        </p:tav>
                                      </p:tavLst>
                                    </p:anim>
                                  </p:childTnLst>
                                </p:cTn>
                              </p:par>
                              <p:par>
                                <p:cTn accel="78000" fill="hold" grpId="0" id="30" nodeType="withEffect" presetClass="entr" presetID="2" presetSubtype="3">
                                  <p:stCondLst>
                                    <p:cond delay="200"/>
                                  </p:stCondLst>
                                  <p:childTnLst>
                                    <p:set>
                                      <p:cBhvr>
                                        <p:cTn dur="1" fill="hold" id="31">
                                          <p:stCondLst>
                                            <p:cond delay="0"/>
                                          </p:stCondLst>
                                        </p:cTn>
                                        <p:tgtEl>
                                          <p:spTgt spid="15"/>
                                        </p:tgtEl>
                                        <p:attrNameLst>
                                          <p:attrName>style.visibility</p:attrName>
                                        </p:attrNameLst>
                                      </p:cBhvr>
                                      <p:to>
                                        <p:strVal val="visible"/>
                                      </p:to>
                                    </p:set>
                                    <p:anim calcmode="lin" valueType="num">
                                      <p:cBhvr additive="base">
                                        <p:cTn dur="500" fill="hold" id="32"/>
                                        <p:tgtEl>
                                          <p:spTgt spid="15"/>
                                        </p:tgtEl>
                                        <p:attrNameLst>
                                          <p:attrName>ppt_x</p:attrName>
                                        </p:attrNameLst>
                                      </p:cBhvr>
                                      <p:tavLst>
                                        <p:tav tm="0">
                                          <p:val>
                                            <p:strVal val="1+#ppt_w/2"/>
                                          </p:val>
                                        </p:tav>
                                        <p:tav tm="100000">
                                          <p:val>
                                            <p:strVal val="#ppt_x"/>
                                          </p:val>
                                        </p:tav>
                                      </p:tavLst>
                                    </p:anim>
                                    <p:anim calcmode="lin" valueType="num">
                                      <p:cBhvr additive="base">
                                        <p:cTn dur="500" fill="hold" id="33"/>
                                        <p:tgtEl>
                                          <p:spTgt spid="15"/>
                                        </p:tgtEl>
                                        <p:attrNameLst>
                                          <p:attrName>ppt_y</p:attrName>
                                        </p:attrNameLst>
                                      </p:cBhvr>
                                      <p:tavLst>
                                        <p:tav tm="0">
                                          <p:val>
                                            <p:strVal val="0-#ppt_h/2"/>
                                          </p:val>
                                        </p:tav>
                                        <p:tav tm="100000">
                                          <p:val>
                                            <p:strVal val="#ppt_y"/>
                                          </p:val>
                                        </p:tav>
                                      </p:tavLst>
                                    </p:anim>
                                  </p:childTnLst>
                                </p:cTn>
                              </p:par>
                              <p:par>
                                <p:cTn accel="78000" fill="hold" grpId="0" id="34" nodeType="withEffect" presetClass="entr" presetID="2" presetSubtype="3">
                                  <p:stCondLst>
                                    <p:cond delay="300"/>
                                  </p:stCondLst>
                                  <p:childTnLst>
                                    <p:set>
                                      <p:cBhvr>
                                        <p:cTn dur="1" fill="hold" id="35">
                                          <p:stCondLst>
                                            <p:cond delay="0"/>
                                          </p:stCondLst>
                                        </p:cTn>
                                        <p:tgtEl>
                                          <p:spTgt spid="16"/>
                                        </p:tgtEl>
                                        <p:attrNameLst>
                                          <p:attrName>style.visibility</p:attrName>
                                        </p:attrNameLst>
                                      </p:cBhvr>
                                      <p:to>
                                        <p:strVal val="visible"/>
                                      </p:to>
                                    </p:set>
                                    <p:anim calcmode="lin" valueType="num">
                                      <p:cBhvr additive="base">
                                        <p:cTn dur="500" fill="hold" id="36"/>
                                        <p:tgtEl>
                                          <p:spTgt spid="16"/>
                                        </p:tgtEl>
                                        <p:attrNameLst>
                                          <p:attrName>ppt_x</p:attrName>
                                        </p:attrNameLst>
                                      </p:cBhvr>
                                      <p:tavLst>
                                        <p:tav tm="0">
                                          <p:val>
                                            <p:strVal val="1+#ppt_w/2"/>
                                          </p:val>
                                        </p:tav>
                                        <p:tav tm="100000">
                                          <p:val>
                                            <p:strVal val="#ppt_x"/>
                                          </p:val>
                                        </p:tav>
                                      </p:tavLst>
                                    </p:anim>
                                    <p:anim calcmode="lin" valueType="num">
                                      <p:cBhvr additive="base">
                                        <p:cTn dur="500" fill="hold" id="37"/>
                                        <p:tgtEl>
                                          <p:spTgt spid="16"/>
                                        </p:tgtEl>
                                        <p:attrNameLst>
                                          <p:attrName>ppt_y</p:attrName>
                                        </p:attrNameLst>
                                      </p:cBhvr>
                                      <p:tavLst>
                                        <p:tav tm="0">
                                          <p:val>
                                            <p:strVal val="0-#ppt_h/2"/>
                                          </p:val>
                                        </p:tav>
                                        <p:tav tm="100000">
                                          <p:val>
                                            <p:strVal val="#ppt_y"/>
                                          </p:val>
                                        </p:tav>
                                      </p:tavLst>
                                    </p:anim>
                                  </p:childTnLst>
                                </p:cTn>
                              </p:par>
                              <p:par>
                                <p:cTn accel="78000" fill="hold" grpId="0" id="38" nodeType="withEffect" presetClass="entr" presetID="2" presetSubtype="3">
                                  <p:stCondLst>
                                    <p:cond delay="400"/>
                                  </p:stCondLst>
                                  <p:childTnLst>
                                    <p:set>
                                      <p:cBhvr>
                                        <p:cTn dur="1" fill="hold" id="39">
                                          <p:stCondLst>
                                            <p:cond delay="0"/>
                                          </p:stCondLst>
                                        </p:cTn>
                                        <p:tgtEl>
                                          <p:spTgt spid="17"/>
                                        </p:tgtEl>
                                        <p:attrNameLst>
                                          <p:attrName>style.visibility</p:attrName>
                                        </p:attrNameLst>
                                      </p:cBhvr>
                                      <p:to>
                                        <p:strVal val="visible"/>
                                      </p:to>
                                    </p:set>
                                    <p:anim calcmode="lin" valueType="num">
                                      <p:cBhvr additive="base">
                                        <p:cTn dur="500" fill="hold" id="40"/>
                                        <p:tgtEl>
                                          <p:spTgt spid="17"/>
                                        </p:tgtEl>
                                        <p:attrNameLst>
                                          <p:attrName>ppt_x</p:attrName>
                                        </p:attrNameLst>
                                      </p:cBhvr>
                                      <p:tavLst>
                                        <p:tav tm="0">
                                          <p:val>
                                            <p:strVal val="1+#ppt_w/2"/>
                                          </p:val>
                                        </p:tav>
                                        <p:tav tm="100000">
                                          <p:val>
                                            <p:strVal val="#ppt_x"/>
                                          </p:val>
                                        </p:tav>
                                      </p:tavLst>
                                    </p:anim>
                                    <p:anim calcmode="lin" valueType="num">
                                      <p:cBhvr additive="base">
                                        <p:cTn dur="500" fill="hold" id="41"/>
                                        <p:tgtEl>
                                          <p:spTgt spid="17"/>
                                        </p:tgtEl>
                                        <p:attrNameLst>
                                          <p:attrName>ppt_y</p:attrName>
                                        </p:attrNameLst>
                                      </p:cBhvr>
                                      <p:tavLst>
                                        <p:tav tm="0">
                                          <p:val>
                                            <p:strVal val="0-#ppt_h/2"/>
                                          </p:val>
                                        </p:tav>
                                        <p:tav tm="100000">
                                          <p:val>
                                            <p:strVal val="#ppt_y"/>
                                          </p:val>
                                        </p:tav>
                                      </p:tavLst>
                                    </p:anim>
                                  </p:childTnLst>
                                </p:cTn>
                              </p:par>
                              <p:par>
                                <p:cTn accel="78000" fill="hold" grpId="0" id="42" nodeType="withEffect" presetClass="entr" presetID="2" presetSubtype="12">
                                  <p:stCondLst>
                                    <p:cond delay="500"/>
                                  </p:stCondLst>
                                  <p:childTnLst>
                                    <p:set>
                                      <p:cBhvr>
                                        <p:cTn dur="1" fill="hold" id="43">
                                          <p:stCondLst>
                                            <p:cond delay="0"/>
                                          </p:stCondLst>
                                        </p:cTn>
                                        <p:tgtEl>
                                          <p:spTgt spid="7"/>
                                        </p:tgtEl>
                                        <p:attrNameLst>
                                          <p:attrName>style.visibility</p:attrName>
                                        </p:attrNameLst>
                                      </p:cBhvr>
                                      <p:to>
                                        <p:strVal val="visible"/>
                                      </p:to>
                                    </p:set>
                                    <p:anim calcmode="lin" valueType="num">
                                      <p:cBhvr additive="base">
                                        <p:cTn dur="500" fill="hold" id="44"/>
                                        <p:tgtEl>
                                          <p:spTgt spid="7"/>
                                        </p:tgtEl>
                                        <p:attrNameLst>
                                          <p:attrName>ppt_x</p:attrName>
                                        </p:attrNameLst>
                                      </p:cBhvr>
                                      <p:tavLst>
                                        <p:tav tm="0">
                                          <p:val>
                                            <p:strVal val="0-#ppt_w/2"/>
                                          </p:val>
                                        </p:tav>
                                        <p:tav tm="100000">
                                          <p:val>
                                            <p:strVal val="#ppt_x"/>
                                          </p:val>
                                        </p:tav>
                                      </p:tavLst>
                                    </p:anim>
                                    <p:anim calcmode="lin" valueType="num">
                                      <p:cBhvr additive="base">
                                        <p:cTn dur="500" fill="hold" id="45"/>
                                        <p:tgtEl>
                                          <p:spTgt spid="7"/>
                                        </p:tgtEl>
                                        <p:attrNameLst>
                                          <p:attrName>ppt_y</p:attrName>
                                        </p:attrNameLst>
                                      </p:cBhvr>
                                      <p:tavLst>
                                        <p:tav tm="0">
                                          <p:val>
                                            <p:strVal val="1+#ppt_h/2"/>
                                          </p:val>
                                        </p:tav>
                                        <p:tav tm="100000">
                                          <p:val>
                                            <p:strVal val="#ppt_y"/>
                                          </p:val>
                                        </p:tav>
                                      </p:tavLst>
                                    </p:anim>
                                  </p:childTnLst>
                                </p:cTn>
                              </p:par>
                              <p:par>
                                <p:cTn accel="78000" fill="hold" grpId="0" id="46" nodeType="withEffect" presetClass="entr" presetID="2" presetSubtype="12">
                                  <p:stCondLst>
                                    <p:cond delay="600"/>
                                  </p:stCondLst>
                                  <p:childTnLst>
                                    <p:set>
                                      <p:cBhvr>
                                        <p:cTn dur="1" fill="hold" id="47">
                                          <p:stCondLst>
                                            <p:cond delay="0"/>
                                          </p:stCondLst>
                                        </p:cTn>
                                        <p:tgtEl>
                                          <p:spTgt spid="8"/>
                                        </p:tgtEl>
                                        <p:attrNameLst>
                                          <p:attrName>style.visibility</p:attrName>
                                        </p:attrNameLst>
                                      </p:cBhvr>
                                      <p:to>
                                        <p:strVal val="visible"/>
                                      </p:to>
                                    </p:set>
                                    <p:anim calcmode="lin" valueType="num">
                                      <p:cBhvr additive="base">
                                        <p:cTn dur="500" fill="hold" id="48"/>
                                        <p:tgtEl>
                                          <p:spTgt spid="8"/>
                                        </p:tgtEl>
                                        <p:attrNameLst>
                                          <p:attrName>ppt_x</p:attrName>
                                        </p:attrNameLst>
                                      </p:cBhvr>
                                      <p:tavLst>
                                        <p:tav tm="0">
                                          <p:val>
                                            <p:strVal val="0-#ppt_w/2"/>
                                          </p:val>
                                        </p:tav>
                                        <p:tav tm="100000">
                                          <p:val>
                                            <p:strVal val="#ppt_x"/>
                                          </p:val>
                                        </p:tav>
                                      </p:tavLst>
                                    </p:anim>
                                    <p:anim calcmode="lin" valueType="num">
                                      <p:cBhvr additive="base">
                                        <p:cTn dur="500" fill="hold" id="49"/>
                                        <p:tgtEl>
                                          <p:spTgt spid="8"/>
                                        </p:tgtEl>
                                        <p:attrNameLst>
                                          <p:attrName>ppt_y</p:attrName>
                                        </p:attrNameLst>
                                      </p:cBhvr>
                                      <p:tavLst>
                                        <p:tav tm="0">
                                          <p:val>
                                            <p:strVal val="1+#ppt_h/2"/>
                                          </p:val>
                                        </p:tav>
                                        <p:tav tm="100000">
                                          <p:val>
                                            <p:strVal val="#ppt_y"/>
                                          </p:val>
                                        </p:tav>
                                      </p:tavLst>
                                    </p:anim>
                                  </p:childTnLst>
                                </p:cTn>
                              </p:par>
                              <p:par>
                                <p:cTn accel="78000" fill="hold" grpId="0" id="50" nodeType="withEffect" presetClass="entr" presetID="2" presetSubtype="12">
                                  <p:stCondLst>
                                    <p:cond delay="700"/>
                                  </p:stCondLst>
                                  <p:childTnLst>
                                    <p:set>
                                      <p:cBhvr>
                                        <p:cTn dur="1" fill="hold" id="51">
                                          <p:stCondLst>
                                            <p:cond delay="0"/>
                                          </p:stCondLst>
                                        </p:cTn>
                                        <p:tgtEl>
                                          <p:spTgt spid="9"/>
                                        </p:tgtEl>
                                        <p:attrNameLst>
                                          <p:attrName>style.visibility</p:attrName>
                                        </p:attrNameLst>
                                      </p:cBhvr>
                                      <p:to>
                                        <p:strVal val="visible"/>
                                      </p:to>
                                    </p:set>
                                    <p:anim calcmode="lin" valueType="num">
                                      <p:cBhvr additive="base">
                                        <p:cTn dur="500" fill="hold" id="52"/>
                                        <p:tgtEl>
                                          <p:spTgt spid="9"/>
                                        </p:tgtEl>
                                        <p:attrNameLst>
                                          <p:attrName>ppt_x</p:attrName>
                                        </p:attrNameLst>
                                      </p:cBhvr>
                                      <p:tavLst>
                                        <p:tav tm="0">
                                          <p:val>
                                            <p:strVal val="0-#ppt_w/2"/>
                                          </p:val>
                                        </p:tav>
                                        <p:tav tm="100000">
                                          <p:val>
                                            <p:strVal val="#ppt_x"/>
                                          </p:val>
                                        </p:tav>
                                      </p:tavLst>
                                    </p:anim>
                                    <p:anim calcmode="lin" valueType="num">
                                      <p:cBhvr additive="base">
                                        <p:cTn dur="500" fill="hold" id="53"/>
                                        <p:tgtEl>
                                          <p:spTgt spid="9"/>
                                        </p:tgtEl>
                                        <p:attrNameLst>
                                          <p:attrName>ppt_y</p:attrName>
                                        </p:attrNameLst>
                                      </p:cBhvr>
                                      <p:tavLst>
                                        <p:tav tm="0">
                                          <p:val>
                                            <p:strVal val="1+#ppt_h/2"/>
                                          </p:val>
                                        </p:tav>
                                        <p:tav tm="100000">
                                          <p:val>
                                            <p:strVal val="#ppt_y"/>
                                          </p:val>
                                        </p:tav>
                                      </p:tavLst>
                                    </p:anim>
                                  </p:childTnLst>
                                </p:cTn>
                              </p:par>
                              <p:par>
                                <p:cTn accel="78000" fill="hold" grpId="0" id="54" nodeType="withEffect" presetClass="entr" presetID="2" presetSubtype="12">
                                  <p:stCondLst>
                                    <p:cond delay="800"/>
                                  </p:stCondLst>
                                  <p:childTnLst>
                                    <p:set>
                                      <p:cBhvr>
                                        <p:cTn dur="1" fill="hold" id="55">
                                          <p:stCondLst>
                                            <p:cond delay="0"/>
                                          </p:stCondLst>
                                        </p:cTn>
                                        <p:tgtEl>
                                          <p:spTgt spid="10"/>
                                        </p:tgtEl>
                                        <p:attrNameLst>
                                          <p:attrName>style.visibility</p:attrName>
                                        </p:attrNameLst>
                                      </p:cBhvr>
                                      <p:to>
                                        <p:strVal val="visible"/>
                                      </p:to>
                                    </p:set>
                                    <p:anim calcmode="lin" valueType="num">
                                      <p:cBhvr additive="base">
                                        <p:cTn dur="500" fill="hold" id="56"/>
                                        <p:tgtEl>
                                          <p:spTgt spid="10"/>
                                        </p:tgtEl>
                                        <p:attrNameLst>
                                          <p:attrName>ppt_x</p:attrName>
                                        </p:attrNameLst>
                                      </p:cBhvr>
                                      <p:tavLst>
                                        <p:tav tm="0">
                                          <p:val>
                                            <p:strVal val="0-#ppt_w/2"/>
                                          </p:val>
                                        </p:tav>
                                        <p:tav tm="100000">
                                          <p:val>
                                            <p:strVal val="#ppt_x"/>
                                          </p:val>
                                        </p:tav>
                                      </p:tavLst>
                                    </p:anim>
                                    <p:anim calcmode="lin" valueType="num">
                                      <p:cBhvr additive="base">
                                        <p:cTn dur="500" fill="hold" id="57"/>
                                        <p:tgtEl>
                                          <p:spTgt spid="10"/>
                                        </p:tgtEl>
                                        <p:attrNameLst>
                                          <p:attrName>ppt_y</p:attrName>
                                        </p:attrNameLst>
                                      </p:cBhvr>
                                      <p:tavLst>
                                        <p:tav tm="0">
                                          <p:val>
                                            <p:strVal val="1+#ppt_h/2"/>
                                          </p:val>
                                        </p:tav>
                                        <p:tav tm="100000">
                                          <p:val>
                                            <p:strVal val="#ppt_y"/>
                                          </p:val>
                                        </p:tav>
                                      </p:tavLst>
                                    </p:anim>
                                  </p:childTnLst>
                                </p:cTn>
                              </p:par>
                              <p:par>
                                <p:cTn accel="78000" fill="hold" grpId="0" id="58" nodeType="withEffect" presetClass="entr" presetID="2" presetSubtype="12">
                                  <p:stCondLst>
                                    <p:cond delay="900"/>
                                  </p:stCondLst>
                                  <p:childTnLst>
                                    <p:set>
                                      <p:cBhvr>
                                        <p:cTn dur="1" fill="hold" id="59">
                                          <p:stCondLst>
                                            <p:cond delay="0"/>
                                          </p:stCondLst>
                                        </p:cTn>
                                        <p:tgtEl>
                                          <p:spTgt spid="11"/>
                                        </p:tgtEl>
                                        <p:attrNameLst>
                                          <p:attrName>style.visibility</p:attrName>
                                        </p:attrNameLst>
                                      </p:cBhvr>
                                      <p:to>
                                        <p:strVal val="visible"/>
                                      </p:to>
                                    </p:set>
                                    <p:anim calcmode="lin" valueType="num">
                                      <p:cBhvr additive="base">
                                        <p:cTn dur="500" fill="hold" id="60"/>
                                        <p:tgtEl>
                                          <p:spTgt spid="11"/>
                                        </p:tgtEl>
                                        <p:attrNameLst>
                                          <p:attrName>ppt_x</p:attrName>
                                        </p:attrNameLst>
                                      </p:cBhvr>
                                      <p:tavLst>
                                        <p:tav tm="0">
                                          <p:val>
                                            <p:strVal val="0-#ppt_w/2"/>
                                          </p:val>
                                        </p:tav>
                                        <p:tav tm="100000">
                                          <p:val>
                                            <p:strVal val="#ppt_x"/>
                                          </p:val>
                                        </p:tav>
                                      </p:tavLst>
                                    </p:anim>
                                    <p:anim calcmode="lin" valueType="num">
                                      <p:cBhvr additive="base">
                                        <p:cTn dur="500" fill="hold" id="61"/>
                                        <p:tgtEl>
                                          <p:spTgt spid="11"/>
                                        </p:tgtEl>
                                        <p:attrNameLst>
                                          <p:attrName>ppt_y</p:attrName>
                                        </p:attrNameLst>
                                      </p:cBhvr>
                                      <p:tavLst>
                                        <p:tav tm="0">
                                          <p:val>
                                            <p:strVal val="1+#ppt_h/2"/>
                                          </p:val>
                                        </p:tav>
                                        <p:tav tm="100000">
                                          <p:val>
                                            <p:strVal val="#ppt_y"/>
                                          </p:val>
                                        </p:tav>
                                      </p:tavLst>
                                    </p:anim>
                                  </p:childTnLst>
                                </p:cTn>
                              </p:par>
                              <p:par>
                                <p:cTn accel="78000" fill="hold" grpId="0" id="62" nodeType="withEffect" presetClass="entr" presetID="2" presetSubtype="9">
                                  <p:stCondLst>
                                    <p:cond delay="1000"/>
                                  </p:stCondLst>
                                  <p:childTnLst>
                                    <p:set>
                                      <p:cBhvr>
                                        <p:cTn dur="1" fill="hold" id="63">
                                          <p:stCondLst>
                                            <p:cond delay="0"/>
                                          </p:stCondLst>
                                        </p:cTn>
                                        <p:tgtEl>
                                          <p:spTgt spid="12"/>
                                        </p:tgtEl>
                                        <p:attrNameLst>
                                          <p:attrName>style.visibility</p:attrName>
                                        </p:attrNameLst>
                                      </p:cBhvr>
                                      <p:to>
                                        <p:strVal val="visible"/>
                                      </p:to>
                                    </p:set>
                                    <p:anim calcmode="lin" valueType="num">
                                      <p:cBhvr additive="base">
                                        <p:cTn dur="500" fill="hold" id="64"/>
                                        <p:tgtEl>
                                          <p:spTgt spid="12"/>
                                        </p:tgtEl>
                                        <p:attrNameLst>
                                          <p:attrName>ppt_x</p:attrName>
                                        </p:attrNameLst>
                                      </p:cBhvr>
                                      <p:tavLst>
                                        <p:tav tm="0">
                                          <p:val>
                                            <p:strVal val="0-#ppt_w/2"/>
                                          </p:val>
                                        </p:tav>
                                        <p:tav tm="100000">
                                          <p:val>
                                            <p:strVal val="#ppt_x"/>
                                          </p:val>
                                        </p:tav>
                                      </p:tavLst>
                                    </p:anim>
                                    <p:anim calcmode="lin" valueType="num">
                                      <p:cBhvr additive="base">
                                        <p:cTn dur="500" fill="hold" id="65"/>
                                        <p:tgtEl>
                                          <p:spTgt spid="12"/>
                                        </p:tgtEl>
                                        <p:attrNameLst>
                                          <p:attrName>ppt_y</p:attrName>
                                        </p:attrNameLst>
                                      </p:cBhvr>
                                      <p:tavLst>
                                        <p:tav tm="0">
                                          <p:val>
                                            <p:strVal val="0-#ppt_h/2"/>
                                          </p:val>
                                        </p:tav>
                                        <p:tav tm="100000">
                                          <p:val>
                                            <p:strVal val="#ppt_y"/>
                                          </p:val>
                                        </p:tav>
                                      </p:tavLst>
                                    </p:anim>
                                  </p:childTnLst>
                                </p:cTn>
                              </p:par>
                            </p:childTnLst>
                          </p:cTn>
                        </p:par>
                        <p:par>
                          <p:cTn fill="hold" id="66" nodeType="afterGroup">
                            <p:stCondLst>
                              <p:cond delay="3500"/>
                            </p:stCondLst>
                            <p:childTnLst>
                              <p:par>
                                <p:cTn fill="hold" grpId="0" id="67" nodeType="afterEffect" presetClass="entr" presetID="53" presetSubtype="0">
                                  <p:stCondLst>
                                    <p:cond delay="0"/>
                                  </p:stCondLst>
                                  <p:childTnLst>
                                    <p:set>
                                      <p:cBhvr>
                                        <p:cTn dur="1" fill="hold" id="68">
                                          <p:stCondLst>
                                            <p:cond delay="0"/>
                                          </p:stCondLst>
                                        </p:cTn>
                                        <p:tgtEl>
                                          <p:spTgt spid="23"/>
                                        </p:tgtEl>
                                        <p:attrNameLst>
                                          <p:attrName>style.visibility</p:attrName>
                                        </p:attrNameLst>
                                      </p:cBhvr>
                                      <p:to>
                                        <p:strVal val="visible"/>
                                      </p:to>
                                    </p:set>
                                    <p:anim calcmode="lin" valueType="num">
                                      <p:cBhvr>
                                        <p:cTn dur="500" fill="hold" id="69"/>
                                        <p:tgtEl>
                                          <p:spTgt spid="23"/>
                                        </p:tgtEl>
                                        <p:attrNameLst>
                                          <p:attrName>ppt_w</p:attrName>
                                        </p:attrNameLst>
                                      </p:cBhvr>
                                      <p:tavLst>
                                        <p:tav tm="0">
                                          <p:val>
                                            <p:fltVal val="0"/>
                                          </p:val>
                                        </p:tav>
                                        <p:tav tm="100000">
                                          <p:val>
                                            <p:strVal val="#ppt_w"/>
                                          </p:val>
                                        </p:tav>
                                      </p:tavLst>
                                    </p:anim>
                                    <p:anim calcmode="lin" valueType="num">
                                      <p:cBhvr>
                                        <p:cTn dur="500" fill="hold" id="70"/>
                                        <p:tgtEl>
                                          <p:spTgt spid="23"/>
                                        </p:tgtEl>
                                        <p:attrNameLst>
                                          <p:attrName>ppt_h</p:attrName>
                                        </p:attrNameLst>
                                      </p:cBhvr>
                                      <p:tavLst>
                                        <p:tav tm="0">
                                          <p:val>
                                            <p:fltVal val="0"/>
                                          </p:val>
                                        </p:tav>
                                        <p:tav tm="100000">
                                          <p:val>
                                            <p:strVal val="#ppt_h"/>
                                          </p:val>
                                        </p:tav>
                                      </p:tavLst>
                                    </p:anim>
                                    <p:animEffect filter="fade" transition="in">
                                      <p:cBhvr>
                                        <p:cTn dur="500" id="71"/>
                                        <p:tgtEl>
                                          <p:spTgt spid="23"/>
                                        </p:tgtEl>
                                      </p:cBhvr>
                                    </p:animEffect>
                                  </p:childTnLst>
                                </p:cTn>
                              </p:par>
                            </p:childTnLst>
                          </p:cTn>
                        </p:par>
                        <p:par>
                          <p:cTn fill="hold" id="72" nodeType="afterGroup">
                            <p:stCondLst>
                              <p:cond delay="4000"/>
                            </p:stCondLst>
                            <p:childTnLst>
                              <p:par>
                                <p:cTn fill="hold" id="73" nodeType="afterEffect" presetClass="entr" presetID="22" presetSubtype="4">
                                  <p:stCondLst>
                                    <p:cond delay="0"/>
                                  </p:stCondLst>
                                  <p:childTnLst>
                                    <p:set>
                                      <p:cBhvr>
                                        <p:cTn dur="1" fill="hold" id="74">
                                          <p:stCondLst>
                                            <p:cond delay="0"/>
                                          </p:stCondLst>
                                        </p:cTn>
                                        <p:tgtEl>
                                          <p:spTgt spid="18">
                                            <p:txEl>
                                              <p:pRg end="0" st="0"/>
                                            </p:txEl>
                                          </p:spTgt>
                                        </p:tgtEl>
                                        <p:attrNameLst>
                                          <p:attrName>style.visibility</p:attrName>
                                        </p:attrNameLst>
                                      </p:cBhvr>
                                      <p:to>
                                        <p:strVal val="visible"/>
                                      </p:to>
                                    </p:set>
                                    <p:animEffect filter="wipe(down)" transition="in">
                                      <p:cBhvr>
                                        <p:cTn dur="500" id="75"/>
                                        <p:tgtEl>
                                          <p:spTgt spid="18">
                                            <p:txEl>
                                              <p:pRg end="0" st="0"/>
                                            </p:txEl>
                                          </p:spTgt>
                                        </p:tgtEl>
                                      </p:cBhvr>
                                    </p:animEffect>
                                  </p:childTnLst>
                                </p:cTn>
                              </p:par>
                            </p:childTnLst>
                          </p:cTn>
                        </p:par>
                        <p:par>
                          <p:cTn fill="hold" id="76" nodeType="afterGroup">
                            <p:stCondLst>
                              <p:cond delay="4500"/>
                            </p:stCondLst>
                            <p:childTnLst>
                              <p:par>
                                <p:cTn fill="hold" grpId="0" id="77" nodeType="afterEffect" presetClass="entr" presetID="53" presetSubtype="0">
                                  <p:stCondLst>
                                    <p:cond delay="0"/>
                                  </p:stCondLst>
                                  <p:childTnLst>
                                    <p:set>
                                      <p:cBhvr>
                                        <p:cTn dur="1" fill="hold" id="78">
                                          <p:stCondLst>
                                            <p:cond delay="0"/>
                                          </p:stCondLst>
                                        </p:cTn>
                                        <p:tgtEl>
                                          <p:spTgt spid="19"/>
                                        </p:tgtEl>
                                        <p:attrNameLst>
                                          <p:attrName>style.visibility</p:attrName>
                                        </p:attrNameLst>
                                      </p:cBhvr>
                                      <p:to>
                                        <p:strVal val="visible"/>
                                      </p:to>
                                    </p:set>
                                    <p:anim calcmode="lin" valueType="num">
                                      <p:cBhvr>
                                        <p:cTn dur="500" fill="hold" id="79"/>
                                        <p:tgtEl>
                                          <p:spTgt spid="19"/>
                                        </p:tgtEl>
                                        <p:attrNameLst>
                                          <p:attrName>ppt_w</p:attrName>
                                        </p:attrNameLst>
                                      </p:cBhvr>
                                      <p:tavLst>
                                        <p:tav tm="0">
                                          <p:val>
                                            <p:fltVal val="0"/>
                                          </p:val>
                                        </p:tav>
                                        <p:tav tm="100000">
                                          <p:val>
                                            <p:strVal val="#ppt_w"/>
                                          </p:val>
                                        </p:tav>
                                      </p:tavLst>
                                    </p:anim>
                                    <p:anim calcmode="lin" valueType="num">
                                      <p:cBhvr>
                                        <p:cTn dur="500" fill="hold" id="80"/>
                                        <p:tgtEl>
                                          <p:spTgt spid="19"/>
                                        </p:tgtEl>
                                        <p:attrNameLst>
                                          <p:attrName>ppt_h</p:attrName>
                                        </p:attrNameLst>
                                      </p:cBhvr>
                                      <p:tavLst>
                                        <p:tav tm="0">
                                          <p:val>
                                            <p:fltVal val="0"/>
                                          </p:val>
                                        </p:tav>
                                        <p:tav tm="100000">
                                          <p:val>
                                            <p:strVal val="#ppt_h"/>
                                          </p:val>
                                        </p:tav>
                                      </p:tavLst>
                                    </p:anim>
                                    <p:animEffect filter="fade" transition="in">
                                      <p:cBhvr>
                                        <p:cTn dur="500" id="81"/>
                                        <p:tgtEl>
                                          <p:spTgt spid="19"/>
                                        </p:tgtEl>
                                      </p:cBhvr>
                                    </p:animEffect>
                                  </p:childTnLst>
                                </p:cTn>
                              </p:par>
                            </p:childTnLst>
                          </p:cTn>
                        </p:par>
                        <p:par>
                          <p:cTn fill="hold" id="82" nodeType="afterGroup">
                            <p:stCondLst>
                              <p:cond delay="5000"/>
                            </p:stCondLst>
                            <p:childTnLst>
                              <p:par>
                                <p:cTn fill="hold" grpId="0" id="83" nodeType="afterEffect" presetClass="entr" presetID="53" presetSubtype="0">
                                  <p:stCondLst>
                                    <p:cond delay="0"/>
                                  </p:stCondLst>
                                  <p:childTnLst>
                                    <p:set>
                                      <p:cBhvr>
                                        <p:cTn dur="1" fill="hold" id="84">
                                          <p:stCondLst>
                                            <p:cond delay="0"/>
                                          </p:stCondLst>
                                        </p:cTn>
                                        <p:tgtEl>
                                          <p:spTgt spid="20"/>
                                        </p:tgtEl>
                                        <p:attrNameLst>
                                          <p:attrName>style.visibility</p:attrName>
                                        </p:attrNameLst>
                                      </p:cBhvr>
                                      <p:to>
                                        <p:strVal val="visible"/>
                                      </p:to>
                                    </p:set>
                                    <p:anim calcmode="lin" valueType="num">
                                      <p:cBhvr>
                                        <p:cTn dur="500" fill="hold" id="85"/>
                                        <p:tgtEl>
                                          <p:spTgt spid="20"/>
                                        </p:tgtEl>
                                        <p:attrNameLst>
                                          <p:attrName>ppt_w</p:attrName>
                                        </p:attrNameLst>
                                      </p:cBhvr>
                                      <p:tavLst>
                                        <p:tav tm="0">
                                          <p:val>
                                            <p:fltVal val="0"/>
                                          </p:val>
                                        </p:tav>
                                        <p:tav tm="100000">
                                          <p:val>
                                            <p:strVal val="#ppt_w"/>
                                          </p:val>
                                        </p:tav>
                                      </p:tavLst>
                                    </p:anim>
                                    <p:anim calcmode="lin" valueType="num">
                                      <p:cBhvr>
                                        <p:cTn dur="500" fill="hold" id="86"/>
                                        <p:tgtEl>
                                          <p:spTgt spid="20"/>
                                        </p:tgtEl>
                                        <p:attrNameLst>
                                          <p:attrName>ppt_h</p:attrName>
                                        </p:attrNameLst>
                                      </p:cBhvr>
                                      <p:tavLst>
                                        <p:tav tm="0">
                                          <p:val>
                                            <p:fltVal val="0"/>
                                          </p:val>
                                        </p:tav>
                                        <p:tav tm="100000">
                                          <p:val>
                                            <p:strVal val="#ppt_h"/>
                                          </p:val>
                                        </p:tav>
                                      </p:tavLst>
                                    </p:anim>
                                    <p:animEffect filter="fade" transition="in">
                                      <p:cBhvr>
                                        <p:cTn dur="500" id="87"/>
                                        <p:tgtEl>
                                          <p:spTgt spid="20"/>
                                        </p:tgtEl>
                                      </p:cBhvr>
                                    </p:animEffect>
                                  </p:childTnLst>
                                </p:cTn>
                              </p:par>
                            </p:childTnLst>
                          </p:cTn>
                        </p:par>
                        <p:par>
                          <p:cTn fill="hold" id="88" nodeType="afterGroup">
                            <p:stCondLst>
                              <p:cond delay="5500"/>
                            </p:stCondLst>
                            <p:childTnLst>
                              <p:par>
                                <p:cTn fill="hold" id="89" nodeType="afterEffect" presetClass="entr" presetID="22" presetSubtype="8">
                                  <p:stCondLst>
                                    <p:cond delay="0"/>
                                  </p:stCondLst>
                                  <p:childTnLst>
                                    <p:set>
                                      <p:cBhvr>
                                        <p:cTn dur="1" fill="hold" id="90">
                                          <p:stCondLst>
                                            <p:cond delay="0"/>
                                          </p:stCondLst>
                                        </p:cTn>
                                        <p:tgtEl>
                                          <p:spTgt spid="21">
                                            <p:txEl>
                                              <p:pRg end="0" st="0"/>
                                            </p:txEl>
                                          </p:spTgt>
                                        </p:tgtEl>
                                        <p:attrNameLst>
                                          <p:attrName>style.visibility</p:attrName>
                                        </p:attrNameLst>
                                      </p:cBhvr>
                                      <p:to>
                                        <p:strVal val="visible"/>
                                      </p:to>
                                    </p:set>
                                    <p:animEffect filter="wipe(left)" transition="in">
                                      <p:cBhvr>
                                        <p:cTn dur="500" id="91"/>
                                        <p:tgtEl>
                                          <p:spTgt spid="21">
                                            <p:txEl>
                                              <p:pRg end="0" st="0"/>
                                            </p:txEl>
                                          </p:spTgt>
                                        </p:tgtEl>
                                      </p:cBhvr>
                                    </p:animEffect>
                                  </p:childTnLst>
                                </p:cTn>
                              </p:par>
                            </p:childTnLst>
                          </p:cTn>
                        </p:par>
                        <p:par>
                          <p:cTn fill="hold" id="92" nodeType="afterGroup">
                            <p:stCondLst>
                              <p:cond delay="6000"/>
                            </p:stCondLst>
                            <p:childTnLst>
                              <p:par>
                                <p:cTn fill="hold" id="93" nodeType="afterEffect" presetClass="entr" presetID="22" presetSubtype="8">
                                  <p:stCondLst>
                                    <p:cond delay="0"/>
                                  </p:stCondLst>
                                  <p:childTnLst>
                                    <p:set>
                                      <p:cBhvr>
                                        <p:cTn dur="1" fill="hold" id="94">
                                          <p:stCondLst>
                                            <p:cond delay="0"/>
                                          </p:stCondLst>
                                        </p:cTn>
                                        <p:tgtEl>
                                          <p:spTgt spid="21">
                                            <p:txEl>
                                              <p:pRg end="1" st="1"/>
                                            </p:txEl>
                                          </p:spTgt>
                                        </p:tgtEl>
                                        <p:attrNameLst>
                                          <p:attrName>style.visibility</p:attrName>
                                        </p:attrNameLst>
                                      </p:cBhvr>
                                      <p:to>
                                        <p:strVal val="visible"/>
                                      </p:to>
                                    </p:set>
                                    <p:animEffect filter="wipe(left)" transition="in">
                                      <p:cBhvr>
                                        <p:cTn dur="500" id="95"/>
                                        <p:tgtEl>
                                          <p:spTgt spid="21">
                                            <p:txEl>
                                              <p:pRg end="1" st="1"/>
                                            </p:txEl>
                                          </p:spTgt>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1" spid="4"/>
      <p:bldP grpId="2" spid="4"/>
      <p:bldP grpId="3" spid="4"/>
      <p:bldP grpId="4" spid="4"/>
      <p:bldP grpId="0" spid="5"/>
      <p:bldP grpId="0" spid="7"/>
      <p:bldP grpId="0" spid="8"/>
      <p:bldP grpId="0" spid="9"/>
      <p:bldP grpId="0" spid="10"/>
      <p:bldP grpId="0" spid="11"/>
      <p:bldP grpId="0" spid="12"/>
      <p:bldP grpId="0" spid="13"/>
      <p:bldP grpId="0" spid="14"/>
      <p:bldP grpId="0" spid="15"/>
      <p:bldP grpId="0" spid="16"/>
      <p:bldP grpId="0" spid="17"/>
      <p:bldP grpId="0" spid="19"/>
      <p:bldP grpId="0" spid="20"/>
      <p:bldP grpId="0" spid="23"/>
    </p:bldLst>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6" name="标题 5"/>
          <p:cNvSpPr>
            <a:spLocks noGrp="1"/>
          </p:cNvSpPr>
          <p:nvPr>
            <p:ph type="title"/>
          </p:nvPr>
        </p:nvSpPr>
        <p:spPr/>
        <p:txBody>
          <a:bodyPr>
            <a:noAutofit/>
          </a:bodyPr>
          <a:lstStyle/>
          <a:p>
            <a:r>
              <a:rPr altLang="en-US" b="1" lang="zh-CN"/>
              <a:t>年度工作概述（文字可以编辑）</a:t>
            </a:r>
          </a:p>
        </p:txBody>
      </p:sp>
      <p:sp>
        <p:nvSpPr>
          <p:cNvPr id="7" name="矩形 160"/>
          <p:cNvSpPr>
            <a:spLocks noChangeArrowheads="1"/>
          </p:cNvSpPr>
          <p:nvPr/>
        </p:nvSpPr>
        <p:spPr bwMode="auto">
          <a:xfrm flipH="1">
            <a:off x="-756592" y="1176566"/>
            <a:ext cx="11161240" cy="2664296"/>
          </a:xfrm>
          <a:custGeom>
            <a:gdLst>
              <a:gd fmla="*/ 0 w 7260238" name="connsiteX0"/>
              <a:gd fmla="*/ 0 h 3090960" name="connsiteY0"/>
              <a:gd fmla="*/ 7260238 w 7260238" name="connsiteX1"/>
              <a:gd fmla="*/ 0 h 3090960" name="connsiteY1"/>
              <a:gd fmla="*/ 7260238 w 7260238" name="connsiteX2"/>
              <a:gd fmla="*/ 3090960 h 3090960" name="connsiteY2"/>
              <a:gd fmla="*/ 666205 w 7260238" name="connsiteX3"/>
              <a:gd fmla="*/ 3090960 h 3090960" name="connsiteY3"/>
              <a:gd fmla="*/ 0 w 7260238" name="connsiteX4"/>
              <a:gd fmla="*/ 0 h 3090960"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3090960" w="7260238">
                <a:moveTo>
                  <a:pt x="0" y="0"/>
                </a:moveTo>
                <a:lnTo>
                  <a:pt x="7260238" y="0"/>
                </a:lnTo>
                <a:lnTo>
                  <a:pt x="7260238" y="3090960"/>
                </a:lnTo>
                <a:lnTo>
                  <a:pt x="666205" y="3090960"/>
                </a:lnTo>
                <a:lnTo>
                  <a:pt x="0" y="0"/>
                </a:lnTo>
                <a:close/>
              </a:path>
            </a:pathLst>
          </a:custGeom>
          <a:solidFill>
            <a:schemeClr val="accent1">
              <a:alpha val="24000"/>
            </a:schemeClr>
          </a:solidFill>
          <a:ln cmpd="sng" w="12700">
            <a:solidFill>
              <a:schemeClr val="accent1"/>
            </a:solidFill>
            <a:miter lim="800000"/>
          </a:ln>
        </p:spPr>
        <p:txBody>
          <a:bodyPr anchor="ctr"/>
          <a:lstStyle/>
          <a:p>
            <a:pPr algn="ctr">
              <a:defRPr/>
            </a:pPr>
            <a:endParaRPr altLang="en-US" b="1" lang="zh-CN">
              <a:solidFill>
                <a:srgbClr val="FFC000"/>
              </a:solidFill>
              <a:latin typeface="+mn-ea"/>
              <a:ea typeface="+mn-ea"/>
            </a:endParaRPr>
          </a:p>
        </p:txBody>
      </p:sp>
      <p:pic>
        <p:nvPicPr>
          <p:cNvPr id="8" name="Picture 2"/>
          <p:cNvPicPr>
            <a:picLocks noChangeArrowheads="1" noChangeAspect="1"/>
          </p:cNvPicPr>
          <p:nvPr/>
        </p:nvPicPr>
        <p:blipFill>
          <a:blip r:embed="rId3">
            <a:extLst>
              <a:ext uri="{28A0092B-C50C-407E-A947-70E740481C1C}">
                <a14:useLocalDpi val="0"/>
              </a:ext>
            </a:extLst>
          </a:blip>
          <a:stretch>
            <a:fillRect/>
          </a:stretch>
        </p:blipFill>
        <p:spPr bwMode="auto">
          <a:xfrm>
            <a:off x="3923928" y="339502"/>
            <a:ext cx="5220072" cy="3570530"/>
          </a:xfrm>
          <a:prstGeom prst="rect">
            <a:avLst/>
          </a:prstGeom>
          <a:noFill/>
          <a:ln w="9525">
            <a:noFill/>
            <a:miter lim="800000"/>
          </a:ln>
        </p:spPr>
      </p:pic>
      <p:pic>
        <p:nvPicPr>
          <p:cNvPr id="9" name="图片 8"/>
          <p:cNvPicPr>
            <a:picLocks noChangeAspect="1"/>
          </p:cNvPicPr>
          <p:nvPr/>
        </p:nvPicPr>
        <p:blipFill>
          <a:blip r:embed="rId4">
            <a:extLst>
              <a:ext uri="{28A0092B-C50C-407E-A947-70E740481C1C}">
                <a14:useLocalDpi val="0"/>
              </a:ext>
            </a:extLst>
          </a:blip>
          <a:stretch>
            <a:fillRect/>
          </a:stretch>
        </p:blipFill>
        <p:spPr>
          <a:xfrm>
            <a:off x="4432477" y="1324988"/>
            <a:ext cx="783102" cy="676012"/>
          </a:xfrm>
          <a:prstGeom prst="rect">
            <a:avLst/>
          </a:prstGeom>
        </p:spPr>
      </p:pic>
      <p:sp>
        <p:nvSpPr>
          <p:cNvPr id="10" name="矩形 9"/>
          <p:cNvSpPr/>
          <p:nvPr/>
        </p:nvSpPr>
        <p:spPr>
          <a:xfrm flipH="1">
            <a:off x="342677" y="1325692"/>
            <a:ext cx="1960880" cy="457200"/>
          </a:xfrm>
          <a:prstGeom prst="rect">
            <a:avLst/>
          </a:prstGeom>
        </p:spPr>
        <p:txBody>
          <a:bodyPr wrap="none">
            <a:spAutoFit/>
          </a:bodyPr>
          <a:lstStyle/>
          <a:p>
            <a:pPr fontAlgn="base">
              <a:lnSpc>
                <a:spcPct val="120000"/>
              </a:lnSpc>
            </a:pPr>
            <a:r>
              <a:rPr altLang="en-US" b="1" lang="zh-CN" sz="2000">
                <a:solidFill>
                  <a:schemeClr val="accent1"/>
                </a:solidFill>
                <a:latin charset="-122" panose="020b0503020204020204" pitchFamily="34" typeface="微软雅黑"/>
                <a:ea charset="-122" panose="020b0503020204020204" pitchFamily="34" typeface="微软雅黑"/>
                <a:sym charset="0" pitchFamily="34" typeface="Arial"/>
              </a:rPr>
              <a:t>本年度工作叙述</a:t>
            </a:r>
          </a:p>
        </p:txBody>
      </p:sp>
      <p:grpSp>
        <p:nvGrpSpPr>
          <p:cNvPr id="11" name="组合 10"/>
          <p:cNvGrpSpPr/>
          <p:nvPr/>
        </p:nvGrpSpPr>
        <p:grpSpPr>
          <a:xfrm flipH="1">
            <a:off x="363558" y="1858448"/>
            <a:ext cx="4572000" cy="857822"/>
            <a:chOff x="-107776" y="1594012"/>
            <a:chExt cx="4572000" cy="857822"/>
          </a:xfrm>
        </p:grpSpPr>
        <p:sp>
          <p:nvSpPr>
            <p:cNvPr id="12" name="矩形 11"/>
            <p:cNvSpPr/>
            <p:nvPr/>
          </p:nvSpPr>
          <p:spPr>
            <a:xfrm>
              <a:off x="2842548" y="1594012"/>
              <a:ext cx="1427480" cy="347472"/>
            </a:xfrm>
            <a:prstGeom prst="rect">
              <a:avLst/>
            </a:prstGeom>
          </p:spPr>
          <p:txBody>
            <a:bodyPr wrap="none">
              <a:spAutoFit/>
            </a:bodyPr>
            <a:lstStyle/>
            <a:p>
              <a:pPr fontAlgn="base">
                <a:lnSpc>
                  <a:spcPct val="120000"/>
                </a:lnSpc>
              </a:pPr>
              <a:r>
                <a:rPr altLang="en-US" b="1" lang="zh-CN" sz="1400">
                  <a:solidFill>
                    <a:schemeClr val="tx1">
                      <a:lumMod val="85000"/>
                      <a:lumOff val="15000"/>
                    </a:schemeClr>
                  </a:solidFill>
                  <a:latin charset="-122" panose="020b0503020204020204" pitchFamily="34" typeface="微软雅黑"/>
                  <a:ea charset="-122" panose="020b0503020204020204" pitchFamily="34" typeface="微软雅黑"/>
                  <a:sym charset="0" pitchFamily="34" typeface="Arial"/>
                </a:rPr>
                <a:t>点击增加小标题</a:t>
              </a:r>
            </a:p>
          </p:txBody>
        </p:sp>
        <p:sp>
          <p:nvSpPr>
            <p:cNvPr id="13" name="椭圆 12"/>
            <p:cNvSpPr/>
            <p:nvPr/>
          </p:nvSpPr>
          <p:spPr>
            <a:xfrm>
              <a:off x="4283968" y="1722476"/>
              <a:ext cx="72008" cy="7200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endParaRPr>
            </a:p>
          </p:txBody>
        </p:sp>
        <p:sp>
          <p:nvSpPr>
            <p:cNvPr id="14" name="矩形 13"/>
            <p:cNvSpPr/>
            <p:nvPr/>
          </p:nvSpPr>
          <p:spPr>
            <a:xfrm>
              <a:off x="-107776" y="1851670"/>
              <a:ext cx="4572000" cy="594360"/>
            </a:xfrm>
            <a:prstGeom prst="rect">
              <a:avLst/>
            </a:prstGeom>
          </p:spPr>
          <p:txBody>
            <a:bodyPr>
              <a:spAutoFit/>
            </a:bodyPr>
            <a:lstStyle/>
            <a:p>
              <a:pPr>
                <a:lnSpc>
                  <a:spcPct val="150000"/>
                </a:lnSpc>
              </a:pPr>
              <a:r>
                <a:rPr altLang="en-US" lang="zh-CN" sz="1100">
                  <a:solidFill>
                    <a:schemeClr val="tx1">
                      <a:lumMod val="85000"/>
                      <a:lumOff val="15000"/>
                    </a:schemeClr>
                  </a:solidFill>
                  <a:latin charset="-122" panose="020b0503020204020204" pitchFamily="34" typeface="微软雅黑"/>
                  <a:ea charset="-122" panose="020b0503020204020204" pitchFamily="34" typeface="微软雅黑"/>
                </a:rPr>
                <a:t>请输入相关内容请输入相关内容请输入相关内容请输入相关内容</a:t>
              </a:r>
            </a:p>
            <a:p>
              <a:pPr>
                <a:lnSpc>
                  <a:spcPct val="150000"/>
                </a:lnSpc>
              </a:pPr>
              <a:r>
                <a:rPr altLang="en-US" lang="zh-CN" sz="1100">
                  <a:solidFill>
                    <a:schemeClr val="tx1">
                      <a:lumMod val="85000"/>
                      <a:lumOff val="15000"/>
                    </a:schemeClr>
                  </a:solidFill>
                  <a:latin charset="-122" panose="020b0503020204020204" pitchFamily="34" typeface="微软雅黑"/>
                  <a:ea charset="-122" panose="020b0503020204020204" pitchFamily="34" typeface="微软雅黑"/>
                </a:rPr>
                <a:t>请输入相关内容请输入相关内容请输入相关内容</a:t>
              </a:r>
            </a:p>
          </p:txBody>
        </p:sp>
      </p:grpSp>
      <p:grpSp>
        <p:nvGrpSpPr>
          <p:cNvPr id="15" name="组合 14"/>
          <p:cNvGrpSpPr/>
          <p:nvPr/>
        </p:nvGrpSpPr>
        <p:grpSpPr>
          <a:xfrm flipH="1">
            <a:off x="365173" y="2764178"/>
            <a:ext cx="4572000" cy="857822"/>
            <a:chOff x="-107776" y="1594012"/>
            <a:chExt cx="4572000" cy="857822"/>
          </a:xfrm>
        </p:grpSpPr>
        <p:sp>
          <p:nvSpPr>
            <p:cNvPr id="16" name="矩形 15"/>
            <p:cNvSpPr/>
            <p:nvPr/>
          </p:nvSpPr>
          <p:spPr>
            <a:xfrm>
              <a:off x="2842548" y="1594012"/>
              <a:ext cx="1427480" cy="347472"/>
            </a:xfrm>
            <a:prstGeom prst="rect">
              <a:avLst/>
            </a:prstGeom>
          </p:spPr>
          <p:txBody>
            <a:bodyPr wrap="none">
              <a:spAutoFit/>
            </a:bodyPr>
            <a:lstStyle/>
            <a:p>
              <a:pPr fontAlgn="base">
                <a:lnSpc>
                  <a:spcPct val="120000"/>
                </a:lnSpc>
              </a:pPr>
              <a:r>
                <a:rPr altLang="en-US" b="1" lang="zh-CN" sz="1400">
                  <a:solidFill>
                    <a:schemeClr val="tx1">
                      <a:lumMod val="85000"/>
                      <a:lumOff val="15000"/>
                    </a:schemeClr>
                  </a:solidFill>
                  <a:latin charset="-122" panose="020b0503020204020204" pitchFamily="34" typeface="微软雅黑"/>
                  <a:ea charset="-122" panose="020b0503020204020204" pitchFamily="34" typeface="微软雅黑"/>
                  <a:sym charset="0" pitchFamily="34" typeface="Arial"/>
                </a:rPr>
                <a:t>点击增加小标题</a:t>
              </a:r>
            </a:p>
          </p:txBody>
        </p:sp>
        <p:sp>
          <p:nvSpPr>
            <p:cNvPr id="17" name="椭圆 16"/>
            <p:cNvSpPr/>
            <p:nvPr/>
          </p:nvSpPr>
          <p:spPr>
            <a:xfrm>
              <a:off x="4283968" y="1722476"/>
              <a:ext cx="72008" cy="7200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endParaRPr>
            </a:p>
          </p:txBody>
        </p:sp>
        <p:sp>
          <p:nvSpPr>
            <p:cNvPr id="18" name="矩形 17"/>
            <p:cNvSpPr/>
            <p:nvPr/>
          </p:nvSpPr>
          <p:spPr>
            <a:xfrm>
              <a:off x="-107776" y="1851670"/>
              <a:ext cx="4572000" cy="594360"/>
            </a:xfrm>
            <a:prstGeom prst="rect">
              <a:avLst/>
            </a:prstGeom>
          </p:spPr>
          <p:txBody>
            <a:bodyPr>
              <a:spAutoFit/>
            </a:bodyPr>
            <a:lstStyle/>
            <a:p>
              <a:pPr>
                <a:lnSpc>
                  <a:spcPct val="150000"/>
                </a:lnSpc>
              </a:pPr>
              <a:r>
                <a:rPr altLang="en-US" lang="zh-CN" sz="1100">
                  <a:solidFill>
                    <a:schemeClr val="tx1">
                      <a:lumMod val="85000"/>
                      <a:lumOff val="15000"/>
                    </a:schemeClr>
                  </a:solidFill>
                  <a:latin charset="-122" panose="020b0503020204020204" pitchFamily="34" typeface="微软雅黑"/>
                  <a:ea charset="-122" panose="020b0503020204020204" pitchFamily="34" typeface="微软雅黑"/>
                </a:rPr>
                <a:t>请输入相关内容请输入相关内容请输入相关内容请输入相关内容</a:t>
              </a:r>
            </a:p>
            <a:p>
              <a:pPr>
                <a:lnSpc>
                  <a:spcPct val="150000"/>
                </a:lnSpc>
              </a:pPr>
              <a:r>
                <a:rPr altLang="en-US" lang="zh-CN" sz="1100">
                  <a:solidFill>
                    <a:schemeClr val="tx1">
                      <a:lumMod val="85000"/>
                      <a:lumOff val="15000"/>
                    </a:schemeClr>
                  </a:solidFill>
                  <a:latin charset="-122" panose="020b0503020204020204" pitchFamily="34" typeface="微软雅黑"/>
                  <a:ea charset="-122" panose="020b0503020204020204" pitchFamily="34" typeface="微软雅黑"/>
                </a:rPr>
                <a:t>请输入相关内容请输入相关内容请输入相关内容</a:t>
              </a:r>
            </a:p>
          </p:txBody>
        </p:sp>
      </p:grpSp>
      <p:sp>
        <p:nvSpPr>
          <p:cNvPr id="19" name="矩形 18"/>
          <p:cNvSpPr>
            <a:spLocks noChangeArrowheads="1"/>
          </p:cNvSpPr>
          <p:nvPr/>
        </p:nvSpPr>
        <p:spPr bwMode="auto">
          <a:xfrm>
            <a:off x="365440" y="4035905"/>
            <a:ext cx="8455032" cy="71551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pPr>
              <a:lnSpc>
                <a:spcPct val="130000"/>
              </a:lnSpc>
            </a:pPr>
            <a:r>
              <a:rPr altLang="en-US" lang="zh-CN" sz="1050">
                <a:solidFill>
                  <a:sysClr lastClr="000000" val="windowText"/>
                </a:solidFill>
                <a:latin charset="-122" panose="020b0503020204020204" pitchFamily="34" typeface="微软雅黑"/>
                <a:ea charset="-122" panose="020b0503020204020204" pitchFamily="34" typeface="微软雅黑"/>
              </a:rPr>
              <a:t>您的内容打在这里，或者通过复制您的文本后，在此框中选择粘贴，并选择只保留文字。您的内容打在这里，或者通过复制您的文本后，在此框中选择粘贴，并选择只保留文字。您的内容打在这里，或者通过复制您的文本后，在此框中选择粘贴，并选择只保留文字。您的内容打在这里，或者通过复制您的文本后，在此框中选择粘贴，并选择只保留文字。</a:t>
            </a:r>
          </a:p>
        </p:txBody>
      </p:sp>
      <p:sp>
        <p:nvSpPr>
          <p:cNvPr id="20" name="TextBox 19"/>
          <p:cNvSpPr txBox="1"/>
          <p:nvPr/>
        </p:nvSpPr>
        <p:spPr>
          <a:xfrm>
            <a:off x="-41955" y="-2540818"/>
            <a:ext cx="868680" cy="365760"/>
          </a:xfrm>
          <a:prstGeom prst="rect">
            <a:avLst/>
          </a:prstGeom>
          <a:noFill/>
        </p:spPr>
        <p:txBody>
          <a:bodyPr rtlCol="0" wrap="none">
            <a:spAutoFit/>
          </a:bodyPr>
          <a:lstStyle/>
          <a:p>
            <a:r>
              <a:rPr altLang="en-US" lang="zh-CN"/>
              <a:t>延迟符</a:t>
            </a:r>
          </a:p>
        </p:txBody>
      </p:sp>
    </p:spTree>
    <p:extLst>
      <p:ext uri="{BB962C8B-B14F-4D97-AF65-F5344CB8AC3E}">
        <p14:creationId val="493697757"/>
      </p:ext>
    </p:extLst>
  </p:cSld>
  <p:clrMapOvr>
    <a:masterClrMapping/>
  </p:clrMapOvr>
  <mc:AlternateContent>
    <mc:Choice Requires="p14">
      <p:transition p14:dur="700" spd="med">
        <p:fade/>
      </p:transition>
    </mc:Choice>
    <mc:Fallback>
      <p:transition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8">
                                  <p:stCondLst>
                                    <p:cond delay="0"/>
                                  </p:stCondLst>
                                  <p:childTnLst>
                                    <p:set>
                                      <p:cBhvr>
                                        <p:cTn dur="1" fill="hold" id="6">
                                          <p:stCondLst>
                                            <p:cond delay="0"/>
                                          </p:stCondLst>
                                        </p:cTn>
                                        <p:tgtEl>
                                          <p:spTgt spid="6"/>
                                        </p:tgtEl>
                                        <p:attrNameLst>
                                          <p:attrName>style.visibility</p:attrName>
                                        </p:attrNameLst>
                                      </p:cBhvr>
                                      <p:to>
                                        <p:strVal val="visible"/>
                                      </p:to>
                                    </p:set>
                                    <p:animEffect filter="wipe(left)" transition="in">
                                      <p:cBhvr>
                                        <p:cTn dur="500" id="7"/>
                                        <p:tgtEl>
                                          <p:spTgt spid="6"/>
                                        </p:tgtEl>
                                      </p:cBhvr>
                                    </p:animEffect>
                                  </p:childTnLst>
                                </p:cTn>
                              </p:par>
                              <p:par>
                                <p:cTn fill="hold" grpId="0" id="8" nodeType="withEffect" presetClass="entr" presetID="2" presetSubtype="8">
                                  <p:stCondLst>
                                    <p:cond delay="500"/>
                                  </p:stCondLst>
                                  <p:childTnLst>
                                    <p:set>
                                      <p:cBhvr>
                                        <p:cTn dur="1" fill="hold" id="9">
                                          <p:stCondLst>
                                            <p:cond delay="0"/>
                                          </p:stCondLst>
                                        </p:cTn>
                                        <p:tgtEl>
                                          <p:spTgt spid="7"/>
                                        </p:tgtEl>
                                        <p:attrNameLst>
                                          <p:attrName>style.visibility</p:attrName>
                                        </p:attrNameLst>
                                      </p:cBhvr>
                                      <p:to>
                                        <p:strVal val="visible"/>
                                      </p:to>
                                    </p:set>
                                    <p:anim calcmode="lin" valueType="num">
                                      <p:cBhvr additive="base">
                                        <p:cTn dur="1000" fill="hold" id="10"/>
                                        <p:tgtEl>
                                          <p:spTgt spid="7"/>
                                        </p:tgtEl>
                                        <p:attrNameLst>
                                          <p:attrName>ppt_x</p:attrName>
                                        </p:attrNameLst>
                                      </p:cBhvr>
                                      <p:tavLst>
                                        <p:tav tm="0">
                                          <p:val>
                                            <p:strVal val="0-#ppt_w/2"/>
                                          </p:val>
                                        </p:tav>
                                        <p:tav tm="100000">
                                          <p:val>
                                            <p:strVal val="#ppt_x"/>
                                          </p:val>
                                        </p:tav>
                                      </p:tavLst>
                                    </p:anim>
                                    <p:anim calcmode="lin" valueType="num">
                                      <p:cBhvr additive="base">
                                        <p:cTn dur="1000" fill="hold" id="11"/>
                                        <p:tgtEl>
                                          <p:spTgt spid="7"/>
                                        </p:tgtEl>
                                        <p:attrNameLst>
                                          <p:attrName>ppt_y</p:attrName>
                                        </p:attrNameLst>
                                      </p:cBhvr>
                                      <p:tavLst>
                                        <p:tav tm="0">
                                          <p:val>
                                            <p:strVal val="#ppt_y"/>
                                          </p:val>
                                        </p:tav>
                                        <p:tav tm="100000">
                                          <p:val>
                                            <p:strVal val="#ppt_y"/>
                                          </p:val>
                                        </p:tav>
                                      </p:tavLst>
                                    </p:anim>
                                  </p:childTnLst>
                                </p:cTn>
                              </p:par>
                              <p:par>
                                <p:cTn fill="hold" id="12" nodeType="withEffect" presetClass="entr" presetID="10" presetSubtype="0">
                                  <p:stCondLst>
                                    <p:cond delay="1500"/>
                                  </p:stCondLst>
                                  <p:childTnLst>
                                    <p:set>
                                      <p:cBhvr>
                                        <p:cTn dur="1" fill="hold" id="13">
                                          <p:stCondLst>
                                            <p:cond delay="0"/>
                                          </p:stCondLst>
                                        </p:cTn>
                                        <p:tgtEl>
                                          <p:spTgt spid="8"/>
                                        </p:tgtEl>
                                        <p:attrNameLst>
                                          <p:attrName>style.visibility</p:attrName>
                                        </p:attrNameLst>
                                      </p:cBhvr>
                                      <p:to>
                                        <p:strVal val="visible"/>
                                      </p:to>
                                    </p:set>
                                    <p:animEffect filter="fade" transition="in">
                                      <p:cBhvr>
                                        <p:cTn dur="1750" id="14"/>
                                        <p:tgtEl>
                                          <p:spTgt spid="8"/>
                                        </p:tgtEl>
                                      </p:cBhvr>
                                    </p:animEffect>
                                  </p:childTnLst>
                                </p:cTn>
                              </p:par>
                              <p:par>
                                <p:cTn accel="74000" fill="hold" id="15" nodeType="withEffect" presetClass="entr" presetID="2" presetSubtype="6">
                                  <p:stCondLst>
                                    <p:cond delay="1500"/>
                                  </p:stCondLst>
                                  <p:childTnLst>
                                    <p:set>
                                      <p:cBhvr>
                                        <p:cTn dur="1" fill="hold" id="16">
                                          <p:stCondLst>
                                            <p:cond delay="0"/>
                                          </p:stCondLst>
                                        </p:cTn>
                                        <p:tgtEl>
                                          <p:spTgt spid="9"/>
                                        </p:tgtEl>
                                        <p:attrNameLst>
                                          <p:attrName>style.visibility</p:attrName>
                                        </p:attrNameLst>
                                      </p:cBhvr>
                                      <p:to>
                                        <p:strVal val="visible"/>
                                      </p:to>
                                    </p:set>
                                    <p:anim calcmode="lin" valueType="num">
                                      <p:cBhvr additive="base">
                                        <p:cTn dur="1500" fill="hold" id="17"/>
                                        <p:tgtEl>
                                          <p:spTgt spid="9"/>
                                        </p:tgtEl>
                                        <p:attrNameLst>
                                          <p:attrName>ppt_x</p:attrName>
                                        </p:attrNameLst>
                                      </p:cBhvr>
                                      <p:tavLst>
                                        <p:tav tm="0">
                                          <p:val>
                                            <p:strVal val="1+#ppt_w/2"/>
                                          </p:val>
                                        </p:tav>
                                        <p:tav tm="100000">
                                          <p:val>
                                            <p:strVal val="#ppt_x"/>
                                          </p:val>
                                        </p:tav>
                                      </p:tavLst>
                                    </p:anim>
                                    <p:anim calcmode="lin" valueType="num">
                                      <p:cBhvr additive="base">
                                        <p:cTn dur="1500" fill="hold" id="18"/>
                                        <p:tgtEl>
                                          <p:spTgt spid="9"/>
                                        </p:tgtEl>
                                        <p:attrNameLst>
                                          <p:attrName>ppt_y</p:attrName>
                                        </p:attrNameLst>
                                      </p:cBhvr>
                                      <p:tavLst>
                                        <p:tav tm="0">
                                          <p:val>
                                            <p:strVal val="1+#ppt_h/2"/>
                                          </p:val>
                                        </p:tav>
                                        <p:tav tm="100000">
                                          <p:val>
                                            <p:strVal val="#ppt_y"/>
                                          </p:val>
                                        </p:tav>
                                      </p:tavLst>
                                    </p:anim>
                                  </p:childTnLst>
                                </p:cTn>
                              </p:par>
                            </p:childTnLst>
                          </p:cTn>
                        </p:par>
                        <p:par>
                          <p:cTn fill="hold" id="19" nodeType="afterGroup">
                            <p:stCondLst>
                              <p:cond delay="3250"/>
                            </p:stCondLst>
                            <p:childTnLst>
                              <p:par>
                                <p:cTn fill="hold" grpId="0" id="20" nodeType="afterEffect" presetClass="entr" presetID="22" presetSubtype="8">
                                  <p:stCondLst>
                                    <p:cond delay="0"/>
                                  </p:stCondLst>
                                  <p:childTnLst>
                                    <p:set>
                                      <p:cBhvr>
                                        <p:cTn dur="1" fill="hold" id="21">
                                          <p:stCondLst>
                                            <p:cond delay="0"/>
                                          </p:stCondLst>
                                        </p:cTn>
                                        <p:tgtEl>
                                          <p:spTgt spid="10"/>
                                        </p:tgtEl>
                                        <p:attrNameLst>
                                          <p:attrName>style.visibility</p:attrName>
                                        </p:attrNameLst>
                                      </p:cBhvr>
                                      <p:to>
                                        <p:strVal val="visible"/>
                                      </p:to>
                                    </p:set>
                                    <p:animEffect filter="wipe(left)" transition="in">
                                      <p:cBhvr>
                                        <p:cTn dur="500" id="22"/>
                                        <p:tgtEl>
                                          <p:spTgt spid="10"/>
                                        </p:tgtEl>
                                      </p:cBhvr>
                                    </p:animEffect>
                                  </p:childTnLst>
                                </p:cTn>
                              </p:par>
                            </p:childTnLst>
                          </p:cTn>
                        </p:par>
                        <p:par>
                          <p:cTn fill="hold" id="23" nodeType="afterGroup">
                            <p:stCondLst>
                              <p:cond delay="3750"/>
                            </p:stCondLst>
                            <p:childTnLst>
                              <p:par>
                                <p:cTn fill="hold" id="24" nodeType="afterEffect" presetClass="entr" presetID="22" presetSubtype="8">
                                  <p:stCondLst>
                                    <p:cond delay="0"/>
                                  </p:stCondLst>
                                  <p:childTnLst>
                                    <p:set>
                                      <p:cBhvr>
                                        <p:cTn dur="1" fill="hold" id="25">
                                          <p:stCondLst>
                                            <p:cond delay="0"/>
                                          </p:stCondLst>
                                        </p:cTn>
                                        <p:tgtEl>
                                          <p:spTgt spid="11"/>
                                        </p:tgtEl>
                                        <p:attrNameLst>
                                          <p:attrName>style.visibility</p:attrName>
                                        </p:attrNameLst>
                                      </p:cBhvr>
                                      <p:to>
                                        <p:strVal val="visible"/>
                                      </p:to>
                                    </p:set>
                                    <p:animEffect filter="wipe(left)" transition="in">
                                      <p:cBhvr>
                                        <p:cTn dur="500" id="26"/>
                                        <p:tgtEl>
                                          <p:spTgt spid="11"/>
                                        </p:tgtEl>
                                      </p:cBhvr>
                                    </p:animEffect>
                                  </p:childTnLst>
                                </p:cTn>
                              </p:par>
                            </p:childTnLst>
                          </p:cTn>
                        </p:par>
                        <p:par>
                          <p:cTn fill="hold" id="27" nodeType="afterGroup">
                            <p:stCondLst>
                              <p:cond delay="4250"/>
                            </p:stCondLst>
                            <p:childTnLst>
                              <p:par>
                                <p:cTn fill="hold" id="28" nodeType="afterEffect" presetClass="entr" presetID="22" presetSubtype="8">
                                  <p:stCondLst>
                                    <p:cond delay="0"/>
                                  </p:stCondLst>
                                  <p:childTnLst>
                                    <p:set>
                                      <p:cBhvr>
                                        <p:cTn dur="1" fill="hold" id="29">
                                          <p:stCondLst>
                                            <p:cond delay="0"/>
                                          </p:stCondLst>
                                        </p:cTn>
                                        <p:tgtEl>
                                          <p:spTgt spid="15"/>
                                        </p:tgtEl>
                                        <p:attrNameLst>
                                          <p:attrName>style.visibility</p:attrName>
                                        </p:attrNameLst>
                                      </p:cBhvr>
                                      <p:to>
                                        <p:strVal val="visible"/>
                                      </p:to>
                                    </p:set>
                                    <p:animEffect filter="wipe(left)" transition="in">
                                      <p:cBhvr>
                                        <p:cTn dur="500" id="30"/>
                                        <p:tgtEl>
                                          <p:spTgt spid="15"/>
                                        </p:tgtEl>
                                      </p:cBhvr>
                                    </p:animEffect>
                                  </p:childTnLst>
                                </p:cTn>
                              </p:par>
                            </p:childTnLst>
                          </p:cTn>
                        </p:par>
                        <p:par>
                          <p:cTn fill="hold" id="31" nodeType="afterGroup">
                            <p:stCondLst>
                              <p:cond delay="4750"/>
                            </p:stCondLst>
                            <p:childTnLst>
                              <p:par>
                                <p:cTn fill="hold" grpId="0" id="32" nodeType="afterEffect" presetClass="entr" presetID="42" presetSubtype="0">
                                  <p:stCondLst>
                                    <p:cond delay="0"/>
                                  </p:stCondLst>
                                  <p:childTnLst>
                                    <p:set>
                                      <p:cBhvr>
                                        <p:cTn dur="1" fill="hold" id="33">
                                          <p:stCondLst>
                                            <p:cond delay="0"/>
                                          </p:stCondLst>
                                        </p:cTn>
                                        <p:tgtEl>
                                          <p:spTgt spid="19"/>
                                        </p:tgtEl>
                                        <p:attrNameLst>
                                          <p:attrName>style.visibility</p:attrName>
                                        </p:attrNameLst>
                                      </p:cBhvr>
                                      <p:to>
                                        <p:strVal val="visible"/>
                                      </p:to>
                                    </p:set>
                                    <p:animEffect filter="fade" transition="in">
                                      <p:cBhvr>
                                        <p:cTn dur="1000" id="34"/>
                                        <p:tgtEl>
                                          <p:spTgt spid="19"/>
                                        </p:tgtEl>
                                      </p:cBhvr>
                                    </p:animEffect>
                                    <p:anim calcmode="lin" valueType="num">
                                      <p:cBhvr>
                                        <p:cTn dur="1000" fill="hold" id="35"/>
                                        <p:tgtEl>
                                          <p:spTgt spid="19"/>
                                        </p:tgtEl>
                                        <p:attrNameLst>
                                          <p:attrName>ppt_x</p:attrName>
                                        </p:attrNameLst>
                                      </p:cBhvr>
                                      <p:tavLst>
                                        <p:tav tm="0">
                                          <p:val>
                                            <p:strVal val="#ppt_x"/>
                                          </p:val>
                                        </p:tav>
                                        <p:tav tm="100000">
                                          <p:val>
                                            <p:strVal val="#ppt_x"/>
                                          </p:val>
                                        </p:tav>
                                      </p:tavLst>
                                    </p:anim>
                                    <p:anim calcmode="lin" valueType="num">
                                      <p:cBhvr>
                                        <p:cTn dur="1000" fill="hold" id="36"/>
                                        <p:tgtEl>
                                          <p:spTgt spid="19"/>
                                        </p:tgtEl>
                                        <p:attrNameLst>
                                          <p:attrName>ppt_y</p:attrName>
                                        </p:attrNameLst>
                                      </p:cBhvr>
                                      <p:tavLst>
                                        <p:tav tm="0">
                                          <p:val>
                                            <p:strVal val="#ppt_y+.1"/>
                                          </p:val>
                                        </p:tav>
                                        <p:tav tm="100000">
                                          <p:val>
                                            <p:strVal val="#ppt_y"/>
                                          </p:val>
                                        </p:tav>
                                      </p:tavLst>
                                    </p:anim>
                                  </p:childTnLst>
                                </p:cTn>
                              </p:par>
                            </p:childTnLst>
                          </p:cTn>
                        </p:par>
                        <p:par>
                          <p:cTn fill="hold" id="37" nodeType="afterGroup">
                            <p:stCondLst>
                              <p:cond delay="5750"/>
                            </p:stCondLst>
                            <p:childTnLst>
                              <p:par>
                                <p:cTn fill="hold" grpId="0" id="38" nodeType="afterEffect" presetClass="entr" presetID="10" presetSubtype="0">
                                  <p:stCondLst>
                                    <p:cond delay="0"/>
                                  </p:stCondLst>
                                  <p:childTnLst>
                                    <p:set>
                                      <p:cBhvr>
                                        <p:cTn dur="1" fill="hold" id="39">
                                          <p:stCondLst>
                                            <p:cond delay="0"/>
                                          </p:stCondLst>
                                        </p:cTn>
                                        <p:tgtEl>
                                          <p:spTgt spid="20"/>
                                        </p:tgtEl>
                                        <p:attrNameLst>
                                          <p:attrName>style.visibility</p:attrName>
                                        </p:attrNameLst>
                                      </p:cBhvr>
                                      <p:to>
                                        <p:strVal val="visible"/>
                                      </p:to>
                                    </p:set>
                                    <p:animEffect filter="fade" transition="in">
                                      <p:cBhvr>
                                        <p:cTn dur="500" id="40"/>
                                        <p:tgtEl>
                                          <p:spTgt spid="2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
      <p:bldP grpId="0" spid="7"/>
      <p:bldP grpId="0" spid="10"/>
      <p:bldP grpId="0" spid="19"/>
      <p:bldP grpId="0" spid="20"/>
    </p:bldLst>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6" name="标题 5"/>
          <p:cNvSpPr>
            <a:spLocks noGrp="1"/>
          </p:cNvSpPr>
          <p:nvPr>
            <p:ph type="title"/>
          </p:nvPr>
        </p:nvSpPr>
        <p:spPr/>
        <p:txBody>
          <a:bodyPr>
            <a:noAutofit/>
          </a:bodyPr>
          <a:lstStyle/>
          <a:p>
            <a:r>
              <a:rPr altLang="en-US" b="1" lang="zh-CN"/>
              <a:t>年度工作概述（文字可以编辑）</a:t>
            </a:r>
          </a:p>
        </p:txBody>
      </p:sp>
      <p:grpSp>
        <p:nvGrpSpPr>
          <p:cNvPr id="3" name="Group 1"/>
          <p:cNvGrpSpPr/>
          <p:nvPr/>
        </p:nvGrpSpPr>
        <p:grpSpPr>
          <a:xfrm>
            <a:off x="0" y="2137032"/>
            <a:ext cx="9144000" cy="1217840"/>
            <a:chOff x="0" y="3187371"/>
            <a:chExt cx="12192000" cy="1546463"/>
          </a:xfrm>
        </p:grpSpPr>
        <p:sp>
          <p:nvSpPr>
            <p:cNvPr id="4" name="Shape 1240"/>
            <p:cNvSpPr/>
            <p:nvPr/>
          </p:nvSpPr>
          <p:spPr>
            <a:xfrm>
              <a:off x="0" y="3187371"/>
              <a:ext cx="12192000" cy="1546463"/>
            </a:xfrm>
            <a:prstGeom prst="rect">
              <a:avLst/>
            </a:prstGeom>
            <a:solidFill>
              <a:schemeClr val="accent1">
                <a:alpha val="24000"/>
              </a:schemeClr>
            </a:solidFill>
            <a:ln cmpd="sng" w="12700">
              <a:solidFill>
                <a:schemeClr val="accent1"/>
              </a:solidFill>
              <a:miter lim="800000"/>
            </a:ln>
          </p:spPr>
          <p:txBody>
            <a:bodyPr anchor="ctr"/>
            <a:lstStyle/>
            <a:p>
              <a:pPr algn="ctr"/>
              <a:endParaRPr b="1">
                <a:solidFill>
                  <a:srgbClr val="FFC000"/>
                </a:solidFill>
                <a:latin typeface="+mn-ea"/>
              </a:endParaRPr>
            </a:p>
          </p:txBody>
        </p:sp>
        <p:sp>
          <p:nvSpPr>
            <p:cNvPr id="5" name="Shape 1241"/>
            <p:cNvSpPr/>
            <p:nvPr/>
          </p:nvSpPr>
          <p:spPr>
            <a:xfrm>
              <a:off x="370020" y="3902220"/>
              <a:ext cx="596165" cy="115493"/>
            </a:xfrm>
            <a:prstGeom prst="rect">
              <a:avLst/>
            </a:prstGeom>
            <a:solidFill>
              <a:schemeClr val="accent1">
                <a:alpha val="24000"/>
              </a:schemeClr>
            </a:solidFill>
            <a:ln cmpd="sng" w="12700">
              <a:solidFill>
                <a:schemeClr val="accent1"/>
              </a:solidFill>
              <a:miter lim="800000"/>
            </a:ln>
          </p:spPr>
          <p:txBody>
            <a:bodyPr anchor="ctr"/>
            <a:lstStyle/>
            <a:p>
              <a:pPr algn="ctr"/>
              <a:endParaRPr b="1">
                <a:solidFill>
                  <a:srgbClr val="FFC000"/>
                </a:solidFill>
                <a:latin typeface="+mn-ea"/>
              </a:endParaRPr>
            </a:p>
          </p:txBody>
        </p:sp>
        <p:sp>
          <p:nvSpPr>
            <p:cNvPr id="7" name="Shape 1242"/>
            <p:cNvSpPr/>
            <p:nvPr/>
          </p:nvSpPr>
          <p:spPr>
            <a:xfrm>
              <a:off x="1562350" y="3902220"/>
              <a:ext cx="596166" cy="115493"/>
            </a:xfrm>
            <a:prstGeom prst="rect">
              <a:avLst/>
            </a:prstGeom>
            <a:solidFill>
              <a:schemeClr val="accent1">
                <a:alpha val="24000"/>
              </a:schemeClr>
            </a:solidFill>
            <a:ln cmpd="sng" w="12700">
              <a:solidFill>
                <a:schemeClr val="accent1"/>
              </a:solidFill>
              <a:miter lim="800000"/>
            </a:ln>
          </p:spPr>
          <p:txBody>
            <a:bodyPr anchor="ctr"/>
            <a:lstStyle/>
            <a:p>
              <a:pPr algn="ctr"/>
              <a:endParaRPr b="1">
                <a:solidFill>
                  <a:srgbClr val="FFC000"/>
                </a:solidFill>
                <a:latin typeface="+mn-ea"/>
              </a:endParaRPr>
            </a:p>
          </p:txBody>
        </p:sp>
        <p:sp>
          <p:nvSpPr>
            <p:cNvPr id="8" name="Shape 1243"/>
            <p:cNvSpPr/>
            <p:nvPr/>
          </p:nvSpPr>
          <p:spPr>
            <a:xfrm>
              <a:off x="2754680" y="3902220"/>
              <a:ext cx="596165" cy="115493"/>
            </a:xfrm>
            <a:prstGeom prst="rect">
              <a:avLst/>
            </a:prstGeom>
            <a:solidFill>
              <a:schemeClr val="accent1">
                <a:alpha val="24000"/>
              </a:schemeClr>
            </a:solidFill>
            <a:ln cmpd="sng" w="12700">
              <a:solidFill>
                <a:schemeClr val="accent1"/>
              </a:solidFill>
              <a:miter lim="800000"/>
            </a:ln>
          </p:spPr>
          <p:txBody>
            <a:bodyPr anchor="ctr"/>
            <a:lstStyle/>
            <a:p>
              <a:pPr algn="ctr"/>
              <a:endParaRPr b="1">
                <a:solidFill>
                  <a:srgbClr val="FFC000"/>
                </a:solidFill>
                <a:latin typeface="+mn-ea"/>
              </a:endParaRPr>
            </a:p>
          </p:txBody>
        </p:sp>
        <p:sp>
          <p:nvSpPr>
            <p:cNvPr id="9" name="Shape 1244"/>
            <p:cNvSpPr/>
            <p:nvPr/>
          </p:nvSpPr>
          <p:spPr>
            <a:xfrm>
              <a:off x="3947010" y="3902220"/>
              <a:ext cx="596165" cy="115493"/>
            </a:xfrm>
            <a:prstGeom prst="rect">
              <a:avLst/>
            </a:prstGeom>
            <a:solidFill>
              <a:schemeClr val="accent1">
                <a:alpha val="24000"/>
              </a:schemeClr>
            </a:solidFill>
            <a:ln cmpd="sng" w="12700">
              <a:solidFill>
                <a:schemeClr val="accent1"/>
              </a:solidFill>
              <a:miter lim="800000"/>
            </a:ln>
          </p:spPr>
          <p:txBody>
            <a:bodyPr anchor="ctr"/>
            <a:lstStyle/>
            <a:p>
              <a:pPr algn="ctr"/>
              <a:endParaRPr b="1">
                <a:solidFill>
                  <a:srgbClr val="FFC000"/>
                </a:solidFill>
                <a:latin typeface="+mn-ea"/>
              </a:endParaRPr>
            </a:p>
          </p:txBody>
        </p:sp>
        <p:sp>
          <p:nvSpPr>
            <p:cNvPr id="10" name="Shape 1245"/>
            <p:cNvSpPr/>
            <p:nvPr/>
          </p:nvSpPr>
          <p:spPr>
            <a:xfrm>
              <a:off x="5139339" y="3902220"/>
              <a:ext cx="596165" cy="115493"/>
            </a:xfrm>
            <a:prstGeom prst="rect">
              <a:avLst/>
            </a:prstGeom>
            <a:solidFill>
              <a:schemeClr val="accent1">
                <a:alpha val="24000"/>
              </a:schemeClr>
            </a:solidFill>
            <a:ln cmpd="sng" w="12700">
              <a:solidFill>
                <a:schemeClr val="accent1"/>
              </a:solidFill>
              <a:miter lim="800000"/>
            </a:ln>
          </p:spPr>
          <p:txBody>
            <a:bodyPr anchor="ctr"/>
            <a:lstStyle/>
            <a:p>
              <a:pPr algn="ctr"/>
              <a:endParaRPr b="1">
                <a:solidFill>
                  <a:srgbClr val="FFC000"/>
                </a:solidFill>
                <a:latin typeface="+mn-ea"/>
              </a:endParaRPr>
            </a:p>
          </p:txBody>
        </p:sp>
        <p:sp>
          <p:nvSpPr>
            <p:cNvPr id="11" name="Shape 1246"/>
            <p:cNvSpPr/>
            <p:nvPr/>
          </p:nvSpPr>
          <p:spPr>
            <a:xfrm>
              <a:off x="6331670" y="3902220"/>
              <a:ext cx="596166" cy="115493"/>
            </a:xfrm>
            <a:prstGeom prst="rect">
              <a:avLst/>
            </a:prstGeom>
            <a:solidFill>
              <a:schemeClr val="accent1">
                <a:alpha val="24000"/>
              </a:schemeClr>
            </a:solidFill>
            <a:ln cmpd="sng" w="12700">
              <a:solidFill>
                <a:schemeClr val="accent1"/>
              </a:solidFill>
              <a:miter lim="800000"/>
            </a:ln>
          </p:spPr>
          <p:txBody>
            <a:bodyPr anchor="ctr"/>
            <a:lstStyle/>
            <a:p>
              <a:pPr algn="ctr"/>
              <a:endParaRPr b="1">
                <a:solidFill>
                  <a:srgbClr val="FFC000"/>
                </a:solidFill>
                <a:latin typeface="+mn-ea"/>
              </a:endParaRPr>
            </a:p>
          </p:txBody>
        </p:sp>
        <p:sp>
          <p:nvSpPr>
            <p:cNvPr id="12" name="Shape 1247"/>
            <p:cNvSpPr/>
            <p:nvPr/>
          </p:nvSpPr>
          <p:spPr>
            <a:xfrm>
              <a:off x="7524000" y="3902220"/>
              <a:ext cx="596166" cy="115493"/>
            </a:xfrm>
            <a:prstGeom prst="rect">
              <a:avLst/>
            </a:prstGeom>
            <a:solidFill>
              <a:schemeClr val="accent1">
                <a:alpha val="24000"/>
              </a:schemeClr>
            </a:solidFill>
            <a:ln cmpd="sng" w="12700">
              <a:solidFill>
                <a:schemeClr val="accent1"/>
              </a:solidFill>
              <a:miter lim="800000"/>
            </a:ln>
          </p:spPr>
          <p:txBody>
            <a:bodyPr anchor="ctr"/>
            <a:lstStyle/>
            <a:p>
              <a:pPr algn="ctr"/>
              <a:endParaRPr b="1">
                <a:solidFill>
                  <a:srgbClr val="FFC000"/>
                </a:solidFill>
                <a:latin typeface="+mn-ea"/>
              </a:endParaRPr>
            </a:p>
          </p:txBody>
        </p:sp>
        <p:sp>
          <p:nvSpPr>
            <p:cNvPr id="13" name="Shape 1248"/>
            <p:cNvSpPr/>
            <p:nvPr/>
          </p:nvSpPr>
          <p:spPr>
            <a:xfrm>
              <a:off x="8716330" y="3902220"/>
              <a:ext cx="596166" cy="115493"/>
            </a:xfrm>
            <a:prstGeom prst="rect">
              <a:avLst/>
            </a:prstGeom>
            <a:solidFill>
              <a:schemeClr val="accent1">
                <a:alpha val="24000"/>
              </a:schemeClr>
            </a:solidFill>
            <a:ln cmpd="sng" w="12700">
              <a:solidFill>
                <a:schemeClr val="accent1"/>
              </a:solidFill>
              <a:miter lim="800000"/>
            </a:ln>
          </p:spPr>
          <p:txBody>
            <a:bodyPr anchor="ctr"/>
            <a:lstStyle/>
            <a:p>
              <a:pPr algn="ctr"/>
              <a:endParaRPr b="1">
                <a:solidFill>
                  <a:srgbClr val="FFC000"/>
                </a:solidFill>
                <a:latin typeface="+mn-ea"/>
              </a:endParaRPr>
            </a:p>
          </p:txBody>
        </p:sp>
        <p:sp>
          <p:nvSpPr>
            <p:cNvPr id="14" name="Shape 1249"/>
            <p:cNvSpPr/>
            <p:nvPr/>
          </p:nvSpPr>
          <p:spPr>
            <a:xfrm>
              <a:off x="9908659" y="3902220"/>
              <a:ext cx="596165" cy="115493"/>
            </a:xfrm>
            <a:prstGeom prst="rect">
              <a:avLst/>
            </a:prstGeom>
            <a:solidFill>
              <a:schemeClr val="accent1">
                <a:alpha val="24000"/>
              </a:schemeClr>
            </a:solidFill>
            <a:ln cmpd="sng" w="12700">
              <a:solidFill>
                <a:schemeClr val="accent1"/>
              </a:solidFill>
              <a:miter lim="800000"/>
            </a:ln>
          </p:spPr>
          <p:txBody>
            <a:bodyPr anchor="ctr"/>
            <a:lstStyle/>
            <a:p>
              <a:pPr algn="ctr"/>
              <a:endParaRPr b="1">
                <a:solidFill>
                  <a:srgbClr val="FFC000"/>
                </a:solidFill>
                <a:latin typeface="+mn-ea"/>
              </a:endParaRPr>
            </a:p>
          </p:txBody>
        </p:sp>
        <p:sp>
          <p:nvSpPr>
            <p:cNvPr id="15" name="Shape 1250"/>
            <p:cNvSpPr/>
            <p:nvPr/>
          </p:nvSpPr>
          <p:spPr>
            <a:xfrm>
              <a:off x="11100989" y="3902220"/>
              <a:ext cx="596166" cy="115493"/>
            </a:xfrm>
            <a:prstGeom prst="rect">
              <a:avLst/>
            </a:prstGeom>
            <a:solidFill>
              <a:schemeClr val="accent1">
                <a:alpha val="24000"/>
              </a:schemeClr>
            </a:solidFill>
            <a:ln cmpd="sng" w="12700">
              <a:solidFill>
                <a:schemeClr val="accent1"/>
              </a:solidFill>
              <a:miter lim="800000"/>
            </a:ln>
          </p:spPr>
          <p:txBody>
            <a:bodyPr anchor="ctr"/>
            <a:lstStyle/>
            <a:p>
              <a:pPr algn="ctr"/>
              <a:endParaRPr b="1">
                <a:solidFill>
                  <a:srgbClr val="FFC000"/>
                </a:solidFill>
                <a:latin typeface="+mn-ea"/>
              </a:endParaRPr>
            </a:p>
          </p:txBody>
        </p:sp>
      </p:grpSp>
      <p:grpSp>
        <p:nvGrpSpPr>
          <p:cNvPr id="16" name="Group 1257"/>
          <p:cNvGrpSpPr/>
          <p:nvPr/>
        </p:nvGrpSpPr>
        <p:grpSpPr>
          <a:xfrm flipH="1" rot="10800000">
            <a:off x="1151173" y="2655694"/>
            <a:ext cx="1098204" cy="570178"/>
            <a:chExt cx="3154022" cy="1635267"/>
          </a:xfrm>
          <a:solidFill>
            <a:schemeClr val="accent1"/>
          </a:solidFill>
        </p:grpSpPr>
        <p:sp>
          <p:nvSpPr>
            <p:cNvPr id="17" name="Shape 1255"/>
            <p:cNvSpPr/>
            <p:nvPr/>
          </p:nvSpPr>
          <p:spPr>
            <a:xfrm rot="21600000">
              <a:off x="0" y="0"/>
              <a:ext cx="775809" cy="1150325"/>
            </a:xfrm>
            <a:custGeom>
              <a:cxnLst>
                <a:cxn ang="0">
                  <a:pos x="wd2" y="hd2"/>
                </a:cxn>
                <a:cxn ang="5400000">
                  <a:pos x="wd2" y="hd2"/>
                </a:cxn>
                <a:cxn ang="10800000">
                  <a:pos x="wd2" y="hd2"/>
                </a:cxn>
                <a:cxn ang="16200000">
                  <a:pos x="wd2" y="hd2"/>
                </a:cxn>
              </a:cxnLst>
              <a:rect b="b" l="0" r="r" t="0"/>
              <a:pathLst>
                <a:path extrusionOk="0" h="20561" w="20197">
                  <a:moveTo>
                    <a:pt x="14114" y="20561"/>
                  </a:moveTo>
                  <a:cubicBezTo>
                    <a:pt x="4792" y="19243"/>
                    <a:pt x="-1403" y="13631"/>
                    <a:pt x="274" y="8032"/>
                  </a:cubicBezTo>
                  <a:cubicBezTo>
                    <a:pt x="1956" y="2433"/>
                    <a:pt x="10875" y="-1039"/>
                    <a:pt x="20197" y="279"/>
                  </a:cubicBezTo>
                  <a:cubicBezTo>
                    <a:pt x="20197" y="279"/>
                    <a:pt x="14114" y="20561"/>
                    <a:pt x="14114" y="20561"/>
                  </a:cubicBezTo>
                  <a:close/>
                </a:path>
              </a:pathLst>
            </a:custGeom>
            <a:grpFill/>
            <a:ln cap="flat" w="12700">
              <a:noFill/>
              <a:miter lim="400000"/>
            </a:ln>
            <a:effectLst/>
          </p:spPr>
          <p:txBody>
            <a:bodyPr anchor="ctr" bIns="38100" lIns="38100" numCol="1" rIns="38100" tIns="38100" wrap="square">
              <a:noAutofit/>
            </a:bodyPr>
            <a:lstStyle/>
            <a:p>
              <a:pPr lvl="0">
                <a:defRPr sz="3200">
                  <a:solidFill>
                    <a:srgbClr val="FFFFFF"/>
                  </a:solidFill>
                  <a:latin typeface="Helvetica Light"/>
                  <a:ea typeface="Helvetica Light"/>
                  <a:cs typeface="Helvetica Light"/>
                  <a:sym typeface="Helvetica Light"/>
                </a:defRPr>
              </a:pPr>
              <a:endParaRPr>
                <a:latin typeface="+mj-ea"/>
                <a:ea typeface="+mj-ea"/>
              </a:endParaRPr>
            </a:p>
          </p:txBody>
        </p:sp>
        <p:sp>
          <p:nvSpPr>
            <p:cNvPr id="18" name="Shape 1256"/>
            <p:cNvSpPr/>
            <p:nvPr/>
          </p:nvSpPr>
          <p:spPr>
            <a:xfrm>
              <a:off x="839287" y="60428"/>
              <a:ext cx="2314736" cy="1574840"/>
            </a:xfrm>
            <a:custGeom>
              <a:cxnLst>
                <a:cxn ang="0">
                  <a:pos x="wd2" y="hd2"/>
                </a:cxn>
                <a:cxn ang="5400000">
                  <a:pos x="wd2" y="hd2"/>
                </a:cxn>
                <a:cxn ang="10800000">
                  <a:pos x="wd2" y="hd2"/>
                </a:cxn>
                <a:cxn ang="16200000">
                  <a:pos x="wd2" y="hd2"/>
                </a:cxn>
              </a:cxnLst>
              <a:rect b="b" l="0" r="r" t="0"/>
              <a:pathLst>
                <a:path extrusionOk="0" h="21274" w="21146">
                  <a:moveTo>
                    <a:pt x="0" y="16030"/>
                  </a:moveTo>
                  <a:cubicBezTo>
                    <a:pt x="5" y="16003"/>
                    <a:pt x="2233" y="17535"/>
                    <a:pt x="5230" y="18906"/>
                  </a:cubicBezTo>
                  <a:cubicBezTo>
                    <a:pt x="8206" y="20294"/>
                    <a:pt x="11949" y="21521"/>
                    <a:pt x="14514" y="21231"/>
                  </a:cubicBezTo>
                  <a:cubicBezTo>
                    <a:pt x="18450" y="20817"/>
                    <a:pt x="20412" y="18334"/>
                    <a:pt x="20968" y="14141"/>
                  </a:cubicBezTo>
                  <a:cubicBezTo>
                    <a:pt x="20974" y="14091"/>
                    <a:pt x="20982" y="14038"/>
                    <a:pt x="20989" y="13985"/>
                  </a:cubicBezTo>
                  <a:cubicBezTo>
                    <a:pt x="21600" y="9813"/>
                    <a:pt x="20460" y="6384"/>
                    <a:pt x="16957" y="3703"/>
                  </a:cubicBezTo>
                  <a:cubicBezTo>
                    <a:pt x="14676" y="1937"/>
                    <a:pt x="10910" y="877"/>
                    <a:pt x="7805" y="412"/>
                  </a:cubicBezTo>
                  <a:cubicBezTo>
                    <a:pt x="4688" y="-79"/>
                    <a:pt x="2230" y="25"/>
                    <a:pt x="2233" y="0"/>
                  </a:cubicBezTo>
                  <a:cubicBezTo>
                    <a:pt x="1356" y="6292"/>
                    <a:pt x="745" y="10673"/>
                    <a:pt x="0" y="16030"/>
                  </a:cubicBezTo>
                </a:path>
              </a:pathLst>
            </a:custGeom>
            <a:grpFill/>
            <a:ln cap="flat" w="12700">
              <a:noFill/>
              <a:miter lim="400000"/>
            </a:ln>
            <a:effectLst/>
          </p:spPr>
          <p:txBody>
            <a:bodyPr anchor="ctr" bIns="38100" lIns="38100" numCol="1" rIns="38100" tIns="38100" wrap="square">
              <a:noAutofit/>
            </a:bodyPr>
            <a:lstStyle/>
            <a:p>
              <a:pPr lvl="0">
                <a:defRPr sz="3200">
                  <a:solidFill>
                    <a:srgbClr val="FFFFFF"/>
                  </a:solidFill>
                  <a:latin typeface="Helvetica Light"/>
                  <a:ea typeface="Helvetica Light"/>
                  <a:cs typeface="Helvetica Light"/>
                  <a:sym typeface="Helvetica Light"/>
                </a:defRPr>
              </a:pPr>
              <a:endParaRPr>
                <a:latin typeface="+mj-ea"/>
                <a:ea typeface="+mj-ea"/>
              </a:endParaRPr>
            </a:p>
          </p:txBody>
        </p:sp>
      </p:grpSp>
      <p:grpSp>
        <p:nvGrpSpPr>
          <p:cNvPr id="19" name="Group 1262"/>
          <p:cNvGrpSpPr/>
          <p:nvPr/>
        </p:nvGrpSpPr>
        <p:grpSpPr>
          <a:xfrm>
            <a:off x="2261241" y="2265029"/>
            <a:ext cx="1098204" cy="570178"/>
            <a:chExt cx="3154022" cy="1635267"/>
          </a:xfrm>
          <a:solidFill>
            <a:schemeClr val="accent1"/>
          </a:solidFill>
        </p:grpSpPr>
        <p:sp>
          <p:nvSpPr>
            <p:cNvPr id="20" name="Shape 1260"/>
            <p:cNvSpPr/>
            <p:nvPr/>
          </p:nvSpPr>
          <p:spPr>
            <a:xfrm rot="21600000">
              <a:off x="0" y="0"/>
              <a:ext cx="775809" cy="1150325"/>
            </a:xfrm>
            <a:custGeom>
              <a:cxnLst>
                <a:cxn ang="0">
                  <a:pos x="wd2" y="hd2"/>
                </a:cxn>
                <a:cxn ang="5400000">
                  <a:pos x="wd2" y="hd2"/>
                </a:cxn>
                <a:cxn ang="10800000">
                  <a:pos x="wd2" y="hd2"/>
                </a:cxn>
                <a:cxn ang="16200000">
                  <a:pos x="wd2" y="hd2"/>
                </a:cxn>
              </a:cxnLst>
              <a:rect b="b" l="0" r="r" t="0"/>
              <a:pathLst>
                <a:path extrusionOk="0" h="20561" w="20197">
                  <a:moveTo>
                    <a:pt x="14114" y="20561"/>
                  </a:moveTo>
                  <a:cubicBezTo>
                    <a:pt x="4792" y="19243"/>
                    <a:pt x="-1403" y="13631"/>
                    <a:pt x="274" y="8032"/>
                  </a:cubicBezTo>
                  <a:cubicBezTo>
                    <a:pt x="1956" y="2433"/>
                    <a:pt x="10875" y="-1039"/>
                    <a:pt x="20197" y="279"/>
                  </a:cubicBezTo>
                  <a:cubicBezTo>
                    <a:pt x="20197" y="279"/>
                    <a:pt x="14114" y="20561"/>
                    <a:pt x="14114" y="20561"/>
                  </a:cubicBezTo>
                  <a:close/>
                </a:path>
              </a:pathLst>
            </a:custGeom>
            <a:grpFill/>
            <a:ln cap="flat" w="12700">
              <a:noFill/>
              <a:miter lim="400000"/>
            </a:ln>
            <a:effectLst/>
          </p:spPr>
          <p:txBody>
            <a:bodyPr anchor="ctr" bIns="38100" lIns="38100" numCol="1" rIns="38100" tIns="38100" wrap="square">
              <a:noAutofit/>
            </a:bodyPr>
            <a:lstStyle/>
            <a:p>
              <a:pPr lvl="0">
                <a:defRPr sz="3200">
                  <a:solidFill>
                    <a:srgbClr val="FFFFFF"/>
                  </a:solidFill>
                  <a:latin typeface="Helvetica Light"/>
                  <a:ea typeface="Helvetica Light"/>
                  <a:cs typeface="Helvetica Light"/>
                  <a:sym typeface="Helvetica Light"/>
                </a:defRPr>
              </a:pPr>
              <a:endParaRPr>
                <a:latin typeface="+mj-ea"/>
                <a:ea typeface="+mj-ea"/>
              </a:endParaRPr>
            </a:p>
          </p:txBody>
        </p:sp>
        <p:sp>
          <p:nvSpPr>
            <p:cNvPr id="21" name="Shape 1261"/>
            <p:cNvSpPr/>
            <p:nvPr/>
          </p:nvSpPr>
          <p:spPr>
            <a:xfrm>
              <a:off x="839287" y="60428"/>
              <a:ext cx="2314736" cy="1574840"/>
            </a:xfrm>
            <a:custGeom>
              <a:cxnLst>
                <a:cxn ang="0">
                  <a:pos x="wd2" y="hd2"/>
                </a:cxn>
                <a:cxn ang="5400000">
                  <a:pos x="wd2" y="hd2"/>
                </a:cxn>
                <a:cxn ang="10800000">
                  <a:pos x="wd2" y="hd2"/>
                </a:cxn>
                <a:cxn ang="16200000">
                  <a:pos x="wd2" y="hd2"/>
                </a:cxn>
              </a:cxnLst>
              <a:rect b="b" l="0" r="r" t="0"/>
              <a:pathLst>
                <a:path extrusionOk="0" h="21274" w="21146">
                  <a:moveTo>
                    <a:pt x="0" y="16030"/>
                  </a:moveTo>
                  <a:cubicBezTo>
                    <a:pt x="5" y="16003"/>
                    <a:pt x="2233" y="17535"/>
                    <a:pt x="5230" y="18906"/>
                  </a:cubicBezTo>
                  <a:cubicBezTo>
                    <a:pt x="8206" y="20294"/>
                    <a:pt x="11949" y="21521"/>
                    <a:pt x="14514" y="21231"/>
                  </a:cubicBezTo>
                  <a:cubicBezTo>
                    <a:pt x="18450" y="20817"/>
                    <a:pt x="20412" y="18334"/>
                    <a:pt x="20968" y="14141"/>
                  </a:cubicBezTo>
                  <a:cubicBezTo>
                    <a:pt x="20974" y="14091"/>
                    <a:pt x="20982" y="14038"/>
                    <a:pt x="20989" y="13985"/>
                  </a:cubicBezTo>
                  <a:cubicBezTo>
                    <a:pt x="21600" y="9813"/>
                    <a:pt x="20460" y="6384"/>
                    <a:pt x="16957" y="3703"/>
                  </a:cubicBezTo>
                  <a:cubicBezTo>
                    <a:pt x="14676" y="1937"/>
                    <a:pt x="10910" y="877"/>
                    <a:pt x="7805" y="412"/>
                  </a:cubicBezTo>
                  <a:cubicBezTo>
                    <a:pt x="4688" y="-79"/>
                    <a:pt x="2230" y="25"/>
                    <a:pt x="2233" y="0"/>
                  </a:cubicBezTo>
                  <a:cubicBezTo>
                    <a:pt x="1356" y="6292"/>
                    <a:pt x="745" y="10673"/>
                    <a:pt x="0" y="16030"/>
                  </a:cubicBezTo>
                </a:path>
              </a:pathLst>
            </a:custGeom>
            <a:grpFill/>
            <a:ln cap="flat" w="12700">
              <a:noFill/>
              <a:miter lim="400000"/>
            </a:ln>
            <a:effectLst/>
          </p:spPr>
          <p:txBody>
            <a:bodyPr anchor="ctr" bIns="38100" lIns="38100" numCol="1" rIns="38100" tIns="38100" wrap="square">
              <a:noAutofit/>
            </a:bodyPr>
            <a:lstStyle/>
            <a:p>
              <a:pPr lvl="0">
                <a:defRPr sz="3200">
                  <a:solidFill>
                    <a:srgbClr val="FFFFFF"/>
                  </a:solidFill>
                  <a:latin typeface="Helvetica Light"/>
                  <a:ea typeface="Helvetica Light"/>
                  <a:cs typeface="Helvetica Light"/>
                  <a:sym typeface="Helvetica Light"/>
                </a:defRPr>
              </a:pPr>
              <a:endParaRPr>
                <a:latin typeface="+mj-ea"/>
                <a:ea typeface="+mj-ea"/>
              </a:endParaRPr>
            </a:p>
          </p:txBody>
        </p:sp>
      </p:grpSp>
      <p:grpSp>
        <p:nvGrpSpPr>
          <p:cNvPr id="22" name="Group 1267"/>
          <p:cNvGrpSpPr/>
          <p:nvPr/>
        </p:nvGrpSpPr>
        <p:grpSpPr>
          <a:xfrm flipH="1" rot="10800000">
            <a:off x="3370720" y="2655695"/>
            <a:ext cx="1098204" cy="570178"/>
            <a:chExt cx="3154022" cy="1635267"/>
          </a:xfrm>
          <a:solidFill>
            <a:schemeClr val="accent1"/>
          </a:solidFill>
        </p:grpSpPr>
        <p:sp>
          <p:nvSpPr>
            <p:cNvPr id="23" name="Shape 1265"/>
            <p:cNvSpPr/>
            <p:nvPr/>
          </p:nvSpPr>
          <p:spPr>
            <a:xfrm rot="21600000">
              <a:off x="0" y="0"/>
              <a:ext cx="775809" cy="1150325"/>
            </a:xfrm>
            <a:custGeom>
              <a:cxnLst>
                <a:cxn ang="0">
                  <a:pos x="wd2" y="hd2"/>
                </a:cxn>
                <a:cxn ang="5400000">
                  <a:pos x="wd2" y="hd2"/>
                </a:cxn>
                <a:cxn ang="10800000">
                  <a:pos x="wd2" y="hd2"/>
                </a:cxn>
                <a:cxn ang="16200000">
                  <a:pos x="wd2" y="hd2"/>
                </a:cxn>
              </a:cxnLst>
              <a:rect b="b" l="0" r="r" t="0"/>
              <a:pathLst>
                <a:path extrusionOk="0" h="20561" w="20197">
                  <a:moveTo>
                    <a:pt x="14114" y="20561"/>
                  </a:moveTo>
                  <a:cubicBezTo>
                    <a:pt x="4792" y="19243"/>
                    <a:pt x="-1403" y="13631"/>
                    <a:pt x="274" y="8032"/>
                  </a:cubicBezTo>
                  <a:cubicBezTo>
                    <a:pt x="1956" y="2433"/>
                    <a:pt x="10875" y="-1039"/>
                    <a:pt x="20197" y="279"/>
                  </a:cubicBezTo>
                  <a:cubicBezTo>
                    <a:pt x="20197" y="279"/>
                    <a:pt x="14114" y="20561"/>
                    <a:pt x="14114" y="20561"/>
                  </a:cubicBezTo>
                  <a:close/>
                </a:path>
              </a:pathLst>
            </a:custGeom>
            <a:grpFill/>
            <a:ln cap="flat" w="12700">
              <a:noFill/>
              <a:miter lim="400000"/>
            </a:ln>
            <a:effectLst/>
          </p:spPr>
          <p:txBody>
            <a:bodyPr anchor="ctr" bIns="38100" lIns="38100" numCol="1" rIns="38100" tIns="38100" wrap="square">
              <a:noAutofit/>
            </a:bodyPr>
            <a:lstStyle/>
            <a:p>
              <a:pPr lvl="0">
                <a:defRPr sz="3200">
                  <a:solidFill>
                    <a:srgbClr val="FFFFFF"/>
                  </a:solidFill>
                  <a:latin typeface="Helvetica Light"/>
                  <a:ea typeface="Helvetica Light"/>
                  <a:cs typeface="Helvetica Light"/>
                  <a:sym typeface="Helvetica Light"/>
                </a:defRPr>
              </a:pPr>
              <a:endParaRPr>
                <a:latin typeface="+mj-ea"/>
                <a:ea typeface="+mj-ea"/>
              </a:endParaRPr>
            </a:p>
          </p:txBody>
        </p:sp>
        <p:sp>
          <p:nvSpPr>
            <p:cNvPr id="24" name="Shape 1266"/>
            <p:cNvSpPr/>
            <p:nvPr/>
          </p:nvSpPr>
          <p:spPr>
            <a:xfrm>
              <a:off x="839287" y="60428"/>
              <a:ext cx="2314736" cy="1574840"/>
            </a:xfrm>
            <a:custGeom>
              <a:cxnLst>
                <a:cxn ang="0">
                  <a:pos x="wd2" y="hd2"/>
                </a:cxn>
                <a:cxn ang="5400000">
                  <a:pos x="wd2" y="hd2"/>
                </a:cxn>
                <a:cxn ang="10800000">
                  <a:pos x="wd2" y="hd2"/>
                </a:cxn>
                <a:cxn ang="16200000">
                  <a:pos x="wd2" y="hd2"/>
                </a:cxn>
              </a:cxnLst>
              <a:rect b="b" l="0" r="r" t="0"/>
              <a:pathLst>
                <a:path extrusionOk="0" h="21274" w="21146">
                  <a:moveTo>
                    <a:pt x="0" y="16030"/>
                  </a:moveTo>
                  <a:cubicBezTo>
                    <a:pt x="5" y="16003"/>
                    <a:pt x="2233" y="17535"/>
                    <a:pt x="5230" y="18906"/>
                  </a:cubicBezTo>
                  <a:cubicBezTo>
                    <a:pt x="8206" y="20294"/>
                    <a:pt x="11949" y="21521"/>
                    <a:pt x="14514" y="21231"/>
                  </a:cubicBezTo>
                  <a:cubicBezTo>
                    <a:pt x="18450" y="20817"/>
                    <a:pt x="20412" y="18334"/>
                    <a:pt x="20968" y="14141"/>
                  </a:cubicBezTo>
                  <a:cubicBezTo>
                    <a:pt x="20974" y="14091"/>
                    <a:pt x="20982" y="14038"/>
                    <a:pt x="20989" y="13985"/>
                  </a:cubicBezTo>
                  <a:cubicBezTo>
                    <a:pt x="21600" y="9813"/>
                    <a:pt x="20460" y="6384"/>
                    <a:pt x="16957" y="3703"/>
                  </a:cubicBezTo>
                  <a:cubicBezTo>
                    <a:pt x="14676" y="1937"/>
                    <a:pt x="10910" y="877"/>
                    <a:pt x="7805" y="412"/>
                  </a:cubicBezTo>
                  <a:cubicBezTo>
                    <a:pt x="4688" y="-79"/>
                    <a:pt x="2230" y="25"/>
                    <a:pt x="2233" y="0"/>
                  </a:cubicBezTo>
                  <a:cubicBezTo>
                    <a:pt x="1356" y="6292"/>
                    <a:pt x="745" y="10673"/>
                    <a:pt x="0" y="16030"/>
                  </a:cubicBezTo>
                </a:path>
              </a:pathLst>
            </a:custGeom>
            <a:grpFill/>
            <a:ln cap="flat" w="12700">
              <a:noFill/>
              <a:miter lim="400000"/>
            </a:ln>
            <a:effectLst/>
          </p:spPr>
          <p:txBody>
            <a:bodyPr anchor="ctr" bIns="38100" lIns="38100" numCol="1" rIns="38100" tIns="38100" wrap="square">
              <a:noAutofit/>
            </a:bodyPr>
            <a:lstStyle/>
            <a:p>
              <a:pPr lvl="0">
                <a:defRPr sz="3200">
                  <a:solidFill>
                    <a:srgbClr val="FFFFFF"/>
                  </a:solidFill>
                  <a:latin typeface="Helvetica Light"/>
                  <a:ea typeface="Helvetica Light"/>
                  <a:cs typeface="Helvetica Light"/>
                  <a:sym typeface="Helvetica Light"/>
                </a:defRPr>
              </a:pPr>
              <a:endParaRPr>
                <a:latin typeface="+mj-ea"/>
                <a:ea typeface="+mj-ea"/>
              </a:endParaRPr>
            </a:p>
          </p:txBody>
        </p:sp>
      </p:grpSp>
      <p:grpSp>
        <p:nvGrpSpPr>
          <p:cNvPr id="25" name="Group 1272"/>
          <p:cNvGrpSpPr/>
          <p:nvPr/>
        </p:nvGrpSpPr>
        <p:grpSpPr>
          <a:xfrm>
            <a:off x="4478720" y="2265029"/>
            <a:ext cx="1098204" cy="570178"/>
            <a:chExt cx="3154022" cy="1635267"/>
          </a:xfrm>
          <a:solidFill>
            <a:schemeClr val="accent1"/>
          </a:solidFill>
        </p:grpSpPr>
        <p:sp>
          <p:nvSpPr>
            <p:cNvPr id="26" name="Shape 1270"/>
            <p:cNvSpPr/>
            <p:nvPr/>
          </p:nvSpPr>
          <p:spPr>
            <a:xfrm rot="21600000">
              <a:off x="0" y="0"/>
              <a:ext cx="775809" cy="1150325"/>
            </a:xfrm>
            <a:custGeom>
              <a:cxnLst>
                <a:cxn ang="0">
                  <a:pos x="wd2" y="hd2"/>
                </a:cxn>
                <a:cxn ang="5400000">
                  <a:pos x="wd2" y="hd2"/>
                </a:cxn>
                <a:cxn ang="10800000">
                  <a:pos x="wd2" y="hd2"/>
                </a:cxn>
                <a:cxn ang="16200000">
                  <a:pos x="wd2" y="hd2"/>
                </a:cxn>
              </a:cxnLst>
              <a:rect b="b" l="0" r="r" t="0"/>
              <a:pathLst>
                <a:path extrusionOk="0" h="20561" w="20197">
                  <a:moveTo>
                    <a:pt x="14114" y="20561"/>
                  </a:moveTo>
                  <a:cubicBezTo>
                    <a:pt x="4792" y="19243"/>
                    <a:pt x="-1403" y="13631"/>
                    <a:pt x="274" y="8032"/>
                  </a:cubicBezTo>
                  <a:cubicBezTo>
                    <a:pt x="1956" y="2433"/>
                    <a:pt x="10875" y="-1039"/>
                    <a:pt x="20197" y="279"/>
                  </a:cubicBezTo>
                  <a:cubicBezTo>
                    <a:pt x="20197" y="279"/>
                    <a:pt x="14114" y="20561"/>
                    <a:pt x="14114" y="20561"/>
                  </a:cubicBezTo>
                  <a:close/>
                </a:path>
              </a:pathLst>
            </a:custGeom>
            <a:grpFill/>
            <a:ln cap="flat" w="12700">
              <a:noFill/>
              <a:miter lim="400000"/>
            </a:ln>
            <a:effectLst/>
          </p:spPr>
          <p:txBody>
            <a:bodyPr anchor="ctr" bIns="38100" lIns="38100" numCol="1" rIns="38100" tIns="38100" wrap="square">
              <a:noAutofit/>
            </a:bodyPr>
            <a:lstStyle/>
            <a:p>
              <a:pPr lvl="0">
                <a:defRPr sz="3200">
                  <a:solidFill>
                    <a:srgbClr val="FFFFFF"/>
                  </a:solidFill>
                  <a:latin typeface="Helvetica Light"/>
                  <a:ea typeface="Helvetica Light"/>
                  <a:cs typeface="Helvetica Light"/>
                  <a:sym typeface="Helvetica Light"/>
                </a:defRPr>
              </a:pPr>
              <a:endParaRPr>
                <a:latin typeface="+mj-ea"/>
                <a:ea typeface="+mj-ea"/>
              </a:endParaRPr>
            </a:p>
          </p:txBody>
        </p:sp>
        <p:sp>
          <p:nvSpPr>
            <p:cNvPr id="27" name="Shape 1271"/>
            <p:cNvSpPr/>
            <p:nvPr/>
          </p:nvSpPr>
          <p:spPr>
            <a:xfrm>
              <a:off x="839287" y="60428"/>
              <a:ext cx="2314736" cy="1574840"/>
            </a:xfrm>
            <a:custGeom>
              <a:cxnLst>
                <a:cxn ang="0">
                  <a:pos x="wd2" y="hd2"/>
                </a:cxn>
                <a:cxn ang="5400000">
                  <a:pos x="wd2" y="hd2"/>
                </a:cxn>
                <a:cxn ang="10800000">
                  <a:pos x="wd2" y="hd2"/>
                </a:cxn>
                <a:cxn ang="16200000">
                  <a:pos x="wd2" y="hd2"/>
                </a:cxn>
              </a:cxnLst>
              <a:rect b="b" l="0" r="r" t="0"/>
              <a:pathLst>
                <a:path extrusionOk="0" h="21274" w="21146">
                  <a:moveTo>
                    <a:pt x="0" y="16030"/>
                  </a:moveTo>
                  <a:cubicBezTo>
                    <a:pt x="5" y="16003"/>
                    <a:pt x="2233" y="17535"/>
                    <a:pt x="5230" y="18906"/>
                  </a:cubicBezTo>
                  <a:cubicBezTo>
                    <a:pt x="8206" y="20294"/>
                    <a:pt x="11949" y="21521"/>
                    <a:pt x="14514" y="21231"/>
                  </a:cubicBezTo>
                  <a:cubicBezTo>
                    <a:pt x="18450" y="20817"/>
                    <a:pt x="20412" y="18334"/>
                    <a:pt x="20968" y="14141"/>
                  </a:cubicBezTo>
                  <a:cubicBezTo>
                    <a:pt x="20974" y="14091"/>
                    <a:pt x="20982" y="14038"/>
                    <a:pt x="20989" y="13985"/>
                  </a:cubicBezTo>
                  <a:cubicBezTo>
                    <a:pt x="21600" y="9813"/>
                    <a:pt x="20460" y="6384"/>
                    <a:pt x="16957" y="3703"/>
                  </a:cubicBezTo>
                  <a:cubicBezTo>
                    <a:pt x="14676" y="1937"/>
                    <a:pt x="10910" y="877"/>
                    <a:pt x="7805" y="412"/>
                  </a:cubicBezTo>
                  <a:cubicBezTo>
                    <a:pt x="4688" y="-79"/>
                    <a:pt x="2230" y="25"/>
                    <a:pt x="2233" y="0"/>
                  </a:cubicBezTo>
                  <a:cubicBezTo>
                    <a:pt x="1356" y="6292"/>
                    <a:pt x="745" y="10673"/>
                    <a:pt x="0" y="16030"/>
                  </a:cubicBezTo>
                </a:path>
              </a:pathLst>
            </a:custGeom>
            <a:grpFill/>
            <a:ln cap="flat" w="12700">
              <a:noFill/>
              <a:miter lim="400000"/>
            </a:ln>
            <a:effectLst/>
          </p:spPr>
          <p:txBody>
            <a:bodyPr anchor="ctr" bIns="38100" lIns="38100" numCol="1" rIns="38100" tIns="38100" wrap="square">
              <a:noAutofit/>
            </a:bodyPr>
            <a:lstStyle/>
            <a:p>
              <a:pPr lvl="0">
                <a:defRPr sz="3200">
                  <a:solidFill>
                    <a:srgbClr val="FFFFFF"/>
                  </a:solidFill>
                  <a:latin typeface="Helvetica Light"/>
                  <a:ea typeface="Helvetica Light"/>
                  <a:cs typeface="Helvetica Light"/>
                  <a:sym typeface="Helvetica Light"/>
                </a:defRPr>
              </a:pPr>
              <a:endParaRPr>
                <a:latin typeface="+mj-ea"/>
                <a:ea typeface="+mj-ea"/>
              </a:endParaRPr>
            </a:p>
          </p:txBody>
        </p:sp>
      </p:grpSp>
      <p:grpSp>
        <p:nvGrpSpPr>
          <p:cNvPr id="28" name="Group 1277"/>
          <p:cNvGrpSpPr/>
          <p:nvPr/>
        </p:nvGrpSpPr>
        <p:grpSpPr>
          <a:xfrm flipH="1" rot="10800000">
            <a:off x="5590266" y="2655695"/>
            <a:ext cx="1098204" cy="570178"/>
            <a:chExt cx="3154022" cy="1635267"/>
          </a:xfrm>
          <a:solidFill>
            <a:schemeClr val="accent1"/>
          </a:solidFill>
        </p:grpSpPr>
        <p:sp>
          <p:nvSpPr>
            <p:cNvPr id="29" name="Shape 1275"/>
            <p:cNvSpPr/>
            <p:nvPr/>
          </p:nvSpPr>
          <p:spPr>
            <a:xfrm rot="21600000">
              <a:off x="0" y="0"/>
              <a:ext cx="775809" cy="1150325"/>
            </a:xfrm>
            <a:custGeom>
              <a:cxnLst>
                <a:cxn ang="0">
                  <a:pos x="wd2" y="hd2"/>
                </a:cxn>
                <a:cxn ang="5400000">
                  <a:pos x="wd2" y="hd2"/>
                </a:cxn>
                <a:cxn ang="10800000">
                  <a:pos x="wd2" y="hd2"/>
                </a:cxn>
                <a:cxn ang="16200000">
                  <a:pos x="wd2" y="hd2"/>
                </a:cxn>
              </a:cxnLst>
              <a:rect b="b" l="0" r="r" t="0"/>
              <a:pathLst>
                <a:path extrusionOk="0" h="20561" w="20197">
                  <a:moveTo>
                    <a:pt x="14114" y="20561"/>
                  </a:moveTo>
                  <a:cubicBezTo>
                    <a:pt x="4792" y="19243"/>
                    <a:pt x="-1403" y="13631"/>
                    <a:pt x="274" y="8032"/>
                  </a:cubicBezTo>
                  <a:cubicBezTo>
                    <a:pt x="1956" y="2433"/>
                    <a:pt x="10875" y="-1039"/>
                    <a:pt x="20197" y="279"/>
                  </a:cubicBezTo>
                  <a:cubicBezTo>
                    <a:pt x="20197" y="279"/>
                    <a:pt x="14114" y="20561"/>
                    <a:pt x="14114" y="20561"/>
                  </a:cubicBezTo>
                  <a:close/>
                </a:path>
              </a:pathLst>
            </a:custGeom>
            <a:grpFill/>
            <a:ln cap="flat" w="12700">
              <a:noFill/>
              <a:miter lim="400000"/>
            </a:ln>
            <a:effectLst/>
          </p:spPr>
          <p:txBody>
            <a:bodyPr anchor="ctr" bIns="38100" lIns="38100" numCol="1" rIns="38100" tIns="38100" wrap="square">
              <a:noAutofit/>
            </a:bodyPr>
            <a:lstStyle/>
            <a:p>
              <a:pPr lvl="0">
                <a:defRPr sz="3200">
                  <a:solidFill>
                    <a:srgbClr val="FFFFFF"/>
                  </a:solidFill>
                  <a:latin typeface="Helvetica Light"/>
                  <a:ea typeface="Helvetica Light"/>
                  <a:cs typeface="Helvetica Light"/>
                  <a:sym typeface="Helvetica Light"/>
                </a:defRPr>
              </a:pPr>
              <a:endParaRPr>
                <a:latin typeface="+mj-ea"/>
                <a:ea typeface="+mj-ea"/>
              </a:endParaRPr>
            </a:p>
          </p:txBody>
        </p:sp>
        <p:sp>
          <p:nvSpPr>
            <p:cNvPr id="30" name="Shape 1276"/>
            <p:cNvSpPr/>
            <p:nvPr/>
          </p:nvSpPr>
          <p:spPr>
            <a:xfrm>
              <a:off x="839287" y="60428"/>
              <a:ext cx="2314736" cy="1574840"/>
            </a:xfrm>
            <a:custGeom>
              <a:cxnLst>
                <a:cxn ang="0">
                  <a:pos x="wd2" y="hd2"/>
                </a:cxn>
                <a:cxn ang="5400000">
                  <a:pos x="wd2" y="hd2"/>
                </a:cxn>
                <a:cxn ang="10800000">
                  <a:pos x="wd2" y="hd2"/>
                </a:cxn>
                <a:cxn ang="16200000">
                  <a:pos x="wd2" y="hd2"/>
                </a:cxn>
              </a:cxnLst>
              <a:rect b="b" l="0" r="r" t="0"/>
              <a:pathLst>
                <a:path extrusionOk="0" h="21274" w="21146">
                  <a:moveTo>
                    <a:pt x="0" y="16030"/>
                  </a:moveTo>
                  <a:cubicBezTo>
                    <a:pt x="5" y="16003"/>
                    <a:pt x="2233" y="17535"/>
                    <a:pt x="5230" y="18906"/>
                  </a:cubicBezTo>
                  <a:cubicBezTo>
                    <a:pt x="8206" y="20294"/>
                    <a:pt x="11949" y="21521"/>
                    <a:pt x="14514" y="21231"/>
                  </a:cubicBezTo>
                  <a:cubicBezTo>
                    <a:pt x="18450" y="20817"/>
                    <a:pt x="20412" y="18334"/>
                    <a:pt x="20968" y="14141"/>
                  </a:cubicBezTo>
                  <a:cubicBezTo>
                    <a:pt x="20974" y="14091"/>
                    <a:pt x="20982" y="14038"/>
                    <a:pt x="20989" y="13985"/>
                  </a:cubicBezTo>
                  <a:cubicBezTo>
                    <a:pt x="21600" y="9813"/>
                    <a:pt x="20460" y="6384"/>
                    <a:pt x="16957" y="3703"/>
                  </a:cubicBezTo>
                  <a:cubicBezTo>
                    <a:pt x="14676" y="1937"/>
                    <a:pt x="10910" y="877"/>
                    <a:pt x="7805" y="412"/>
                  </a:cubicBezTo>
                  <a:cubicBezTo>
                    <a:pt x="4688" y="-79"/>
                    <a:pt x="2230" y="25"/>
                    <a:pt x="2233" y="0"/>
                  </a:cubicBezTo>
                  <a:cubicBezTo>
                    <a:pt x="1356" y="6292"/>
                    <a:pt x="745" y="10673"/>
                    <a:pt x="0" y="16030"/>
                  </a:cubicBezTo>
                </a:path>
              </a:pathLst>
            </a:custGeom>
            <a:grpFill/>
            <a:ln cap="flat" w="12700">
              <a:noFill/>
              <a:miter lim="400000"/>
            </a:ln>
            <a:effectLst/>
          </p:spPr>
          <p:txBody>
            <a:bodyPr anchor="ctr" bIns="38100" lIns="38100" numCol="1" rIns="38100" tIns="38100" wrap="square">
              <a:noAutofit/>
            </a:bodyPr>
            <a:lstStyle/>
            <a:p>
              <a:pPr lvl="0">
                <a:defRPr sz="3200">
                  <a:solidFill>
                    <a:srgbClr val="FFFFFF"/>
                  </a:solidFill>
                  <a:latin typeface="Helvetica Light"/>
                  <a:ea typeface="Helvetica Light"/>
                  <a:cs typeface="Helvetica Light"/>
                  <a:sym typeface="Helvetica Light"/>
                </a:defRPr>
              </a:pPr>
              <a:endParaRPr>
                <a:latin typeface="+mj-ea"/>
                <a:ea typeface="+mj-ea"/>
              </a:endParaRPr>
            </a:p>
          </p:txBody>
        </p:sp>
      </p:grpSp>
      <p:grpSp>
        <p:nvGrpSpPr>
          <p:cNvPr id="31" name="Group 1282"/>
          <p:cNvGrpSpPr/>
          <p:nvPr/>
        </p:nvGrpSpPr>
        <p:grpSpPr>
          <a:xfrm>
            <a:off x="6693329" y="2265029"/>
            <a:ext cx="1098204" cy="570178"/>
            <a:chExt cx="3154022" cy="1635267"/>
          </a:xfrm>
          <a:solidFill>
            <a:schemeClr val="accent1"/>
          </a:solidFill>
        </p:grpSpPr>
        <p:sp>
          <p:nvSpPr>
            <p:cNvPr id="32" name="Shape 1280"/>
            <p:cNvSpPr/>
            <p:nvPr/>
          </p:nvSpPr>
          <p:spPr>
            <a:xfrm rot="21600000">
              <a:off x="0" y="0"/>
              <a:ext cx="775809" cy="1150325"/>
            </a:xfrm>
            <a:custGeom>
              <a:cxnLst>
                <a:cxn ang="0">
                  <a:pos x="wd2" y="hd2"/>
                </a:cxn>
                <a:cxn ang="5400000">
                  <a:pos x="wd2" y="hd2"/>
                </a:cxn>
                <a:cxn ang="10800000">
                  <a:pos x="wd2" y="hd2"/>
                </a:cxn>
                <a:cxn ang="16200000">
                  <a:pos x="wd2" y="hd2"/>
                </a:cxn>
              </a:cxnLst>
              <a:rect b="b" l="0" r="r" t="0"/>
              <a:pathLst>
                <a:path extrusionOk="0" h="20561" w="20197">
                  <a:moveTo>
                    <a:pt x="14114" y="20561"/>
                  </a:moveTo>
                  <a:cubicBezTo>
                    <a:pt x="4792" y="19243"/>
                    <a:pt x="-1403" y="13631"/>
                    <a:pt x="274" y="8032"/>
                  </a:cubicBezTo>
                  <a:cubicBezTo>
                    <a:pt x="1956" y="2433"/>
                    <a:pt x="10875" y="-1039"/>
                    <a:pt x="20197" y="279"/>
                  </a:cubicBezTo>
                  <a:cubicBezTo>
                    <a:pt x="20197" y="279"/>
                    <a:pt x="14114" y="20561"/>
                    <a:pt x="14114" y="20561"/>
                  </a:cubicBezTo>
                  <a:close/>
                </a:path>
              </a:pathLst>
            </a:custGeom>
            <a:grpFill/>
            <a:ln cap="flat" w="12700">
              <a:noFill/>
              <a:miter lim="400000"/>
            </a:ln>
            <a:effectLst/>
          </p:spPr>
          <p:txBody>
            <a:bodyPr anchor="ctr" bIns="38100" lIns="38100" numCol="1" rIns="38100" tIns="38100" wrap="square">
              <a:noAutofit/>
            </a:bodyPr>
            <a:lstStyle/>
            <a:p>
              <a:pPr lvl="0">
                <a:defRPr sz="3200">
                  <a:solidFill>
                    <a:srgbClr val="FFFFFF"/>
                  </a:solidFill>
                  <a:latin typeface="Helvetica Light"/>
                  <a:ea typeface="Helvetica Light"/>
                  <a:cs typeface="Helvetica Light"/>
                  <a:sym typeface="Helvetica Light"/>
                </a:defRPr>
              </a:pPr>
              <a:endParaRPr>
                <a:latin typeface="+mj-ea"/>
                <a:ea typeface="+mj-ea"/>
              </a:endParaRPr>
            </a:p>
          </p:txBody>
        </p:sp>
        <p:sp>
          <p:nvSpPr>
            <p:cNvPr id="33" name="Shape 1281"/>
            <p:cNvSpPr/>
            <p:nvPr/>
          </p:nvSpPr>
          <p:spPr>
            <a:xfrm>
              <a:off x="839287" y="60428"/>
              <a:ext cx="2314736" cy="1574840"/>
            </a:xfrm>
            <a:custGeom>
              <a:cxnLst>
                <a:cxn ang="0">
                  <a:pos x="wd2" y="hd2"/>
                </a:cxn>
                <a:cxn ang="5400000">
                  <a:pos x="wd2" y="hd2"/>
                </a:cxn>
                <a:cxn ang="10800000">
                  <a:pos x="wd2" y="hd2"/>
                </a:cxn>
                <a:cxn ang="16200000">
                  <a:pos x="wd2" y="hd2"/>
                </a:cxn>
              </a:cxnLst>
              <a:rect b="b" l="0" r="r" t="0"/>
              <a:pathLst>
                <a:path extrusionOk="0" h="21274" w="21146">
                  <a:moveTo>
                    <a:pt x="0" y="16030"/>
                  </a:moveTo>
                  <a:cubicBezTo>
                    <a:pt x="5" y="16003"/>
                    <a:pt x="2233" y="17535"/>
                    <a:pt x="5230" y="18906"/>
                  </a:cubicBezTo>
                  <a:cubicBezTo>
                    <a:pt x="8206" y="20294"/>
                    <a:pt x="11949" y="21521"/>
                    <a:pt x="14514" y="21231"/>
                  </a:cubicBezTo>
                  <a:cubicBezTo>
                    <a:pt x="18450" y="20817"/>
                    <a:pt x="20412" y="18334"/>
                    <a:pt x="20968" y="14141"/>
                  </a:cubicBezTo>
                  <a:cubicBezTo>
                    <a:pt x="20974" y="14091"/>
                    <a:pt x="20982" y="14038"/>
                    <a:pt x="20989" y="13985"/>
                  </a:cubicBezTo>
                  <a:cubicBezTo>
                    <a:pt x="21600" y="9813"/>
                    <a:pt x="20460" y="6384"/>
                    <a:pt x="16957" y="3703"/>
                  </a:cubicBezTo>
                  <a:cubicBezTo>
                    <a:pt x="14676" y="1937"/>
                    <a:pt x="10910" y="877"/>
                    <a:pt x="7805" y="412"/>
                  </a:cubicBezTo>
                  <a:cubicBezTo>
                    <a:pt x="4688" y="-79"/>
                    <a:pt x="2230" y="25"/>
                    <a:pt x="2233" y="0"/>
                  </a:cubicBezTo>
                  <a:cubicBezTo>
                    <a:pt x="1356" y="6292"/>
                    <a:pt x="745" y="10673"/>
                    <a:pt x="0" y="16030"/>
                  </a:cubicBezTo>
                </a:path>
              </a:pathLst>
            </a:custGeom>
            <a:grpFill/>
            <a:ln cap="flat" w="12700">
              <a:noFill/>
              <a:miter lim="400000"/>
            </a:ln>
            <a:effectLst/>
          </p:spPr>
          <p:txBody>
            <a:bodyPr anchor="ctr" bIns="38100" lIns="38100" numCol="1" rIns="38100" tIns="38100" wrap="square">
              <a:noAutofit/>
            </a:bodyPr>
            <a:lstStyle/>
            <a:p>
              <a:pPr lvl="0">
                <a:defRPr sz="3200">
                  <a:solidFill>
                    <a:srgbClr val="FFFFFF"/>
                  </a:solidFill>
                  <a:latin typeface="Helvetica Light"/>
                  <a:ea typeface="Helvetica Light"/>
                  <a:cs typeface="Helvetica Light"/>
                  <a:sym typeface="Helvetica Light"/>
                </a:defRPr>
              </a:pPr>
              <a:endParaRPr>
                <a:latin typeface="+mj-ea"/>
                <a:ea typeface="+mj-ea"/>
              </a:endParaRPr>
            </a:p>
          </p:txBody>
        </p:sp>
      </p:grpSp>
      <p:sp>
        <p:nvSpPr>
          <p:cNvPr id="34" name="Shape 1285"/>
          <p:cNvSpPr/>
          <p:nvPr/>
        </p:nvSpPr>
        <p:spPr>
          <a:xfrm>
            <a:off x="1154989" y="3354868"/>
            <a:ext cx="1084027" cy="30593"/>
          </a:xfrm>
          <a:prstGeom prst="rect">
            <a:avLst/>
          </a:prstGeom>
          <a:solidFill>
            <a:schemeClr val="accent1"/>
          </a:solidFill>
          <a:ln cap="flat" w="12700">
            <a:noFill/>
            <a:miter lim="400000"/>
          </a:ln>
          <a:effectLst/>
        </p:spPr>
        <p:txBody>
          <a:bodyPr anchor="ctr" bIns="38785" lIns="38785" numCol="1" rIns="38785" tIns="38785" wrap="square">
            <a:noAutofit/>
          </a:bodyPr>
          <a:lstStyle/>
          <a:p>
            <a:pPr lvl="0">
              <a:defRPr sz="3200">
                <a:solidFill>
                  <a:srgbClr val="FFFFFF"/>
                </a:solidFill>
                <a:latin typeface="Helvetica Light"/>
                <a:ea typeface="Helvetica Light"/>
                <a:cs typeface="Helvetica Light"/>
                <a:sym typeface="Helvetica Light"/>
              </a:defRPr>
            </a:pPr>
            <a:endParaRPr>
              <a:latin typeface="+mj-ea"/>
              <a:ea typeface="+mj-ea"/>
            </a:endParaRPr>
          </a:p>
        </p:txBody>
      </p:sp>
      <p:sp>
        <p:nvSpPr>
          <p:cNvPr id="35" name="Shape 1289"/>
          <p:cNvSpPr/>
          <p:nvPr/>
        </p:nvSpPr>
        <p:spPr>
          <a:xfrm>
            <a:off x="2261244" y="2105437"/>
            <a:ext cx="1084027" cy="30593"/>
          </a:xfrm>
          <a:prstGeom prst="rect">
            <a:avLst/>
          </a:prstGeom>
          <a:solidFill>
            <a:schemeClr val="accent1"/>
          </a:solidFill>
          <a:ln cap="flat" w="12700">
            <a:noFill/>
            <a:miter lim="400000"/>
          </a:ln>
          <a:effectLst/>
        </p:spPr>
        <p:txBody>
          <a:bodyPr anchor="ctr" bIns="38785" lIns="38785" numCol="1" rIns="38785" tIns="38785" wrap="square">
            <a:noAutofit/>
          </a:bodyPr>
          <a:lstStyle/>
          <a:p>
            <a:pPr lvl="0">
              <a:defRPr sz="3200">
                <a:solidFill>
                  <a:srgbClr val="FFFFFF"/>
                </a:solidFill>
                <a:latin typeface="Helvetica Light"/>
                <a:ea typeface="Helvetica Light"/>
                <a:cs typeface="Helvetica Light"/>
                <a:sym typeface="Helvetica Light"/>
              </a:defRPr>
            </a:pPr>
            <a:endParaRPr>
              <a:latin typeface="+mj-ea"/>
              <a:ea typeface="+mj-ea"/>
            </a:endParaRPr>
          </a:p>
        </p:txBody>
      </p:sp>
      <p:sp>
        <p:nvSpPr>
          <p:cNvPr id="36" name="Shape 1293"/>
          <p:cNvSpPr/>
          <p:nvPr/>
        </p:nvSpPr>
        <p:spPr>
          <a:xfrm>
            <a:off x="3376281" y="3354868"/>
            <a:ext cx="1084027" cy="30593"/>
          </a:xfrm>
          <a:prstGeom prst="rect">
            <a:avLst/>
          </a:prstGeom>
          <a:solidFill>
            <a:schemeClr val="accent1"/>
          </a:solidFill>
          <a:ln cap="flat" w="12700">
            <a:noFill/>
            <a:miter lim="400000"/>
          </a:ln>
          <a:effectLst/>
        </p:spPr>
        <p:txBody>
          <a:bodyPr anchor="ctr" bIns="38785" lIns="38785" numCol="1" rIns="38785" tIns="38785" wrap="square">
            <a:noAutofit/>
          </a:bodyPr>
          <a:lstStyle/>
          <a:p>
            <a:pPr lvl="0">
              <a:defRPr sz="3200">
                <a:solidFill>
                  <a:srgbClr val="FFFFFF"/>
                </a:solidFill>
                <a:latin typeface="Helvetica Light"/>
                <a:ea typeface="Helvetica Light"/>
                <a:cs typeface="Helvetica Light"/>
                <a:sym typeface="Helvetica Light"/>
              </a:defRPr>
            </a:pPr>
            <a:endParaRPr>
              <a:latin typeface="+mj-ea"/>
              <a:ea typeface="+mj-ea"/>
            </a:endParaRPr>
          </a:p>
        </p:txBody>
      </p:sp>
      <p:sp>
        <p:nvSpPr>
          <p:cNvPr id="37" name="Shape 1297"/>
          <p:cNvSpPr/>
          <p:nvPr/>
        </p:nvSpPr>
        <p:spPr>
          <a:xfrm>
            <a:off x="4482536" y="2105437"/>
            <a:ext cx="1084027" cy="30593"/>
          </a:xfrm>
          <a:prstGeom prst="rect">
            <a:avLst/>
          </a:prstGeom>
          <a:solidFill>
            <a:schemeClr val="accent1"/>
          </a:solidFill>
          <a:ln cap="flat" w="12700">
            <a:noFill/>
            <a:miter lim="400000"/>
          </a:ln>
          <a:effectLst/>
        </p:spPr>
        <p:txBody>
          <a:bodyPr anchor="ctr" bIns="38785" lIns="38785" numCol="1" rIns="38785" tIns="38785" wrap="square">
            <a:noAutofit/>
          </a:bodyPr>
          <a:lstStyle/>
          <a:p>
            <a:pPr lvl="0">
              <a:defRPr sz="3200">
                <a:solidFill>
                  <a:srgbClr val="FFFFFF"/>
                </a:solidFill>
                <a:latin typeface="Helvetica Light"/>
                <a:ea typeface="Helvetica Light"/>
                <a:cs typeface="Helvetica Light"/>
                <a:sym typeface="Helvetica Light"/>
              </a:defRPr>
            </a:pPr>
            <a:endParaRPr>
              <a:latin typeface="+mj-ea"/>
              <a:ea typeface="+mj-ea"/>
            </a:endParaRPr>
          </a:p>
        </p:txBody>
      </p:sp>
      <p:sp>
        <p:nvSpPr>
          <p:cNvPr id="38" name="Shape 1301"/>
          <p:cNvSpPr/>
          <p:nvPr/>
        </p:nvSpPr>
        <p:spPr>
          <a:xfrm>
            <a:off x="5597570" y="3354868"/>
            <a:ext cx="1084027" cy="30593"/>
          </a:xfrm>
          <a:prstGeom prst="rect">
            <a:avLst/>
          </a:prstGeom>
          <a:solidFill>
            <a:schemeClr val="accent1"/>
          </a:solidFill>
          <a:ln cap="flat" w="12700">
            <a:noFill/>
            <a:miter lim="400000"/>
          </a:ln>
          <a:effectLst/>
        </p:spPr>
        <p:txBody>
          <a:bodyPr anchor="ctr" bIns="38785" lIns="38785" numCol="1" rIns="38785" tIns="38785" wrap="square">
            <a:noAutofit/>
          </a:bodyPr>
          <a:lstStyle/>
          <a:p>
            <a:pPr lvl="0">
              <a:defRPr sz="3200">
                <a:solidFill>
                  <a:srgbClr val="FFFFFF"/>
                </a:solidFill>
                <a:latin typeface="Helvetica Light"/>
                <a:ea typeface="Helvetica Light"/>
                <a:cs typeface="Helvetica Light"/>
                <a:sym typeface="Helvetica Light"/>
              </a:defRPr>
            </a:pPr>
            <a:endParaRPr>
              <a:latin typeface="+mj-ea"/>
              <a:ea typeface="+mj-ea"/>
            </a:endParaRPr>
          </a:p>
        </p:txBody>
      </p:sp>
      <p:sp>
        <p:nvSpPr>
          <p:cNvPr id="39" name="Shape 1305"/>
          <p:cNvSpPr/>
          <p:nvPr/>
        </p:nvSpPr>
        <p:spPr>
          <a:xfrm>
            <a:off x="6703825" y="2105427"/>
            <a:ext cx="1084028" cy="30593"/>
          </a:xfrm>
          <a:prstGeom prst="rect">
            <a:avLst/>
          </a:prstGeom>
          <a:solidFill>
            <a:schemeClr val="accent5"/>
          </a:solidFill>
          <a:ln cap="flat" w="12700">
            <a:noFill/>
            <a:miter lim="400000"/>
          </a:ln>
          <a:effectLst/>
        </p:spPr>
        <p:txBody>
          <a:bodyPr anchor="ctr" bIns="38785" lIns="38785" numCol="1" rIns="38785" tIns="38785" wrap="square">
            <a:noAutofit/>
          </a:bodyPr>
          <a:lstStyle/>
          <a:p>
            <a:pPr lvl="0">
              <a:defRPr sz="3200">
                <a:solidFill>
                  <a:srgbClr val="FFFFFF"/>
                </a:solidFill>
                <a:latin typeface="Helvetica Light"/>
                <a:ea typeface="Helvetica Light"/>
                <a:cs typeface="Helvetica Light"/>
                <a:sym typeface="Helvetica Light"/>
              </a:defRPr>
            </a:pPr>
            <a:endParaRPr>
              <a:latin typeface="+mj-ea"/>
              <a:ea typeface="+mj-ea"/>
            </a:endParaRPr>
          </a:p>
        </p:txBody>
      </p:sp>
      <p:sp>
        <p:nvSpPr>
          <p:cNvPr id="40" name="Rectangle 72"/>
          <p:cNvSpPr/>
          <p:nvPr/>
        </p:nvSpPr>
        <p:spPr>
          <a:xfrm rot="20935424">
            <a:off x="1509130" y="2805599"/>
            <a:ext cx="667703" cy="206972"/>
          </a:xfrm>
          <a:prstGeom prst="rect">
            <a:avLst/>
          </a:prstGeom>
        </p:spPr>
        <p:txBody>
          <a:bodyPr bIns="34906" lIns="69813" rIns="69813" tIns="34906" wrap="square">
            <a:spAutoFit/>
          </a:bodyPr>
          <a:lstStyle/>
          <a:p>
            <a:pPr algn="ctr"/>
            <a:r>
              <a:rPr b="1" lang="en-US" sz="900">
                <a:solidFill>
                  <a:schemeClr val="bg1"/>
                </a:solidFill>
                <a:latin typeface="+mj-ea"/>
                <a:ea typeface="+mj-ea"/>
              </a:rPr>
              <a:t>2010</a:t>
            </a:r>
          </a:p>
        </p:txBody>
      </p:sp>
      <p:sp>
        <p:nvSpPr>
          <p:cNvPr id="41" name="TextBox 40"/>
          <p:cNvSpPr txBox="1"/>
          <p:nvPr/>
        </p:nvSpPr>
        <p:spPr>
          <a:xfrm>
            <a:off x="2261610" y="1578483"/>
            <a:ext cx="1810990" cy="304800"/>
          </a:xfrm>
          <a:prstGeom prst="rect">
            <a:avLst/>
          </a:prstGeom>
          <a:noFill/>
        </p:spPr>
        <p:txBody>
          <a:bodyPr bIns="0" lIns="0" rIns="0" rtlCol="0" tIns="0" wrap="square">
            <a:spAutoFit/>
          </a:bodyPr>
          <a:lstStyle/>
          <a:p>
            <a:r>
              <a:rPr altLang="en-US" lang="zh-CN" sz="1000">
                <a:solidFill>
                  <a:schemeClr val="tx1">
                    <a:lumMod val="85000"/>
                    <a:lumOff val="15000"/>
                  </a:schemeClr>
                </a:solidFill>
                <a:latin typeface="+mj-ea"/>
              </a:rPr>
              <a:t>单击填加内容  单击填加内容</a:t>
            </a:r>
          </a:p>
          <a:p>
            <a:r>
              <a:rPr altLang="en-US" lang="zh-CN" sz="1000">
                <a:solidFill>
                  <a:schemeClr val="tx1">
                    <a:lumMod val="85000"/>
                    <a:lumOff val="15000"/>
                  </a:schemeClr>
                </a:solidFill>
                <a:latin typeface="+mj-ea"/>
              </a:rPr>
              <a:t>单击填加内容  单击填加内容</a:t>
            </a:r>
          </a:p>
        </p:txBody>
      </p:sp>
      <p:sp>
        <p:nvSpPr>
          <p:cNvPr id="42" name="TextBox 41"/>
          <p:cNvSpPr txBox="1"/>
          <p:nvPr/>
        </p:nvSpPr>
        <p:spPr>
          <a:xfrm>
            <a:off x="2261609" y="1342532"/>
            <a:ext cx="1810989" cy="243840"/>
          </a:xfrm>
          <a:prstGeom prst="rect">
            <a:avLst/>
          </a:prstGeom>
          <a:noFill/>
        </p:spPr>
        <p:txBody>
          <a:bodyPr bIns="0" lIns="0" rIns="0" rtlCol="0" tIns="0" wrap="square">
            <a:spAutoFit/>
          </a:bodyPr>
          <a:lstStyle/>
          <a:p>
            <a:r>
              <a:rPr altLang="zh-CN" b="1" lang="en-US" sz="1600">
                <a:solidFill>
                  <a:schemeClr val="accent1"/>
                </a:solidFill>
                <a:latin typeface="+mj-ea"/>
                <a:ea typeface="+mj-ea"/>
              </a:rPr>
              <a:t>2012</a:t>
            </a:r>
          </a:p>
        </p:txBody>
      </p:sp>
      <p:sp>
        <p:nvSpPr>
          <p:cNvPr id="43" name="Rectangle 137"/>
          <p:cNvSpPr/>
          <p:nvPr/>
        </p:nvSpPr>
        <p:spPr>
          <a:xfrm rot="594578">
            <a:off x="2621724" y="2453313"/>
            <a:ext cx="667703" cy="206972"/>
          </a:xfrm>
          <a:prstGeom prst="rect">
            <a:avLst/>
          </a:prstGeom>
        </p:spPr>
        <p:txBody>
          <a:bodyPr bIns="34906" lIns="69813" rIns="69813" tIns="34906" wrap="square">
            <a:spAutoFit/>
          </a:bodyPr>
          <a:lstStyle/>
          <a:p>
            <a:pPr algn="ctr"/>
            <a:r>
              <a:rPr b="1" lang="en-US" sz="900">
                <a:solidFill>
                  <a:schemeClr val="bg1"/>
                </a:solidFill>
                <a:latin typeface="+mj-ea"/>
                <a:ea typeface="+mj-ea"/>
              </a:rPr>
              <a:t>2012</a:t>
            </a:r>
          </a:p>
        </p:txBody>
      </p:sp>
      <p:sp>
        <p:nvSpPr>
          <p:cNvPr id="44" name="Rectangle 142"/>
          <p:cNvSpPr/>
          <p:nvPr/>
        </p:nvSpPr>
        <p:spPr>
          <a:xfrm rot="20856684">
            <a:off x="3723707" y="2807998"/>
            <a:ext cx="667703" cy="206972"/>
          </a:xfrm>
          <a:prstGeom prst="rect">
            <a:avLst/>
          </a:prstGeom>
        </p:spPr>
        <p:txBody>
          <a:bodyPr bIns="34906" lIns="69813" rIns="69813" tIns="34906" wrap="square">
            <a:spAutoFit/>
          </a:bodyPr>
          <a:lstStyle/>
          <a:p>
            <a:pPr algn="ctr"/>
            <a:r>
              <a:rPr b="1" lang="en-US" sz="900">
                <a:solidFill>
                  <a:schemeClr val="bg1"/>
                </a:solidFill>
                <a:latin typeface="+mj-ea"/>
                <a:ea typeface="+mj-ea"/>
              </a:rPr>
              <a:t>2013</a:t>
            </a:r>
          </a:p>
        </p:txBody>
      </p:sp>
      <p:sp>
        <p:nvSpPr>
          <p:cNvPr id="45" name="Rectangle 143"/>
          <p:cNvSpPr/>
          <p:nvPr/>
        </p:nvSpPr>
        <p:spPr>
          <a:xfrm rot="630609">
            <a:off x="4848529" y="2456728"/>
            <a:ext cx="667703" cy="206972"/>
          </a:xfrm>
          <a:prstGeom prst="rect">
            <a:avLst/>
          </a:prstGeom>
        </p:spPr>
        <p:txBody>
          <a:bodyPr bIns="34906" lIns="69813" rIns="69813" tIns="34906" wrap="square">
            <a:spAutoFit/>
          </a:bodyPr>
          <a:lstStyle/>
          <a:p>
            <a:pPr algn="ctr"/>
            <a:r>
              <a:rPr b="1" lang="en-US" sz="900">
                <a:solidFill>
                  <a:schemeClr val="bg1"/>
                </a:solidFill>
                <a:latin typeface="+mj-ea"/>
                <a:ea typeface="+mj-ea"/>
              </a:rPr>
              <a:t>2014</a:t>
            </a:r>
          </a:p>
        </p:txBody>
      </p:sp>
      <p:sp>
        <p:nvSpPr>
          <p:cNvPr id="46" name="Rectangle 144"/>
          <p:cNvSpPr/>
          <p:nvPr/>
        </p:nvSpPr>
        <p:spPr>
          <a:xfrm rot="20816512">
            <a:off x="5956005" y="2801716"/>
            <a:ext cx="667703" cy="206972"/>
          </a:xfrm>
          <a:prstGeom prst="rect">
            <a:avLst/>
          </a:prstGeom>
        </p:spPr>
        <p:txBody>
          <a:bodyPr bIns="34906" lIns="69813" rIns="69813" tIns="34906" wrap="square">
            <a:spAutoFit/>
          </a:bodyPr>
          <a:lstStyle/>
          <a:p>
            <a:pPr algn="ctr"/>
            <a:r>
              <a:rPr b="1" lang="en-US" sz="900">
                <a:solidFill>
                  <a:schemeClr val="bg1"/>
                </a:solidFill>
                <a:latin typeface="+mj-ea"/>
                <a:ea typeface="+mj-ea"/>
              </a:rPr>
              <a:t>2016</a:t>
            </a:r>
          </a:p>
        </p:txBody>
      </p:sp>
      <p:sp>
        <p:nvSpPr>
          <p:cNvPr id="47" name="Rectangle 145"/>
          <p:cNvSpPr/>
          <p:nvPr/>
        </p:nvSpPr>
        <p:spPr>
          <a:xfrm rot="847487">
            <a:off x="7069327" y="2441172"/>
            <a:ext cx="667703" cy="206972"/>
          </a:xfrm>
          <a:prstGeom prst="rect">
            <a:avLst/>
          </a:prstGeom>
        </p:spPr>
        <p:txBody>
          <a:bodyPr bIns="34906" lIns="69813" rIns="69813" tIns="34906" wrap="square">
            <a:spAutoFit/>
          </a:bodyPr>
          <a:lstStyle/>
          <a:p>
            <a:pPr algn="ctr"/>
            <a:r>
              <a:rPr b="1" lang="en-US" sz="900">
                <a:solidFill>
                  <a:schemeClr val="bg1"/>
                </a:solidFill>
                <a:latin typeface="+mj-ea"/>
                <a:ea typeface="+mj-ea"/>
              </a:rPr>
              <a:t>NOW</a:t>
            </a:r>
          </a:p>
        </p:txBody>
      </p:sp>
      <p:sp>
        <p:nvSpPr>
          <p:cNvPr id="48" name="TextBox 47"/>
          <p:cNvSpPr txBox="1"/>
          <p:nvPr/>
        </p:nvSpPr>
        <p:spPr>
          <a:xfrm>
            <a:off x="1176834" y="3776141"/>
            <a:ext cx="1810990" cy="304800"/>
          </a:xfrm>
          <a:prstGeom prst="rect">
            <a:avLst/>
          </a:prstGeom>
          <a:noFill/>
        </p:spPr>
        <p:txBody>
          <a:bodyPr bIns="0" lIns="0" rIns="0" rtlCol="0" tIns="0" wrap="square">
            <a:spAutoFit/>
          </a:bodyPr>
          <a:lstStyle/>
          <a:p>
            <a:r>
              <a:rPr altLang="en-US" lang="zh-CN" sz="1000">
                <a:solidFill>
                  <a:schemeClr val="tx1">
                    <a:lumMod val="85000"/>
                    <a:lumOff val="15000"/>
                  </a:schemeClr>
                </a:solidFill>
                <a:latin typeface="+mj-ea"/>
              </a:rPr>
              <a:t>单击填加内容  单击填加内容</a:t>
            </a:r>
          </a:p>
          <a:p>
            <a:r>
              <a:rPr altLang="en-US" lang="zh-CN" sz="1000">
                <a:solidFill>
                  <a:schemeClr val="tx1">
                    <a:lumMod val="85000"/>
                    <a:lumOff val="15000"/>
                  </a:schemeClr>
                </a:solidFill>
                <a:latin typeface="+mj-ea"/>
              </a:rPr>
              <a:t>单击填加内容  单击填加内容</a:t>
            </a:r>
          </a:p>
        </p:txBody>
      </p:sp>
      <p:sp>
        <p:nvSpPr>
          <p:cNvPr id="49" name="TextBox 48"/>
          <p:cNvSpPr txBox="1"/>
          <p:nvPr/>
        </p:nvSpPr>
        <p:spPr>
          <a:xfrm>
            <a:off x="1176833" y="3515075"/>
            <a:ext cx="1810989" cy="243840"/>
          </a:xfrm>
          <a:prstGeom prst="rect">
            <a:avLst/>
          </a:prstGeom>
          <a:noFill/>
        </p:spPr>
        <p:txBody>
          <a:bodyPr bIns="0" lIns="0" rIns="0" rtlCol="0" tIns="0" wrap="square">
            <a:spAutoFit/>
          </a:bodyPr>
          <a:lstStyle/>
          <a:p>
            <a:r>
              <a:rPr altLang="zh-CN" b="1" lang="en-US" sz="1600">
                <a:solidFill>
                  <a:schemeClr val="accent1"/>
                </a:solidFill>
                <a:latin typeface="+mj-ea"/>
                <a:ea typeface="+mj-ea"/>
              </a:rPr>
              <a:t>2010</a:t>
            </a:r>
          </a:p>
        </p:txBody>
      </p:sp>
      <p:sp>
        <p:nvSpPr>
          <p:cNvPr id="50" name="TextBox 49"/>
          <p:cNvSpPr txBox="1"/>
          <p:nvPr/>
        </p:nvSpPr>
        <p:spPr>
          <a:xfrm>
            <a:off x="3348161" y="3776140"/>
            <a:ext cx="1810990" cy="304800"/>
          </a:xfrm>
          <a:prstGeom prst="rect">
            <a:avLst/>
          </a:prstGeom>
          <a:noFill/>
        </p:spPr>
        <p:txBody>
          <a:bodyPr bIns="0" lIns="0" rIns="0" rtlCol="0" tIns="0" wrap="square">
            <a:spAutoFit/>
          </a:bodyPr>
          <a:lstStyle/>
          <a:p>
            <a:r>
              <a:rPr altLang="en-US" lang="zh-CN" sz="1000">
                <a:solidFill>
                  <a:schemeClr val="tx1">
                    <a:lumMod val="85000"/>
                    <a:lumOff val="15000"/>
                  </a:schemeClr>
                </a:solidFill>
                <a:latin typeface="+mj-ea"/>
              </a:rPr>
              <a:t>单击填加内容  单击填加内容</a:t>
            </a:r>
          </a:p>
          <a:p>
            <a:r>
              <a:rPr altLang="en-US" lang="zh-CN" sz="1000">
                <a:solidFill>
                  <a:schemeClr val="tx1">
                    <a:lumMod val="85000"/>
                    <a:lumOff val="15000"/>
                  </a:schemeClr>
                </a:solidFill>
                <a:latin typeface="+mj-ea"/>
              </a:rPr>
              <a:t>单击填加内容  单击填加内容</a:t>
            </a:r>
          </a:p>
        </p:txBody>
      </p:sp>
      <p:sp>
        <p:nvSpPr>
          <p:cNvPr id="51" name="TextBox 50"/>
          <p:cNvSpPr txBox="1"/>
          <p:nvPr/>
        </p:nvSpPr>
        <p:spPr>
          <a:xfrm>
            <a:off x="3348160" y="3515074"/>
            <a:ext cx="1810989" cy="243840"/>
          </a:xfrm>
          <a:prstGeom prst="rect">
            <a:avLst/>
          </a:prstGeom>
          <a:noFill/>
        </p:spPr>
        <p:txBody>
          <a:bodyPr bIns="0" lIns="0" rIns="0" rtlCol="0" tIns="0" wrap="square">
            <a:spAutoFit/>
          </a:bodyPr>
          <a:lstStyle/>
          <a:p>
            <a:r>
              <a:rPr altLang="zh-CN" b="1" lang="en-US" sz="1600">
                <a:solidFill>
                  <a:schemeClr val="accent1"/>
                </a:solidFill>
                <a:latin typeface="+mj-ea"/>
                <a:ea typeface="+mj-ea"/>
              </a:rPr>
              <a:t>2013</a:t>
            </a:r>
          </a:p>
        </p:txBody>
      </p:sp>
      <p:sp>
        <p:nvSpPr>
          <p:cNvPr id="52" name="TextBox 51"/>
          <p:cNvSpPr txBox="1"/>
          <p:nvPr/>
        </p:nvSpPr>
        <p:spPr>
          <a:xfrm>
            <a:off x="4460309" y="1625376"/>
            <a:ext cx="1810990" cy="304800"/>
          </a:xfrm>
          <a:prstGeom prst="rect">
            <a:avLst/>
          </a:prstGeom>
          <a:noFill/>
        </p:spPr>
        <p:txBody>
          <a:bodyPr bIns="0" lIns="0" rIns="0" rtlCol="0" tIns="0" wrap="square">
            <a:spAutoFit/>
          </a:bodyPr>
          <a:lstStyle/>
          <a:p>
            <a:r>
              <a:rPr altLang="en-US" lang="zh-CN" sz="1000">
                <a:solidFill>
                  <a:schemeClr val="tx1">
                    <a:lumMod val="85000"/>
                    <a:lumOff val="15000"/>
                  </a:schemeClr>
                </a:solidFill>
                <a:latin typeface="+mj-ea"/>
              </a:rPr>
              <a:t>单击填加内容  单击填加内容</a:t>
            </a:r>
          </a:p>
          <a:p>
            <a:r>
              <a:rPr altLang="en-US" lang="zh-CN" sz="1000">
                <a:solidFill>
                  <a:schemeClr val="tx1">
                    <a:lumMod val="85000"/>
                    <a:lumOff val="15000"/>
                  </a:schemeClr>
                </a:solidFill>
                <a:latin typeface="+mj-ea"/>
              </a:rPr>
              <a:t>单击填加内容  单击填加内容</a:t>
            </a:r>
          </a:p>
        </p:txBody>
      </p:sp>
      <p:sp>
        <p:nvSpPr>
          <p:cNvPr id="53" name="TextBox 52"/>
          <p:cNvSpPr txBox="1"/>
          <p:nvPr/>
        </p:nvSpPr>
        <p:spPr>
          <a:xfrm>
            <a:off x="4460308" y="1389425"/>
            <a:ext cx="1810989" cy="243840"/>
          </a:xfrm>
          <a:prstGeom prst="rect">
            <a:avLst/>
          </a:prstGeom>
          <a:noFill/>
        </p:spPr>
        <p:txBody>
          <a:bodyPr bIns="0" lIns="0" rIns="0" rtlCol="0" tIns="0" wrap="square">
            <a:spAutoFit/>
          </a:bodyPr>
          <a:lstStyle/>
          <a:p>
            <a:r>
              <a:rPr altLang="zh-CN" b="1" lang="en-US" sz="1600">
                <a:solidFill>
                  <a:schemeClr val="accent1"/>
                </a:solidFill>
                <a:latin typeface="+mj-ea"/>
                <a:ea typeface="+mj-ea"/>
              </a:rPr>
              <a:t>2014</a:t>
            </a:r>
          </a:p>
        </p:txBody>
      </p:sp>
      <p:sp>
        <p:nvSpPr>
          <p:cNvPr id="54" name="TextBox 53"/>
          <p:cNvSpPr txBox="1"/>
          <p:nvPr/>
        </p:nvSpPr>
        <p:spPr>
          <a:xfrm>
            <a:off x="5577560" y="3776141"/>
            <a:ext cx="1810990" cy="304800"/>
          </a:xfrm>
          <a:prstGeom prst="rect">
            <a:avLst/>
          </a:prstGeom>
          <a:noFill/>
        </p:spPr>
        <p:txBody>
          <a:bodyPr bIns="0" lIns="0" rIns="0" rtlCol="0" tIns="0" wrap="square">
            <a:spAutoFit/>
          </a:bodyPr>
          <a:lstStyle/>
          <a:p>
            <a:r>
              <a:rPr altLang="en-US" lang="zh-CN" sz="1000">
                <a:solidFill>
                  <a:schemeClr val="tx1">
                    <a:lumMod val="85000"/>
                    <a:lumOff val="15000"/>
                  </a:schemeClr>
                </a:solidFill>
                <a:latin typeface="+mj-ea"/>
              </a:rPr>
              <a:t>单击填加内容  单击填加内容</a:t>
            </a:r>
          </a:p>
          <a:p>
            <a:r>
              <a:rPr altLang="en-US" lang="zh-CN" sz="1000">
                <a:solidFill>
                  <a:schemeClr val="tx1">
                    <a:lumMod val="85000"/>
                    <a:lumOff val="15000"/>
                  </a:schemeClr>
                </a:solidFill>
                <a:latin typeface="+mj-ea"/>
              </a:rPr>
              <a:t>单击填加内容  单击填加内容</a:t>
            </a:r>
          </a:p>
        </p:txBody>
      </p:sp>
      <p:sp>
        <p:nvSpPr>
          <p:cNvPr id="55" name="TextBox 54"/>
          <p:cNvSpPr txBox="1"/>
          <p:nvPr/>
        </p:nvSpPr>
        <p:spPr>
          <a:xfrm>
            <a:off x="5577560" y="3515075"/>
            <a:ext cx="1810989" cy="243840"/>
          </a:xfrm>
          <a:prstGeom prst="rect">
            <a:avLst/>
          </a:prstGeom>
          <a:noFill/>
        </p:spPr>
        <p:txBody>
          <a:bodyPr bIns="0" lIns="0" rIns="0" rtlCol="0" tIns="0" wrap="square">
            <a:spAutoFit/>
          </a:bodyPr>
          <a:lstStyle/>
          <a:p>
            <a:r>
              <a:rPr altLang="zh-CN" b="1" lang="en-US" sz="1600">
                <a:solidFill>
                  <a:schemeClr val="accent1"/>
                </a:solidFill>
                <a:latin typeface="+mj-ea"/>
                <a:ea typeface="+mj-ea"/>
              </a:rPr>
              <a:t>2016</a:t>
            </a:r>
          </a:p>
        </p:txBody>
      </p:sp>
      <p:sp>
        <p:nvSpPr>
          <p:cNvPr id="56" name="TextBox 55"/>
          <p:cNvSpPr txBox="1"/>
          <p:nvPr/>
        </p:nvSpPr>
        <p:spPr>
          <a:xfrm>
            <a:off x="6681598" y="1598965"/>
            <a:ext cx="1810990" cy="304800"/>
          </a:xfrm>
          <a:prstGeom prst="rect">
            <a:avLst/>
          </a:prstGeom>
          <a:noFill/>
        </p:spPr>
        <p:txBody>
          <a:bodyPr bIns="0" lIns="0" rIns="0" rtlCol="0" tIns="0" wrap="square">
            <a:spAutoFit/>
          </a:bodyPr>
          <a:lstStyle/>
          <a:p>
            <a:r>
              <a:rPr altLang="en-US" lang="zh-CN" sz="1000">
                <a:solidFill>
                  <a:schemeClr val="tx1">
                    <a:lumMod val="85000"/>
                    <a:lumOff val="15000"/>
                  </a:schemeClr>
                </a:solidFill>
                <a:latin typeface="+mj-ea"/>
              </a:rPr>
              <a:t>单击填加内容  单击填加内容</a:t>
            </a:r>
          </a:p>
          <a:p>
            <a:r>
              <a:rPr altLang="en-US" lang="zh-CN" sz="1000">
                <a:solidFill>
                  <a:schemeClr val="tx1">
                    <a:lumMod val="85000"/>
                    <a:lumOff val="15000"/>
                  </a:schemeClr>
                </a:solidFill>
                <a:latin typeface="+mj-ea"/>
              </a:rPr>
              <a:t>单击填加内容  单击填加内容</a:t>
            </a:r>
          </a:p>
        </p:txBody>
      </p:sp>
      <p:sp>
        <p:nvSpPr>
          <p:cNvPr id="57" name="TextBox 56"/>
          <p:cNvSpPr txBox="1"/>
          <p:nvPr/>
        </p:nvSpPr>
        <p:spPr>
          <a:xfrm>
            <a:off x="6681597" y="1363014"/>
            <a:ext cx="1810989" cy="243840"/>
          </a:xfrm>
          <a:prstGeom prst="rect">
            <a:avLst/>
          </a:prstGeom>
          <a:noFill/>
        </p:spPr>
        <p:txBody>
          <a:bodyPr bIns="0" lIns="0" rIns="0" rtlCol="0" tIns="0" wrap="square">
            <a:spAutoFit/>
          </a:bodyPr>
          <a:lstStyle/>
          <a:p>
            <a:r>
              <a:rPr altLang="zh-CN" b="1" lang="en-US" sz="1600">
                <a:solidFill>
                  <a:schemeClr val="accent1"/>
                </a:solidFill>
                <a:latin typeface="+mj-ea"/>
                <a:ea typeface="+mj-ea"/>
              </a:rPr>
              <a:t>NOW</a:t>
            </a:r>
          </a:p>
        </p:txBody>
      </p:sp>
      <p:sp>
        <p:nvSpPr>
          <p:cNvPr id="59" name="TextBox 58"/>
          <p:cNvSpPr txBox="1"/>
          <p:nvPr/>
        </p:nvSpPr>
        <p:spPr>
          <a:xfrm>
            <a:off x="-41955" y="-2540818"/>
            <a:ext cx="868680" cy="365760"/>
          </a:xfrm>
          <a:prstGeom prst="rect">
            <a:avLst/>
          </a:prstGeom>
          <a:noFill/>
        </p:spPr>
        <p:txBody>
          <a:bodyPr rtlCol="0" wrap="none">
            <a:spAutoFit/>
          </a:bodyPr>
          <a:lstStyle/>
          <a:p>
            <a:r>
              <a:rPr altLang="en-US" lang="zh-CN"/>
              <a:t>延迟符</a:t>
            </a:r>
          </a:p>
        </p:txBody>
      </p:sp>
    </p:spTree>
    <p:extLst>
      <p:ext uri="{BB962C8B-B14F-4D97-AF65-F5344CB8AC3E}">
        <p14:creationId val="4027309100"/>
      </p:ext>
    </p:extLst>
  </p:cSld>
  <p:clrMapOvr>
    <a:masterClrMapping/>
  </p:clrMapOvr>
  <mc:AlternateContent>
    <mc:Choice Requires="p14">
      <p:transition p14:dur="700" spd="med">
        <p:fade/>
      </p:transition>
    </mc:Choice>
    <mc:Fallback>
      <p:transition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8">
                                  <p:stCondLst>
                                    <p:cond delay="0"/>
                                  </p:stCondLst>
                                  <p:childTnLst>
                                    <p:set>
                                      <p:cBhvr>
                                        <p:cTn dur="1" fill="hold" id="6">
                                          <p:stCondLst>
                                            <p:cond delay="0"/>
                                          </p:stCondLst>
                                        </p:cTn>
                                        <p:tgtEl>
                                          <p:spTgt spid="6"/>
                                        </p:tgtEl>
                                        <p:attrNameLst>
                                          <p:attrName>style.visibility</p:attrName>
                                        </p:attrNameLst>
                                      </p:cBhvr>
                                      <p:to>
                                        <p:strVal val="visible"/>
                                      </p:to>
                                    </p:set>
                                    <p:animEffect filter="wipe(left)" transition="in">
                                      <p:cBhvr>
                                        <p:cTn dur="500" id="7"/>
                                        <p:tgtEl>
                                          <p:spTgt spid="6"/>
                                        </p:tgtEl>
                                      </p:cBhvr>
                                    </p:animEffect>
                                  </p:childTnLst>
                                </p:cTn>
                              </p:par>
                            </p:childTnLst>
                          </p:cTn>
                        </p:par>
                        <p:par>
                          <p:cTn fill="hold" id="8" nodeType="afterGroup">
                            <p:stCondLst>
                              <p:cond delay="500"/>
                            </p:stCondLst>
                            <p:childTnLst>
                              <p:par>
                                <p:cTn fill="hold" id="9" nodeType="afterEffect" presetClass="entr" presetID="22" presetSubtype="8">
                                  <p:stCondLst>
                                    <p:cond delay="0"/>
                                  </p:stCondLst>
                                  <p:childTnLst>
                                    <p:set>
                                      <p:cBhvr>
                                        <p:cTn dur="1" fill="hold" id="10">
                                          <p:stCondLst>
                                            <p:cond delay="0"/>
                                          </p:stCondLst>
                                        </p:cTn>
                                        <p:tgtEl>
                                          <p:spTgt spid="3"/>
                                        </p:tgtEl>
                                        <p:attrNameLst>
                                          <p:attrName>style.visibility</p:attrName>
                                        </p:attrNameLst>
                                      </p:cBhvr>
                                      <p:to>
                                        <p:strVal val="visible"/>
                                      </p:to>
                                    </p:set>
                                    <p:animEffect filter="wipe(left)" transition="in">
                                      <p:cBhvr>
                                        <p:cTn dur="500" id="11"/>
                                        <p:tgtEl>
                                          <p:spTgt spid="3"/>
                                        </p:tgtEl>
                                      </p:cBhvr>
                                    </p:animEffect>
                                  </p:childTnLst>
                                </p:cTn>
                              </p:par>
                            </p:childTnLst>
                          </p:cTn>
                        </p:par>
                        <p:par>
                          <p:cTn fill="hold" id="12" nodeType="afterGroup">
                            <p:stCondLst>
                              <p:cond delay="1000"/>
                            </p:stCondLst>
                            <p:childTnLst>
                              <p:par>
                                <p:cTn fill="hold" id="13" nodeType="afterEffect" presetClass="entr" presetID="10" presetSubtype="0">
                                  <p:stCondLst>
                                    <p:cond delay="0"/>
                                  </p:stCondLst>
                                  <p:childTnLst>
                                    <p:set>
                                      <p:cBhvr>
                                        <p:cTn dur="1" fill="hold" id="14">
                                          <p:stCondLst>
                                            <p:cond delay="0"/>
                                          </p:stCondLst>
                                        </p:cTn>
                                        <p:tgtEl>
                                          <p:spTgt spid="16"/>
                                        </p:tgtEl>
                                        <p:attrNameLst>
                                          <p:attrName>style.visibility</p:attrName>
                                        </p:attrNameLst>
                                      </p:cBhvr>
                                      <p:to>
                                        <p:strVal val="visible"/>
                                      </p:to>
                                    </p:set>
                                    <p:animEffect filter="fade" transition="in">
                                      <p:cBhvr>
                                        <p:cTn dur="500" id="15"/>
                                        <p:tgtEl>
                                          <p:spTgt spid="16"/>
                                        </p:tgtEl>
                                      </p:cBhvr>
                                    </p:animEffect>
                                  </p:childTnLst>
                                </p:cTn>
                              </p:par>
                              <p:par>
                                <p:cTn fill="hold" grpId="0" id="16" nodeType="withEffect" presetClass="entr" presetID="1" presetSubtype="0">
                                  <p:stCondLst>
                                    <p:cond delay="0"/>
                                  </p:stCondLst>
                                  <p:childTnLst>
                                    <p:set>
                                      <p:cBhvr>
                                        <p:cTn dur="1" fill="hold" id="17">
                                          <p:stCondLst>
                                            <p:cond delay="0"/>
                                          </p:stCondLst>
                                        </p:cTn>
                                        <p:tgtEl>
                                          <p:spTgt spid="40"/>
                                        </p:tgtEl>
                                        <p:attrNameLst>
                                          <p:attrName>style.visibility</p:attrName>
                                        </p:attrNameLst>
                                      </p:cBhvr>
                                      <p:to>
                                        <p:strVal val="visible"/>
                                      </p:to>
                                    </p:set>
                                  </p:childTnLst>
                                </p:cTn>
                              </p:par>
                            </p:childTnLst>
                          </p:cTn>
                        </p:par>
                        <p:par>
                          <p:cTn fill="hold" id="18" nodeType="afterGroup">
                            <p:stCondLst>
                              <p:cond delay="1500"/>
                            </p:stCondLst>
                            <p:childTnLst>
                              <p:par>
                                <p:cTn fill="hold" grpId="0" id="19" nodeType="afterEffect" presetClass="entr" presetID="18" presetSubtype="6">
                                  <p:stCondLst>
                                    <p:cond delay="0"/>
                                  </p:stCondLst>
                                  <p:childTnLst>
                                    <p:set>
                                      <p:cBhvr>
                                        <p:cTn dur="1" fill="hold" id="20">
                                          <p:stCondLst>
                                            <p:cond delay="0"/>
                                          </p:stCondLst>
                                        </p:cTn>
                                        <p:tgtEl>
                                          <p:spTgt spid="34"/>
                                        </p:tgtEl>
                                        <p:attrNameLst>
                                          <p:attrName>style.visibility</p:attrName>
                                        </p:attrNameLst>
                                      </p:cBhvr>
                                      <p:to>
                                        <p:strVal val="visible"/>
                                      </p:to>
                                    </p:set>
                                    <p:animEffect filter="strips(downRight)" transition="in">
                                      <p:cBhvr>
                                        <p:cTn dur="500" id="21"/>
                                        <p:tgtEl>
                                          <p:spTgt spid="34"/>
                                        </p:tgtEl>
                                      </p:cBhvr>
                                    </p:animEffect>
                                  </p:childTnLst>
                                </p:cTn>
                              </p:par>
                            </p:childTnLst>
                          </p:cTn>
                        </p:par>
                        <p:par>
                          <p:cTn fill="hold" id="22" nodeType="afterGroup">
                            <p:stCondLst>
                              <p:cond delay="2000"/>
                            </p:stCondLst>
                            <p:childTnLst>
                              <p:par>
                                <p:cTn fill="hold" grpId="0" id="23" nodeType="afterEffect" presetClass="entr" presetID="10" presetSubtype="0">
                                  <p:stCondLst>
                                    <p:cond delay="0"/>
                                  </p:stCondLst>
                                  <p:childTnLst>
                                    <p:set>
                                      <p:cBhvr>
                                        <p:cTn dur="1" fill="hold" id="24">
                                          <p:stCondLst>
                                            <p:cond delay="0"/>
                                          </p:stCondLst>
                                        </p:cTn>
                                        <p:tgtEl>
                                          <p:spTgt spid="48"/>
                                        </p:tgtEl>
                                        <p:attrNameLst>
                                          <p:attrName>style.visibility</p:attrName>
                                        </p:attrNameLst>
                                      </p:cBhvr>
                                      <p:to>
                                        <p:strVal val="visible"/>
                                      </p:to>
                                    </p:set>
                                    <p:animEffect filter="fade" transition="in">
                                      <p:cBhvr>
                                        <p:cTn dur="500" id="25"/>
                                        <p:tgtEl>
                                          <p:spTgt spid="48"/>
                                        </p:tgtEl>
                                      </p:cBhvr>
                                    </p:animEffect>
                                  </p:childTnLst>
                                </p:cTn>
                              </p:par>
                              <p:par>
                                <p:cTn fill="hold" grpId="0" id="26" nodeType="withEffect" presetClass="entr" presetID="10" presetSubtype="0">
                                  <p:stCondLst>
                                    <p:cond delay="0"/>
                                  </p:stCondLst>
                                  <p:childTnLst>
                                    <p:set>
                                      <p:cBhvr>
                                        <p:cTn dur="1" fill="hold" id="27">
                                          <p:stCondLst>
                                            <p:cond delay="0"/>
                                          </p:stCondLst>
                                        </p:cTn>
                                        <p:tgtEl>
                                          <p:spTgt spid="49"/>
                                        </p:tgtEl>
                                        <p:attrNameLst>
                                          <p:attrName>style.visibility</p:attrName>
                                        </p:attrNameLst>
                                      </p:cBhvr>
                                      <p:to>
                                        <p:strVal val="visible"/>
                                      </p:to>
                                    </p:set>
                                    <p:animEffect filter="fade" transition="in">
                                      <p:cBhvr>
                                        <p:cTn dur="500" id="28"/>
                                        <p:tgtEl>
                                          <p:spTgt spid="49"/>
                                        </p:tgtEl>
                                      </p:cBhvr>
                                    </p:animEffect>
                                  </p:childTnLst>
                                </p:cTn>
                              </p:par>
                            </p:childTnLst>
                          </p:cTn>
                        </p:par>
                        <p:par>
                          <p:cTn fill="hold" id="29" nodeType="afterGroup">
                            <p:stCondLst>
                              <p:cond delay="2500"/>
                            </p:stCondLst>
                            <p:childTnLst>
                              <p:par>
                                <p:cTn fill="hold" id="30" nodeType="afterEffect" presetClass="entr" presetID="10" presetSubtype="0">
                                  <p:stCondLst>
                                    <p:cond delay="0"/>
                                  </p:stCondLst>
                                  <p:childTnLst>
                                    <p:set>
                                      <p:cBhvr>
                                        <p:cTn dur="1" fill="hold" id="31">
                                          <p:stCondLst>
                                            <p:cond delay="0"/>
                                          </p:stCondLst>
                                        </p:cTn>
                                        <p:tgtEl>
                                          <p:spTgt spid="19"/>
                                        </p:tgtEl>
                                        <p:attrNameLst>
                                          <p:attrName>style.visibility</p:attrName>
                                        </p:attrNameLst>
                                      </p:cBhvr>
                                      <p:to>
                                        <p:strVal val="visible"/>
                                      </p:to>
                                    </p:set>
                                    <p:animEffect filter="fade" transition="in">
                                      <p:cBhvr>
                                        <p:cTn dur="500" id="32"/>
                                        <p:tgtEl>
                                          <p:spTgt spid="19"/>
                                        </p:tgtEl>
                                      </p:cBhvr>
                                    </p:animEffect>
                                  </p:childTnLst>
                                </p:cTn>
                              </p:par>
                              <p:par>
                                <p:cTn fill="hold" grpId="0" id="33" nodeType="withEffect" presetClass="entr" presetID="1" presetSubtype="0">
                                  <p:stCondLst>
                                    <p:cond delay="0"/>
                                  </p:stCondLst>
                                  <p:childTnLst>
                                    <p:set>
                                      <p:cBhvr>
                                        <p:cTn dur="1" fill="hold" id="34">
                                          <p:stCondLst>
                                            <p:cond delay="0"/>
                                          </p:stCondLst>
                                        </p:cTn>
                                        <p:tgtEl>
                                          <p:spTgt spid="43"/>
                                        </p:tgtEl>
                                        <p:attrNameLst>
                                          <p:attrName>style.visibility</p:attrName>
                                        </p:attrNameLst>
                                      </p:cBhvr>
                                      <p:to>
                                        <p:strVal val="visible"/>
                                      </p:to>
                                    </p:set>
                                  </p:childTnLst>
                                </p:cTn>
                              </p:par>
                            </p:childTnLst>
                          </p:cTn>
                        </p:par>
                        <p:par>
                          <p:cTn fill="hold" id="35" nodeType="afterGroup">
                            <p:stCondLst>
                              <p:cond delay="3000"/>
                            </p:stCondLst>
                            <p:childTnLst>
                              <p:par>
                                <p:cTn fill="hold" grpId="0" id="36" nodeType="afterEffect" presetClass="entr" presetID="18" presetSubtype="3">
                                  <p:stCondLst>
                                    <p:cond delay="0"/>
                                  </p:stCondLst>
                                  <p:childTnLst>
                                    <p:set>
                                      <p:cBhvr>
                                        <p:cTn dur="1" fill="hold" id="37">
                                          <p:stCondLst>
                                            <p:cond delay="0"/>
                                          </p:stCondLst>
                                        </p:cTn>
                                        <p:tgtEl>
                                          <p:spTgt spid="35"/>
                                        </p:tgtEl>
                                        <p:attrNameLst>
                                          <p:attrName>style.visibility</p:attrName>
                                        </p:attrNameLst>
                                      </p:cBhvr>
                                      <p:to>
                                        <p:strVal val="visible"/>
                                      </p:to>
                                    </p:set>
                                    <p:animEffect filter="strips(upRight)" transition="in">
                                      <p:cBhvr>
                                        <p:cTn dur="500" id="38"/>
                                        <p:tgtEl>
                                          <p:spTgt spid="35"/>
                                        </p:tgtEl>
                                      </p:cBhvr>
                                    </p:animEffect>
                                  </p:childTnLst>
                                </p:cTn>
                              </p:par>
                            </p:childTnLst>
                          </p:cTn>
                        </p:par>
                        <p:par>
                          <p:cTn fill="hold" id="39" nodeType="afterGroup">
                            <p:stCondLst>
                              <p:cond delay="3500"/>
                            </p:stCondLst>
                            <p:childTnLst>
                              <p:par>
                                <p:cTn fill="hold" grpId="0" id="40" nodeType="afterEffect" presetClass="entr" presetID="10" presetSubtype="0">
                                  <p:stCondLst>
                                    <p:cond delay="0"/>
                                  </p:stCondLst>
                                  <p:childTnLst>
                                    <p:set>
                                      <p:cBhvr>
                                        <p:cTn dur="1" fill="hold" id="41">
                                          <p:stCondLst>
                                            <p:cond delay="0"/>
                                          </p:stCondLst>
                                        </p:cTn>
                                        <p:tgtEl>
                                          <p:spTgt spid="41"/>
                                        </p:tgtEl>
                                        <p:attrNameLst>
                                          <p:attrName>style.visibility</p:attrName>
                                        </p:attrNameLst>
                                      </p:cBhvr>
                                      <p:to>
                                        <p:strVal val="visible"/>
                                      </p:to>
                                    </p:set>
                                    <p:animEffect filter="fade" transition="in">
                                      <p:cBhvr>
                                        <p:cTn dur="500" id="42"/>
                                        <p:tgtEl>
                                          <p:spTgt spid="41"/>
                                        </p:tgtEl>
                                      </p:cBhvr>
                                    </p:animEffect>
                                  </p:childTnLst>
                                </p:cTn>
                              </p:par>
                              <p:par>
                                <p:cTn fill="hold" grpId="0" id="43" nodeType="withEffect" presetClass="entr" presetID="10" presetSubtype="0">
                                  <p:stCondLst>
                                    <p:cond delay="0"/>
                                  </p:stCondLst>
                                  <p:childTnLst>
                                    <p:set>
                                      <p:cBhvr>
                                        <p:cTn dur="1" fill="hold" id="44">
                                          <p:stCondLst>
                                            <p:cond delay="0"/>
                                          </p:stCondLst>
                                        </p:cTn>
                                        <p:tgtEl>
                                          <p:spTgt spid="42"/>
                                        </p:tgtEl>
                                        <p:attrNameLst>
                                          <p:attrName>style.visibility</p:attrName>
                                        </p:attrNameLst>
                                      </p:cBhvr>
                                      <p:to>
                                        <p:strVal val="visible"/>
                                      </p:to>
                                    </p:set>
                                    <p:animEffect filter="fade" transition="in">
                                      <p:cBhvr>
                                        <p:cTn dur="500" id="45"/>
                                        <p:tgtEl>
                                          <p:spTgt spid="42"/>
                                        </p:tgtEl>
                                      </p:cBhvr>
                                    </p:animEffect>
                                  </p:childTnLst>
                                </p:cTn>
                              </p:par>
                            </p:childTnLst>
                          </p:cTn>
                        </p:par>
                        <p:par>
                          <p:cTn fill="hold" id="46" nodeType="afterGroup">
                            <p:stCondLst>
                              <p:cond delay="4000"/>
                            </p:stCondLst>
                            <p:childTnLst>
                              <p:par>
                                <p:cTn fill="hold" id="47" nodeType="afterEffect" presetClass="entr" presetID="10" presetSubtype="0">
                                  <p:stCondLst>
                                    <p:cond delay="0"/>
                                  </p:stCondLst>
                                  <p:childTnLst>
                                    <p:set>
                                      <p:cBhvr>
                                        <p:cTn dur="1" fill="hold" id="48">
                                          <p:stCondLst>
                                            <p:cond delay="0"/>
                                          </p:stCondLst>
                                        </p:cTn>
                                        <p:tgtEl>
                                          <p:spTgt spid="22"/>
                                        </p:tgtEl>
                                        <p:attrNameLst>
                                          <p:attrName>style.visibility</p:attrName>
                                        </p:attrNameLst>
                                      </p:cBhvr>
                                      <p:to>
                                        <p:strVal val="visible"/>
                                      </p:to>
                                    </p:set>
                                    <p:animEffect filter="fade" transition="in">
                                      <p:cBhvr>
                                        <p:cTn dur="500" id="49"/>
                                        <p:tgtEl>
                                          <p:spTgt spid="22"/>
                                        </p:tgtEl>
                                      </p:cBhvr>
                                    </p:animEffect>
                                  </p:childTnLst>
                                </p:cTn>
                              </p:par>
                              <p:par>
                                <p:cTn fill="hold" grpId="0" id="50" nodeType="withEffect" presetClass="entr" presetID="1" presetSubtype="0">
                                  <p:stCondLst>
                                    <p:cond delay="0"/>
                                  </p:stCondLst>
                                  <p:childTnLst>
                                    <p:set>
                                      <p:cBhvr>
                                        <p:cTn dur="1" fill="hold" id="51">
                                          <p:stCondLst>
                                            <p:cond delay="0"/>
                                          </p:stCondLst>
                                        </p:cTn>
                                        <p:tgtEl>
                                          <p:spTgt spid="44"/>
                                        </p:tgtEl>
                                        <p:attrNameLst>
                                          <p:attrName>style.visibility</p:attrName>
                                        </p:attrNameLst>
                                      </p:cBhvr>
                                      <p:to>
                                        <p:strVal val="visible"/>
                                      </p:to>
                                    </p:set>
                                  </p:childTnLst>
                                </p:cTn>
                              </p:par>
                            </p:childTnLst>
                          </p:cTn>
                        </p:par>
                        <p:par>
                          <p:cTn fill="hold" id="52" nodeType="afterGroup">
                            <p:stCondLst>
                              <p:cond delay="4500"/>
                            </p:stCondLst>
                            <p:childTnLst>
                              <p:par>
                                <p:cTn fill="hold" grpId="0" id="53" nodeType="afterEffect" presetClass="entr" presetID="18" presetSubtype="6">
                                  <p:stCondLst>
                                    <p:cond delay="0"/>
                                  </p:stCondLst>
                                  <p:childTnLst>
                                    <p:set>
                                      <p:cBhvr>
                                        <p:cTn dur="1" fill="hold" id="54">
                                          <p:stCondLst>
                                            <p:cond delay="0"/>
                                          </p:stCondLst>
                                        </p:cTn>
                                        <p:tgtEl>
                                          <p:spTgt spid="36"/>
                                        </p:tgtEl>
                                        <p:attrNameLst>
                                          <p:attrName>style.visibility</p:attrName>
                                        </p:attrNameLst>
                                      </p:cBhvr>
                                      <p:to>
                                        <p:strVal val="visible"/>
                                      </p:to>
                                    </p:set>
                                    <p:animEffect filter="strips(downRight)" transition="in">
                                      <p:cBhvr>
                                        <p:cTn dur="500" id="55"/>
                                        <p:tgtEl>
                                          <p:spTgt spid="36"/>
                                        </p:tgtEl>
                                      </p:cBhvr>
                                    </p:animEffect>
                                  </p:childTnLst>
                                </p:cTn>
                              </p:par>
                            </p:childTnLst>
                          </p:cTn>
                        </p:par>
                        <p:par>
                          <p:cTn fill="hold" id="56" nodeType="afterGroup">
                            <p:stCondLst>
                              <p:cond delay="5000"/>
                            </p:stCondLst>
                            <p:childTnLst>
                              <p:par>
                                <p:cTn fill="hold" grpId="0" id="57" nodeType="afterEffect" presetClass="entr" presetID="10" presetSubtype="0">
                                  <p:stCondLst>
                                    <p:cond delay="0"/>
                                  </p:stCondLst>
                                  <p:childTnLst>
                                    <p:set>
                                      <p:cBhvr>
                                        <p:cTn dur="1" fill="hold" id="58">
                                          <p:stCondLst>
                                            <p:cond delay="0"/>
                                          </p:stCondLst>
                                        </p:cTn>
                                        <p:tgtEl>
                                          <p:spTgt spid="50"/>
                                        </p:tgtEl>
                                        <p:attrNameLst>
                                          <p:attrName>style.visibility</p:attrName>
                                        </p:attrNameLst>
                                      </p:cBhvr>
                                      <p:to>
                                        <p:strVal val="visible"/>
                                      </p:to>
                                    </p:set>
                                    <p:animEffect filter="fade" transition="in">
                                      <p:cBhvr>
                                        <p:cTn dur="500" id="59"/>
                                        <p:tgtEl>
                                          <p:spTgt spid="50"/>
                                        </p:tgtEl>
                                      </p:cBhvr>
                                    </p:animEffect>
                                  </p:childTnLst>
                                </p:cTn>
                              </p:par>
                              <p:par>
                                <p:cTn fill="hold" grpId="0" id="60" nodeType="withEffect" presetClass="entr" presetID="10" presetSubtype="0">
                                  <p:stCondLst>
                                    <p:cond delay="0"/>
                                  </p:stCondLst>
                                  <p:childTnLst>
                                    <p:set>
                                      <p:cBhvr>
                                        <p:cTn dur="1" fill="hold" id="61">
                                          <p:stCondLst>
                                            <p:cond delay="0"/>
                                          </p:stCondLst>
                                        </p:cTn>
                                        <p:tgtEl>
                                          <p:spTgt spid="51"/>
                                        </p:tgtEl>
                                        <p:attrNameLst>
                                          <p:attrName>style.visibility</p:attrName>
                                        </p:attrNameLst>
                                      </p:cBhvr>
                                      <p:to>
                                        <p:strVal val="visible"/>
                                      </p:to>
                                    </p:set>
                                    <p:animEffect filter="fade" transition="in">
                                      <p:cBhvr>
                                        <p:cTn dur="500" id="62"/>
                                        <p:tgtEl>
                                          <p:spTgt spid="51"/>
                                        </p:tgtEl>
                                      </p:cBhvr>
                                    </p:animEffect>
                                  </p:childTnLst>
                                </p:cTn>
                              </p:par>
                            </p:childTnLst>
                          </p:cTn>
                        </p:par>
                        <p:par>
                          <p:cTn fill="hold" id="63" nodeType="afterGroup">
                            <p:stCondLst>
                              <p:cond delay="5500"/>
                            </p:stCondLst>
                            <p:childTnLst>
                              <p:par>
                                <p:cTn fill="hold" id="64" nodeType="afterEffect" presetClass="entr" presetID="10" presetSubtype="0">
                                  <p:stCondLst>
                                    <p:cond delay="0"/>
                                  </p:stCondLst>
                                  <p:childTnLst>
                                    <p:set>
                                      <p:cBhvr>
                                        <p:cTn dur="1" fill="hold" id="65">
                                          <p:stCondLst>
                                            <p:cond delay="0"/>
                                          </p:stCondLst>
                                        </p:cTn>
                                        <p:tgtEl>
                                          <p:spTgt spid="25"/>
                                        </p:tgtEl>
                                        <p:attrNameLst>
                                          <p:attrName>style.visibility</p:attrName>
                                        </p:attrNameLst>
                                      </p:cBhvr>
                                      <p:to>
                                        <p:strVal val="visible"/>
                                      </p:to>
                                    </p:set>
                                    <p:animEffect filter="fade" transition="in">
                                      <p:cBhvr>
                                        <p:cTn dur="500" id="66"/>
                                        <p:tgtEl>
                                          <p:spTgt spid="25"/>
                                        </p:tgtEl>
                                      </p:cBhvr>
                                    </p:animEffect>
                                  </p:childTnLst>
                                </p:cTn>
                              </p:par>
                              <p:par>
                                <p:cTn fill="hold" grpId="0" id="67" nodeType="withEffect" presetClass="entr" presetID="1" presetSubtype="0">
                                  <p:stCondLst>
                                    <p:cond delay="0"/>
                                  </p:stCondLst>
                                  <p:childTnLst>
                                    <p:set>
                                      <p:cBhvr>
                                        <p:cTn dur="1" fill="hold" id="68">
                                          <p:stCondLst>
                                            <p:cond delay="0"/>
                                          </p:stCondLst>
                                        </p:cTn>
                                        <p:tgtEl>
                                          <p:spTgt spid="45"/>
                                        </p:tgtEl>
                                        <p:attrNameLst>
                                          <p:attrName>style.visibility</p:attrName>
                                        </p:attrNameLst>
                                      </p:cBhvr>
                                      <p:to>
                                        <p:strVal val="visible"/>
                                      </p:to>
                                    </p:set>
                                  </p:childTnLst>
                                </p:cTn>
                              </p:par>
                            </p:childTnLst>
                          </p:cTn>
                        </p:par>
                        <p:par>
                          <p:cTn fill="hold" id="69" nodeType="afterGroup">
                            <p:stCondLst>
                              <p:cond delay="6000"/>
                            </p:stCondLst>
                            <p:childTnLst>
                              <p:par>
                                <p:cTn fill="hold" grpId="0" id="70" nodeType="afterEffect" presetClass="entr" presetID="18" presetSubtype="3">
                                  <p:stCondLst>
                                    <p:cond delay="0"/>
                                  </p:stCondLst>
                                  <p:childTnLst>
                                    <p:set>
                                      <p:cBhvr>
                                        <p:cTn dur="1" fill="hold" id="71">
                                          <p:stCondLst>
                                            <p:cond delay="0"/>
                                          </p:stCondLst>
                                        </p:cTn>
                                        <p:tgtEl>
                                          <p:spTgt spid="37"/>
                                        </p:tgtEl>
                                        <p:attrNameLst>
                                          <p:attrName>style.visibility</p:attrName>
                                        </p:attrNameLst>
                                      </p:cBhvr>
                                      <p:to>
                                        <p:strVal val="visible"/>
                                      </p:to>
                                    </p:set>
                                    <p:animEffect filter="strips(upRight)" transition="in">
                                      <p:cBhvr>
                                        <p:cTn dur="500" id="72"/>
                                        <p:tgtEl>
                                          <p:spTgt spid="37"/>
                                        </p:tgtEl>
                                      </p:cBhvr>
                                    </p:animEffect>
                                  </p:childTnLst>
                                </p:cTn>
                              </p:par>
                            </p:childTnLst>
                          </p:cTn>
                        </p:par>
                        <p:par>
                          <p:cTn fill="hold" id="73" nodeType="afterGroup">
                            <p:stCondLst>
                              <p:cond delay="6500"/>
                            </p:stCondLst>
                            <p:childTnLst>
                              <p:par>
                                <p:cTn fill="hold" grpId="0" id="74" nodeType="afterEffect" presetClass="entr" presetID="10" presetSubtype="0">
                                  <p:stCondLst>
                                    <p:cond delay="0"/>
                                  </p:stCondLst>
                                  <p:childTnLst>
                                    <p:set>
                                      <p:cBhvr>
                                        <p:cTn dur="1" fill="hold" id="75">
                                          <p:stCondLst>
                                            <p:cond delay="0"/>
                                          </p:stCondLst>
                                        </p:cTn>
                                        <p:tgtEl>
                                          <p:spTgt spid="52"/>
                                        </p:tgtEl>
                                        <p:attrNameLst>
                                          <p:attrName>style.visibility</p:attrName>
                                        </p:attrNameLst>
                                      </p:cBhvr>
                                      <p:to>
                                        <p:strVal val="visible"/>
                                      </p:to>
                                    </p:set>
                                    <p:animEffect filter="fade" transition="in">
                                      <p:cBhvr>
                                        <p:cTn dur="500" id="76"/>
                                        <p:tgtEl>
                                          <p:spTgt spid="52"/>
                                        </p:tgtEl>
                                      </p:cBhvr>
                                    </p:animEffect>
                                  </p:childTnLst>
                                </p:cTn>
                              </p:par>
                              <p:par>
                                <p:cTn fill="hold" grpId="0" id="77" nodeType="withEffect" presetClass="entr" presetID="10" presetSubtype="0">
                                  <p:stCondLst>
                                    <p:cond delay="0"/>
                                  </p:stCondLst>
                                  <p:childTnLst>
                                    <p:set>
                                      <p:cBhvr>
                                        <p:cTn dur="1" fill="hold" id="78">
                                          <p:stCondLst>
                                            <p:cond delay="0"/>
                                          </p:stCondLst>
                                        </p:cTn>
                                        <p:tgtEl>
                                          <p:spTgt spid="53"/>
                                        </p:tgtEl>
                                        <p:attrNameLst>
                                          <p:attrName>style.visibility</p:attrName>
                                        </p:attrNameLst>
                                      </p:cBhvr>
                                      <p:to>
                                        <p:strVal val="visible"/>
                                      </p:to>
                                    </p:set>
                                    <p:animEffect filter="fade" transition="in">
                                      <p:cBhvr>
                                        <p:cTn dur="500" id="79"/>
                                        <p:tgtEl>
                                          <p:spTgt spid="53"/>
                                        </p:tgtEl>
                                      </p:cBhvr>
                                    </p:animEffect>
                                  </p:childTnLst>
                                </p:cTn>
                              </p:par>
                            </p:childTnLst>
                          </p:cTn>
                        </p:par>
                        <p:par>
                          <p:cTn fill="hold" id="80" nodeType="afterGroup">
                            <p:stCondLst>
                              <p:cond delay="7000"/>
                            </p:stCondLst>
                            <p:childTnLst>
                              <p:par>
                                <p:cTn fill="hold" id="81" nodeType="afterEffect" presetClass="entr" presetID="10" presetSubtype="0">
                                  <p:stCondLst>
                                    <p:cond delay="0"/>
                                  </p:stCondLst>
                                  <p:childTnLst>
                                    <p:set>
                                      <p:cBhvr>
                                        <p:cTn dur="1" fill="hold" id="82">
                                          <p:stCondLst>
                                            <p:cond delay="0"/>
                                          </p:stCondLst>
                                        </p:cTn>
                                        <p:tgtEl>
                                          <p:spTgt spid="28"/>
                                        </p:tgtEl>
                                        <p:attrNameLst>
                                          <p:attrName>style.visibility</p:attrName>
                                        </p:attrNameLst>
                                      </p:cBhvr>
                                      <p:to>
                                        <p:strVal val="visible"/>
                                      </p:to>
                                    </p:set>
                                    <p:animEffect filter="fade" transition="in">
                                      <p:cBhvr>
                                        <p:cTn dur="500" id="83"/>
                                        <p:tgtEl>
                                          <p:spTgt spid="28"/>
                                        </p:tgtEl>
                                      </p:cBhvr>
                                    </p:animEffect>
                                  </p:childTnLst>
                                </p:cTn>
                              </p:par>
                              <p:par>
                                <p:cTn fill="hold" grpId="0" id="84" nodeType="withEffect" presetClass="entr" presetID="1" presetSubtype="0">
                                  <p:stCondLst>
                                    <p:cond delay="0"/>
                                  </p:stCondLst>
                                  <p:childTnLst>
                                    <p:set>
                                      <p:cBhvr>
                                        <p:cTn dur="1" fill="hold" id="85">
                                          <p:stCondLst>
                                            <p:cond delay="0"/>
                                          </p:stCondLst>
                                        </p:cTn>
                                        <p:tgtEl>
                                          <p:spTgt spid="46"/>
                                        </p:tgtEl>
                                        <p:attrNameLst>
                                          <p:attrName>style.visibility</p:attrName>
                                        </p:attrNameLst>
                                      </p:cBhvr>
                                      <p:to>
                                        <p:strVal val="visible"/>
                                      </p:to>
                                    </p:set>
                                  </p:childTnLst>
                                </p:cTn>
                              </p:par>
                            </p:childTnLst>
                          </p:cTn>
                        </p:par>
                        <p:par>
                          <p:cTn fill="hold" id="86" nodeType="afterGroup">
                            <p:stCondLst>
                              <p:cond delay="7500"/>
                            </p:stCondLst>
                            <p:childTnLst>
                              <p:par>
                                <p:cTn fill="hold" grpId="0" id="87" nodeType="afterEffect" presetClass="entr" presetID="18" presetSubtype="6">
                                  <p:stCondLst>
                                    <p:cond delay="0"/>
                                  </p:stCondLst>
                                  <p:childTnLst>
                                    <p:set>
                                      <p:cBhvr>
                                        <p:cTn dur="1" fill="hold" id="88">
                                          <p:stCondLst>
                                            <p:cond delay="0"/>
                                          </p:stCondLst>
                                        </p:cTn>
                                        <p:tgtEl>
                                          <p:spTgt spid="38"/>
                                        </p:tgtEl>
                                        <p:attrNameLst>
                                          <p:attrName>style.visibility</p:attrName>
                                        </p:attrNameLst>
                                      </p:cBhvr>
                                      <p:to>
                                        <p:strVal val="visible"/>
                                      </p:to>
                                    </p:set>
                                    <p:animEffect filter="strips(downRight)" transition="in">
                                      <p:cBhvr>
                                        <p:cTn dur="500" id="89"/>
                                        <p:tgtEl>
                                          <p:spTgt spid="38"/>
                                        </p:tgtEl>
                                      </p:cBhvr>
                                    </p:animEffect>
                                  </p:childTnLst>
                                </p:cTn>
                              </p:par>
                            </p:childTnLst>
                          </p:cTn>
                        </p:par>
                        <p:par>
                          <p:cTn fill="hold" id="90" nodeType="afterGroup">
                            <p:stCondLst>
                              <p:cond delay="8000"/>
                            </p:stCondLst>
                            <p:childTnLst>
                              <p:par>
                                <p:cTn fill="hold" grpId="0" id="91" nodeType="afterEffect" presetClass="entr" presetID="10" presetSubtype="0">
                                  <p:stCondLst>
                                    <p:cond delay="0"/>
                                  </p:stCondLst>
                                  <p:childTnLst>
                                    <p:set>
                                      <p:cBhvr>
                                        <p:cTn dur="1" fill="hold" id="92">
                                          <p:stCondLst>
                                            <p:cond delay="0"/>
                                          </p:stCondLst>
                                        </p:cTn>
                                        <p:tgtEl>
                                          <p:spTgt spid="54"/>
                                        </p:tgtEl>
                                        <p:attrNameLst>
                                          <p:attrName>style.visibility</p:attrName>
                                        </p:attrNameLst>
                                      </p:cBhvr>
                                      <p:to>
                                        <p:strVal val="visible"/>
                                      </p:to>
                                    </p:set>
                                    <p:animEffect filter="fade" transition="in">
                                      <p:cBhvr>
                                        <p:cTn dur="500" id="93"/>
                                        <p:tgtEl>
                                          <p:spTgt spid="54"/>
                                        </p:tgtEl>
                                      </p:cBhvr>
                                    </p:animEffect>
                                  </p:childTnLst>
                                </p:cTn>
                              </p:par>
                              <p:par>
                                <p:cTn fill="hold" grpId="0" id="94" nodeType="withEffect" presetClass="entr" presetID="10" presetSubtype="0">
                                  <p:stCondLst>
                                    <p:cond delay="0"/>
                                  </p:stCondLst>
                                  <p:childTnLst>
                                    <p:set>
                                      <p:cBhvr>
                                        <p:cTn dur="1" fill="hold" id="95">
                                          <p:stCondLst>
                                            <p:cond delay="0"/>
                                          </p:stCondLst>
                                        </p:cTn>
                                        <p:tgtEl>
                                          <p:spTgt spid="55"/>
                                        </p:tgtEl>
                                        <p:attrNameLst>
                                          <p:attrName>style.visibility</p:attrName>
                                        </p:attrNameLst>
                                      </p:cBhvr>
                                      <p:to>
                                        <p:strVal val="visible"/>
                                      </p:to>
                                    </p:set>
                                    <p:animEffect filter="fade" transition="in">
                                      <p:cBhvr>
                                        <p:cTn dur="500" id="96"/>
                                        <p:tgtEl>
                                          <p:spTgt spid="55"/>
                                        </p:tgtEl>
                                      </p:cBhvr>
                                    </p:animEffect>
                                  </p:childTnLst>
                                </p:cTn>
                              </p:par>
                            </p:childTnLst>
                          </p:cTn>
                        </p:par>
                        <p:par>
                          <p:cTn fill="hold" id="97" nodeType="afterGroup">
                            <p:stCondLst>
                              <p:cond delay="8500"/>
                            </p:stCondLst>
                            <p:childTnLst>
                              <p:par>
                                <p:cTn fill="hold" id="98" nodeType="afterEffect" presetClass="entr" presetID="10" presetSubtype="0">
                                  <p:stCondLst>
                                    <p:cond delay="0"/>
                                  </p:stCondLst>
                                  <p:childTnLst>
                                    <p:set>
                                      <p:cBhvr>
                                        <p:cTn dur="1" fill="hold" id="99">
                                          <p:stCondLst>
                                            <p:cond delay="0"/>
                                          </p:stCondLst>
                                        </p:cTn>
                                        <p:tgtEl>
                                          <p:spTgt spid="31"/>
                                        </p:tgtEl>
                                        <p:attrNameLst>
                                          <p:attrName>style.visibility</p:attrName>
                                        </p:attrNameLst>
                                      </p:cBhvr>
                                      <p:to>
                                        <p:strVal val="visible"/>
                                      </p:to>
                                    </p:set>
                                    <p:animEffect filter="fade" transition="in">
                                      <p:cBhvr>
                                        <p:cTn dur="500" id="100"/>
                                        <p:tgtEl>
                                          <p:spTgt spid="31"/>
                                        </p:tgtEl>
                                      </p:cBhvr>
                                    </p:animEffect>
                                  </p:childTnLst>
                                </p:cTn>
                              </p:par>
                              <p:par>
                                <p:cTn fill="hold" grpId="0" id="101" nodeType="withEffect" presetClass="entr" presetID="1" presetSubtype="0">
                                  <p:stCondLst>
                                    <p:cond delay="0"/>
                                  </p:stCondLst>
                                  <p:childTnLst>
                                    <p:set>
                                      <p:cBhvr>
                                        <p:cTn dur="1" fill="hold" id="102">
                                          <p:stCondLst>
                                            <p:cond delay="0"/>
                                          </p:stCondLst>
                                        </p:cTn>
                                        <p:tgtEl>
                                          <p:spTgt spid="47"/>
                                        </p:tgtEl>
                                        <p:attrNameLst>
                                          <p:attrName>style.visibility</p:attrName>
                                        </p:attrNameLst>
                                      </p:cBhvr>
                                      <p:to>
                                        <p:strVal val="visible"/>
                                      </p:to>
                                    </p:set>
                                  </p:childTnLst>
                                </p:cTn>
                              </p:par>
                            </p:childTnLst>
                          </p:cTn>
                        </p:par>
                        <p:par>
                          <p:cTn fill="hold" id="103" nodeType="afterGroup">
                            <p:stCondLst>
                              <p:cond delay="9000"/>
                            </p:stCondLst>
                            <p:childTnLst>
                              <p:par>
                                <p:cTn fill="hold" grpId="0" id="104" nodeType="afterEffect" presetClass="entr" presetID="18" presetSubtype="3">
                                  <p:stCondLst>
                                    <p:cond delay="0"/>
                                  </p:stCondLst>
                                  <p:childTnLst>
                                    <p:set>
                                      <p:cBhvr>
                                        <p:cTn dur="1" fill="hold" id="105">
                                          <p:stCondLst>
                                            <p:cond delay="0"/>
                                          </p:stCondLst>
                                        </p:cTn>
                                        <p:tgtEl>
                                          <p:spTgt spid="39"/>
                                        </p:tgtEl>
                                        <p:attrNameLst>
                                          <p:attrName>style.visibility</p:attrName>
                                        </p:attrNameLst>
                                      </p:cBhvr>
                                      <p:to>
                                        <p:strVal val="visible"/>
                                      </p:to>
                                    </p:set>
                                    <p:animEffect filter="strips(upRight)" transition="in">
                                      <p:cBhvr>
                                        <p:cTn dur="500" id="106"/>
                                        <p:tgtEl>
                                          <p:spTgt spid="39"/>
                                        </p:tgtEl>
                                      </p:cBhvr>
                                    </p:animEffect>
                                  </p:childTnLst>
                                </p:cTn>
                              </p:par>
                            </p:childTnLst>
                          </p:cTn>
                        </p:par>
                        <p:par>
                          <p:cTn fill="hold" id="107" nodeType="afterGroup">
                            <p:stCondLst>
                              <p:cond delay="9500"/>
                            </p:stCondLst>
                            <p:childTnLst>
                              <p:par>
                                <p:cTn fill="hold" grpId="0" id="108" nodeType="afterEffect" presetClass="entr" presetID="10" presetSubtype="0">
                                  <p:stCondLst>
                                    <p:cond delay="0"/>
                                  </p:stCondLst>
                                  <p:childTnLst>
                                    <p:set>
                                      <p:cBhvr>
                                        <p:cTn dur="1" fill="hold" id="109">
                                          <p:stCondLst>
                                            <p:cond delay="0"/>
                                          </p:stCondLst>
                                        </p:cTn>
                                        <p:tgtEl>
                                          <p:spTgt spid="56"/>
                                        </p:tgtEl>
                                        <p:attrNameLst>
                                          <p:attrName>style.visibility</p:attrName>
                                        </p:attrNameLst>
                                      </p:cBhvr>
                                      <p:to>
                                        <p:strVal val="visible"/>
                                      </p:to>
                                    </p:set>
                                    <p:animEffect filter="fade" transition="in">
                                      <p:cBhvr>
                                        <p:cTn dur="500" id="110"/>
                                        <p:tgtEl>
                                          <p:spTgt spid="56"/>
                                        </p:tgtEl>
                                      </p:cBhvr>
                                    </p:animEffect>
                                  </p:childTnLst>
                                </p:cTn>
                              </p:par>
                              <p:par>
                                <p:cTn fill="hold" grpId="0" id="111" nodeType="withEffect" presetClass="entr" presetID="10" presetSubtype="0">
                                  <p:stCondLst>
                                    <p:cond delay="0"/>
                                  </p:stCondLst>
                                  <p:childTnLst>
                                    <p:set>
                                      <p:cBhvr>
                                        <p:cTn dur="1" fill="hold" id="112">
                                          <p:stCondLst>
                                            <p:cond delay="0"/>
                                          </p:stCondLst>
                                        </p:cTn>
                                        <p:tgtEl>
                                          <p:spTgt spid="57"/>
                                        </p:tgtEl>
                                        <p:attrNameLst>
                                          <p:attrName>style.visibility</p:attrName>
                                        </p:attrNameLst>
                                      </p:cBhvr>
                                      <p:to>
                                        <p:strVal val="visible"/>
                                      </p:to>
                                    </p:set>
                                    <p:animEffect filter="fade" transition="in">
                                      <p:cBhvr>
                                        <p:cTn dur="500" id="113"/>
                                        <p:tgtEl>
                                          <p:spTgt spid="57"/>
                                        </p:tgtEl>
                                      </p:cBhvr>
                                    </p:animEffect>
                                  </p:childTnLst>
                                </p:cTn>
                              </p:par>
                            </p:childTnLst>
                          </p:cTn>
                        </p:par>
                        <p:par>
                          <p:cTn fill="hold" id="114" nodeType="afterGroup">
                            <p:stCondLst>
                              <p:cond delay="10000"/>
                            </p:stCondLst>
                            <p:childTnLst>
                              <p:par>
                                <p:cTn fill="hold" grpId="0" id="115" nodeType="afterEffect" presetClass="entr" presetID="10" presetSubtype="0">
                                  <p:stCondLst>
                                    <p:cond delay="0"/>
                                  </p:stCondLst>
                                  <p:childTnLst>
                                    <p:set>
                                      <p:cBhvr>
                                        <p:cTn dur="1" fill="hold" id="116">
                                          <p:stCondLst>
                                            <p:cond delay="0"/>
                                          </p:stCondLst>
                                        </p:cTn>
                                        <p:tgtEl>
                                          <p:spTgt spid="59"/>
                                        </p:tgtEl>
                                        <p:attrNameLst>
                                          <p:attrName>style.visibility</p:attrName>
                                        </p:attrNameLst>
                                      </p:cBhvr>
                                      <p:to>
                                        <p:strVal val="visible"/>
                                      </p:to>
                                    </p:set>
                                    <p:animEffect filter="fade" transition="in">
                                      <p:cBhvr>
                                        <p:cTn dur="500" id="117"/>
                                        <p:tgtEl>
                                          <p:spTgt spid="5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
      <p:bldP grpId="0" spid="34"/>
      <p:bldP grpId="0" spid="35"/>
      <p:bldP grpId="0" spid="36"/>
      <p:bldP grpId="0" spid="37"/>
      <p:bldP grpId="0" spid="38"/>
      <p:bldP grpId="0" spid="39"/>
      <p:bldP grpId="0" spid="40"/>
      <p:bldP grpId="0" spid="41"/>
      <p:bldP grpId="0" spid="42"/>
      <p:bldP grpId="0" spid="43"/>
      <p:bldP grpId="0" spid="44"/>
      <p:bldP grpId="0" spid="45"/>
      <p:bldP grpId="0" spid="46"/>
      <p:bldP grpId="0" spid="47"/>
      <p:bldP grpId="0" spid="48"/>
      <p:bldP grpId="0" spid="49"/>
      <p:bldP grpId="0" spid="50"/>
      <p:bldP grpId="0" spid="51"/>
      <p:bldP grpId="0" spid="52"/>
      <p:bldP grpId="0" spid="53"/>
      <p:bldP grpId="0" spid="54"/>
      <p:bldP grpId="0" spid="55"/>
      <p:bldP grpId="0" spid="56"/>
      <p:bldP grpId="0" spid="57"/>
      <p:bldP grpId="0" spid="59"/>
    </p:bldLst>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6" name="标题 5"/>
          <p:cNvSpPr>
            <a:spLocks noGrp="1"/>
          </p:cNvSpPr>
          <p:nvPr>
            <p:ph type="title"/>
          </p:nvPr>
        </p:nvSpPr>
        <p:spPr/>
        <p:txBody>
          <a:bodyPr>
            <a:noAutofit/>
          </a:bodyPr>
          <a:lstStyle/>
          <a:p>
            <a:r>
              <a:rPr altLang="en-US" b="1" lang="zh-CN"/>
              <a:t>年度工作概述（文字可以编辑）</a:t>
            </a:r>
          </a:p>
        </p:txBody>
      </p:sp>
      <p:sp>
        <p:nvSpPr>
          <p:cNvPr id="3" name="Rectangle 2"/>
          <p:cNvSpPr/>
          <p:nvPr/>
        </p:nvSpPr>
        <p:spPr bwMode="auto">
          <a:xfrm>
            <a:off x="756260" y="1131590"/>
            <a:ext cx="1888260" cy="1599890"/>
          </a:xfrm>
          <a:prstGeom prst="rect">
            <a:avLst/>
          </a:prstGeom>
          <a:solidFill>
            <a:schemeClr val="accent1">
              <a:alpha val="24000"/>
            </a:schemeClr>
          </a:solidFill>
          <a:ln cmpd="sng" w="12700">
            <a:solidFill>
              <a:schemeClr val="accent1"/>
            </a:solidFill>
            <a:miter lim="800000"/>
          </a:ln>
        </p:spPr>
        <p:txBody>
          <a:bodyPr anchor="ctr"/>
          <a:lstStyle/>
          <a:p>
            <a:pPr algn="ctr"/>
            <a:endParaRPr altLang="zh-CN" lang="en-US" sz="1400">
              <a:solidFill>
                <a:schemeClr val="tx1">
                  <a:lumMod val="85000"/>
                  <a:lumOff val="15000"/>
                </a:schemeClr>
              </a:solidFill>
              <a:latin typeface="+mn-ea"/>
            </a:endParaRPr>
          </a:p>
          <a:p>
            <a:pPr algn="ctr"/>
            <a:r>
              <a:rPr altLang="zh-CN" lang="en-US" sz="1400">
                <a:solidFill>
                  <a:schemeClr val="tx1">
                    <a:lumMod val="85000"/>
                    <a:lumOff val="15000"/>
                  </a:schemeClr>
                </a:solidFill>
                <a:latin typeface="+mn-ea"/>
              </a:rPr>
              <a:t>单击填加标题</a:t>
            </a:r>
          </a:p>
          <a:p>
            <a:pPr algn="ctr"/>
            <a:endParaRPr altLang="zh-CN" lang="en-US" sz="1400">
              <a:solidFill>
                <a:schemeClr val="tx1">
                  <a:lumMod val="85000"/>
                  <a:lumOff val="15000"/>
                </a:schemeClr>
              </a:solidFill>
              <a:latin typeface="+mn-ea"/>
            </a:endParaRPr>
          </a:p>
          <a:p>
            <a:pPr algn="ctr"/>
            <a:r>
              <a:rPr altLang="zh-CN" lang="en-US" sz="1400">
                <a:solidFill>
                  <a:schemeClr val="tx1">
                    <a:lumMod val="85000"/>
                    <a:lumOff val="15000"/>
                  </a:schemeClr>
                </a:solidFill>
                <a:latin typeface="+mn-ea"/>
              </a:rPr>
              <a:t>单击填加文字内容</a:t>
            </a:r>
          </a:p>
          <a:p>
            <a:pPr algn="ctr"/>
            <a:r>
              <a:rPr altLang="zh-CN" lang="en-US" sz="1400">
                <a:solidFill>
                  <a:schemeClr val="tx1">
                    <a:lumMod val="85000"/>
                    <a:lumOff val="15000"/>
                  </a:schemeClr>
                </a:solidFill>
                <a:latin typeface="+mn-ea"/>
              </a:rPr>
              <a:t>单击填加文字内容</a:t>
            </a:r>
          </a:p>
          <a:p>
            <a:pPr algn="ctr"/>
            <a:r>
              <a:rPr altLang="zh-CN" lang="en-US" sz="1400">
                <a:solidFill>
                  <a:schemeClr val="tx1">
                    <a:lumMod val="85000"/>
                    <a:lumOff val="15000"/>
                  </a:schemeClr>
                </a:solidFill>
                <a:latin typeface="+mn-ea"/>
              </a:rPr>
              <a:t>单击填加文字内容</a:t>
            </a:r>
          </a:p>
        </p:txBody>
      </p:sp>
      <p:grpSp>
        <p:nvGrpSpPr>
          <p:cNvPr id="4" name="组合 3"/>
          <p:cNvGrpSpPr/>
          <p:nvPr/>
        </p:nvGrpSpPr>
        <p:grpSpPr>
          <a:xfrm>
            <a:off x="755576" y="2845109"/>
            <a:ext cx="3890323" cy="1886881"/>
            <a:chOff x="1621077" y="2591060"/>
            <a:chExt cx="3890323" cy="1886881"/>
          </a:xfrm>
        </p:grpSpPr>
        <p:sp>
          <p:nvSpPr>
            <p:cNvPr id="5" name="Rectangle 3"/>
            <p:cNvSpPr/>
            <p:nvPr/>
          </p:nvSpPr>
          <p:spPr bwMode="auto">
            <a:xfrm>
              <a:off x="1621077" y="2591060"/>
              <a:ext cx="3890323" cy="1886881"/>
            </a:xfrm>
            <a:prstGeom prst="rect">
              <a:avLst/>
            </a:prstGeom>
            <a:solidFill>
              <a:schemeClr val="accent1">
                <a:alpha val="24000"/>
              </a:schemeClr>
            </a:solidFill>
            <a:ln cmpd="sng" w="12700">
              <a:solidFill>
                <a:schemeClr val="accent1"/>
              </a:solidFill>
              <a:miter lim="800000"/>
            </a:ln>
          </p:spPr>
          <p:txBody>
            <a:bodyPr anchor="ctr"/>
            <a:lstStyle/>
            <a:p>
              <a:r>
                <a:rPr altLang="en-US" b="1" lang="zh-CN" sz="2800">
                  <a:solidFill>
                    <a:schemeClr val="accent1"/>
                  </a:solidFill>
                  <a:latin typeface="+mn-ea"/>
                </a:rPr>
                <a:t>单击填加标题</a:t>
              </a:r>
            </a:p>
            <a:p>
              <a:endParaRPr altLang="en-US" b="1" lang="zh-CN" sz="2800">
                <a:solidFill>
                  <a:schemeClr val="accent1"/>
                </a:solidFill>
                <a:latin typeface="+mn-ea"/>
              </a:endParaRPr>
            </a:p>
            <a:p>
              <a:r>
                <a:rPr altLang="en-US" b="1" lang="zh-CN" sz="2800">
                  <a:solidFill>
                    <a:schemeClr val="accent1"/>
                  </a:solidFill>
                  <a:latin typeface="+mn-ea"/>
                </a:rPr>
                <a:t>单击填加文字内容</a:t>
              </a:r>
            </a:p>
          </p:txBody>
        </p:sp>
        <p:sp>
          <p:nvSpPr>
            <p:cNvPr id="7" name="Freeform 72"/>
            <p:cNvSpPr>
              <a:spLocks noEditPoints="1"/>
            </p:cNvSpPr>
            <p:nvPr/>
          </p:nvSpPr>
          <p:spPr bwMode="auto">
            <a:xfrm>
              <a:off x="4567270" y="3534499"/>
              <a:ext cx="743144" cy="744482"/>
            </a:xfrm>
            <a:custGeom>
              <a:gdLst>
                <a:gd fmla="*/ 337 w 411" name="T0"/>
                <a:gd fmla="*/ 198 h 412" name="T1"/>
                <a:gd fmla="*/ 284 w 411" name="T2"/>
                <a:gd fmla="*/ 220 h 412" name="T3"/>
                <a:gd fmla="*/ 249 w 411" name="T4"/>
                <a:gd fmla="*/ 185 h 412" name="T5"/>
                <a:gd fmla="*/ 283 w 411" name="T6"/>
                <a:gd fmla="*/ 107 h 412" name="T7"/>
                <a:gd fmla="*/ 176 w 411" name="T8"/>
                <a:gd fmla="*/ 0 h 412" name="T9"/>
                <a:gd fmla="*/ 68 w 411" name="T10"/>
                <a:gd fmla="*/ 107 h 412" name="T11"/>
                <a:gd fmla="*/ 116 w 411" name="T12"/>
                <a:gd fmla="*/ 196 h 412" name="T13"/>
                <a:gd fmla="*/ 96 w 411" name="T14"/>
                <a:gd fmla="*/ 266 h 412" name="T15"/>
                <a:gd fmla="*/ 74 w 411" name="T16"/>
                <a:gd fmla="*/ 263 h 412" name="T17"/>
                <a:gd fmla="*/ 0 w 411" name="T18"/>
                <a:gd fmla="*/ 337 h 412" name="T19"/>
                <a:gd fmla="*/ 74 w 411" name="T20"/>
                <a:gd fmla="*/ 412 h 412" name="T21"/>
                <a:gd fmla="*/ 149 w 411" name="T22"/>
                <a:gd fmla="*/ 337 h 412" name="T23"/>
                <a:gd fmla="*/ 110 w 411" name="T24"/>
                <a:gd fmla="*/ 272 h 412" name="T25"/>
                <a:gd fmla="*/ 130 w 411" name="T26"/>
                <a:gd fmla="*/ 204 h 412" name="T27"/>
                <a:gd fmla="*/ 176 w 411" name="T28"/>
                <a:gd fmla="*/ 214 h 412" name="T29"/>
                <a:gd fmla="*/ 238 w 411" name="T30"/>
                <a:gd fmla="*/ 195 h 412" name="T31"/>
                <a:gd fmla="*/ 275 w 411" name="T32"/>
                <a:gd fmla="*/ 232 h 412" name="T33"/>
                <a:gd fmla="*/ 262 w 411" name="T34"/>
                <a:gd fmla="*/ 273 h 412" name="T35"/>
                <a:gd fmla="*/ 337 w 411" name="T36"/>
                <a:gd fmla="*/ 347 h 412" name="T37"/>
                <a:gd fmla="*/ 411 w 411" name="T38"/>
                <a:gd fmla="*/ 273 h 412" name="T39"/>
                <a:gd fmla="*/ 337 w 411" name="T40"/>
                <a:gd fmla="*/ 198 h 412" name="T41"/>
                <a:gd fmla="*/ 134 w 411" name="T42"/>
                <a:gd fmla="*/ 337 h 412" name="T43"/>
                <a:gd fmla="*/ 74 w 411" name="T44"/>
                <a:gd fmla="*/ 397 h 412" name="T45"/>
                <a:gd fmla="*/ 14 w 411" name="T46"/>
                <a:gd fmla="*/ 337 h 412" name="T47"/>
                <a:gd fmla="*/ 74 w 411" name="T48"/>
                <a:gd fmla="*/ 278 h 412" name="T49"/>
                <a:gd fmla="*/ 134 w 411" name="T50"/>
                <a:gd fmla="*/ 337 h 412" name="T51"/>
                <a:gd fmla="*/ 83 w 411" name="T52"/>
                <a:gd fmla="*/ 107 h 412" name="T53"/>
                <a:gd fmla="*/ 176 w 411" name="T54"/>
                <a:gd fmla="*/ 14 h 412" name="T55"/>
                <a:gd fmla="*/ 268 w 411" name="T56"/>
                <a:gd fmla="*/ 107 h 412" name="T57"/>
                <a:gd fmla="*/ 176 w 411" name="T58"/>
                <a:gd fmla="*/ 200 h 412" name="T59"/>
                <a:gd fmla="*/ 83 w 411" name="T60"/>
                <a:gd fmla="*/ 107 h 412" name="T61"/>
                <a:gd fmla="*/ 337 w 411" name="T62"/>
                <a:gd fmla="*/ 332 h 412" name="T63"/>
                <a:gd fmla="*/ 277 w 411" name="T64"/>
                <a:gd fmla="*/ 273 h 412" name="T65"/>
                <a:gd fmla="*/ 337 w 411" name="T66"/>
                <a:gd fmla="*/ 213 h 412" name="T67"/>
                <a:gd fmla="*/ 397 w 411" name="T68"/>
                <a:gd fmla="*/ 273 h 412" name="T69"/>
                <a:gd fmla="*/ 337 w 411" name="T70"/>
                <a:gd fmla="*/ 332 h 412" name="T7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b="b" l="0" r="r" t="0"/>
              <a:pathLst>
                <a:path h="412" w="411">
                  <a:moveTo>
                    <a:pt x="337" y="198"/>
                  </a:moveTo>
                  <a:cubicBezTo>
                    <a:pt x="316" y="198"/>
                    <a:pt x="298" y="206"/>
                    <a:pt x="284" y="220"/>
                  </a:cubicBezTo>
                  <a:cubicBezTo>
                    <a:pt x="249" y="185"/>
                    <a:pt x="249" y="185"/>
                    <a:pt x="249" y="185"/>
                  </a:cubicBezTo>
                  <a:cubicBezTo>
                    <a:pt x="270" y="166"/>
                    <a:pt x="283" y="138"/>
                    <a:pt x="283" y="107"/>
                  </a:cubicBezTo>
                  <a:cubicBezTo>
                    <a:pt x="283" y="48"/>
                    <a:pt x="235" y="0"/>
                    <a:pt x="176" y="0"/>
                  </a:cubicBezTo>
                  <a:cubicBezTo>
                    <a:pt x="117" y="0"/>
                    <a:pt x="68" y="48"/>
                    <a:pt x="68" y="107"/>
                  </a:cubicBezTo>
                  <a:cubicBezTo>
                    <a:pt x="68" y="144"/>
                    <a:pt x="88" y="177"/>
                    <a:pt x="116" y="196"/>
                  </a:cubicBezTo>
                  <a:cubicBezTo>
                    <a:pt x="96" y="266"/>
                    <a:pt x="96" y="266"/>
                    <a:pt x="96" y="266"/>
                  </a:cubicBezTo>
                  <a:cubicBezTo>
                    <a:pt x="89" y="264"/>
                    <a:pt x="82" y="263"/>
                    <a:pt x="74" y="263"/>
                  </a:cubicBezTo>
                  <a:cubicBezTo>
                    <a:pt x="33" y="263"/>
                    <a:pt x="0" y="296"/>
                    <a:pt x="0" y="337"/>
                  </a:cubicBezTo>
                  <a:cubicBezTo>
                    <a:pt x="0" y="378"/>
                    <a:pt x="33" y="412"/>
                    <a:pt x="74" y="412"/>
                  </a:cubicBezTo>
                  <a:cubicBezTo>
                    <a:pt x="115" y="412"/>
                    <a:pt x="149" y="378"/>
                    <a:pt x="149" y="337"/>
                  </a:cubicBezTo>
                  <a:cubicBezTo>
                    <a:pt x="149" y="309"/>
                    <a:pt x="133" y="284"/>
                    <a:pt x="110" y="272"/>
                  </a:cubicBezTo>
                  <a:cubicBezTo>
                    <a:pt x="130" y="204"/>
                    <a:pt x="130" y="204"/>
                    <a:pt x="130" y="204"/>
                  </a:cubicBezTo>
                  <a:cubicBezTo>
                    <a:pt x="144" y="210"/>
                    <a:pt x="159" y="214"/>
                    <a:pt x="176" y="214"/>
                  </a:cubicBezTo>
                  <a:cubicBezTo>
                    <a:pt x="199" y="214"/>
                    <a:pt x="220" y="207"/>
                    <a:pt x="238" y="195"/>
                  </a:cubicBezTo>
                  <a:cubicBezTo>
                    <a:pt x="275" y="232"/>
                    <a:pt x="275" y="232"/>
                    <a:pt x="275" y="232"/>
                  </a:cubicBezTo>
                  <a:cubicBezTo>
                    <a:pt x="267" y="243"/>
                    <a:pt x="262" y="257"/>
                    <a:pt x="262" y="273"/>
                  </a:cubicBezTo>
                  <a:cubicBezTo>
                    <a:pt x="262" y="314"/>
                    <a:pt x="296" y="347"/>
                    <a:pt x="337" y="347"/>
                  </a:cubicBezTo>
                  <a:cubicBezTo>
                    <a:pt x="378" y="347"/>
                    <a:pt x="411" y="314"/>
                    <a:pt x="411" y="273"/>
                  </a:cubicBezTo>
                  <a:cubicBezTo>
                    <a:pt x="411" y="231"/>
                    <a:pt x="378" y="198"/>
                    <a:pt x="337" y="198"/>
                  </a:cubicBezTo>
                  <a:close/>
                  <a:moveTo>
                    <a:pt x="134" y="337"/>
                  </a:moveTo>
                  <a:cubicBezTo>
                    <a:pt x="134" y="370"/>
                    <a:pt x="107" y="397"/>
                    <a:pt x="74" y="397"/>
                  </a:cubicBezTo>
                  <a:cubicBezTo>
                    <a:pt x="41" y="397"/>
                    <a:pt x="14" y="370"/>
                    <a:pt x="14" y="337"/>
                  </a:cubicBezTo>
                  <a:cubicBezTo>
                    <a:pt x="14" y="304"/>
                    <a:pt x="41" y="278"/>
                    <a:pt x="74" y="278"/>
                  </a:cubicBezTo>
                  <a:cubicBezTo>
                    <a:pt x="107" y="278"/>
                    <a:pt x="134" y="304"/>
                    <a:pt x="134" y="337"/>
                  </a:cubicBezTo>
                  <a:close/>
                  <a:moveTo>
                    <a:pt x="83" y="107"/>
                  </a:moveTo>
                  <a:cubicBezTo>
                    <a:pt x="83" y="56"/>
                    <a:pt x="125" y="14"/>
                    <a:pt x="176" y="14"/>
                  </a:cubicBezTo>
                  <a:cubicBezTo>
                    <a:pt x="227" y="14"/>
                    <a:pt x="268" y="56"/>
                    <a:pt x="268" y="107"/>
                  </a:cubicBezTo>
                  <a:cubicBezTo>
                    <a:pt x="268" y="158"/>
                    <a:pt x="227" y="200"/>
                    <a:pt x="176" y="200"/>
                  </a:cubicBezTo>
                  <a:cubicBezTo>
                    <a:pt x="125" y="200"/>
                    <a:pt x="83" y="158"/>
                    <a:pt x="83" y="107"/>
                  </a:cubicBezTo>
                  <a:close/>
                  <a:moveTo>
                    <a:pt x="337" y="332"/>
                  </a:moveTo>
                  <a:cubicBezTo>
                    <a:pt x="304" y="332"/>
                    <a:pt x="277" y="306"/>
                    <a:pt x="277" y="273"/>
                  </a:cubicBezTo>
                  <a:cubicBezTo>
                    <a:pt x="277" y="240"/>
                    <a:pt x="304" y="213"/>
                    <a:pt x="337" y="213"/>
                  </a:cubicBezTo>
                  <a:cubicBezTo>
                    <a:pt x="370" y="213"/>
                    <a:pt x="397" y="240"/>
                    <a:pt x="397" y="273"/>
                  </a:cubicBezTo>
                  <a:cubicBezTo>
                    <a:pt x="397" y="306"/>
                    <a:pt x="370" y="332"/>
                    <a:pt x="337" y="332"/>
                  </a:cubicBezTo>
                  <a:close/>
                </a:path>
              </a:pathLst>
            </a:custGeom>
            <a:solidFill>
              <a:schemeClr val="accent1">
                <a:alpha val="24000"/>
              </a:schemeClr>
            </a:solidFill>
            <a:ln cmpd="sng" w="12700">
              <a:solidFill>
                <a:schemeClr val="accent1"/>
              </a:solidFill>
              <a:miter lim="800000"/>
            </a:ln>
          </p:spPr>
          <p:txBody>
            <a:bodyPr anchor="ctr"/>
            <a:lstStyle/>
            <a:p>
              <a:pPr algn="ctr"/>
              <a:endParaRPr lang="en-US" sz="1400">
                <a:solidFill>
                  <a:schemeClr val="tx1">
                    <a:lumMod val="85000"/>
                    <a:lumOff val="15000"/>
                  </a:schemeClr>
                </a:solidFill>
                <a:latin typeface="+mn-ea"/>
              </a:endParaRPr>
            </a:p>
          </p:txBody>
        </p:sp>
      </p:grpSp>
      <p:sp>
        <p:nvSpPr>
          <p:cNvPr id="8" name="Rectangle 2"/>
          <p:cNvSpPr/>
          <p:nvPr/>
        </p:nvSpPr>
        <p:spPr bwMode="auto">
          <a:xfrm>
            <a:off x="2757639" y="1131590"/>
            <a:ext cx="1888260" cy="1599890"/>
          </a:xfrm>
          <a:prstGeom prst="rect">
            <a:avLst/>
          </a:prstGeom>
          <a:solidFill>
            <a:schemeClr val="accent1">
              <a:alpha val="24000"/>
            </a:schemeClr>
          </a:solidFill>
          <a:ln cmpd="sng" w="12700">
            <a:solidFill>
              <a:schemeClr val="accent1"/>
            </a:solidFill>
            <a:miter lim="800000"/>
          </a:ln>
        </p:spPr>
        <p:txBody>
          <a:bodyPr anchor="ctr"/>
          <a:lstStyle/>
          <a:p>
            <a:pPr algn="ctr"/>
            <a:endParaRPr altLang="zh-CN" lang="en-US" sz="1400">
              <a:solidFill>
                <a:schemeClr val="tx1">
                  <a:lumMod val="85000"/>
                  <a:lumOff val="15000"/>
                </a:schemeClr>
              </a:solidFill>
              <a:latin typeface="+mn-ea"/>
            </a:endParaRPr>
          </a:p>
          <a:p>
            <a:pPr algn="ctr"/>
            <a:r>
              <a:rPr altLang="zh-CN" lang="en-US" sz="1400">
                <a:solidFill>
                  <a:schemeClr val="tx1">
                    <a:lumMod val="85000"/>
                    <a:lumOff val="15000"/>
                  </a:schemeClr>
                </a:solidFill>
                <a:latin typeface="+mn-ea"/>
              </a:rPr>
              <a:t>单击填加标题</a:t>
            </a:r>
          </a:p>
          <a:p>
            <a:pPr algn="ctr"/>
            <a:endParaRPr altLang="zh-CN" lang="en-US" sz="1400">
              <a:solidFill>
                <a:schemeClr val="tx1">
                  <a:lumMod val="85000"/>
                  <a:lumOff val="15000"/>
                </a:schemeClr>
              </a:solidFill>
              <a:latin typeface="+mn-ea"/>
            </a:endParaRPr>
          </a:p>
          <a:p>
            <a:pPr algn="ctr"/>
            <a:r>
              <a:rPr altLang="zh-CN" lang="en-US" sz="1400">
                <a:solidFill>
                  <a:schemeClr val="tx1">
                    <a:lumMod val="85000"/>
                    <a:lumOff val="15000"/>
                  </a:schemeClr>
                </a:solidFill>
                <a:latin typeface="+mn-ea"/>
              </a:rPr>
              <a:t>单击填加文字内容</a:t>
            </a:r>
          </a:p>
          <a:p>
            <a:pPr algn="ctr"/>
            <a:r>
              <a:rPr altLang="zh-CN" lang="en-US" sz="1400">
                <a:solidFill>
                  <a:schemeClr val="tx1">
                    <a:lumMod val="85000"/>
                    <a:lumOff val="15000"/>
                  </a:schemeClr>
                </a:solidFill>
                <a:latin typeface="+mn-ea"/>
              </a:rPr>
              <a:t>单击填加文字内容</a:t>
            </a:r>
          </a:p>
          <a:p>
            <a:pPr algn="ctr"/>
            <a:r>
              <a:rPr altLang="zh-CN" lang="en-US" sz="1400">
                <a:solidFill>
                  <a:schemeClr val="tx1">
                    <a:lumMod val="85000"/>
                    <a:lumOff val="15000"/>
                  </a:schemeClr>
                </a:solidFill>
                <a:latin typeface="+mn-ea"/>
              </a:rPr>
              <a:t>单击填加文字内容</a:t>
            </a:r>
          </a:p>
        </p:txBody>
      </p:sp>
      <p:pic>
        <p:nvPicPr>
          <p:cNvPr id="9" name="图片 8"/>
          <p:cNvPicPr>
            <a:picLocks noChangeAspect="1"/>
          </p:cNvPicPr>
          <p:nvPr/>
        </p:nvPicPr>
        <p:blipFill>
          <a:blip r:embed="rId3">
            <a:extLst>
              <a:ext uri="{28A0092B-C50C-407E-A947-70E740481C1C}">
                <a14:useLocalDpi val="0"/>
              </a:ext>
            </a:extLst>
          </a:blip>
          <a:stretch>
            <a:fillRect/>
          </a:stretch>
        </p:blipFill>
        <p:spPr>
          <a:xfrm>
            <a:off x="4761393" y="1136119"/>
            <a:ext cx="3627031" cy="3558076"/>
          </a:xfrm>
          <a:prstGeom prst="rect">
            <a:avLst/>
          </a:prstGeom>
          <a:ln w="19050">
            <a:noFill/>
          </a:ln>
          <a:effectLst/>
        </p:spPr>
      </p:pic>
      <p:sp>
        <p:nvSpPr>
          <p:cNvPr id="23" name="TextBox 22"/>
          <p:cNvSpPr txBox="1"/>
          <p:nvPr/>
        </p:nvSpPr>
        <p:spPr>
          <a:xfrm>
            <a:off x="-41955" y="-2540818"/>
            <a:ext cx="868680" cy="365760"/>
          </a:xfrm>
          <a:prstGeom prst="rect">
            <a:avLst/>
          </a:prstGeom>
          <a:noFill/>
        </p:spPr>
        <p:txBody>
          <a:bodyPr rtlCol="0" wrap="none">
            <a:spAutoFit/>
          </a:bodyPr>
          <a:lstStyle/>
          <a:p>
            <a:r>
              <a:rPr altLang="en-US" lang="zh-CN"/>
              <a:t>延迟符</a:t>
            </a:r>
          </a:p>
        </p:txBody>
      </p:sp>
    </p:spTree>
    <p:extLst>
      <p:ext uri="{BB962C8B-B14F-4D97-AF65-F5344CB8AC3E}">
        <p14:creationId val="4027309100"/>
      </p:ext>
    </p:extLst>
  </p:cSld>
  <p:clrMapOvr>
    <a:masterClrMapping/>
  </p:clrMapOvr>
  <mc:AlternateContent>
    <mc:Choice Requires="p14">
      <p:transition p14:dur="700" spd="med">
        <p:fade/>
      </p:transition>
    </mc:Choice>
    <mc:Fallback>
      <p:transition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8">
                                  <p:stCondLst>
                                    <p:cond delay="0"/>
                                  </p:stCondLst>
                                  <p:childTnLst>
                                    <p:set>
                                      <p:cBhvr>
                                        <p:cTn dur="1" fill="hold" id="6">
                                          <p:stCondLst>
                                            <p:cond delay="0"/>
                                          </p:stCondLst>
                                        </p:cTn>
                                        <p:tgtEl>
                                          <p:spTgt spid="6"/>
                                        </p:tgtEl>
                                        <p:attrNameLst>
                                          <p:attrName>style.visibility</p:attrName>
                                        </p:attrNameLst>
                                      </p:cBhvr>
                                      <p:to>
                                        <p:strVal val="visible"/>
                                      </p:to>
                                    </p:set>
                                    <p:animEffect filter="wipe(left)" transition="in">
                                      <p:cBhvr>
                                        <p:cTn dur="500" id="7"/>
                                        <p:tgtEl>
                                          <p:spTgt spid="6"/>
                                        </p:tgtEl>
                                      </p:cBhvr>
                                    </p:animEffect>
                                  </p:childTnLst>
                                </p:cTn>
                              </p:par>
                            </p:childTnLst>
                          </p:cTn>
                        </p:par>
                        <p:par>
                          <p:cTn fill="hold" id="8" nodeType="afterGroup">
                            <p:stCondLst>
                              <p:cond delay="500"/>
                            </p:stCondLst>
                            <p:childTnLst>
                              <p:par>
                                <p:cTn fill="hold" grpId="0" id="9" nodeType="afterEffect" presetClass="entr" presetID="10" presetSubtype="0">
                                  <p:stCondLst>
                                    <p:cond delay="0"/>
                                  </p:stCondLst>
                                  <p:childTnLst>
                                    <p:set>
                                      <p:cBhvr>
                                        <p:cTn dur="1" fill="hold" id="10">
                                          <p:stCondLst>
                                            <p:cond delay="0"/>
                                          </p:stCondLst>
                                        </p:cTn>
                                        <p:tgtEl>
                                          <p:spTgt spid="3"/>
                                        </p:tgtEl>
                                        <p:attrNameLst>
                                          <p:attrName>style.visibility</p:attrName>
                                        </p:attrNameLst>
                                      </p:cBhvr>
                                      <p:to>
                                        <p:strVal val="visible"/>
                                      </p:to>
                                    </p:set>
                                    <p:animEffect filter="fade" transition="in">
                                      <p:cBhvr>
                                        <p:cTn dur="500" id="11"/>
                                        <p:tgtEl>
                                          <p:spTgt spid="3"/>
                                        </p:tgtEl>
                                      </p:cBhvr>
                                    </p:animEffect>
                                  </p:childTnLst>
                                </p:cTn>
                              </p:par>
                            </p:childTnLst>
                          </p:cTn>
                        </p:par>
                        <p:par>
                          <p:cTn fill="hold" id="12" nodeType="afterGroup">
                            <p:stCondLst>
                              <p:cond delay="1000"/>
                            </p:stCondLst>
                            <p:childTnLst>
                              <p:par>
                                <p:cTn fill="hold" grpId="0" id="13" nodeType="afterEffect" presetClass="entr" presetID="10" presetSubtype="0">
                                  <p:stCondLst>
                                    <p:cond delay="0"/>
                                  </p:stCondLst>
                                  <p:childTnLst>
                                    <p:set>
                                      <p:cBhvr>
                                        <p:cTn dur="1" fill="hold" id="14">
                                          <p:stCondLst>
                                            <p:cond delay="0"/>
                                          </p:stCondLst>
                                        </p:cTn>
                                        <p:tgtEl>
                                          <p:spTgt spid="8"/>
                                        </p:tgtEl>
                                        <p:attrNameLst>
                                          <p:attrName>style.visibility</p:attrName>
                                        </p:attrNameLst>
                                      </p:cBhvr>
                                      <p:to>
                                        <p:strVal val="visible"/>
                                      </p:to>
                                    </p:set>
                                    <p:animEffect filter="fade" transition="in">
                                      <p:cBhvr>
                                        <p:cTn dur="500" id="15"/>
                                        <p:tgtEl>
                                          <p:spTgt spid="8"/>
                                        </p:tgtEl>
                                      </p:cBhvr>
                                    </p:animEffect>
                                  </p:childTnLst>
                                </p:cTn>
                              </p:par>
                            </p:childTnLst>
                          </p:cTn>
                        </p:par>
                        <p:par>
                          <p:cTn fill="hold" id="16" nodeType="afterGroup">
                            <p:stCondLst>
                              <p:cond delay="1500"/>
                            </p:stCondLst>
                            <p:childTnLst>
                              <p:par>
                                <p:cTn fill="hold" id="17" nodeType="afterEffect" presetClass="entr" presetID="10" presetSubtype="0">
                                  <p:stCondLst>
                                    <p:cond delay="0"/>
                                  </p:stCondLst>
                                  <p:childTnLst>
                                    <p:set>
                                      <p:cBhvr>
                                        <p:cTn dur="1" fill="hold" id="18">
                                          <p:stCondLst>
                                            <p:cond delay="0"/>
                                          </p:stCondLst>
                                        </p:cTn>
                                        <p:tgtEl>
                                          <p:spTgt spid="9"/>
                                        </p:tgtEl>
                                        <p:attrNameLst>
                                          <p:attrName>style.visibility</p:attrName>
                                        </p:attrNameLst>
                                      </p:cBhvr>
                                      <p:to>
                                        <p:strVal val="visible"/>
                                      </p:to>
                                    </p:set>
                                    <p:animEffect filter="fade" transition="in">
                                      <p:cBhvr>
                                        <p:cTn dur="500" id="19"/>
                                        <p:tgtEl>
                                          <p:spTgt spid="9"/>
                                        </p:tgtEl>
                                      </p:cBhvr>
                                    </p:animEffect>
                                  </p:childTnLst>
                                </p:cTn>
                              </p:par>
                            </p:childTnLst>
                          </p:cTn>
                        </p:par>
                        <p:par>
                          <p:cTn fill="hold" id="20" nodeType="afterGroup">
                            <p:stCondLst>
                              <p:cond delay="2000"/>
                            </p:stCondLst>
                            <p:childTnLst>
                              <p:par>
                                <p:cTn fill="hold" id="21" nodeType="afterEffect" presetClass="entr" presetID="10" presetSubtype="0">
                                  <p:stCondLst>
                                    <p:cond delay="0"/>
                                  </p:stCondLst>
                                  <p:childTnLst>
                                    <p:set>
                                      <p:cBhvr>
                                        <p:cTn dur="1" fill="hold" id="22">
                                          <p:stCondLst>
                                            <p:cond delay="0"/>
                                          </p:stCondLst>
                                        </p:cTn>
                                        <p:tgtEl>
                                          <p:spTgt spid="4"/>
                                        </p:tgtEl>
                                        <p:attrNameLst>
                                          <p:attrName>style.visibility</p:attrName>
                                        </p:attrNameLst>
                                      </p:cBhvr>
                                      <p:to>
                                        <p:strVal val="visible"/>
                                      </p:to>
                                    </p:set>
                                    <p:animEffect filter="fade" transition="in">
                                      <p:cBhvr>
                                        <p:cTn dur="500" id="23"/>
                                        <p:tgtEl>
                                          <p:spTgt spid="4"/>
                                        </p:tgtEl>
                                      </p:cBhvr>
                                    </p:animEffect>
                                  </p:childTnLst>
                                </p:cTn>
                              </p:par>
                            </p:childTnLst>
                          </p:cTn>
                        </p:par>
                        <p:par>
                          <p:cTn fill="hold" id="24" nodeType="afterGroup">
                            <p:stCondLst>
                              <p:cond delay="2500"/>
                            </p:stCondLst>
                            <p:childTnLst>
                              <p:par>
                                <p:cTn fill="hold" grpId="0" id="25" nodeType="afterEffect" presetClass="entr" presetID="10" presetSubtype="0">
                                  <p:stCondLst>
                                    <p:cond delay="0"/>
                                  </p:stCondLst>
                                  <p:childTnLst>
                                    <p:set>
                                      <p:cBhvr>
                                        <p:cTn dur="1" fill="hold" id="26">
                                          <p:stCondLst>
                                            <p:cond delay="0"/>
                                          </p:stCondLst>
                                        </p:cTn>
                                        <p:tgtEl>
                                          <p:spTgt spid="23"/>
                                        </p:tgtEl>
                                        <p:attrNameLst>
                                          <p:attrName>style.visibility</p:attrName>
                                        </p:attrNameLst>
                                      </p:cBhvr>
                                      <p:to>
                                        <p:strVal val="visible"/>
                                      </p:to>
                                    </p:set>
                                    <p:animEffect filter="fade" transition="in">
                                      <p:cBhvr>
                                        <p:cTn dur="500" id="27"/>
                                        <p:tgtEl>
                                          <p:spTgt spid="2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
      <p:bldP grpId="0" spid="3"/>
      <p:bldP grpId="0" spid="8"/>
      <p:bldP grpId="0" spid="23"/>
    </p:bldLst>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6" name="标题 5"/>
          <p:cNvSpPr>
            <a:spLocks noGrp="1"/>
          </p:cNvSpPr>
          <p:nvPr>
            <p:ph type="title"/>
          </p:nvPr>
        </p:nvSpPr>
        <p:spPr/>
        <p:txBody>
          <a:bodyPr>
            <a:noAutofit/>
          </a:bodyPr>
          <a:lstStyle/>
          <a:p>
            <a:r>
              <a:rPr altLang="en-US" b="1" lang="zh-CN"/>
              <a:t>年度工作概述（文字可以编辑）</a:t>
            </a:r>
          </a:p>
        </p:txBody>
      </p:sp>
      <p:pic>
        <p:nvPicPr>
          <p:cNvPr id="3" name="Picture 2"/>
          <p:cNvPicPr>
            <a:picLocks noChangeArrowheads="1" noChangeAspect="1"/>
          </p:cNvPicPr>
          <p:nvPr/>
        </p:nvPicPr>
        <p:blipFill>
          <a:blip r:embed="rId3">
            <a:extLst>
              <a:ext uri="{28A0092B-C50C-407E-A947-70E740481C1C}">
                <a14:useLocalDpi val="0"/>
              </a:ext>
            </a:extLst>
          </a:blip>
          <a:stretch>
            <a:fillRect/>
          </a:stretch>
        </p:blipFill>
        <p:spPr bwMode="auto">
          <a:xfrm>
            <a:off x="1184139" y="3179332"/>
            <a:ext cx="2145187" cy="1426061"/>
          </a:xfrm>
          <a:prstGeom prst="rect">
            <a:avLst/>
          </a:prstGeom>
          <a:noFill/>
          <a:ln>
            <a:noFill/>
          </a:ln>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Lst>
        </p:spPr>
      </p:pic>
      <p:pic>
        <p:nvPicPr>
          <p:cNvPr id="4" name="Picture 2"/>
          <p:cNvPicPr>
            <a:picLocks noChangeArrowheads="1" noChangeAspect="1"/>
          </p:cNvPicPr>
          <p:nvPr/>
        </p:nvPicPr>
        <p:blipFill>
          <a:blip r:embed="rId4">
            <a:extLst>
              <a:ext uri="{28A0092B-C50C-407E-A947-70E740481C1C}">
                <a14:useLocalDpi val="0"/>
              </a:ext>
            </a:extLst>
          </a:blip>
          <a:stretch>
            <a:fillRect/>
          </a:stretch>
        </p:blipFill>
        <p:spPr bwMode="auto">
          <a:xfrm>
            <a:off x="3414995" y="3179824"/>
            <a:ext cx="2253327" cy="1425077"/>
          </a:xfrm>
          <a:prstGeom prst="rect">
            <a:avLst/>
          </a:prstGeom>
          <a:noFill/>
          <a:ln>
            <a:noFill/>
          </a:ln>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Lst>
        </p:spPr>
      </p:pic>
      <p:pic>
        <p:nvPicPr>
          <p:cNvPr id="5" name="Picture 2"/>
          <p:cNvPicPr>
            <a:picLocks noChangeArrowheads="1" noChangeAspect="1"/>
          </p:cNvPicPr>
          <p:nvPr/>
        </p:nvPicPr>
        <p:blipFill>
          <a:blip r:embed="rId5">
            <a:extLst>
              <a:ext uri="{28A0092B-C50C-407E-A947-70E740481C1C}">
                <a14:useLocalDpi val="0"/>
              </a:ext>
            </a:extLst>
          </a:blip>
          <a:stretch>
            <a:fillRect/>
          </a:stretch>
        </p:blipFill>
        <p:spPr bwMode="auto">
          <a:xfrm>
            <a:off x="5745468" y="3177300"/>
            <a:ext cx="2280174" cy="1430125"/>
          </a:xfrm>
          <a:prstGeom prst="rect">
            <a:avLst/>
          </a:prstGeom>
          <a:noFill/>
          <a:ln>
            <a:noFill/>
          </a:ln>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Lst>
        </p:spPr>
      </p:pic>
      <p:cxnSp>
        <p:nvCxnSpPr>
          <p:cNvPr id="7" name="直接连接符 6"/>
          <p:cNvCxnSpPr>
            <a:stCxn id="9" idx="6"/>
            <a:endCxn id="8" idx="2"/>
          </p:cNvCxnSpPr>
          <p:nvPr/>
        </p:nvCxnSpPr>
        <p:spPr>
          <a:xfrm>
            <a:off x="1955525" y="1959096"/>
            <a:ext cx="753954"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 name="Oval 14"/>
          <p:cNvSpPr>
            <a:spLocks noChangeArrowheads="1"/>
          </p:cNvSpPr>
          <p:nvPr/>
        </p:nvSpPr>
        <p:spPr bwMode="auto">
          <a:xfrm>
            <a:off x="2709479" y="1448061"/>
            <a:ext cx="1022203" cy="1022070"/>
          </a:xfrm>
          <a:prstGeom prst="ellipse">
            <a:avLst/>
          </a:prstGeom>
          <a:noFill/>
          <a:ln w="127000">
            <a:solidFill>
              <a:schemeClr val="accent1"/>
            </a:solidFill>
            <a:round/>
          </a:ln>
        </p:spPr>
        <p:txBody>
          <a:bodyPr anchor="ctr" anchorCtr="0" bIns="34290" compatLnSpc="1" lIns="27000" numCol="1" rIns="27000" tIns="34290" vert="horz" wrap="square">
            <a:prstTxWarp prst="textNoShape">
              <a:avLst/>
            </a:prstTxWarp>
          </a:bodyPr>
          <a:lstStyle/>
          <a:p>
            <a:pPr algn="ctr"/>
            <a:r>
              <a:rPr altLang="en-US" lang="zh-CN" sz="1200">
                <a:solidFill>
                  <a:schemeClr val="tx1">
                    <a:lumMod val="85000"/>
                    <a:lumOff val="15000"/>
                  </a:schemeClr>
                </a:solidFill>
                <a:latin charset="-122" panose="020b0503020204020204" pitchFamily="34" typeface="微软雅黑"/>
                <a:ea charset="-122" panose="020b0503020204020204" pitchFamily="34" typeface="微软雅黑"/>
              </a:rPr>
              <a:t>点击添加说明文字</a:t>
            </a:r>
          </a:p>
        </p:txBody>
      </p:sp>
      <p:sp>
        <p:nvSpPr>
          <p:cNvPr id="9" name="Oval 15"/>
          <p:cNvSpPr>
            <a:spLocks noChangeArrowheads="1"/>
          </p:cNvSpPr>
          <p:nvPr/>
        </p:nvSpPr>
        <p:spPr bwMode="auto">
          <a:xfrm>
            <a:off x="1131927" y="1546283"/>
            <a:ext cx="823598" cy="825627"/>
          </a:xfrm>
          <a:prstGeom prst="ellipse">
            <a:avLst/>
          </a:prstGeom>
          <a:noFill/>
          <a:ln w="127000">
            <a:solidFill>
              <a:schemeClr val="accent1"/>
            </a:solidFill>
            <a:round/>
          </a:ln>
          <a:effectLst/>
        </p:spPr>
        <p:txBody>
          <a:bodyPr anchor="ctr" anchorCtr="0" bIns="34290" compatLnSpc="1" lIns="68580" numCol="1" rIns="68580" tIns="34290" vert="horz" wrap="square">
            <a:prstTxWarp prst="textNoShape">
              <a:avLst/>
            </a:prstTxWarp>
          </a:bodyPr>
          <a:lstStyle/>
          <a:p>
            <a:pPr algn="ctr"/>
            <a:r>
              <a:rPr altLang="en-US" lang="zh-CN" sz="1500">
                <a:solidFill>
                  <a:schemeClr val="tx1">
                    <a:lumMod val="85000"/>
                    <a:lumOff val="15000"/>
                  </a:schemeClr>
                </a:solidFill>
                <a:latin charset="-122" panose="020b0503020204020204" pitchFamily="34" typeface="微软雅黑"/>
                <a:ea charset="-122" panose="020b0503020204020204" pitchFamily="34" typeface="微软雅黑"/>
              </a:rPr>
              <a:t>添加标题</a:t>
            </a:r>
          </a:p>
        </p:txBody>
      </p:sp>
      <p:grpSp>
        <p:nvGrpSpPr>
          <p:cNvPr id="10" name="Group 22"/>
          <p:cNvGrpSpPr/>
          <p:nvPr/>
        </p:nvGrpSpPr>
        <p:grpSpPr>
          <a:xfrm>
            <a:off x="4857101" y="1101402"/>
            <a:ext cx="850106" cy="377429"/>
            <a:chExt cx="1131895" cy="504056"/>
          </a:xfrm>
        </p:grpSpPr>
        <p:sp>
          <p:nvSpPr>
            <p:cNvPr id="11" name="矩形 46"/>
            <p:cNvSpPr>
              <a:spLocks noChangeArrowheads="1"/>
            </p:cNvSpPr>
            <p:nvPr/>
          </p:nvSpPr>
          <p:spPr bwMode="auto">
            <a:xfrm>
              <a:off x="0" y="0"/>
              <a:ext cx="1080120" cy="504056"/>
            </a:xfrm>
            <a:prstGeom prst="rect">
              <a:avLst/>
            </a:prstGeom>
            <a:solidFill>
              <a:schemeClr val="accent1">
                <a:alpha val="24000"/>
              </a:schemeClr>
            </a:solidFill>
            <a:ln cmpd="sng" w="12700">
              <a:solidFill>
                <a:schemeClr val="accent1"/>
              </a:solidFill>
              <a:miter lim="800000"/>
            </a:ln>
            <a:extLst/>
          </p:spPr>
          <p:txBody>
            <a:bodyPr anchor="ctr"/>
            <a:lstStyle/>
            <a:p>
              <a:pPr algn="ctr"/>
              <a:endParaRPr altLang="zh-CN" lang="zh-CN" sz="1400">
                <a:solidFill>
                  <a:schemeClr val="tx1">
                    <a:lumMod val="85000"/>
                    <a:lumOff val="15000"/>
                  </a:schemeClr>
                </a:solidFill>
                <a:latin typeface="+mn-ea"/>
                <a:sym charset="-122" pitchFamily="2" typeface="宋体"/>
              </a:endParaRPr>
            </a:p>
          </p:txBody>
        </p:sp>
        <p:sp>
          <p:nvSpPr>
            <p:cNvPr id="12" name="文本框 47"/>
            <p:cNvSpPr>
              <a:spLocks noChangeArrowheads="1"/>
            </p:cNvSpPr>
            <p:nvPr/>
          </p:nvSpPr>
          <p:spPr bwMode="auto">
            <a:xfrm>
              <a:off x="51774" y="41772"/>
              <a:ext cx="1080121" cy="431586"/>
            </a:xfrm>
            <a:prstGeom prst="rect">
              <a:avLst/>
            </a:prstGeom>
            <a:noFill/>
            <a:ln cmpd="sng" w="12700">
              <a:noFill/>
              <a:miter lim="800000"/>
            </a:ln>
            <a:extLst/>
          </p:spPr>
          <p:txBody>
            <a:bodyPr anchor="ctr"/>
            <a:lstStyle/>
            <a:p>
              <a:pPr algn="ctr"/>
              <a:r>
                <a:rPr altLang="en-US" lang="zh-CN" sz="1400">
                  <a:solidFill>
                    <a:schemeClr val="tx1">
                      <a:lumMod val="85000"/>
                      <a:lumOff val="15000"/>
                    </a:schemeClr>
                  </a:solidFill>
                  <a:latin typeface="+mn-ea"/>
                  <a:sym charset="-122" typeface="方正兰亭细黑_GBK"/>
                </a:rPr>
                <a:t>关键字</a:t>
              </a:r>
            </a:p>
          </p:txBody>
        </p:sp>
      </p:grpSp>
      <p:sp>
        <p:nvSpPr>
          <p:cNvPr id="13" name="矩形 60"/>
          <p:cNvSpPr>
            <a:spLocks noChangeArrowheads="1"/>
          </p:cNvSpPr>
          <p:nvPr/>
        </p:nvSpPr>
        <p:spPr bwMode="auto">
          <a:xfrm>
            <a:off x="5849239" y="1059582"/>
            <a:ext cx="2502322" cy="4648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90" lIns="68580" rIns="68580" tIns="34290" wrap="square">
            <a:spAutoFit/>
          </a:bodyPr>
          <a:lstStyle/>
          <a:p>
            <a:pPr>
              <a:lnSpc>
                <a:spcPct val="130000"/>
              </a:lnSpc>
            </a:pPr>
            <a:r>
              <a:rPr altLang="en-US" lang="zh-CN" sz="1000">
                <a:solidFill>
                  <a:schemeClr val="tx1">
                    <a:lumMod val="85000"/>
                    <a:lumOff val="15000"/>
                  </a:schemeClr>
                </a:solidFill>
                <a:latin charset="-122" panose="020b0503020204020204" pitchFamily="34" typeface="微软雅黑"/>
              </a:rPr>
              <a:t>单击此处添加文本单击此处添加文本</a:t>
            </a:r>
          </a:p>
          <a:p>
            <a:pPr>
              <a:lnSpc>
                <a:spcPct val="130000"/>
              </a:lnSpc>
            </a:pPr>
            <a:r>
              <a:rPr altLang="en-US" lang="zh-CN" sz="1000">
                <a:solidFill>
                  <a:schemeClr val="tx1">
                    <a:lumMod val="85000"/>
                    <a:lumOff val="15000"/>
                  </a:schemeClr>
                </a:solidFill>
                <a:latin charset="-122" panose="020b0503020204020204" pitchFamily="34" typeface="微软雅黑"/>
              </a:rPr>
              <a:t>单击此处添加文本单击此处添加文本</a:t>
            </a:r>
          </a:p>
        </p:txBody>
      </p:sp>
      <p:grpSp>
        <p:nvGrpSpPr>
          <p:cNvPr id="14" name="Group 22"/>
          <p:cNvGrpSpPr/>
          <p:nvPr/>
        </p:nvGrpSpPr>
        <p:grpSpPr>
          <a:xfrm>
            <a:off x="4857101" y="1763328"/>
            <a:ext cx="850106" cy="377429"/>
            <a:chExt cx="1131895" cy="504056"/>
          </a:xfrm>
        </p:grpSpPr>
        <p:sp>
          <p:nvSpPr>
            <p:cNvPr id="15" name="矩形 46"/>
            <p:cNvSpPr>
              <a:spLocks noChangeArrowheads="1"/>
            </p:cNvSpPr>
            <p:nvPr/>
          </p:nvSpPr>
          <p:spPr bwMode="auto">
            <a:xfrm>
              <a:off x="0" y="0"/>
              <a:ext cx="1080120" cy="504056"/>
            </a:xfrm>
            <a:prstGeom prst="rect">
              <a:avLst/>
            </a:prstGeom>
            <a:solidFill>
              <a:schemeClr val="accent1">
                <a:alpha val="24000"/>
              </a:schemeClr>
            </a:solidFill>
            <a:ln cmpd="sng" w="12700">
              <a:solidFill>
                <a:schemeClr val="accent1"/>
              </a:solidFill>
              <a:miter lim="800000"/>
            </a:ln>
            <a:extLst/>
          </p:spPr>
          <p:txBody>
            <a:bodyPr anchor="ctr"/>
            <a:lstStyle/>
            <a:p>
              <a:pPr algn="ctr"/>
              <a:endParaRPr altLang="zh-CN" lang="zh-CN" sz="1400">
                <a:solidFill>
                  <a:schemeClr val="tx1">
                    <a:lumMod val="85000"/>
                    <a:lumOff val="15000"/>
                  </a:schemeClr>
                </a:solidFill>
                <a:latin typeface="+mn-ea"/>
                <a:sym charset="-122" pitchFamily="2" typeface="宋体"/>
              </a:endParaRPr>
            </a:p>
          </p:txBody>
        </p:sp>
        <p:sp>
          <p:nvSpPr>
            <p:cNvPr id="16" name="文本框 47"/>
            <p:cNvSpPr>
              <a:spLocks noChangeArrowheads="1"/>
            </p:cNvSpPr>
            <p:nvPr/>
          </p:nvSpPr>
          <p:spPr bwMode="auto">
            <a:xfrm>
              <a:off x="51774" y="41772"/>
              <a:ext cx="1080121" cy="431586"/>
            </a:xfrm>
            <a:prstGeom prst="rect">
              <a:avLst/>
            </a:prstGeom>
            <a:noFill/>
            <a:ln cmpd="sng" w="12700">
              <a:noFill/>
              <a:miter lim="800000"/>
            </a:ln>
            <a:extLst/>
          </p:spPr>
          <p:txBody>
            <a:bodyPr anchor="ctr"/>
            <a:lstStyle/>
            <a:p>
              <a:pPr algn="ctr"/>
              <a:r>
                <a:rPr altLang="en-US" lang="zh-CN" sz="1400">
                  <a:solidFill>
                    <a:schemeClr val="tx1">
                      <a:lumMod val="85000"/>
                      <a:lumOff val="15000"/>
                    </a:schemeClr>
                  </a:solidFill>
                  <a:latin typeface="+mn-ea"/>
                  <a:sym charset="-122" typeface="方正兰亭细黑_GBK"/>
                </a:rPr>
                <a:t>关键字</a:t>
              </a:r>
            </a:p>
          </p:txBody>
        </p:sp>
      </p:grpSp>
      <p:sp>
        <p:nvSpPr>
          <p:cNvPr id="17" name="矩形 60"/>
          <p:cNvSpPr>
            <a:spLocks noChangeArrowheads="1"/>
          </p:cNvSpPr>
          <p:nvPr/>
        </p:nvSpPr>
        <p:spPr bwMode="auto">
          <a:xfrm>
            <a:off x="5849239" y="1721508"/>
            <a:ext cx="2502322" cy="4648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90" lIns="68580" rIns="68580" tIns="34290" wrap="square">
            <a:spAutoFit/>
          </a:bodyPr>
          <a:lstStyle/>
          <a:p>
            <a:pPr>
              <a:lnSpc>
                <a:spcPct val="130000"/>
              </a:lnSpc>
            </a:pPr>
            <a:r>
              <a:rPr altLang="en-US" lang="zh-CN" sz="1000">
                <a:solidFill>
                  <a:schemeClr val="tx1">
                    <a:lumMod val="85000"/>
                    <a:lumOff val="15000"/>
                  </a:schemeClr>
                </a:solidFill>
                <a:latin charset="-122" panose="020b0503020204020204" pitchFamily="34" typeface="微软雅黑"/>
              </a:rPr>
              <a:t>单击此处添加文本单击此处添加文本</a:t>
            </a:r>
          </a:p>
          <a:p>
            <a:pPr>
              <a:lnSpc>
                <a:spcPct val="130000"/>
              </a:lnSpc>
            </a:pPr>
            <a:r>
              <a:rPr altLang="en-US" lang="zh-CN" sz="1000">
                <a:solidFill>
                  <a:schemeClr val="tx1">
                    <a:lumMod val="85000"/>
                    <a:lumOff val="15000"/>
                  </a:schemeClr>
                </a:solidFill>
                <a:latin charset="-122" panose="020b0503020204020204" pitchFamily="34" typeface="微软雅黑"/>
              </a:rPr>
              <a:t>单击此处添加文本单击此处添加文本</a:t>
            </a:r>
          </a:p>
        </p:txBody>
      </p:sp>
      <p:grpSp>
        <p:nvGrpSpPr>
          <p:cNvPr id="18" name="Group 22"/>
          <p:cNvGrpSpPr/>
          <p:nvPr/>
        </p:nvGrpSpPr>
        <p:grpSpPr>
          <a:xfrm>
            <a:off x="4857101" y="2434857"/>
            <a:ext cx="850106" cy="377429"/>
            <a:chExt cx="1131895" cy="504056"/>
          </a:xfrm>
        </p:grpSpPr>
        <p:sp>
          <p:nvSpPr>
            <p:cNvPr id="19" name="矩形 46"/>
            <p:cNvSpPr>
              <a:spLocks noChangeArrowheads="1"/>
            </p:cNvSpPr>
            <p:nvPr/>
          </p:nvSpPr>
          <p:spPr bwMode="auto">
            <a:xfrm>
              <a:off x="0" y="0"/>
              <a:ext cx="1080120" cy="504056"/>
            </a:xfrm>
            <a:prstGeom prst="rect">
              <a:avLst/>
            </a:prstGeom>
            <a:solidFill>
              <a:schemeClr val="accent1">
                <a:alpha val="24000"/>
              </a:schemeClr>
            </a:solidFill>
            <a:ln cmpd="sng" w="12700">
              <a:solidFill>
                <a:schemeClr val="accent1"/>
              </a:solidFill>
              <a:miter lim="800000"/>
            </a:ln>
            <a:extLst/>
          </p:spPr>
          <p:txBody>
            <a:bodyPr anchor="ctr"/>
            <a:lstStyle/>
            <a:p>
              <a:pPr algn="ctr"/>
              <a:endParaRPr altLang="zh-CN" lang="zh-CN" sz="1400">
                <a:solidFill>
                  <a:schemeClr val="tx1">
                    <a:lumMod val="85000"/>
                    <a:lumOff val="15000"/>
                  </a:schemeClr>
                </a:solidFill>
                <a:latin typeface="+mn-ea"/>
                <a:sym charset="-122" pitchFamily="2" typeface="宋体"/>
              </a:endParaRPr>
            </a:p>
          </p:txBody>
        </p:sp>
        <p:sp>
          <p:nvSpPr>
            <p:cNvPr id="20" name="文本框 47"/>
            <p:cNvSpPr>
              <a:spLocks noChangeArrowheads="1"/>
            </p:cNvSpPr>
            <p:nvPr/>
          </p:nvSpPr>
          <p:spPr bwMode="auto">
            <a:xfrm>
              <a:off x="51774" y="41772"/>
              <a:ext cx="1080121" cy="431586"/>
            </a:xfrm>
            <a:prstGeom prst="rect">
              <a:avLst/>
            </a:prstGeom>
            <a:noFill/>
            <a:ln cmpd="sng" w="12700">
              <a:noFill/>
              <a:miter lim="800000"/>
            </a:ln>
            <a:extLst/>
          </p:spPr>
          <p:txBody>
            <a:bodyPr anchor="ctr"/>
            <a:lstStyle/>
            <a:p>
              <a:pPr algn="ctr"/>
              <a:r>
                <a:rPr altLang="en-US" lang="zh-CN" sz="1400">
                  <a:solidFill>
                    <a:schemeClr val="tx1">
                      <a:lumMod val="85000"/>
                      <a:lumOff val="15000"/>
                    </a:schemeClr>
                  </a:solidFill>
                  <a:latin typeface="+mn-ea"/>
                  <a:sym charset="-122" typeface="方正兰亭细黑_GBK"/>
                </a:rPr>
                <a:t>关键字</a:t>
              </a:r>
            </a:p>
          </p:txBody>
        </p:sp>
      </p:grpSp>
      <p:sp>
        <p:nvSpPr>
          <p:cNvPr id="21" name="矩形 60"/>
          <p:cNvSpPr>
            <a:spLocks noChangeArrowheads="1"/>
          </p:cNvSpPr>
          <p:nvPr/>
        </p:nvSpPr>
        <p:spPr bwMode="auto">
          <a:xfrm>
            <a:off x="5849239" y="2393037"/>
            <a:ext cx="2502322" cy="4648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90" lIns="68580" rIns="68580" tIns="34290" wrap="square">
            <a:spAutoFit/>
          </a:bodyPr>
          <a:lstStyle/>
          <a:p>
            <a:pPr>
              <a:lnSpc>
                <a:spcPct val="130000"/>
              </a:lnSpc>
            </a:pPr>
            <a:r>
              <a:rPr altLang="en-US" lang="zh-CN" sz="1000">
                <a:solidFill>
                  <a:schemeClr val="tx1">
                    <a:lumMod val="85000"/>
                    <a:lumOff val="15000"/>
                  </a:schemeClr>
                </a:solidFill>
                <a:latin charset="-122" panose="020b0503020204020204" pitchFamily="34" typeface="微软雅黑"/>
              </a:rPr>
              <a:t>单击此处添加文本单击此处添加文本</a:t>
            </a:r>
          </a:p>
          <a:p>
            <a:pPr>
              <a:lnSpc>
                <a:spcPct val="130000"/>
              </a:lnSpc>
            </a:pPr>
            <a:r>
              <a:rPr altLang="en-US" lang="zh-CN" sz="1000">
                <a:solidFill>
                  <a:schemeClr val="tx1">
                    <a:lumMod val="85000"/>
                    <a:lumOff val="15000"/>
                  </a:schemeClr>
                </a:solidFill>
                <a:latin charset="-122" panose="020b0503020204020204" pitchFamily="34" typeface="微软雅黑"/>
              </a:rPr>
              <a:t>单击此处添加文本单击此处添加文本</a:t>
            </a:r>
          </a:p>
        </p:txBody>
      </p:sp>
      <p:grpSp>
        <p:nvGrpSpPr>
          <p:cNvPr id="22" name="组合 21"/>
          <p:cNvGrpSpPr/>
          <p:nvPr/>
        </p:nvGrpSpPr>
        <p:grpSpPr>
          <a:xfrm>
            <a:off x="3779912" y="1294263"/>
            <a:ext cx="1005181" cy="1333454"/>
            <a:chOff x="3851920" y="1290118"/>
            <a:chExt cx="1005181" cy="1333454"/>
          </a:xfrm>
        </p:grpSpPr>
        <p:cxnSp>
          <p:nvCxnSpPr>
            <p:cNvPr id="23" name="肘形连接符 22"/>
            <p:cNvCxnSpPr>
              <a:endCxn id="19" idx="1"/>
            </p:cNvCxnSpPr>
            <p:nvPr/>
          </p:nvCxnSpPr>
          <p:spPr>
            <a:xfrm flipH="1" rot="16200000">
              <a:off x="4276056" y="2042527"/>
              <a:ext cx="750262" cy="411827"/>
            </a:xfrm>
            <a:prstGeom prst="bentConnector2">
              <a:avLst/>
            </a:prstGeom>
            <a:ln>
              <a:solidFill>
                <a:schemeClr val="bg1">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4" name="肘形连接符 23"/>
            <p:cNvCxnSpPr>
              <a:endCxn id="11" idx="1"/>
            </p:cNvCxnSpPr>
            <p:nvPr/>
          </p:nvCxnSpPr>
          <p:spPr>
            <a:xfrm flipH="1" flipV="1" rot="5400000">
              <a:off x="4359591" y="1375800"/>
              <a:ext cx="583192" cy="411827"/>
            </a:xfrm>
            <a:prstGeom prst="bentConnector2">
              <a:avLst/>
            </a:prstGeom>
            <a:ln>
              <a:solidFill>
                <a:schemeClr val="bg1">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5" name="直接箭头连接符 24"/>
            <p:cNvCxnSpPr/>
            <p:nvPr/>
          </p:nvCxnSpPr>
          <p:spPr>
            <a:xfrm>
              <a:off x="3851920" y="1947897"/>
              <a:ext cx="1005181" cy="0"/>
            </a:xfrm>
            <a:prstGeom prst="straightConnector1">
              <a:avLst/>
            </a:prstGeom>
            <a:ln>
              <a:solidFill>
                <a:schemeClr val="bg1">
                  <a:lumMod val="75000"/>
                </a:schemeClr>
              </a:solidFill>
              <a:tailEnd type="arrow"/>
            </a:ln>
          </p:spPr>
          <p:style>
            <a:lnRef idx="1">
              <a:schemeClr val="accent1"/>
            </a:lnRef>
            <a:fillRef idx="0">
              <a:schemeClr val="accent1"/>
            </a:fillRef>
            <a:effectRef idx="0">
              <a:schemeClr val="accent1"/>
            </a:effectRef>
            <a:fontRef idx="minor">
              <a:schemeClr val="tx1"/>
            </a:fontRef>
          </p:style>
        </p:cxnSp>
      </p:grpSp>
      <p:sp>
        <p:nvSpPr>
          <p:cNvPr id="27" name="TextBox 26"/>
          <p:cNvSpPr txBox="1"/>
          <p:nvPr/>
        </p:nvSpPr>
        <p:spPr>
          <a:xfrm>
            <a:off x="-41955" y="-2540818"/>
            <a:ext cx="868680" cy="365760"/>
          </a:xfrm>
          <a:prstGeom prst="rect">
            <a:avLst/>
          </a:prstGeom>
          <a:noFill/>
        </p:spPr>
        <p:txBody>
          <a:bodyPr rtlCol="0" wrap="none">
            <a:spAutoFit/>
          </a:bodyPr>
          <a:lstStyle/>
          <a:p>
            <a:r>
              <a:rPr altLang="en-US" lang="zh-CN"/>
              <a:t>延迟符</a:t>
            </a:r>
          </a:p>
        </p:txBody>
      </p:sp>
    </p:spTree>
    <p:extLst>
      <p:ext uri="{BB962C8B-B14F-4D97-AF65-F5344CB8AC3E}">
        <p14:creationId val="4027309100"/>
      </p:ext>
    </p:extLst>
  </p:cSld>
  <p:clrMapOvr>
    <a:masterClrMapping/>
  </p:clrMapOvr>
  <mc:AlternateContent>
    <mc:Choice Requires="p14">
      <p:transition p14:dur="700" spd="med">
        <p:fade/>
      </p:transition>
    </mc:Choice>
    <mc:Fallback>
      <p:transition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8">
                                  <p:stCondLst>
                                    <p:cond delay="0"/>
                                  </p:stCondLst>
                                  <p:childTnLst>
                                    <p:set>
                                      <p:cBhvr>
                                        <p:cTn dur="1" fill="hold" id="6">
                                          <p:stCondLst>
                                            <p:cond delay="0"/>
                                          </p:stCondLst>
                                        </p:cTn>
                                        <p:tgtEl>
                                          <p:spTgt spid="6"/>
                                        </p:tgtEl>
                                        <p:attrNameLst>
                                          <p:attrName>style.visibility</p:attrName>
                                        </p:attrNameLst>
                                      </p:cBhvr>
                                      <p:to>
                                        <p:strVal val="visible"/>
                                      </p:to>
                                    </p:set>
                                    <p:animEffect filter="wipe(left)" transition="in">
                                      <p:cBhvr>
                                        <p:cTn dur="500" id="7"/>
                                        <p:tgtEl>
                                          <p:spTgt spid="6"/>
                                        </p:tgtEl>
                                      </p:cBhvr>
                                    </p:animEffect>
                                  </p:childTnLst>
                                </p:cTn>
                              </p:par>
                              <p:par>
                                <p:cTn fill="hold" grpId="0" id="8" nodeType="withEffect" presetClass="entr" presetID="21" presetSubtype="1">
                                  <p:stCondLst>
                                    <p:cond delay="200"/>
                                  </p:stCondLst>
                                  <p:childTnLst>
                                    <p:set>
                                      <p:cBhvr>
                                        <p:cTn dur="1" fill="hold" id="9">
                                          <p:stCondLst>
                                            <p:cond delay="0"/>
                                          </p:stCondLst>
                                        </p:cTn>
                                        <p:tgtEl>
                                          <p:spTgt spid="9"/>
                                        </p:tgtEl>
                                        <p:attrNameLst>
                                          <p:attrName>style.visibility</p:attrName>
                                        </p:attrNameLst>
                                      </p:cBhvr>
                                      <p:to>
                                        <p:strVal val="visible"/>
                                      </p:to>
                                    </p:set>
                                    <p:animEffect filter="wheel(1)" transition="in">
                                      <p:cBhvr>
                                        <p:cTn dur="500" id="10"/>
                                        <p:tgtEl>
                                          <p:spTgt spid="9"/>
                                        </p:tgtEl>
                                      </p:cBhvr>
                                    </p:animEffect>
                                  </p:childTnLst>
                                </p:cTn>
                              </p:par>
                            </p:childTnLst>
                          </p:cTn>
                        </p:par>
                        <p:par>
                          <p:cTn fill="hold" id="11" nodeType="afterGroup">
                            <p:stCondLst>
                              <p:cond delay="700"/>
                            </p:stCondLst>
                            <p:childTnLst>
                              <p:par>
                                <p:cTn fill="hold" id="12" nodeType="afterEffect" presetClass="entr" presetID="22" presetSubtype="8">
                                  <p:stCondLst>
                                    <p:cond delay="0"/>
                                  </p:stCondLst>
                                  <p:childTnLst>
                                    <p:set>
                                      <p:cBhvr>
                                        <p:cTn dur="1" fill="hold" id="13">
                                          <p:stCondLst>
                                            <p:cond delay="0"/>
                                          </p:stCondLst>
                                        </p:cTn>
                                        <p:tgtEl>
                                          <p:spTgt spid="7"/>
                                        </p:tgtEl>
                                        <p:attrNameLst>
                                          <p:attrName>style.visibility</p:attrName>
                                        </p:attrNameLst>
                                      </p:cBhvr>
                                      <p:to>
                                        <p:strVal val="visible"/>
                                      </p:to>
                                    </p:set>
                                    <p:animEffect filter="wipe(left)" transition="in">
                                      <p:cBhvr>
                                        <p:cTn dur="500" id="14"/>
                                        <p:tgtEl>
                                          <p:spTgt spid="7"/>
                                        </p:tgtEl>
                                      </p:cBhvr>
                                    </p:animEffect>
                                  </p:childTnLst>
                                </p:cTn>
                              </p:par>
                            </p:childTnLst>
                          </p:cTn>
                        </p:par>
                        <p:par>
                          <p:cTn fill="hold" id="15" nodeType="afterGroup">
                            <p:stCondLst>
                              <p:cond delay="1200"/>
                            </p:stCondLst>
                            <p:childTnLst>
                              <p:par>
                                <p:cTn fill="hold" grpId="0" id="16" nodeType="afterEffect" presetClass="entr" presetID="10" presetSubtype="0">
                                  <p:stCondLst>
                                    <p:cond delay="0"/>
                                  </p:stCondLst>
                                  <p:childTnLst>
                                    <p:set>
                                      <p:cBhvr>
                                        <p:cTn dur="1" fill="hold" id="17">
                                          <p:stCondLst>
                                            <p:cond delay="0"/>
                                          </p:stCondLst>
                                        </p:cTn>
                                        <p:tgtEl>
                                          <p:spTgt spid="8"/>
                                        </p:tgtEl>
                                        <p:attrNameLst>
                                          <p:attrName>style.visibility</p:attrName>
                                        </p:attrNameLst>
                                      </p:cBhvr>
                                      <p:to>
                                        <p:strVal val="visible"/>
                                      </p:to>
                                    </p:set>
                                    <p:animEffect filter="fade" transition="in">
                                      <p:cBhvr>
                                        <p:cTn dur="500" id="18"/>
                                        <p:tgtEl>
                                          <p:spTgt spid="8"/>
                                        </p:tgtEl>
                                      </p:cBhvr>
                                    </p:animEffect>
                                  </p:childTnLst>
                                </p:cTn>
                              </p:par>
                            </p:childTnLst>
                          </p:cTn>
                        </p:par>
                        <p:par>
                          <p:cTn fill="hold" id="19" nodeType="afterGroup">
                            <p:stCondLst>
                              <p:cond delay="1700"/>
                            </p:stCondLst>
                            <p:childTnLst>
                              <p:par>
                                <p:cTn fill="hold" id="20" nodeType="afterEffect" presetClass="entr" presetID="22" presetSubtype="8">
                                  <p:stCondLst>
                                    <p:cond delay="0"/>
                                  </p:stCondLst>
                                  <p:childTnLst>
                                    <p:set>
                                      <p:cBhvr>
                                        <p:cTn dur="1" fill="hold" id="21">
                                          <p:stCondLst>
                                            <p:cond delay="0"/>
                                          </p:stCondLst>
                                        </p:cTn>
                                        <p:tgtEl>
                                          <p:spTgt spid="22"/>
                                        </p:tgtEl>
                                        <p:attrNameLst>
                                          <p:attrName>style.visibility</p:attrName>
                                        </p:attrNameLst>
                                      </p:cBhvr>
                                      <p:to>
                                        <p:strVal val="visible"/>
                                      </p:to>
                                    </p:set>
                                    <p:animEffect filter="wipe(left)" transition="in">
                                      <p:cBhvr>
                                        <p:cTn dur="500" id="22"/>
                                        <p:tgtEl>
                                          <p:spTgt spid="22"/>
                                        </p:tgtEl>
                                      </p:cBhvr>
                                    </p:animEffect>
                                  </p:childTnLst>
                                </p:cTn>
                              </p:par>
                            </p:childTnLst>
                          </p:cTn>
                        </p:par>
                        <p:par>
                          <p:cTn fill="hold" id="23" nodeType="afterGroup">
                            <p:stCondLst>
                              <p:cond delay="2200"/>
                            </p:stCondLst>
                            <p:childTnLst>
                              <p:par>
                                <p:cTn fill="hold" id="24" nodeType="afterEffect" presetClass="entr" presetID="10" presetSubtype="0">
                                  <p:stCondLst>
                                    <p:cond delay="0"/>
                                  </p:stCondLst>
                                  <p:childTnLst>
                                    <p:set>
                                      <p:cBhvr>
                                        <p:cTn dur="1" fill="hold" id="25">
                                          <p:stCondLst>
                                            <p:cond delay="0"/>
                                          </p:stCondLst>
                                        </p:cTn>
                                        <p:tgtEl>
                                          <p:spTgt spid="10"/>
                                        </p:tgtEl>
                                        <p:attrNameLst>
                                          <p:attrName>style.visibility</p:attrName>
                                        </p:attrNameLst>
                                      </p:cBhvr>
                                      <p:to>
                                        <p:strVal val="visible"/>
                                      </p:to>
                                    </p:set>
                                    <p:animEffect filter="fade" transition="in">
                                      <p:cBhvr>
                                        <p:cTn dur="500" id="26"/>
                                        <p:tgtEl>
                                          <p:spTgt spid="10"/>
                                        </p:tgtEl>
                                      </p:cBhvr>
                                    </p:animEffect>
                                  </p:childTnLst>
                                </p:cTn>
                              </p:par>
                            </p:childTnLst>
                          </p:cTn>
                        </p:par>
                        <p:par>
                          <p:cTn fill="hold" id="27" nodeType="afterGroup">
                            <p:stCondLst>
                              <p:cond delay="2700"/>
                            </p:stCondLst>
                            <p:childTnLst>
                              <p:par>
                                <p:cTn decel="100000" fill="hold" grpId="0" id="28" nodeType="afterEffect" presetClass="entr" presetID="2" presetSubtype="2">
                                  <p:stCondLst>
                                    <p:cond delay="0"/>
                                  </p:stCondLst>
                                  <p:childTnLst>
                                    <p:set>
                                      <p:cBhvr>
                                        <p:cTn dur="1" fill="hold" id="29">
                                          <p:stCondLst>
                                            <p:cond delay="0"/>
                                          </p:stCondLst>
                                        </p:cTn>
                                        <p:tgtEl>
                                          <p:spTgt spid="13"/>
                                        </p:tgtEl>
                                        <p:attrNameLst>
                                          <p:attrName>style.visibility</p:attrName>
                                        </p:attrNameLst>
                                      </p:cBhvr>
                                      <p:to>
                                        <p:strVal val="visible"/>
                                      </p:to>
                                    </p:set>
                                    <p:anim calcmode="lin" valueType="num">
                                      <p:cBhvr additive="base">
                                        <p:cTn dur="500" fill="hold" id="30"/>
                                        <p:tgtEl>
                                          <p:spTgt spid="13"/>
                                        </p:tgtEl>
                                        <p:attrNameLst>
                                          <p:attrName>ppt_x</p:attrName>
                                        </p:attrNameLst>
                                      </p:cBhvr>
                                      <p:tavLst>
                                        <p:tav tm="0">
                                          <p:val>
                                            <p:strVal val="1+#ppt_w/2"/>
                                          </p:val>
                                        </p:tav>
                                        <p:tav tm="100000">
                                          <p:val>
                                            <p:strVal val="#ppt_x"/>
                                          </p:val>
                                        </p:tav>
                                      </p:tavLst>
                                    </p:anim>
                                    <p:anim calcmode="lin" valueType="num">
                                      <p:cBhvr additive="base">
                                        <p:cTn dur="500" fill="hold" id="31"/>
                                        <p:tgtEl>
                                          <p:spTgt spid="13"/>
                                        </p:tgtEl>
                                        <p:attrNameLst>
                                          <p:attrName>ppt_y</p:attrName>
                                        </p:attrNameLst>
                                      </p:cBhvr>
                                      <p:tavLst>
                                        <p:tav tm="0">
                                          <p:val>
                                            <p:strVal val="#ppt_y"/>
                                          </p:val>
                                        </p:tav>
                                        <p:tav tm="100000">
                                          <p:val>
                                            <p:strVal val="#ppt_y"/>
                                          </p:val>
                                        </p:tav>
                                      </p:tavLst>
                                    </p:anim>
                                  </p:childTnLst>
                                </p:cTn>
                              </p:par>
                            </p:childTnLst>
                          </p:cTn>
                        </p:par>
                        <p:par>
                          <p:cTn fill="hold" id="32" nodeType="afterGroup">
                            <p:stCondLst>
                              <p:cond delay="3200"/>
                            </p:stCondLst>
                            <p:childTnLst>
                              <p:par>
                                <p:cTn fill="hold" id="33" nodeType="afterEffect" presetClass="entr" presetID="10" presetSubtype="0">
                                  <p:stCondLst>
                                    <p:cond delay="0"/>
                                  </p:stCondLst>
                                  <p:childTnLst>
                                    <p:set>
                                      <p:cBhvr>
                                        <p:cTn dur="1" fill="hold" id="34">
                                          <p:stCondLst>
                                            <p:cond delay="0"/>
                                          </p:stCondLst>
                                        </p:cTn>
                                        <p:tgtEl>
                                          <p:spTgt spid="14"/>
                                        </p:tgtEl>
                                        <p:attrNameLst>
                                          <p:attrName>style.visibility</p:attrName>
                                        </p:attrNameLst>
                                      </p:cBhvr>
                                      <p:to>
                                        <p:strVal val="visible"/>
                                      </p:to>
                                    </p:set>
                                    <p:animEffect filter="fade" transition="in">
                                      <p:cBhvr>
                                        <p:cTn dur="500" id="35"/>
                                        <p:tgtEl>
                                          <p:spTgt spid="14"/>
                                        </p:tgtEl>
                                      </p:cBhvr>
                                    </p:animEffect>
                                  </p:childTnLst>
                                </p:cTn>
                              </p:par>
                            </p:childTnLst>
                          </p:cTn>
                        </p:par>
                        <p:par>
                          <p:cTn fill="hold" id="36" nodeType="afterGroup">
                            <p:stCondLst>
                              <p:cond delay="3700"/>
                            </p:stCondLst>
                            <p:childTnLst>
                              <p:par>
                                <p:cTn decel="100000" fill="hold" grpId="0" id="37" nodeType="afterEffect" presetClass="entr" presetID="2" presetSubtype="2">
                                  <p:stCondLst>
                                    <p:cond delay="0"/>
                                  </p:stCondLst>
                                  <p:childTnLst>
                                    <p:set>
                                      <p:cBhvr>
                                        <p:cTn dur="1" fill="hold" id="38">
                                          <p:stCondLst>
                                            <p:cond delay="0"/>
                                          </p:stCondLst>
                                        </p:cTn>
                                        <p:tgtEl>
                                          <p:spTgt spid="17"/>
                                        </p:tgtEl>
                                        <p:attrNameLst>
                                          <p:attrName>style.visibility</p:attrName>
                                        </p:attrNameLst>
                                      </p:cBhvr>
                                      <p:to>
                                        <p:strVal val="visible"/>
                                      </p:to>
                                    </p:set>
                                    <p:anim calcmode="lin" valueType="num">
                                      <p:cBhvr additive="base">
                                        <p:cTn dur="500" fill="hold" id="39"/>
                                        <p:tgtEl>
                                          <p:spTgt spid="17"/>
                                        </p:tgtEl>
                                        <p:attrNameLst>
                                          <p:attrName>ppt_x</p:attrName>
                                        </p:attrNameLst>
                                      </p:cBhvr>
                                      <p:tavLst>
                                        <p:tav tm="0">
                                          <p:val>
                                            <p:strVal val="1+#ppt_w/2"/>
                                          </p:val>
                                        </p:tav>
                                        <p:tav tm="100000">
                                          <p:val>
                                            <p:strVal val="#ppt_x"/>
                                          </p:val>
                                        </p:tav>
                                      </p:tavLst>
                                    </p:anim>
                                    <p:anim calcmode="lin" valueType="num">
                                      <p:cBhvr additive="base">
                                        <p:cTn dur="500" fill="hold" id="40"/>
                                        <p:tgtEl>
                                          <p:spTgt spid="17"/>
                                        </p:tgtEl>
                                        <p:attrNameLst>
                                          <p:attrName>ppt_y</p:attrName>
                                        </p:attrNameLst>
                                      </p:cBhvr>
                                      <p:tavLst>
                                        <p:tav tm="0">
                                          <p:val>
                                            <p:strVal val="#ppt_y"/>
                                          </p:val>
                                        </p:tav>
                                        <p:tav tm="100000">
                                          <p:val>
                                            <p:strVal val="#ppt_y"/>
                                          </p:val>
                                        </p:tav>
                                      </p:tavLst>
                                    </p:anim>
                                  </p:childTnLst>
                                </p:cTn>
                              </p:par>
                            </p:childTnLst>
                          </p:cTn>
                        </p:par>
                        <p:par>
                          <p:cTn fill="hold" id="41" nodeType="afterGroup">
                            <p:stCondLst>
                              <p:cond delay="4200"/>
                            </p:stCondLst>
                            <p:childTnLst>
                              <p:par>
                                <p:cTn fill="hold" id="42" nodeType="afterEffect" presetClass="entr" presetID="10" presetSubtype="0">
                                  <p:stCondLst>
                                    <p:cond delay="0"/>
                                  </p:stCondLst>
                                  <p:childTnLst>
                                    <p:set>
                                      <p:cBhvr>
                                        <p:cTn dur="1" fill="hold" id="43">
                                          <p:stCondLst>
                                            <p:cond delay="0"/>
                                          </p:stCondLst>
                                        </p:cTn>
                                        <p:tgtEl>
                                          <p:spTgt spid="18"/>
                                        </p:tgtEl>
                                        <p:attrNameLst>
                                          <p:attrName>style.visibility</p:attrName>
                                        </p:attrNameLst>
                                      </p:cBhvr>
                                      <p:to>
                                        <p:strVal val="visible"/>
                                      </p:to>
                                    </p:set>
                                    <p:animEffect filter="fade" transition="in">
                                      <p:cBhvr>
                                        <p:cTn dur="500" id="44"/>
                                        <p:tgtEl>
                                          <p:spTgt spid="18"/>
                                        </p:tgtEl>
                                      </p:cBhvr>
                                    </p:animEffect>
                                  </p:childTnLst>
                                </p:cTn>
                              </p:par>
                            </p:childTnLst>
                          </p:cTn>
                        </p:par>
                        <p:par>
                          <p:cTn fill="hold" id="45" nodeType="afterGroup">
                            <p:stCondLst>
                              <p:cond delay="4700"/>
                            </p:stCondLst>
                            <p:childTnLst>
                              <p:par>
                                <p:cTn decel="100000" fill="hold" grpId="0" id="46" nodeType="afterEffect" presetClass="entr" presetID="2" presetSubtype="2">
                                  <p:stCondLst>
                                    <p:cond delay="0"/>
                                  </p:stCondLst>
                                  <p:childTnLst>
                                    <p:set>
                                      <p:cBhvr>
                                        <p:cTn dur="1" fill="hold" id="47">
                                          <p:stCondLst>
                                            <p:cond delay="0"/>
                                          </p:stCondLst>
                                        </p:cTn>
                                        <p:tgtEl>
                                          <p:spTgt spid="21"/>
                                        </p:tgtEl>
                                        <p:attrNameLst>
                                          <p:attrName>style.visibility</p:attrName>
                                        </p:attrNameLst>
                                      </p:cBhvr>
                                      <p:to>
                                        <p:strVal val="visible"/>
                                      </p:to>
                                    </p:set>
                                    <p:anim calcmode="lin" valueType="num">
                                      <p:cBhvr additive="base">
                                        <p:cTn dur="500" fill="hold" id="48"/>
                                        <p:tgtEl>
                                          <p:spTgt spid="21"/>
                                        </p:tgtEl>
                                        <p:attrNameLst>
                                          <p:attrName>ppt_x</p:attrName>
                                        </p:attrNameLst>
                                      </p:cBhvr>
                                      <p:tavLst>
                                        <p:tav tm="0">
                                          <p:val>
                                            <p:strVal val="1+#ppt_w/2"/>
                                          </p:val>
                                        </p:tav>
                                        <p:tav tm="100000">
                                          <p:val>
                                            <p:strVal val="#ppt_x"/>
                                          </p:val>
                                        </p:tav>
                                      </p:tavLst>
                                    </p:anim>
                                    <p:anim calcmode="lin" valueType="num">
                                      <p:cBhvr additive="base">
                                        <p:cTn dur="500" fill="hold" id="49"/>
                                        <p:tgtEl>
                                          <p:spTgt spid="21"/>
                                        </p:tgtEl>
                                        <p:attrNameLst>
                                          <p:attrName>ppt_y</p:attrName>
                                        </p:attrNameLst>
                                      </p:cBhvr>
                                      <p:tavLst>
                                        <p:tav tm="0">
                                          <p:val>
                                            <p:strVal val="#ppt_y"/>
                                          </p:val>
                                        </p:tav>
                                        <p:tav tm="100000">
                                          <p:val>
                                            <p:strVal val="#ppt_y"/>
                                          </p:val>
                                        </p:tav>
                                      </p:tavLst>
                                    </p:anim>
                                  </p:childTnLst>
                                </p:cTn>
                              </p:par>
                            </p:childTnLst>
                          </p:cTn>
                        </p:par>
                        <p:par>
                          <p:cTn fill="hold" id="50" nodeType="afterGroup">
                            <p:stCondLst>
                              <p:cond delay="5200"/>
                            </p:stCondLst>
                            <p:childTnLst>
                              <p:par>
                                <p:cTn fill="hold" id="51" nodeType="afterEffect" presetClass="entr" presetID="2" presetSubtype="8">
                                  <p:stCondLst>
                                    <p:cond delay="0"/>
                                  </p:stCondLst>
                                  <p:childTnLst>
                                    <p:set>
                                      <p:cBhvr>
                                        <p:cTn dur="1" fill="hold" id="52">
                                          <p:stCondLst>
                                            <p:cond delay="0"/>
                                          </p:stCondLst>
                                        </p:cTn>
                                        <p:tgtEl>
                                          <p:spTgt spid="3"/>
                                        </p:tgtEl>
                                        <p:attrNameLst>
                                          <p:attrName>style.visibility</p:attrName>
                                        </p:attrNameLst>
                                      </p:cBhvr>
                                      <p:to>
                                        <p:strVal val="visible"/>
                                      </p:to>
                                    </p:set>
                                    <p:anim calcmode="lin" valueType="num">
                                      <p:cBhvr additive="base">
                                        <p:cTn dur="500" fill="hold" id="53"/>
                                        <p:tgtEl>
                                          <p:spTgt spid="3"/>
                                        </p:tgtEl>
                                        <p:attrNameLst>
                                          <p:attrName>ppt_x</p:attrName>
                                        </p:attrNameLst>
                                      </p:cBhvr>
                                      <p:tavLst>
                                        <p:tav tm="0">
                                          <p:val>
                                            <p:strVal val="0-#ppt_w/2"/>
                                          </p:val>
                                        </p:tav>
                                        <p:tav tm="100000">
                                          <p:val>
                                            <p:strVal val="#ppt_x"/>
                                          </p:val>
                                        </p:tav>
                                      </p:tavLst>
                                    </p:anim>
                                    <p:anim calcmode="lin" valueType="num">
                                      <p:cBhvr additive="base">
                                        <p:cTn dur="500" fill="hold" id="54"/>
                                        <p:tgtEl>
                                          <p:spTgt spid="3"/>
                                        </p:tgtEl>
                                        <p:attrNameLst>
                                          <p:attrName>ppt_y</p:attrName>
                                        </p:attrNameLst>
                                      </p:cBhvr>
                                      <p:tavLst>
                                        <p:tav tm="0">
                                          <p:val>
                                            <p:strVal val="#ppt_y"/>
                                          </p:val>
                                        </p:tav>
                                        <p:tav tm="100000">
                                          <p:val>
                                            <p:strVal val="#ppt_y"/>
                                          </p:val>
                                        </p:tav>
                                      </p:tavLst>
                                    </p:anim>
                                  </p:childTnLst>
                                </p:cTn>
                              </p:par>
                              <p:par>
                                <p:cTn fill="hold" id="55" nodeType="withEffect" presetClass="entr" presetID="2" presetSubtype="8">
                                  <p:stCondLst>
                                    <p:cond delay="0"/>
                                  </p:stCondLst>
                                  <p:childTnLst>
                                    <p:set>
                                      <p:cBhvr>
                                        <p:cTn dur="1" fill="hold" id="56">
                                          <p:stCondLst>
                                            <p:cond delay="0"/>
                                          </p:stCondLst>
                                        </p:cTn>
                                        <p:tgtEl>
                                          <p:spTgt spid="4"/>
                                        </p:tgtEl>
                                        <p:attrNameLst>
                                          <p:attrName>style.visibility</p:attrName>
                                        </p:attrNameLst>
                                      </p:cBhvr>
                                      <p:to>
                                        <p:strVal val="visible"/>
                                      </p:to>
                                    </p:set>
                                    <p:anim calcmode="lin" valueType="num">
                                      <p:cBhvr additive="base">
                                        <p:cTn dur="500" fill="hold" id="57"/>
                                        <p:tgtEl>
                                          <p:spTgt spid="4"/>
                                        </p:tgtEl>
                                        <p:attrNameLst>
                                          <p:attrName>ppt_x</p:attrName>
                                        </p:attrNameLst>
                                      </p:cBhvr>
                                      <p:tavLst>
                                        <p:tav tm="0">
                                          <p:val>
                                            <p:strVal val="0-#ppt_w/2"/>
                                          </p:val>
                                        </p:tav>
                                        <p:tav tm="100000">
                                          <p:val>
                                            <p:strVal val="#ppt_x"/>
                                          </p:val>
                                        </p:tav>
                                      </p:tavLst>
                                    </p:anim>
                                    <p:anim calcmode="lin" valueType="num">
                                      <p:cBhvr additive="base">
                                        <p:cTn dur="500" fill="hold" id="58"/>
                                        <p:tgtEl>
                                          <p:spTgt spid="4"/>
                                        </p:tgtEl>
                                        <p:attrNameLst>
                                          <p:attrName>ppt_y</p:attrName>
                                        </p:attrNameLst>
                                      </p:cBhvr>
                                      <p:tavLst>
                                        <p:tav tm="0">
                                          <p:val>
                                            <p:strVal val="#ppt_y"/>
                                          </p:val>
                                        </p:tav>
                                        <p:tav tm="100000">
                                          <p:val>
                                            <p:strVal val="#ppt_y"/>
                                          </p:val>
                                        </p:tav>
                                      </p:tavLst>
                                    </p:anim>
                                  </p:childTnLst>
                                </p:cTn>
                              </p:par>
                              <p:par>
                                <p:cTn fill="hold" id="59" nodeType="withEffect" presetClass="entr" presetID="2" presetSubtype="8">
                                  <p:stCondLst>
                                    <p:cond delay="0"/>
                                  </p:stCondLst>
                                  <p:childTnLst>
                                    <p:set>
                                      <p:cBhvr>
                                        <p:cTn dur="1" fill="hold" id="60">
                                          <p:stCondLst>
                                            <p:cond delay="0"/>
                                          </p:stCondLst>
                                        </p:cTn>
                                        <p:tgtEl>
                                          <p:spTgt spid="5"/>
                                        </p:tgtEl>
                                        <p:attrNameLst>
                                          <p:attrName>style.visibility</p:attrName>
                                        </p:attrNameLst>
                                      </p:cBhvr>
                                      <p:to>
                                        <p:strVal val="visible"/>
                                      </p:to>
                                    </p:set>
                                    <p:anim calcmode="lin" valueType="num">
                                      <p:cBhvr additive="base">
                                        <p:cTn dur="500" fill="hold" id="61"/>
                                        <p:tgtEl>
                                          <p:spTgt spid="5"/>
                                        </p:tgtEl>
                                        <p:attrNameLst>
                                          <p:attrName>ppt_x</p:attrName>
                                        </p:attrNameLst>
                                      </p:cBhvr>
                                      <p:tavLst>
                                        <p:tav tm="0">
                                          <p:val>
                                            <p:strVal val="0-#ppt_w/2"/>
                                          </p:val>
                                        </p:tav>
                                        <p:tav tm="100000">
                                          <p:val>
                                            <p:strVal val="#ppt_x"/>
                                          </p:val>
                                        </p:tav>
                                      </p:tavLst>
                                    </p:anim>
                                    <p:anim calcmode="lin" valueType="num">
                                      <p:cBhvr additive="base">
                                        <p:cTn dur="500" fill="hold" id="62"/>
                                        <p:tgtEl>
                                          <p:spTgt spid="5"/>
                                        </p:tgtEl>
                                        <p:attrNameLst>
                                          <p:attrName>ppt_y</p:attrName>
                                        </p:attrNameLst>
                                      </p:cBhvr>
                                      <p:tavLst>
                                        <p:tav tm="0">
                                          <p:val>
                                            <p:strVal val="#ppt_y"/>
                                          </p:val>
                                        </p:tav>
                                        <p:tav tm="100000">
                                          <p:val>
                                            <p:strVal val="#ppt_y"/>
                                          </p:val>
                                        </p:tav>
                                      </p:tavLst>
                                    </p:anim>
                                  </p:childTnLst>
                                </p:cTn>
                              </p:par>
                            </p:childTnLst>
                          </p:cTn>
                        </p:par>
                        <p:par>
                          <p:cTn fill="hold" id="63" nodeType="afterGroup">
                            <p:stCondLst>
                              <p:cond delay="5700"/>
                            </p:stCondLst>
                            <p:childTnLst>
                              <p:par>
                                <p:cTn fill="hold" grpId="0" id="64" nodeType="afterEffect" presetClass="entr" presetID="10" presetSubtype="0">
                                  <p:stCondLst>
                                    <p:cond delay="0"/>
                                  </p:stCondLst>
                                  <p:childTnLst>
                                    <p:set>
                                      <p:cBhvr>
                                        <p:cTn dur="1" fill="hold" id="65">
                                          <p:stCondLst>
                                            <p:cond delay="0"/>
                                          </p:stCondLst>
                                        </p:cTn>
                                        <p:tgtEl>
                                          <p:spTgt spid="27"/>
                                        </p:tgtEl>
                                        <p:attrNameLst>
                                          <p:attrName>style.visibility</p:attrName>
                                        </p:attrNameLst>
                                      </p:cBhvr>
                                      <p:to>
                                        <p:strVal val="visible"/>
                                      </p:to>
                                    </p:set>
                                    <p:animEffect filter="fade" transition="in">
                                      <p:cBhvr>
                                        <p:cTn dur="500" id="66"/>
                                        <p:tgtEl>
                                          <p:spTgt spid="2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
      <p:bldP grpId="0" spid="8"/>
      <p:bldP grpId="0" spid="9"/>
      <p:bldP grpId="0" spid="13"/>
      <p:bldP grpId="0" spid="17"/>
      <p:bldP grpId="0" spid="21"/>
      <p:bldP grpId="0" spid="27"/>
    </p:bldLst>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8" name="图片 27"/>
          <p:cNvPicPr>
            <a:picLocks noChangeAspect="1"/>
          </p:cNvPicPr>
          <p:nvPr/>
        </p:nvPicPr>
        <p:blipFill>
          <a:blip r:embed="rId3">
            <a:extLst>
              <a:ext uri="{28A0092B-C50C-407E-A947-70E740481C1C}">
                <a14:useLocalDpi val="0"/>
              </a:ext>
            </a:extLst>
          </a:blip>
          <a:stretch>
            <a:fillRect/>
          </a:stretch>
        </p:blipFill>
        <p:spPr>
          <a:xfrm flipH="1">
            <a:off x="0" y="0"/>
            <a:ext cx="9144000" cy="5143500"/>
          </a:xfrm>
          <a:prstGeom prst="rect">
            <a:avLst/>
          </a:prstGeom>
        </p:spPr>
      </p:pic>
      <p:sp>
        <p:nvSpPr>
          <p:cNvPr id="4" name="椭圆 3"/>
          <p:cNvSpPr/>
          <p:nvPr/>
        </p:nvSpPr>
        <p:spPr>
          <a:xfrm>
            <a:off x="2586717" y="611625"/>
            <a:ext cx="3701110" cy="370110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sz="4400">
              <a:solidFill>
                <a:srgbClr val="FFFF00"/>
              </a:solidFill>
              <a:latin charset="-122" panose="020b0503020204020204" pitchFamily="34" typeface="微软雅黑"/>
              <a:ea charset="-122" panose="020b0503020204020204" pitchFamily="34" typeface="微软雅黑"/>
            </a:endParaRPr>
          </a:p>
        </p:txBody>
      </p:sp>
      <p:sp>
        <p:nvSpPr>
          <p:cNvPr id="5" name="椭圆 4"/>
          <p:cNvSpPr/>
          <p:nvPr/>
        </p:nvSpPr>
        <p:spPr>
          <a:xfrm>
            <a:off x="2502344" y="527252"/>
            <a:ext cx="3869856" cy="3869854"/>
          </a:xfrm>
          <a:prstGeom prst="ellipse">
            <a:avLst/>
          </a:prstGeom>
          <a:noFill/>
          <a:ln w="117475">
            <a:solidFill>
              <a:schemeClr val="accent1">
                <a:lumMod val="40000"/>
                <a:lumOff val="60000"/>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sz="4400">
              <a:solidFill>
                <a:srgbClr val="FFFF00"/>
              </a:solidFill>
              <a:latin charset="-122" panose="020b0503020204020204" pitchFamily="34" typeface="微软雅黑"/>
              <a:ea charset="-122" panose="020b0503020204020204" pitchFamily="34" typeface="微软雅黑"/>
            </a:endParaRPr>
          </a:p>
        </p:txBody>
      </p:sp>
      <p:sp>
        <p:nvSpPr>
          <p:cNvPr id="7" name="任意多边形 6"/>
          <p:cNvSpPr/>
          <p:nvPr/>
        </p:nvSpPr>
        <p:spPr>
          <a:xfrm rot="961210">
            <a:off x="1262829" y="2993352"/>
            <a:ext cx="847204" cy="437267"/>
          </a:xfrm>
          <a:custGeom>
            <a:gdLst>
              <a:gd fmla="*/ 0 w 1667435" name="connsiteX0"/>
              <a:gd fmla="*/ 0 h 860611" name="connsiteY0"/>
              <a:gd fmla="*/ 1667435 w 1667435" name="connsiteX1"/>
              <a:gd fmla="*/ 0 h 860611" name="connsiteY1"/>
              <a:gd fmla="*/ 739588 w 1667435" name="connsiteX2"/>
              <a:gd fmla="*/ 860611 h 860611" name="connsiteY2"/>
              <a:gd fmla="*/ 0 w 1667435" name="connsiteX3"/>
              <a:gd fmla="*/ 0 h 860611" name="connsiteY3"/>
            </a:gdLst>
            <a:cxnLst>
              <a:cxn ang="0">
                <a:pos x="connsiteX0" y="connsiteY0"/>
              </a:cxn>
              <a:cxn ang="0">
                <a:pos x="connsiteX1" y="connsiteY1"/>
              </a:cxn>
              <a:cxn ang="0">
                <a:pos x="connsiteX2" y="connsiteY2"/>
              </a:cxn>
              <a:cxn ang="0">
                <a:pos x="connsiteX3" y="connsiteY3"/>
              </a:cxn>
            </a:cxnLst>
            <a:rect b="b" l="l" r="r" t="t"/>
            <a:pathLst>
              <a:path h="860611" w="1667435">
                <a:moveTo>
                  <a:pt x="0" y="0"/>
                </a:moveTo>
                <a:lnTo>
                  <a:pt x="1667435" y="0"/>
                </a:lnTo>
                <a:lnTo>
                  <a:pt x="739588" y="860611"/>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 name="任意多边形 7"/>
          <p:cNvSpPr/>
          <p:nvPr/>
        </p:nvSpPr>
        <p:spPr>
          <a:xfrm rot="12672593">
            <a:off x="1944619" y="3562848"/>
            <a:ext cx="847204" cy="437267"/>
          </a:xfrm>
          <a:custGeom>
            <a:gdLst>
              <a:gd fmla="*/ 0 w 1667435" name="connsiteX0"/>
              <a:gd fmla="*/ 0 h 860611" name="connsiteY0"/>
              <a:gd fmla="*/ 1667435 w 1667435" name="connsiteX1"/>
              <a:gd fmla="*/ 0 h 860611" name="connsiteY1"/>
              <a:gd fmla="*/ 739588 w 1667435" name="connsiteX2"/>
              <a:gd fmla="*/ 860611 h 860611" name="connsiteY2"/>
              <a:gd fmla="*/ 0 w 1667435" name="connsiteX3"/>
              <a:gd fmla="*/ 0 h 860611" name="connsiteY3"/>
            </a:gdLst>
            <a:cxnLst>
              <a:cxn ang="0">
                <a:pos x="connsiteX0" y="connsiteY0"/>
              </a:cxn>
              <a:cxn ang="0">
                <a:pos x="connsiteX1" y="connsiteY1"/>
              </a:cxn>
              <a:cxn ang="0">
                <a:pos x="connsiteX2" y="connsiteY2"/>
              </a:cxn>
              <a:cxn ang="0">
                <a:pos x="connsiteX3" y="connsiteY3"/>
              </a:cxn>
            </a:cxnLst>
            <a:rect b="b" l="l" r="r" t="t"/>
            <a:pathLst>
              <a:path h="860611" w="1667435">
                <a:moveTo>
                  <a:pt x="0" y="0"/>
                </a:moveTo>
                <a:lnTo>
                  <a:pt x="1667435" y="0"/>
                </a:lnTo>
                <a:lnTo>
                  <a:pt x="739588" y="860611"/>
                </a:lnTo>
                <a:lnTo>
                  <a:pt x="0" y="0"/>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 name="任意多边形 8"/>
          <p:cNvSpPr/>
          <p:nvPr/>
        </p:nvSpPr>
        <p:spPr>
          <a:xfrm>
            <a:off x="1070933" y="3747331"/>
            <a:ext cx="561473" cy="593559"/>
          </a:xfrm>
          <a:custGeom>
            <a:gdLst>
              <a:gd fmla="*/ 0 w 561473" name="connsiteX0"/>
              <a:gd fmla="*/ 0 h 593558" name="connsiteY0"/>
              <a:gd fmla="*/ 561473 w 561473" name="connsiteX1"/>
              <a:gd fmla="*/ 272716 h 593558" name="connsiteY1"/>
              <a:gd fmla="*/ 32084 w 561473" name="connsiteX2"/>
              <a:gd fmla="*/ 593558 h 593558" name="connsiteY2"/>
              <a:gd fmla="*/ 0 w 561473" name="connsiteX3"/>
              <a:gd fmla="*/ 0 h 593558" name="connsiteY3"/>
            </a:gdLst>
            <a:cxnLst>
              <a:cxn ang="0">
                <a:pos x="connsiteX0" y="connsiteY0"/>
              </a:cxn>
              <a:cxn ang="0">
                <a:pos x="connsiteX1" y="connsiteY1"/>
              </a:cxn>
              <a:cxn ang="0">
                <a:pos x="connsiteX2" y="connsiteY2"/>
              </a:cxn>
              <a:cxn ang="0">
                <a:pos x="connsiteX3" y="connsiteY3"/>
              </a:cxn>
            </a:cxnLst>
            <a:rect b="b" l="l" r="r" t="t"/>
            <a:pathLst>
              <a:path h="593558" w="561473">
                <a:moveTo>
                  <a:pt x="0" y="0"/>
                </a:moveTo>
                <a:lnTo>
                  <a:pt x="561473" y="272716"/>
                </a:lnTo>
                <a:lnTo>
                  <a:pt x="32084" y="593558"/>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 name="任意多边形 9"/>
          <p:cNvSpPr/>
          <p:nvPr/>
        </p:nvSpPr>
        <p:spPr>
          <a:xfrm>
            <a:off x="477375" y="3169816"/>
            <a:ext cx="336884" cy="304800"/>
          </a:xfrm>
          <a:custGeom>
            <a:gdLst>
              <a:gd fmla="*/ 0 w 336884" name="connsiteX0"/>
              <a:gd fmla="*/ 0 h 304800" name="connsiteY0"/>
              <a:gd fmla="*/ 80210 w 336884" name="connsiteX1"/>
              <a:gd fmla="*/ 304800 h 304800" name="connsiteY1"/>
              <a:gd fmla="*/ 336884 w 336884" name="connsiteX2"/>
              <a:gd fmla="*/ 192505 h 304800" name="connsiteY2"/>
              <a:gd fmla="*/ 0 w 336884" name="connsiteX3"/>
              <a:gd fmla="*/ 0 h 304800" name="connsiteY3"/>
            </a:gdLst>
            <a:cxnLst>
              <a:cxn ang="0">
                <a:pos x="connsiteX0" y="connsiteY0"/>
              </a:cxn>
              <a:cxn ang="0">
                <a:pos x="connsiteX1" y="connsiteY1"/>
              </a:cxn>
              <a:cxn ang="0">
                <a:pos x="connsiteX2" y="connsiteY2"/>
              </a:cxn>
              <a:cxn ang="0">
                <a:pos x="connsiteX3" y="connsiteY3"/>
              </a:cxn>
            </a:cxnLst>
            <a:rect b="b" l="l" r="r" t="t"/>
            <a:pathLst>
              <a:path h="304800" w="336884">
                <a:moveTo>
                  <a:pt x="0" y="0"/>
                </a:moveTo>
                <a:lnTo>
                  <a:pt x="80210" y="304800"/>
                </a:lnTo>
                <a:lnTo>
                  <a:pt x="336884" y="192505"/>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 name="任意多边形 10"/>
          <p:cNvSpPr/>
          <p:nvPr/>
        </p:nvSpPr>
        <p:spPr>
          <a:xfrm>
            <a:off x="1488027" y="4292764"/>
            <a:ext cx="481263" cy="401053"/>
          </a:xfrm>
          <a:custGeom>
            <a:gdLst>
              <a:gd fmla="*/ 176463 w 481263" name="connsiteX0"/>
              <a:gd fmla="*/ 96253 h 401053" name="connsiteY0"/>
              <a:gd fmla="*/ 0 w 481263" name="connsiteX1"/>
              <a:gd fmla="*/ 401053 h 401053" name="connsiteY1"/>
              <a:gd fmla="*/ 481263 w 481263" name="connsiteX2"/>
              <a:gd fmla="*/ 0 h 401053" name="connsiteY2"/>
              <a:gd fmla="*/ 176463 w 481263" name="connsiteX3"/>
              <a:gd fmla="*/ 96253 h 401053" name="connsiteY3"/>
            </a:gdLst>
            <a:cxnLst>
              <a:cxn ang="0">
                <a:pos x="connsiteX0" y="connsiteY0"/>
              </a:cxn>
              <a:cxn ang="0">
                <a:pos x="connsiteX1" y="connsiteY1"/>
              </a:cxn>
              <a:cxn ang="0">
                <a:pos x="connsiteX2" y="connsiteY2"/>
              </a:cxn>
              <a:cxn ang="0">
                <a:pos x="connsiteX3" y="connsiteY3"/>
              </a:cxn>
            </a:cxnLst>
            <a:rect b="b" l="l" r="r" t="t"/>
            <a:pathLst>
              <a:path h="401053" w="481263">
                <a:moveTo>
                  <a:pt x="176463" y="96253"/>
                </a:moveTo>
                <a:lnTo>
                  <a:pt x="0" y="401053"/>
                </a:lnTo>
                <a:lnTo>
                  <a:pt x="481263" y="0"/>
                </a:lnTo>
                <a:lnTo>
                  <a:pt x="176463" y="96253"/>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 name="任意多边形 11"/>
          <p:cNvSpPr/>
          <p:nvPr/>
        </p:nvSpPr>
        <p:spPr>
          <a:xfrm rot="4178014">
            <a:off x="2249458" y="617007"/>
            <a:ext cx="401052" cy="481263"/>
          </a:xfrm>
          <a:custGeom>
            <a:gdLst>
              <a:gd fmla="*/ 0 w 401052" name="connsiteX0"/>
              <a:gd fmla="*/ 0 h 481263" name="connsiteY0"/>
              <a:gd fmla="*/ 401052 w 401052" name="connsiteX1"/>
              <a:gd fmla="*/ 96253 h 481263" name="connsiteY1"/>
              <a:gd fmla="*/ 16042 w 401052" name="connsiteX2"/>
              <a:gd fmla="*/ 481263 h 481263" name="connsiteY2"/>
              <a:gd fmla="*/ 0 w 401052" name="connsiteX3"/>
              <a:gd fmla="*/ 0 h 481263" name="connsiteY3"/>
            </a:gdLst>
            <a:cxnLst>
              <a:cxn ang="0">
                <a:pos x="connsiteX0" y="connsiteY0"/>
              </a:cxn>
              <a:cxn ang="0">
                <a:pos x="connsiteX1" y="connsiteY1"/>
              </a:cxn>
              <a:cxn ang="0">
                <a:pos x="connsiteX2" y="connsiteY2"/>
              </a:cxn>
              <a:cxn ang="0">
                <a:pos x="connsiteX3" y="connsiteY3"/>
              </a:cxn>
            </a:cxnLst>
            <a:rect b="b" l="l" r="r" t="t"/>
            <a:pathLst>
              <a:path h="481263" w="401052">
                <a:moveTo>
                  <a:pt x="0" y="0"/>
                </a:moveTo>
                <a:lnTo>
                  <a:pt x="401052" y="96253"/>
                </a:lnTo>
                <a:lnTo>
                  <a:pt x="16042" y="481263"/>
                </a:lnTo>
                <a:lnTo>
                  <a:pt x="0" y="0"/>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 name="任意多边形 12"/>
          <p:cNvSpPr/>
          <p:nvPr/>
        </p:nvSpPr>
        <p:spPr>
          <a:xfrm>
            <a:off x="6896411" y="809512"/>
            <a:ext cx="866273" cy="577516"/>
          </a:xfrm>
          <a:custGeom>
            <a:gdLst>
              <a:gd fmla="*/ 0 w 866273" name="connsiteX0"/>
              <a:gd fmla="*/ 64168 h 577516" name="connsiteY0"/>
              <a:gd fmla="*/ 866273 w 866273" name="connsiteX1"/>
              <a:gd fmla="*/ 0 h 577516" name="connsiteY1"/>
              <a:gd fmla="*/ 401052 w 866273" name="connsiteX2"/>
              <a:gd fmla="*/ 577516 h 577516" name="connsiteY2"/>
              <a:gd fmla="*/ 0 w 866273" name="connsiteX3"/>
              <a:gd fmla="*/ 64168 h 577516" name="connsiteY3"/>
            </a:gdLst>
            <a:cxnLst>
              <a:cxn ang="0">
                <a:pos x="connsiteX0" y="connsiteY0"/>
              </a:cxn>
              <a:cxn ang="0">
                <a:pos x="connsiteX1" y="connsiteY1"/>
              </a:cxn>
              <a:cxn ang="0">
                <a:pos x="connsiteX2" y="connsiteY2"/>
              </a:cxn>
              <a:cxn ang="0">
                <a:pos x="connsiteX3" y="connsiteY3"/>
              </a:cxn>
            </a:cxnLst>
            <a:rect b="b" l="l" r="r" t="t"/>
            <a:pathLst>
              <a:path h="577516" w="866273">
                <a:moveTo>
                  <a:pt x="0" y="64168"/>
                </a:moveTo>
                <a:lnTo>
                  <a:pt x="866273" y="0"/>
                </a:lnTo>
                <a:lnTo>
                  <a:pt x="401052" y="577516"/>
                </a:lnTo>
                <a:lnTo>
                  <a:pt x="0" y="6416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4" name="任意多边形 13"/>
          <p:cNvSpPr/>
          <p:nvPr/>
        </p:nvSpPr>
        <p:spPr>
          <a:xfrm>
            <a:off x="6976622" y="1739955"/>
            <a:ext cx="368969" cy="352927"/>
          </a:xfrm>
          <a:custGeom>
            <a:gdLst>
              <a:gd fmla="*/ 0 w 368969" name="connsiteX0"/>
              <a:gd fmla="*/ 0 h 352927" name="connsiteY0"/>
              <a:gd fmla="*/ 368969 w 368969" name="connsiteX1"/>
              <a:gd fmla="*/ 48127 h 352927" name="connsiteY1"/>
              <a:gd fmla="*/ 112295 w 368969" name="connsiteX2"/>
              <a:gd fmla="*/ 352927 h 352927" name="connsiteY2"/>
              <a:gd fmla="*/ 0 w 368969" name="connsiteX3"/>
              <a:gd fmla="*/ 0 h 352927" name="connsiteY3"/>
            </a:gdLst>
            <a:cxnLst>
              <a:cxn ang="0">
                <a:pos x="connsiteX0" y="connsiteY0"/>
              </a:cxn>
              <a:cxn ang="0">
                <a:pos x="connsiteX1" y="connsiteY1"/>
              </a:cxn>
              <a:cxn ang="0">
                <a:pos x="connsiteX2" y="connsiteY2"/>
              </a:cxn>
              <a:cxn ang="0">
                <a:pos x="connsiteX3" y="connsiteY3"/>
              </a:cxn>
            </a:cxnLst>
            <a:rect b="b" l="l" r="r" t="t"/>
            <a:pathLst>
              <a:path h="352927" w="368969">
                <a:moveTo>
                  <a:pt x="0" y="0"/>
                </a:moveTo>
                <a:lnTo>
                  <a:pt x="368969" y="48127"/>
                </a:lnTo>
                <a:lnTo>
                  <a:pt x="112295" y="352927"/>
                </a:lnTo>
                <a:lnTo>
                  <a:pt x="0" y="0"/>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5" name="任意多边形 14"/>
          <p:cNvSpPr/>
          <p:nvPr/>
        </p:nvSpPr>
        <p:spPr>
          <a:xfrm>
            <a:off x="6559526" y="2285388"/>
            <a:ext cx="753979" cy="577515"/>
          </a:xfrm>
          <a:custGeom>
            <a:gdLst>
              <a:gd fmla="*/ 0 w 753979" name="connsiteX0"/>
              <a:gd fmla="*/ 0 h 577515" name="connsiteY0"/>
              <a:gd fmla="*/ 48126 w 753979" name="connsiteX1"/>
              <a:gd fmla="*/ 577515 h 577515" name="connsiteY1"/>
              <a:gd fmla="*/ 753979 w 753979" name="connsiteX2"/>
              <a:gd fmla="*/ 513347 h 577515" name="connsiteY2"/>
              <a:gd fmla="*/ 0 w 753979" name="connsiteX3"/>
              <a:gd fmla="*/ 0 h 577515" name="connsiteY3"/>
            </a:gdLst>
            <a:cxnLst>
              <a:cxn ang="0">
                <a:pos x="connsiteX0" y="connsiteY0"/>
              </a:cxn>
              <a:cxn ang="0">
                <a:pos x="connsiteX1" y="connsiteY1"/>
              </a:cxn>
              <a:cxn ang="0">
                <a:pos x="connsiteX2" y="connsiteY2"/>
              </a:cxn>
              <a:cxn ang="0">
                <a:pos x="connsiteX3" y="connsiteY3"/>
              </a:cxn>
            </a:cxnLst>
            <a:rect b="b" l="l" r="r" t="t"/>
            <a:pathLst>
              <a:path h="577515" w="753979">
                <a:moveTo>
                  <a:pt x="0" y="0"/>
                </a:moveTo>
                <a:lnTo>
                  <a:pt x="48126" y="577515"/>
                </a:lnTo>
                <a:lnTo>
                  <a:pt x="753979" y="513347"/>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6" name="任意多边形 15"/>
          <p:cNvSpPr/>
          <p:nvPr/>
        </p:nvSpPr>
        <p:spPr>
          <a:xfrm>
            <a:off x="7313505" y="2622268"/>
            <a:ext cx="1090863" cy="561475"/>
          </a:xfrm>
          <a:custGeom>
            <a:gdLst>
              <a:gd fmla="*/ 433136 w 1090863" name="connsiteX0"/>
              <a:gd fmla="*/ 0 h 561474" name="connsiteY0"/>
              <a:gd fmla="*/ 0 w 1090863" name="connsiteX1"/>
              <a:gd fmla="*/ 561474 h 561474" name="connsiteY1"/>
              <a:gd fmla="*/ 1090863 w 1090863" name="connsiteX2"/>
              <a:gd fmla="*/ 256674 h 561474" name="connsiteY2"/>
              <a:gd fmla="*/ 481263 w 1090863" name="connsiteX3"/>
              <a:gd fmla="*/ 16042 h 561474" name="connsiteY3"/>
              <a:gd fmla="*/ 433136 w 1090863" name="connsiteX4"/>
              <a:gd fmla="*/ 0 h 561474"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561474" w="1090863">
                <a:moveTo>
                  <a:pt x="433136" y="0"/>
                </a:moveTo>
                <a:lnTo>
                  <a:pt x="0" y="561474"/>
                </a:lnTo>
                <a:lnTo>
                  <a:pt x="1090863" y="256674"/>
                </a:lnTo>
                <a:lnTo>
                  <a:pt x="481263" y="16042"/>
                </a:lnTo>
                <a:lnTo>
                  <a:pt x="433136" y="0"/>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7" name="任意多边形 16"/>
          <p:cNvSpPr/>
          <p:nvPr/>
        </p:nvSpPr>
        <p:spPr>
          <a:xfrm>
            <a:off x="6222642" y="3969807"/>
            <a:ext cx="689811" cy="834191"/>
          </a:xfrm>
          <a:custGeom>
            <a:gdLst>
              <a:gd fmla="*/ 0 w 689811" name="connsiteX0"/>
              <a:gd fmla="*/ 304800 h 834190" name="connsiteY0"/>
              <a:gd fmla="*/ 545432 w 689811" name="connsiteX1"/>
              <a:gd fmla="*/ 0 h 834190" name="connsiteY1"/>
              <a:gd fmla="*/ 689811 w 689811" name="connsiteX2"/>
              <a:gd fmla="*/ 834190 h 834190" name="connsiteY2"/>
              <a:gd fmla="*/ 0 w 689811" name="connsiteX3"/>
              <a:gd fmla="*/ 304800 h 834190" name="connsiteY3"/>
            </a:gdLst>
            <a:cxnLst>
              <a:cxn ang="0">
                <a:pos x="connsiteX0" y="connsiteY0"/>
              </a:cxn>
              <a:cxn ang="0">
                <a:pos x="connsiteX1" y="connsiteY1"/>
              </a:cxn>
              <a:cxn ang="0">
                <a:pos x="connsiteX2" y="connsiteY2"/>
              </a:cxn>
              <a:cxn ang="0">
                <a:pos x="connsiteX3" y="connsiteY3"/>
              </a:cxn>
            </a:cxnLst>
            <a:rect b="b" l="l" r="r" t="t"/>
            <a:pathLst>
              <a:path h="834190" w="689811">
                <a:moveTo>
                  <a:pt x="0" y="304800"/>
                </a:moveTo>
                <a:lnTo>
                  <a:pt x="545432" y="0"/>
                </a:lnTo>
                <a:lnTo>
                  <a:pt x="689811" y="834190"/>
                </a:lnTo>
                <a:lnTo>
                  <a:pt x="0" y="3048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2" name="矩形 21"/>
          <p:cNvSpPr/>
          <p:nvPr/>
        </p:nvSpPr>
        <p:spPr>
          <a:xfrm>
            <a:off x="2794452" y="1995686"/>
            <a:ext cx="3433732" cy="603504"/>
          </a:xfrm>
          <a:prstGeom prst="rect">
            <a:avLst/>
          </a:prstGeom>
        </p:spPr>
        <p:txBody>
          <a:bodyPr wrap="square">
            <a:spAutoFit/>
          </a:bodyPr>
          <a:lstStyle/>
          <a:p>
            <a:pPr fontAlgn="base">
              <a:lnSpc>
                <a:spcPct val="120000"/>
              </a:lnSpc>
            </a:pPr>
            <a:r>
              <a:rPr altLang="en-US" b="1" lang="zh-CN" sz="2800">
                <a:solidFill>
                  <a:schemeClr val="bg1"/>
                </a:solidFill>
                <a:latin charset="-122" panose="020b0503020204020204" pitchFamily="34" typeface="微软雅黑"/>
                <a:ea charset="-122" panose="020b0503020204020204" pitchFamily="34" typeface="微软雅黑"/>
                <a:sym charset="0" pitchFamily="34" typeface="Arial"/>
              </a:rPr>
              <a:t>本年度工作完成情况</a:t>
            </a:r>
          </a:p>
        </p:txBody>
      </p:sp>
      <p:sp>
        <p:nvSpPr>
          <p:cNvPr id="23" name="椭圆 22"/>
          <p:cNvSpPr/>
          <p:nvPr/>
        </p:nvSpPr>
        <p:spPr>
          <a:xfrm>
            <a:off x="2712396" y="2645070"/>
            <a:ext cx="144016" cy="1440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CCECFF"/>
              </a:solidFill>
            </a:endParaRPr>
          </a:p>
        </p:txBody>
      </p:sp>
      <p:sp>
        <p:nvSpPr>
          <p:cNvPr id="24" name="椭圆 23"/>
          <p:cNvSpPr/>
          <p:nvPr/>
        </p:nvSpPr>
        <p:spPr>
          <a:xfrm>
            <a:off x="2712396" y="3003798"/>
            <a:ext cx="144016" cy="1440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CCECFF"/>
              </a:solidFill>
            </a:endParaRPr>
          </a:p>
        </p:txBody>
      </p:sp>
      <p:sp>
        <p:nvSpPr>
          <p:cNvPr id="25" name="矩形 24"/>
          <p:cNvSpPr/>
          <p:nvPr/>
        </p:nvSpPr>
        <p:spPr>
          <a:xfrm>
            <a:off x="2804332" y="2534700"/>
            <a:ext cx="4567604" cy="749808"/>
          </a:xfrm>
          <a:prstGeom prst="rect">
            <a:avLst/>
          </a:prstGeom>
        </p:spPr>
        <p:txBody>
          <a:bodyPr wrap="square">
            <a:spAutoFit/>
          </a:bodyPr>
          <a:lstStyle/>
          <a:p>
            <a:pPr fontAlgn="base">
              <a:lnSpc>
                <a:spcPct val="120000"/>
              </a:lnSpc>
            </a:pPr>
            <a:r>
              <a:rPr altLang="en-US" lang="zh-CN">
                <a:solidFill>
                  <a:schemeClr val="bg1"/>
                </a:solidFill>
                <a:latin charset="-122" panose="020b0503020204020204" pitchFamily="34" typeface="微软雅黑"/>
                <a:ea charset="-122" panose="020b0503020204020204" pitchFamily="34" typeface="微软雅黑"/>
              </a:rPr>
              <a:t>完成的项目           未完成的项目</a:t>
            </a:r>
          </a:p>
          <a:p>
            <a:pPr fontAlgn="base">
              <a:lnSpc>
                <a:spcPct val="120000"/>
              </a:lnSpc>
            </a:pPr>
            <a:r>
              <a:rPr altLang="en-US" lang="zh-CN">
                <a:solidFill>
                  <a:schemeClr val="bg1"/>
                </a:solidFill>
                <a:latin charset="-122" panose="020b0503020204020204" pitchFamily="34" typeface="微软雅黑"/>
                <a:ea charset="-122" panose="020b0503020204020204" pitchFamily="34" typeface="微软雅黑"/>
              </a:rPr>
              <a:t>存在的问题           改进方法措施</a:t>
            </a:r>
          </a:p>
        </p:txBody>
      </p:sp>
      <p:sp>
        <p:nvSpPr>
          <p:cNvPr id="26" name="椭圆 25"/>
          <p:cNvSpPr/>
          <p:nvPr/>
        </p:nvSpPr>
        <p:spPr>
          <a:xfrm>
            <a:off x="4593768" y="2663854"/>
            <a:ext cx="144016" cy="1440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CCECFF"/>
              </a:solidFill>
            </a:endParaRPr>
          </a:p>
        </p:txBody>
      </p:sp>
      <p:sp>
        <p:nvSpPr>
          <p:cNvPr id="27" name="椭圆 26"/>
          <p:cNvSpPr/>
          <p:nvPr/>
        </p:nvSpPr>
        <p:spPr>
          <a:xfrm>
            <a:off x="4593768" y="3022582"/>
            <a:ext cx="144016" cy="1440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CCECFF"/>
              </a:solidFill>
            </a:endParaRPr>
          </a:p>
        </p:txBody>
      </p:sp>
      <p:sp>
        <p:nvSpPr>
          <p:cNvPr id="29" name="TextBox 28"/>
          <p:cNvSpPr txBox="1"/>
          <p:nvPr/>
        </p:nvSpPr>
        <p:spPr>
          <a:xfrm>
            <a:off x="3826136" y="1121940"/>
            <a:ext cx="1217930" cy="1097280"/>
          </a:xfrm>
          <a:prstGeom prst="rect">
            <a:avLst/>
          </a:prstGeom>
          <a:noFill/>
        </p:spPr>
        <p:txBody>
          <a:bodyPr rtlCol="0" wrap="none">
            <a:spAutoFit/>
          </a:bodyPr>
          <a:lstStyle/>
          <a:p>
            <a:r>
              <a:rPr altLang="zh-CN" b="1" lang="en-US" sz="6600">
                <a:solidFill>
                  <a:schemeClr val="bg1"/>
                </a:solidFill>
                <a:latin typeface="+mj-ea"/>
                <a:ea typeface="+mj-ea"/>
              </a:rPr>
              <a:t>02</a:t>
            </a:r>
          </a:p>
        </p:txBody>
      </p:sp>
    </p:spTree>
    <p:extLst>
      <p:ext uri="{BB962C8B-B14F-4D97-AF65-F5344CB8AC3E}">
        <p14:creationId val="832983044"/>
      </p:ext>
    </p:extLst>
  </p:cSld>
  <p:clrMapOvr>
    <a:masterClrMapping/>
  </p:clrMapOvr>
  <mc:AlternateContent>
    <mc:Choice Requires="p14">
      <p:transition p14:dur="1600" spd="slow">
        <p:blinds dir="vert"/>
      </p:transition>
    </mc:Choice>
    <mc:Fallback>
      <p:transition spd="slow">
        <p:blinds dir="vert"/>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53" presetSubtype="0">
                                  <p:stCondLst>
                                    <p:cond delay="0"/>
                                  </p:stCondLst>
                                  <p:childTnLst>
                                    <p:set>
                                      <p:cBhvr>
                                        <p:cTn dur="1" fill="hold" id="6">
                                          <p:stCondLst>
                                            <p:cond delay="0"/>
                                          </p:stCondLst>
                                        </p:cTn>
                                        <p:tgtEl>
                                          <p:spTgt spid="4"/>
                                        </p:tgtEl>
                                        <p:attrNameLst>
                                          <p:attrName>style.visibility</p:attrName>
                                        </p:attrNameLst>
                                      </p:cBhvr>
                                      <p:to>
                                        <p:strVal val="visible"/>
                                      </p:to>
                                    </p:set>
                                    <p:anim calcmode="lin" valueType="num">
                                      <p:cBhvr>
                                        <p:cTn dur="150" fill="hold" id="7"/>
                                        <p:tgtEl>
                                          <p:spTgt spid="4"/>
                                        </p:tgtEl>
                                        <p:attrNameLst>
                                          <p:attrName>ppt_w</p:attrName>
                                        </p:attrNameLst>
                                      </p:cBhvr>
                                      <p:tavLst>
                                        <p:tav tm="0">
                                          <p:val>
                                            <p:fltVal val="0"/>
                                          </p:val>
                                        </p:tav>
                                        <p:tav tm="100000">
                                          <p:val>
                                            <p:strVal val="#ppt_w"/>
                                          </p:val>
                                        </p:tav>
                                      </p:tavLst>
                                    </p:anim>
                                    <p:anim calcmode="lin" valueType="num">
                                      <p:cBhvr>
                                        <p:cTn dur="150" fill="hold" id="8"/>
                                        <p:tgtEl>
                                          <p:spTgt spid="4"/>
                                        </p:tgtEl>
                                        <p:attrNameLst>
                                          <p:attrName>ppt_h</p:attrName>
                                        </p:attrNameLst>
                                      </p:cBhvr>
                                      <p:tavLst>
                                        <p:tav tm="0">
                                          <p:val>
                                            <p:fltVal val="0"/>
                                          </p:val>
                                        </p:tav>
                                        <p:tav tm="100000">
                                          <p:val>
                                            <p:strVal val="#ppt_h"/>
                                          </p:val>
                                        </p:tav>
                                      </p:tavLst>
                                    </p:anim>
                                    <p:animEffect filter="fade" transition="in">
                                      <p:cBhvr>
                                        <p:cTn dur="150" id="9"/>
                                        <p:tgtEl>
                                          <p:spTgt spid="4"/>
                                        </p:tgtEl>
                                      </p:cBhvr>
                                    </p:animEffect>
                                  </p:childTnLst>
                                </p:cTn>
                              </p:par>
                              <p:par>
                                <p:cTn autoRev="1" fill="hold" grpId="1" id="10" nodeType="withEffect" presetClass="emph" presetID="6" presetSubtype="0">
                                  <p:stCondLst>
                                    <p:cond delay="200"/>
                                  </p:stCondLst>
                                  <p:childTnLst>
                                    <p:animScale>
                                      <p:cBhvr>
                                        <p:cTn dur="50" fill="hold" id="11"/>
                                        <p:tgtEl>
                                          <p:spTgt spid="4"/>
                                        </p:tgtEl>
                                      </p:cBhvr>
                                      <p:by x="105000" y="105000"/>
                                    </p:animScale>
                                  </p:childTnLst>
                                </p:cTn>
                              </p:par>
                              <p:par>
                                <p:cTn fill="hold" grpId="2" id="12" nodeType="withEffect" presetClass="emph" presetID="6" presetSubtype="0">
                                  <p:stCondLst>
                                    <p:cond delay="300"/>
                                  </p:stCondLst>
                                  <p:childTnLst>
                                    <p:animScale>
                                      <p:cBhvr>
                                        <p:cTn dur="1000" fill="hold" id="13"/>
                                        <p:tgtEl>
                                          <p:spTgt spid="4"/>
                                        </p:tgtEl>
                                      </p:cBhvr>
                                      <p:by x="95000" y="95000"/>
                                    </p:animScale>
                                  </p:childTnLst>
                                </p:cTn>
                              </p:par>
                              <p:par>
                                <p:cTn fill="hold" grpId="3" id="14" nodeType="withEffect" presetClass="emph" presetID="6" presetSubtype="0">
                                  <p:stCondLst>
                                    <p:cond delay="1300"/>
                                  </p:stCondLst>
                                  <p:childTnLst>
                                    <p:animScale>
                                      <p:cBhvr>
                                        <p:cTn dur="100" fill="hold" id="15"/>
                                        <p:tgtEl>
                                          <p:spTgt spid="4"/>
                                        </p:tgtEl>
                                      </p:cBhvr>
                                      <p:by x="135000" y="135000"/>
                                    </p:animScale>
                                  </p:childTnLst>
                                </p:cTn>
                              </p:par>
                              <p:par>
                                <p:cTn fill="hold" grpId="4" id="16" nodeType="withEffect" presetClass="emph" presetID="6" presetSubtype="0">
                                  <p:stCondLst>
                                    <p:cond delay="1400"/>
                                  </p:stCondLst>
                                  <p:childTnLst>
                                    <p:animScale>
                                      <p:cBhvr>
                                        <p:cTn dur="500" fill="hold" id="17"/>
                                        <p:tgtEl>
                                          <p:spTgt spid="4"/>
                                        </p:tgtEl>
                                      </p:cBhvr>
                                      <p:by x="75000" y="75000"/>
                                    </p:animScale>
                                  </p:childTnLst>
                                </p:cTn>
                              </p:par>
                              <p:par>
                                <p:cTn fill="hold" grpId="0" id="18" nodeType="withEffect" presetClass="entr" presetID="21" presetSubtype="2">
                                  <p:stCondLst>
                                    <p:cond delay="0"/>
                                  </p:stCondLst>
                                  <p:childTnLst>
                                    <p:set>
                                      <p:cBhvr>
                                        <p:cTn dur="1" fill="hold" id="19">
                                          <p:stCondLst>
                                            <p:cond delay="0"/>
                                          </p:stCondLst>
                                        </p:cTn>
                                        <p:tgtEl>
                                          <p:spTgt spid="5"/>
                                        </p:tgtEl>
                                        <p:attrNameLst>
                                          <p:attrName>style.visibility</p:attrName>
                                        </p:attrNameLst>
                                      </p:cBhvr>
                                      <p:to>
                                        <p:strVal val="visible"/>
                                      </p:to>
                                    </p:set>
                                    <p:animEffect filter="wheel(2)" transition="in">
                                      <p:cBhvr>
                                        <p:cTn dur="2000" id="20"/>
                                        <p:tgtEl>
                                          <p:spTgt spid="5"/>
                                        </p:tgtEl>
                                      </p:cBhvr>
                                    </p:animEffect>
                                  </p:childTnLst>
                                </p:cTn>
                              </p:par>
                            </p:childTnLst>
                          </p:cTn>
                        </p:par>
                        <p:par>
                          <p:cTn fill="hold" id="21" nodeType="afterGroup">
                            <p:stCondLst>
                              <p:cond delay="2000"/>
                            </p:stCondLst>
                            <p:childTnLst>
                              <p:par>
                                <p:cTn accel="78000" fill="hold" grpId="0" id="22" nodeType="afterEffect" presetClass="entr" presetID="2" presetSubtype="3">
                                  <p:stCondLst>
                                    <p:cond delay="0"/>
                                  </p:stCondLst>
                                  <p:childTnLst>
                                    <p:set>
                                      <p:cBhvr>
                                        <p:cTn dur="1" fill="hold" id="23">
                                          <p:stCondLst>
                                            <p:cond delay="0"/>
                                          </p:stCondLst>
                                        </p:cTn>
                                        <p:tgtEl>
                                          <p:spTgt spid="13"/>
                                        </p:tgtEl>
                                        <p:attrNameLst>
                                          <p:attrName>style.visibility</p:attrName>
                                        </p:attrNameLst>
                                      </p:cBhvr>
                                      <p:to>
                                        <p:strVal val="visible"/>
                                      </p:to>
                                    </p:set>
                                    <p:anim calcmode="lin" valueType="num">
                                      <p:cBhvr additive="base">
                                        <p:cTn dur="500" fill="hold" id="24"/>
                                        <p:tgtEl>
                                          <p:spTgt spid="13"/>
                                        </p:tgtEl>
                                        <p:attrNameLst>
                                          <p:attrName>ppt_x</p:attrName>
                                        </p:attrNameLst>
                                      </p:cBhvr>
                                      <p:tavLst>
                                        <p:tav tm="0">
                                          <p:val>
                                            <p:strVal val="1+#ppt_w/2"/>
                                          </p:val>
                                        </p:tav>
                                        <p:tav tm="100000">
                                          <p:val>
                                            <p:strVal val="#ppt_x"/>
                                          </p:val>
                                        </p:tav>
                                      </p:tavLst>
                                    </p:anim>
                                    <p:anim calcmode="lin" valueType="num">
                                      <p:cBhvr additive="base">
                                        <p:cTn dur="500" fill="hold" id="25"/>
                                        <p:tgtEl>
                                          <p:spTgt spid="13"/>
                                        </p:tgtEl>
                                        <p:attrNameLst>
                                          <p:attrName>ppt_y</p:attrName>
                                        </p:attrNameLst>
                                      </p:cBhvr>
                                      <p:tavLst>
                                        <p:tav tm="0">
                                          <p:val>
                                            <p:strVal val="0-#ppt_h/2"/>
                                          </p:val>
                                        </p:tav>
                                        <p:tav tm="100000">
                                          <p:val>
                                            <p:strVal val="#ppt_y"/>
                                          </p:val>
                                        </p:tav>
                                      </p:tavLst>
                                    </p:anim>
                                  </p:childTnLst>
                                </p:cTn>
                              </p:par>
                              <p:par>
                                <p:cTn accel="78000" fill="hold" grpId="0" id="26" nodeType="withEffect" presetClass="entr" presetID="2" presetSubtype="3">
                                  <p:stCondLst>
                                    <p:cond delay="100"/>
                                  </p:stCondLst>
                                  <p:childTnLst>
                                    <p:set>
                                      <p:cBhvr>
                                        <p:cTn dur="1" fill="hold" id="27">
                                          <p:stCondLst>
                                            <p:cond delay="0"/>
                                          </p:stCondLst>
                                        </p:cTn>
                                        <p:tgtEl>
                                          <p:spTgt spid="14"/>
                                        </p:tgtEl>
                                        <p:attrNameLst>
                                          <p:attrName>style.visibility</p:attrName>
                                        </p:attrNameLst>
                                      </p:cBhvr>
                                      <p:to>
                                        <p:strVal val="visible"/>
                                      </p:to>
                                    </p:set>
                                    <p:anim calcmode="lin" valueType="num">
                                      <p:cBhvr additive="base">
                                        <p:cTn dur="500" fill="hold" id="28"/>
                                        <p:tgtEl>
                                          <p:spTgt spid="14"/>
                                        </p:tgtEl>
                                        <p:attrNameLst>
                                          <p:attrName>ppt_x</p:attrName>
                                        </p:attrNameLst>
                                      </p:cBhvr>
                                      <p:tavLst>
                                        <p:tav tm="0">
                                          <p:val>
                                            <p:strVal val="1+#ppt_w/2"/>
                                          </p:val>
                                        </p:tav>
                                        <p:tav tm="100000">
                                          <p:val>
                                            <p:strVal val="#ppt_x"/>
                                          </p:val>
                                        </p:tav>
                                      </p:tavLst>
                                    </p:anim>
                                    <p:anim calcmode="lin" valueType="num">
                                      <p:cBhvr additive="base">
                                        <p:cTn dur="500" fill="hold" id="29"/>
                                        <p:tgtEl>
                                          <p:spTgt spid="14"/>
                                        </p:tgtEl>
                                        <p:attrNameLst>
                                          <p:attrName>ppt_y</p:attrName>
                                        </p:attrNameLst>
                                      </p:cBhvr>
                                      <p:tavLst>
                                        <p:tav tm="0">
                                          <p:val>
                                            <p:strVal val="0-#ppt_h/2"/>
                                          </p:val>
                                        </p:tav>
                                        <p:tav tm="100000">
                                          <p:val>
                                            <p:strVal val="#ppt_y"/>
                                          </p:val>
                                        </p:tav>
                                      </p:tavLst>
                                    </p:anim>
                                  </p:childTnLst>
                                </p:cTn>
                              </p:par>
                              <p:par>
                                <p:cTn accel="78000" fill="hold" grpId="0" id="30" nodeType="withEffect" presetClass="entr" presetID="2" presetSubtype="3">
                                  <p:stCondLst>
                                    <p:cond delay="200"/>
                                  </p:stCondLst>
                                  <p:childTnLst>
                                    <p:set>
                                      <p:cBhvr>
                                        <p:cTn dur="1" fill="hold" id="31">
                                          <p:stCondLst>
                                            <p:cond delay="0"/>
                                          </p:stCondLst>
                                        </p:cTn>
                                        <p:tgtEl>
                                          <p:spTgt spid="15"/>
                                        </p:tgtEl>
                                        <p:attrNameLst>
                                          <p:attrName>style.visibility</p:attrName>
                                        </p:attrNameLst>
                                      </p:cBhvr>
                                      <p:to>
                                        <p:strVal val="visible"/>
                                      </p:to>
                                    </p:set>
                                    <p:anim calcmode="lin" valueType="num">
                                      <p:cBhvr additive="base">
                                        <p:cTn dur="500" fill="hold" id="32"/>
                                        <p:tgtEl>
                                          <p:spTgt spid="15"/>
                                        </p:tgtEl>
                                        <p:attrNameLst>
                                          <p:attrName>ppt_x</p:attrName>
                                        </p:attrNameLst>
                                      </p:cBhvr>
                                      <p:tavLst>
                                        <p:tav tm="0">
                                          <p:val>
                                            <p:strVal val="1+#ppt_w/2"/>
                                          </p:val>
                                        </p:tav>
                                        <p:tav tm="100000">
                                          <p:val>
                                            <p:strVal val="#ppt_x"/>
                                          </p:val>
                                        </p:tav>
                                      </p:tavLst>
                                    </p:anim>
                                    <p:anim calcmode="lin" valueType="num">
                                      <p:cBhvr additive="base">
                                        <p:cTn dur="500" fill="hold" id="33"/>
                                        <p:tgtEl>
                                          <p:spTgt spid="15"/>
                                        </p:tgtEl>
                                        <p:attrNameLst>
                                          <p:attrName>ppt_y</p:attrName>
                                        </p:attrNameLst>
                                      </p:cBhvr>
                                      <p:tavLst>
                                        <p:tav tm="0">
                                          <p:val>
                                            <p:strVal val="0-#ppt_h/2"/>
                                          </p:val>
                                        </p:tav>
                                        <p:tav tm="100000">
                                          <p:val>
                                            <p:strVal val="#ppt_y"/>
                                          </p:val>
                                        </p:tav>
                                      </p:tavLst>
                                    </p:anim>
                                  </p:childTnLst>
                                </p:cTn>
                              </p:par>
                              <p:par>
                                <p:cTn accel="78000" fill="hold" grpId="0" id="34" nodeType="withEffect" presetClass="entr" presetID="2" presetSubtype="3">
                                  <p:stCondLst>
                                    <p:cond delay="300"/>
                                  </p:stCondLst>
                                  <p:childTnLst>
                                    <p:set>
                                      <p:cBhvr>
                                        <p:cTn dur="1" fill="hold" id="35">
                                          <p:stCondLst>
                                            <p:cond delay="0"/>
                                          </p:stCondLst>
                                        </p:cTn>
                                        <p:tgtEl>
                                          <p:spTgt spid="16"/>
                                        </p:tgtEl>
                                        <p:attrNameLst>
                                          <p:attrName>style.visibility</p:attrName>
                                        </p:attrNameLst>
                                      </p:cBhvr>
                                      <p:to>
                                        <p:strVal val="visible"/>
                                      </p:to>
                                    </p:set>
                                    <p:anim calcmode="lin" valueType="num">
                                      <p:cBhvr additive="base">
                                        <p:cTn dur="500" fill="hold" id="36"/>
                                        <p:tgtEl>
                                          <p:spTgt spid="16"/>
                                        </p:tgtEl>
                                        <p:attrNameLst>
                                          <p:attrName>ppt_x</p:attrName>
                                        </p:attrNameLst>
                                      </p:cBhvr>
                                      <p:tavLst>
                                        <p:tav tm="0">
                                          <p:val>
                                            <p:strVal val="1+#ppt_w/2"/>
                                          </p:val>
                                        </p:tav>
                                        <p:tav tm="100000">
                                          <p:val>
                                            <p:strVal val="#ppt_x"/>
                                          </p:val>
                                        </p:tav>
                                      </p:tavLst>
                                    </p:anim>
                                    <p:anim calcmode="lin" valueType="num">
                                      <p:cBhvr additive="base">
                                        <p:cTn dur="500" fill="hold" id="37"/>
                                        <p:tgtEl>
                                          <p:spTgt spid="16"/>
                                        </p:tgtEl>
                                        <p:attrNameLst>
                                          <p:attrName>ppt_y</p:attrName>
                                        </p:attrNameLst>
                                      </p:cBhvr>
                                      <p:tavLst>
                                        <p:tav tm="0">
                                          <p:val>
                                            <p:strVal val="0-#ppt_h/2"/>
                                          </p:val>
                                        </p:tav>
                                        <p:tav tm="100000">
                                          <p:val>
                                            <p:strVal val="#ppt_y"/>
                                          </p:val>
                                        </p:tav>
                                      </p:tavLst>
                                    </p:anim>
                                  </p:childTnLst>
                                </p:cTn>
                              </p:par>
                              <p:par>
                                <p:cTn accel="78000" fill="hold" grpId="0" id="38" nodeType="withEffect" presetClass="entr" presetID="2" presetSubtype="3">
                                  <p:stCondLst>
                                    <p:cond delay="400"/>
                                  </p:stCondLst>
                                  <p:childTnLst>
                                    <p:set>
                                      <p:cBhvr>
                                        <p:cTn dur="1" fill="hold" id="39">
                                          <p:stCondLst>
                                            <p:cond delay="0"/>
                                          </p:stCondLst>
                                        </p:cTn>
                                        <p:tgtEl>
                                          <p:spTgt spid="17"/>
                                        </p:tgtEl>
                                        <p:attrNameLst>
                                          <p:attrName>style.visibility</p:attrName>
                                        </p:attrNameLst>
                                      </p:cBhvr>
                                      <p:to>
                                        <p:strVal val="visible"/>
                                      </p:to>
                                    </p:set>
                                    <p:anim calcmode="lin" valueType="num">
                                      <p:cBhvr additive="base">
                                        <p:cTn dur="500" fill="hold" id="40"/>
                                        <p:tgtEl>
                                          <p:spTgt spid="17"/>
                                        </p:tgtEl>
                                        <p:attrNameLst>
                                          <p:attrName>ppt_x</p:attrName>
                                        </p:attrNameLst>
                                      </p:cBhvr>
                                      <p:tavLst>
                                        <p:tav tm="0">
                                          <p:val>
                                            <p:strVal val="1+#ppt_w/2"/>
                                          </p:val>
                                        </p:tav>
                                        <p:tav tm="100000">
                                          <p:val>
                                            <p:strVal val="#ppt_x"/>
                                          </p:val>
                                        </p:tav>
                                      </p:tavLst>
                                    </p:anim>
                                    <p:anim calcmode="lin" valueType="num">
                                      <p:cBhvr additive="base">
                                        <p:cTn dur="500" fill="hold" id="41"/>
                                        <p:tgtEl>
                                          <p:spTgt spid="17"/>
                                        </p:tgtEl>
                                        <p:attrNameLst>
                                          <p:attrName>ppt_y</p:attrName>
                                        </p:attrNameLst>
                                      </p:cBhvr>
                                      <p:tavLst>
                                        <p:tav tm="0">
                                          <p:val>
                                            <p:strVal val="0-#ppt_h/2"/>
                                          </p:val>
                                        </p:tav>
                                        <p:tav tm="100000">
                                          <p:val>
                                            <p:strVal val="#ppt_y"/>
                                          </p:val>
                                        </p:tav>
                                      </p:tavLst>
                                    </p:anim>
                                  </p:childTnLst>
                                </p:cTn>
                              </p:par>
                              <p:par>
                                <p:cTn accel="78000" fill="hold" grpId="0" id="42" nodeType="withEffect" presetClass="entr" presetID="2" presetSubtype="12">
                                  <p:stCondLst>
                                    <p:cond delay="500"/>
                                  </p:stCondLst>
                                  <p:childTnLst>
                                    <p:set>
                                      <p:cBhvr>
                                        <p:cTn dur="1" fill="hold" id="43">
                                          <p:stCondLst>
                                            <p:cond delay="0"/>
                                          </p:stCondLst>
                                        </p:cTn>
                                        <p:tgtEl>
                                          <p:spTgt spid="7"/>
                                        </p:tgtEl>
                                        <p:attrNameLst>
                                          <p:attrName>style.visibility</p:attrName>
                                        </p:attrNameLst>
                                      </p:cBhvr>
                                      <p:to>
                                        <p:strVal val="visible"/>
                                      </p:to>
                                    </p:set>
                                    <p:anim calcmode="lin" valueType="num">
                                      <p:cBhvr additive="base">
                                        <p:cTn dur="500" fill="hold" id="44"/>
                                        <p:tgtEl>
                                          <p:spTgt spid="7"/>
                                        </p:tgtEl>
                                        <p:attrNameLst>
                                          <p:attrName>ppt_x</p:attrName>
                                        </p:attrNameLst>
                                      </p:cBhvr>
                                      <p:tavLst>
                                        <p:tav tm="0">
                                          <p:val>
                                            <p:strVal val="0-#ppt_w/2"/>
                                          </p:val>
                                        </p:tav>
                                        <p:tav tm="100000">
                                          <p:val>
                                            <p:strVal val="#ppt_x"/>
                                          </p:val>
                                        </p:tav>
                                      </p:tavLst>
                                    </p:anim>
                                    <p:anim calcmode="lin" valueType="num">
                                      <p:cBhvr additive="base">
                                        <p:cTn dur="500" fill="hold" id="45"/>
                                        <p:tgtEl>
                                          <p:spTgt spid="7"/>
                                        </p:tgtEl>
                                        <p:attrNameLst>
                                          <p:attrName>ppt_y</p:attrName>
                                        </p:attrNameLst>
                                      </p:cBhvr>
                                      <p:tavLst>
                                        <p:tav tm="0">
                                          <p:val>
                                            <p:strVal val="1+#ppt_h/2"/>
                                          </p:val>
                                        </p:tav>
                                        <p:tav tm="100000">
                                          <p:val>
                                            <p:strVal val="#ppt_y"/>
                                          </p:val>
                                        </p:tav>
                                      </p:tavLst>
                                    </p:anim>
                                  </p:childTnLst>
                                </p:cTn>
                              </p:par>
                              <p:par>
                                <p:cTn accel="78000" fill="hold" grpId="0" id="46" nodeType="withEffect" presetClass="entr" presetID="2" presetSubtype="12">
                                  <p:stCondLst>
                                    <p:cond delay="600"/>
                                  </p:stCondLst>
                                  <p:childTnLst>
                                    <p:set>
                                      <p:cBhvr>
                                        <p:cTn dur="1" fill="hold" id="47">
                                          <p:stCondLst>
                                            <p:cond delay="0"/>
                                          </p:stCondLst>
                                        </p:cTn>
                                        <p:tgtEl>
                                          <p:spTgt spid="8"/>
                                        </p:tgtEl>
                                        <p:attrNameLst>
                                          <p:attrName>style.visibility</p:attrName>
                                        </p:attrNameLst>
                                      </p:cBhvr>
                                      <p:to>
                                        <p:strVal val="visible"/>
                                      </p:to>
                                    </p:set>
                                    <p:anim calcmode="lin" valueType="num">
                                      <p:cBhvr additive="base">
                                        <p:cTn dur="500" fill="hold" id="48"/>
                                        <p:tgtEl>
                                          <p:spTgt spid="8"/>
                                        </p:tgtEl>
                                        <p:attrNameLst>
                                          <p:attrName>ppt_x</p:attrName>
                                        </p:attrNameLst>
                                      </p:cBhvr>
                                      <p:tavLst>
                                        <p:tav tm="0">
                                          <p:val>
                                            <p:strVal val="0-#ppt_w/2"/>
                                          </p:val>
                                        </p:tav>
                                        <p:tav tm="100000">
                                          <p:val>
                                            <p:strVal val="#ppt_x"/>
                                          </p:val>
                                        </p:tav>
                                      </p:tavLst>
                                    </p:anim>
                                    <p:anim calcmode="lin" valueType="num">
                                      <p:cBhvr additive="base">
                                        <p:cTn dur="500" fill="hold" id="49"/>
                                        <p:tgtEl>
                                          <p:spTgt spid="8"/>
                                        </p:tgtEl>
                                        <p:attrNameLst>
                                          <p:attrName>ppt_y</p:attrName>
                                        </p:attrNameLst>
                                      </p:cBhvr>
                                      <p:tavLst>
                                        <p:tav tm="0">
                                          <p:val>
                                            <p:strVal val="1+#ppt_h/2"/>
                                          </p:val>
                                        </p:tav>
                                        <p:tav tm="100000">
                                          <p:val>
                                            <p:strVal val="#ppt_y"/>
                                          </p:val>
                                        </p:tav>
                                      </p:tavLst>
                                    </p:anim>
                                  </p:childTnLst>
                                </p:cTn>
                              </p:par>
                              <p:par>
                                <p:cTn accel="78000" fill="hold" grpId="0" id="50" nodeType="withEffect" presetClass="entr" presetID="2" presetSubtype="12">
                                  <p:stCondLst>
                                    <p:cond delay="700"/>
                                  </p:stCondLst>
                                  <p:childTnLst>
                                    <p:set>
                                      <p:cBhvr>
                                        <p:cTn dur="1" fill="hold" id="51">
                                          <p:stCondLst>
                                            <p:cond delay="0"/>
                                          </p:stCondLst>
                                        </p:cTn>
                                        <p:tgtEl>
                                          <p:spTgt spid="9"/>
                                        </p:tgtEl>
                                        <p:attrNameLst>
                                          <p:attrName>style.visibility</p:attrName>
                                        </p:attrNameLst>
                                      </p:cBhvr>
                                      <p:to>
                                        <p:strVal val="visible"/>
                                      </p:to>
                                    </p:set>
                                    <p:anim calcmode="lin" valueType="num">
                                      <p:cBhvr additive="base">
                                        <p:cTn dur="500" fill="hold" id="52"/>
                                        <p:tgtEl>
                                          <p:spTgt spid="9"/>
                                        </p:tgtEl>
                                        <p:attrNameLst>
                                          <p:attrName>ppt_x</p:attrName>
                                        </p:attrNameLst>
                                      </p:cBhvr>
                                      <p:tavLst>
                                        <p:tav tm="0">
                                          <p:val>
                                            <p:strVal val="0-#ppt_w/2"/>
                                          </p:val>
                                        </p:tav>
                                        <p:tav tm="100000">
                                          <p:val>
                                            <p:strVal val="#ppt_x"/>
                                          </p:val>
                                        </p:tav>
                                      </p:tavLst>
                                    </p:anim>
                                    <p:anim calcmode="lin" valueType="num">
                                      <p:cBhvr additive="base">
                                        <p:cTn dur="500" fill="hold" id="53"/>
                                        <p:tgtEl>
                                          <p:spTgt spid="9"/>
                                        </p:tgtEl>
                                        <p:attrNameLst>
                                          <p:attrName>ppt_y</p:attrName>
                                        </p:attrNameLst>
                                      </p:cBhvr>
                                      <p:tavLst>
                                        <p:tav tm="0">
                                          <p:val>
                                            <p:strVal val="1+#ppt_h/2"/>
                                          </p:val>
                                        </p:tav>
                                        <p:tav tm="100000">
                                          <p:val>
                                            <p:strVal val="#ppt_y"/>
                                          </p:val>
                                        </p:tav>
                                      </p:tavLst>
                                    </p:anim>
                                  </p:childTnLst>
                                </p:cTn>
                              </p:par>
                              <p:par>
                                <p:cTn accel="78000" fill="hold" grpId="0" id="54" nodeType="withEffect" presetClass="entr" presetID="2" presetSubtype="12">
                                  <p:stCondLst>
                                    <p:cond delay="800"/>
                                  </p:stCondLst>
                                  <p:childTnLst>
                                    <p:set>
                                      <p:cBhvr>
                                        <p:cTn dur="1" fill="hold" id="55">
                                          <p:stCondLst>
                                            <p:cond delay="0"/>
                                          </p:stCondLst>
                                        </p:cTn>
                                        <p:tgtEl>
                                          <p:spTgt spid="10"/>
                                        </p:tgtEl>
                                        <p:attrNameLst>
                                          <p:attrName>style.visibility</p:attrName>
                                        </p:attrNameLst>
                                      </p:cBhvr>
                                      <p:to>
                                        <p:strVal val="visible"/>
                                      </p:to>
                                    </p:set>
                                    <p:anim calcmode="lin" valueType="num">
                                      <p:cBhvr additive="base">
                                        <p:cTn dur="500" fill="hold" id="56"/>
                                        <p:tgtEl>
                                          <p:spTgt spid="10"/>
                                        </p:tgtEl>
                                        <p:attrNameLst>
                                          <p:attrName>ppt_x</p:attrName>
                                        </p:attrNameLst>
                                      </p:cBhvr>
                                      <p:tavLst>
                                        <p:tav tm="0">
                                          <p:val>
                                            <p:strVal val="0-#ppt_w/2"/>
                                          </p:val>
                                        </p:tav>
                                        <p:tav tm="100000">
                                          <p:val>
                                            <p:strVal val="#ppt_x"/>
                                          </p:val>
                                        </p:tav>
                                      </p:tavLst>
                                    </p:anim>
                                    <p:anim calcmode="lin" valueType="num">
                                      <p:cBhvr additive="base">
                                        <p:cTn dur="500" fill="hold" id="57"/>
                                        <p:tgtEl>
                                          <p:spTgt spid="10"/>
                                        </p:tgtEl>
                                        <p:attrNameLst>
                                          <p:attrName>ppt_y</p:attrName>
                                        </p:attrNameLst>
                                      </p:cBhvr>
                                      <p:tavLst>
                                        <p:tav tm="0">
                                          <p:val>
                                            <p:strVal val="1+#ppt_h/2"/>
                                          </p:val>
                                        </p:tav>
                                        <p:tav tm="100000">
                                          <p:val>
                                            <p:strVal val="#ppt_y"/>
                                          </p:val>
                                        </p:tav>
                                      </p:tavLst>
                                    </p:anim>
                                  </p:childTnLst>
                                </p:cTn>
                              </p:par>
                              <p:par>
                                <p:cTn accel="78000" fill="hold" grpId="0" id="58" nodeType="withEffect" presetClass="entr" presetID="2" presetSubtype="12">
                                  <p:stCondLst>
                                    <p:cond delay="900"/>
                                  </p:stCondLst>
                                  <p:childTnLst>
                                    <p:set>
                                      <p:cBhvr>
                                        <p:cTn dur="1" fill="hold" id="59">
                                          <p:stCondLst>
                                            <p:cond delay="0"/>
                                          </p:stCondLst>
                                        </p:cTn>
                                        <p:tgtEl>
                                          <p:spTgt spid="11"/>
                                        </p:tgtEl>
                                        <p:attrNameLst>
                                          <p:attrName>style.visibility</p:attrName>
                                        </p:attrNameLst>
                                      </p:cBhvr>
                                      <p:to>
                                        <p:strVal val="visible"/>
                                      </p:to>
                                    </p:set>
                                    <p:anim calcmode="lin" valueType="num">
                                      <p:cBhvr additive="base">
                                        <p:cTn dur="500" fill="hold" id="60"/>
                                        <p:tgtEl>
                                          <p:spTgt spid="11"/>
                                        </p:tgtEl>
                                        <p:attrNameLst>
                                          <p:attrName>ppt_x</p:attrName>
                                        </p:attrNameLst>
                                      </p:cBhvr>
                                      <p:tavLst>
                                        <p:tav tm="0">
                                          <p:val>
                                            <p:strVal val="0-#ppt_w/2"/>
                                          </p:val>
                                        </p:tav>
                                        <p:tav tm="100000">
                                          <p:val>
                                            <p:strVal val="#ppt_x"/>
                                          </p:val>
                                        </p:tav>
                                      </p:tavLst>
                                    </p:anim>
                                    <p:anim calcmode="lin" valueType="num">
                                      <p:cBhvr additive="base">
                                        <p:cTn dur="500" fill="hold" id="61"/>
                                        <p:tgtEl>
                                          <p:spTgt spid="11"/>
                                        </p:tgtEl>
                                        <p:attrNameLst>
                                          <p:attrName>ppt_y</p:attrName>
                                        </p:attrNameLst>
                                      </p:cBhvr>
                                      <p:tavLst>
                                        <p:tav tm="0">
                                          <p:val>
                                            <p:strVal val="1+#ppt_h/2"/>
                                          </p:val>
                                        </p:tav>
                                        <p:tav tm="100000">
                                          <p:val>
                                            <p:strVal val="#ppt_y"/>
                                          </p:val>
                                        </p:tav>
                                      </p:tavLst>
                                    </p:anim>
                                  </p:childTnLst>
                                </p:cTn>
                              </p:par>
                              <p:par>
                                <p:cTn accel="78000" fill="hold" grpId="0" id="62" nodeType="withEffect" presetClass="entr" presetID="2" presetSubtype="9">
                                  <p:stCondLst>
                                    <p:cond delay="1000"/>
                                  </p:stCondLst>
                                  <p:childTnLst>
                                    <p:set>
                                      <p:cBhvr>
                                        <p:cTn dur="1" fill="hold" id="63">
                                          <p:stCondLst>
                                            <p:cond delay="0"/>
                                          </p:stCondLst>
                                        </p:cTn>
                                        <p:tgtEl>
                                          <p:spTgt spid="12"/>
                                        </p:tgtEl>
                                        <p:attrNameLst>
                                          <p:attrName>style.visibility</p:attrName>
                                        </p:attrNameLst>
                                      </p:cBhvr>
                                      <p:to>
                                        <p:strVal val="visible"/>
                                      </p:to>
                                    </p:set>
                                    <p:anim calcmode="lin" valueType="num">
                                      <p:cBhvr additive="base">
                                        <p:cTn dur="500" fill="hold" id="64"/>
                                        <p:tgtEl>
                                          <p:spTgt spid="12"/>
                                        </p:tgtEl>
                                        <p:attrNameLst>
                                          <p:attrName>ppt_x</p:attrName>
                                        </p:attrNameLst>
                                      </p:cBhvr>
                                      <p:tavLst>
                                        <p:tav tm="0">
                                          <p:val>
                                            <p:strVal val="0-#ppt_w/2"/>
                                          </p:val>
                                        </p:tav>
                                        <p:tav tm="100000">
                                          <p:val>
                                            <p:strVal val="#ppt_x"/>
                                          </p:val>
                                        </p:tav>
                                      </p:tavLst>
                                    </p:anim>
                                    <p:anim calcmode="lin" valueType="num">
                                      <p:cBhvr additive="base">
                                        <p:cTn dur="500" fill="hold" id="65"/>
                                        <p:tgtEl>
                                          <p:spTgt spid="12"/>
                                        </p:tgtEl>
                                        <p:attrNameLst>
                                          <p:attrName>ppt_y</p:attrName>
                                        </p:attrNameLst>
                                      </p:cBhvr>
                                      <p:tavLst>
                                        <p:tav tm="0">
                                          <p:val>
                                            <p:strVal val="0-#ppt_h/2"/>
                                          </p:val>
                                        </p:tav>
                                        <p:tav tm="100000">
                                          <p:val>
                                            <p:strVal val="#ppt_y"/>
                                          </p:val>
                                        </p:tav>
                                      </p:tavLst>
                                    </p:anim>
                                  </p:childTnLst>
                                </p:cTn>
                              </p:par>
                            </p:childTnLst>
                          </p:cTn>
                        </p:par>
                        <p:par>
                          <p:cTn fill="hold" id="66" nodeType="afterGroup">
                            <p:stCondLst>
                              <p:cond delay="3500"/>
                            </p:stCondLst>
                            <p:childTnLst>
                              <p:par>
                                <p:cTn fill="hold" grpId="0" id="67" nodeType="afterEffect" presetClass="entr" presetID="53" presetSubtype="0">
                                  <p:stCondLst>
                                    <p:cond delay="0"/>
                                  </p:stCondLst>
                                  <p:childTnLst>
                                    <p:set>
                                      <p:cBhvr>
                                        <p:cTn dur="1" fill="hold" id="68">
                                          <p:stCondLst>
                                            <p:cond delay="0"/>
                                          </p:stCondLst>
                                        </p:cTn>
                                        <p:tgtEl>
                                          <p:spTgt spid="29"/>
                                        </p:tgtEl>
                                        <p:attrNameLst>
                                          <p:attrName>style.visibility</p:attrName>
                                        </p:attrNameLst>
                                      </p:cBhvr>
                                      <p:to>
                                        <p:strVal val="visible"/>
                                      </p:to>
                                    </p:set>
                                    <p:anim calcmode="lin" valueType="num">
                                      <p:cBhvr>
                                        <p:cTn dur="500" fill="hold" id="69"/>
                                        <p:tgtEl>
                                          <p:spTgt spid="29"/>
                                        </p:tgtEl>
                                        <p:attrNameLst>
                                          <p:attrName>ppt_w</p:attrName>
                                        </p:attrNameLst>
                                      </p:cBhvr>
                                      <p:tavLst>
                                        <p:tav tm="0">
                                          <p:val>
                                            <p:fltVal val="0"/>
                                          </p:val>
                                        </p:tav>
                                        <p:tav tm="100000">
                                          <p:val>
                                            <p:strVal val="#ppt_w"/>
                                          </p:val>
                                        </p:tav>
                                      </p:tavLst>
                                    </p:anim>
                                    <p:anim calcmode="lin" valueType="num">
                                      <p:cBhvr>
                                        <p:cTn dur="500" fill="hold" id="70"/>
                                        <p:tgtEl>
                                          <p:spTgt spid="29"/>
                                        </p:tgtEl>
                                        <p:attrNameLst>
                                          <p:attrName>ppt_h</p:attrName>
                                        </p:attrNameLst>
                                      </p:cBhvr>
                                      <p:tavLst>
                                        <p:tav tm="0">
                                          <p:val>
                                            <p:fltVal val="0"/>
                                          </p:val>
                                        </p:tav>
                                        <p:tav tm="100000">
                                          <p:val>
                                            <p:strVal val="#ppt_h"/>
                                          </p:val>
                                        </p:tav>
                                      </p:tavLst>
                                    </p:anim>
                                    <p:animEffect filter="fade" transition="in">
                                      <p:cBhvr>
                                        <p:cTn dur="500" id="71"/>
                                        <p:tgtEl>
                                          <p:spTgt spid="29"/>
                                        </p:tgtEl>
                                      </p:cBhvr>
                                    </p:animEffect>
                                  </p:childTnLst>
                                </p:cTn>
                              </p:par>
                            </p:childTnLst>
                          </p:cTn>
                        </p:par>
                        <p:par>
                          <p:cTn fill="hold" id="72" nodeType="afterGroup">
                            <p:stCondLst>
                              <p:cond delay="4000"/>
                            </p:stCondLst>
                            <p:childTnLst>
                              <p:par>
                                <p:cTn fill="hold" id="73" nodeType="afterEffect" presetClass="entr" presetID="22" presetSubtype="4">
                                  <p:stCondLst>
                                    <p:cond delay="0"/>
                                  </p:stCondLst>
                                  <p:childTnLst>
                                    <p:set>
                                      <p:cBhvr>
                                        <p:cTn dur="1" fill="hold" id="74">
                                          <p:stCondLst>
                                            <p:cond delay="0"/>
                                          </p:stCondLst>
                                        </p:cTn>
                                        <p:tgtEl>
                                          <p:spTgt spid="22">
                                            <p:txEl>
                                              <p:pRg end="0" st="0"/>
                                            </p:txEl>
                                          </p:spTgt>
                                        </p:tgtEl>
                                        <p:attrNameLst>
                                          <p:attrName>style.visibility</p:attrName>
                                        </p:attrNameLst>
                                      </p:cBhvr>
                                      <p:to>
                                        <p:strVal val="visible"/>
                                      </p:to>
                                    </p:set>
                                    <p:animEffect filter="wipe(down)" transition="in">
                                      <p:cBhvr>
                                        <p:cTn dur="500" id="75"/>
                                        <p:tgtEl>
                                          <p:spTgt spid="22">
                                            <p:txEl>
                                              <p:pRg end="0" st="0"/>
                                            </p:txEl>
                                          </p:spTgt>
                                        </p:tgtEl>
                                      </p:cBhvr>
                                    </p:animEffect>
                                  </p:childTnLst>
                                </p:cTn>
                              </p:par>
                            </p:childTnLst>
                          </p:cTn>
                        </p:par>
                        <p:par>
                          <p:cTn fill="hold" id="76" nodeType="afterGroup">
                            <p:stCondLst>
                              <p:cond delay="4500"/>
                            </p:stCondLst>
                            <p:childTnLst>
                              <p:par>
                                <p:cTn fill="hold" grpId="0" id="77" nodeType="afterEffect" presetClass="entr" presetID="53" presetSubtype="0">
                                  <p:stCondLst>
                                    <p:cond delay="0"/>
                                  </p:stCondLst>
                                  <p:childTnLst>
                                    <p:set>
                                      <p:cBhvr>
                                        <p:cTn dur="1" fill="hold" id="78">
                                          <p:stCondLst>
                                            <p:cond delay="0"/>
                                          </p:stCondLst>
                                        </p:cTn>
                                        <p:tgtEl>
                                          <p:spTgt spid="23"/>
                                        </p:tgtEl>
                                        <p:attrNameLst>
                                          <p:attrName>style.visibility</p:attrName>
                                        </p:attrNameLst>
                                      </p:cBhvr>
                                      <p:to>
                                        <p:strVal val="visible"/>
                                      </p:to>
                                    </p:set>
                                    <p:anim calcmode="lin" valueType="num">
                                      <p:cBhvr>
                                        <p:cTn dur="500" fill="hold" id="79"/>
                                        <p:tgtEl>
                                          <p:spTgt spid="23"/>
                                        </p:tgtEl>
                                        <p:attrNameLst>
                                          <p:attrName>ppt_w</p:attrName>
                                        </p:attrNameLst>
                                      </p:cBhvr>
                                      <p:tavLst>
                                        <p:tav tm="0">
                                          <p:val>
                                            <p:fltVal val="0"/>
                                          </p:val>
                                        </p:tav>
                                        <p:tav tm="100000">
                                          <p:val>
                                            <p:strVal val="#ppt_w"/>
                                          </p:val>
                                        </p:tav>
                                      </p:tavLst>
                                    </p:anim>
                                    <p:anim calcmode="lin" valueType="num">
                                      <p:cBhvr>
                                        <p:cTn dur="500" fill="hold" id="80"/>
                                        <p:tgtEl>
                                          <p:spTgt spid="23"/>
                                        </p:tgtEl>
                                        <p:attrNameLst>
                                          <p:attrName>ppt_h</p:attrName>
                                        </p:attrNameLst>
                                      </p:cBhvr>
                                      <p:tavLst>
                                        <p:tav tm="0">
                                          <p:val>
                                            <p:fltVal val="0"/>
                                          </p:val>
                                        </p:tav>
                                        <p:tav tm="100000">
                                          <p:val>
                                            <p:strVal val="#ppt_h"/>
                                          </p:val>
                                        </p:tav>
                                      </p:tavLst>
                                    </p:anim>
                                    <p:animEffect filter="fade" transition="in">
                                      <p:cBhvr>
                                        <p:cTn dur="500" id="81"/>
                                        <p:tgtEl>
                                          <p:spTgt spid="23"/>
                                        </p:tgtEl>
                                      </p:cBhvr>
                                    </p:animEffect>
                                  </p:childTnLst>
                                </p:cTn>
                              </p:par>
                            </p:childTnLst>
                          </p:cTn>
                        </p:par>
                        <p:par>
                          <p:cTn fill="hold" id="82" nodeType="afterGroup">
                            <p:stCondLst>
                              <p:cond delay="5000"/>
                            </p:stCondLst>
                            <p:childTnLst>
                              <p:par>
                                <p:cTn fill="hold" grpId="0" id="83" nodeType="afterEffect" presetClass="entr" presetID="53" presetSubtype="0">
                                  <p:stCondLst>
                                    <p:cond delay="0"/>
                                  </p:stCondLst>
                                  <p:childTnLst>
                                    <p:set>
                                      <p:cBhvr>
                                        <p:cTn dur="1" fill="hold" id="84">
                                          <p:stCondLst>
                                            <p:cond delay="0"/>
                                          </p:stCondLst>
                                        </p:cTn>
                                        <p:tgtEl>
                                          <p:spTgt spid="24"/>
                                        </p:tgtEl>
                                        <p:attrNameLst>
                                          <p:attrName>style.visibility</p:attrName>
                                        </p:attrNameLst>
                                      </p:cBhvr>
                                      <p:to>
                                        <p:strVal val="visible"/>
                                      </p:to>
                                    </p:set>
                                    <p:anim calcmode="lin" valueType="num">
                                      <p:cBhvr>
                                        <p:cTn dur="500" fill="hold" id="85"/>
                                        <p:tgtEl>
                                          <p:spTgt spid="24"/>
                                        </p:tgtEl>
                                        <p:attrNameLst>
                                          <p:attrName>ppt_w</p:attrName>
                                        </p:attrNameLst>
                                      </p:cBhvr>
                                      <p:tavLst>
                                        <p:tav tm="0">
                                          <p:val>
                                            <p:fltVal val="0"/>
                                          </p:val>
                                        </p:tav>
                                        <p:tav tm="100000">
                                          <p:val>
                                            <p:strVal val="#ppt_w"/>
                                          </p:val>
                                        </p:tav>
                                      </p:tavLst>
                                    </p:anim>
                                    <p:anim calcmode="lin" valueType="num">
                                      <p:cBhvr>
                                        <p:cTn dur="500" fill="hold" id="86"/>
                                        <p:tgtEl>
                                          <p:spTgt spid="24"/>
                                        </p:tgtEl>
                                        <p:attrNameLst>
                                          <p:attrName>ppt_h</p:attrName>
                                        </p:attrNameLst>
                                      </p:cBhvr>
                                      <p:tavLst>
                                        <p:tav tm="0">
                                          <p:val>
                                            <p:fltVal val="0"/>
                                          </p:val>
                                        </p:tav>
                                        <p:tav tm="100000">
                                          <p:val>
                                            <p:strVal val="#ppt_h"/>
                                          </p:val>
                                        </p:tav>
                                      </p:tavLst>
                                    </p:anim>
                                    <p:animEffect filter="fade" transition="in">
                                      <p:cBhvr>
                                        <p:cTn dur="500" id="87"/>
                                        <p:tgtEl>
                                          <p:spTgt spid="24"/>
                                        </p:tgtEl>
                                      </p:cBhvr>
                                    </p:animEffect>
                                  </p:childTnLst>
                                </p:cTn>
                              </p:par>
                            </p:childTnLst>
                          </p:cTn>
                        </p:par>
                        <p:par>
                          <p:cTn fill="hold" id="88" nodeType="afterGroup">
                            <p:stCondLst>
                              <p:cond delay="5500"/>
                            </p:stCondLst>
                            <p:childTnLst>
                              <p:par>
                                <p:cTn fill="hold" id="89" nodeType="afterEffect" presetClass="entr" presetID="22" presetSubtype="8">
                                  <p:stCondLst>
                                    <p:cond delay="0"/>
                                  </p:stCondLst>
                                  <p:childTnLst>
                                    <p:set>
                                      <p:cBhvr>
                                        <p:cTn dur="1" fill="hold" id="90">
                                          <p:stCondLst>
                                            <p:cond delay="0"/>
                                          </p:stCondLst>
                                        </p:cTn>
                                        <p:tgtEl>
                                          <p:spTgt spid="25">
                                            <p:txEl>
                                              <p:pRg end="0" st="0"/>
                                            </p:txEl>
                                          </p:spTgt>
                                        </p:tgtEl>
                                        <p:attrNameLst>
                                          <p:attrName>style.visibility</p:attrName>
                                        </p:attrNameLst>
                                      </p:cBhvr>
                                      <p:to>
                                        <p:strVal val="visible"/>
                                      </p:to>
                                    </p:set>
                                    <p:animEffect filter="wipe(left)" transition="in">
                                      <p:cBhvr>
                                        <p:cTn dur="500" id="91"/>
                                        <p:tgtEl>
                                          <p:spTgt spid="25">
                                            <p:txEl>
                                              <p:pRg end="0" st="0"/>
                                            </p:txEl>
                                          </p:spTgt>
                                        </p:tgtEl>
                                      </p:cBhvr>
                                    </p:animEffect>
                                  </p:childTnLst>
                                </p:cTn>
                              </p:par>
                            </p:childTnLst>
                          </p:cTn>
                        </p:par>
                        <p:par>
                          <p:cTn fill="hold" id="92" nodeType="afterGroup">
                            <p:stCondLst>
                              <p:cond delay="6000"/>
                            </p:stCondLst>
                            <p:childTnLst>
                              <p:par>
                                <p:cTn fill="hold" id="93" nodeType="afterEffect" presetClass="entr" presetID="22" presetSubtype="8">
                                  <p:stCondLst>
                                    <p:cond delay="0"/>
                                  </p:stCondLst>
                                  <p:childTnLst>
                                    <p:set>
                                      <p:cBhvr>
                                        <p:cTn dur="1" fill="hold" id="94">
                                          <p:stCondLst>
                                            <p:cond delay="0"/>
                                          </p:stCondLst>
                                        </p:cTn>
                                        <p:tgtEl>
                                          <p:spTgt spid="25">
                                            <p:txEl>
                                              <p:pRg end="1" st="1"/>
                                            </p:txEl>
                                          </p:spTgt>
                                        </p:tgtEl>
                                        <p:attrNameLst>
                                          <p:attrName>style.visibility</p:attrName>
                                        </p:attrNameLst>
                                      </p:cBhvr>
                                      <p:to>
                                        <p:strVal val="visible"/>
                                      </p:to>
                                    </p:set>
                                    <p:animEffect filter="wipe(left)" transition="in">
                                      <p:cBhvr>
                                        <p:cTn dur="500" id="95"/>
                                        <p:tgtEl>
                                          <p:spTgt spid="25">
                                            <p:txEl>
                                              <p:pRg end="1" st="1"/>
                                            </p:txEl>
                                          </p:spTgt>
                                        </p:tgtEl>
                                      </p:cBhvr>
                                    </p:animEffect>
                                  </p:childTnLst>
                                </p:cTn>
                              </p:par>
                            </p:childTnLst>
                          </p:cTn>
                        </p:par>
                        <p:par>
                          <p:cTn fill="hold" id="96" nodeType="afterGroup">
                            <p:stCondLst>
                              <p:cond delay="6500"/>
                            </p:stCondLst>
                            <p:childTnLst>
                              <p:par>
                                <p:cTn fill="hold" grpId="0" id="97" nodeType="afterEffect" presetClass="entr" presetID="53" presetSubtype="0">
                                  <p:stCondLst>
                                    <p:cond delay="0"/>
                                  </p:stCondLst>
                                  <p:childTnLst>
                                    <p:set>
                                      <p:cBhvr>
                                        <p:cTn dur="1" fill="hold" id="98">
                                          <p:stCondLst>
                                            <p:cond delay="0"/>
                                          </p:stCondLst>
                                        </p:cTn>
                                        <p:tgtEl>
                                          <p:spTgt spid="26"/>
                                        </p:tgtEl>
                                        <p:attrNameLst>
                                          <p:attrName>style.visibility</p:attrName>
                                        </p:attrNameLst>
                                      </p:cBhvr>
                                      <p:to>
                                        <p:strVal val="visible"/>
                                      </p:to>
                                    </p:set>
                                    <p:anim calcmode="lin" valueType="num">
                                      <p:cBhvr>
                                        <p:cTn dur="500" fill="hold" id="99"/>
                                        <p:tgtEl>
                                          <p:spTgt spid="26"/>
                                        </p:tgtEl>
                                        <p:attrNameLst>
                                          <p:attrName>ppt_w</p:attrName>
                                        </p:attrNameLst>
                                      </p:cBhvr>
                                      <p:tavLst>
                                        <p:tav tm="0">
                                          <p:val>
                                            <p:fltVal val="0"/>
                                          </p:val>
                                        </p:tav>
                                        <p:tav tm="100000">
                                          <p:val>
                                            <p:strVal val="#ppt_w"/>
                                          </p:val>
                                        </p:tav>
                                      </p:tavLst>
                                    </p:anim>
                                    <p:anim calcmode="lin" valueType="num">
                                      <p:cBhvr>
                                        <p:cTn dur="500" fill="hold" id="100"/>
                                        <p:tgtEl>
                                          <p:spTgt spid="26"/>
                                        </p:tgtEl>
                                        <p:attrNameLst>
                                          <p:attrName>ppt_h</p:attrName>
                                        </p:attrNameLst>
                                      </p:cBhvr>
                                      <p:tavLst>
                                        <p:tav tm="0">
                                          <p:val>
                                            <p:fltVal val="0"/>
                                          </p:val>
                                        </p:tav>
                                        <p:tav tm="100000">
                                          <p:val>
                                            <p:strVal val="#ppt_h"/>
                                          </p:val>
                                        </p:tav>
                                      </p:tavLst>
                                    </p:anim>
                                    <p:animEffect filter="fade" transition="in">
                                      <p:cBhvr>
                                        <p:cTn dur="500" id="101"/>
                                        <p:tgtEl>
                                          <p:spTgt spid="26"/>
                                        </p:tgtEl>
                                      </p:cBhvr>
                                    </p:animEffect>
                                  </p:childTnLst>
                                </p:cTn>
                              </p:par>
                            </p:childTnLst>
                          </p:cTn>
                        </p:par>
                        <p:par>
                          <p:cTn fill="hold" id="102" nodeType="afterGroup">
                            <p:stCondLst>
                              <p:cond delay="7000"/>
                            </p:stCondLst>
                            <p:childTnLst>
                              <p:par>
                                <p:cTn fill="hold" grpId="0" id="103" nodeType="afterEffect" presetClass="entr" presetID="53" presetSubtype="0">
                                  <p:stCondLst>
                                    <p:cond delay="0"/>
                                  </p:stCondLst>
                                  <p:childTnLst>
                                    <p:set>
                                      <p:cBhvr>
                                        <p:cTn dur="1" fill="hold" id="104">
                                          <p:stCondLst>
                                            <p:cond delay="0"/>
                                          </p:stCondLst>
                                        </p:cTn>
                                        <p:tgtEl>
                                          <p:spTgt spid="27"/>
                                        </p:tgtEl>
                                        <p:attrNameLst>
                                          <p:attrName>style.visibility</p:attrName>
                                        </p:attrNameLst>
                                      </p:cBhvr>
                                      <p:to>
                                        <p:strVal val="visible"/>
                                      </p:to>
                                    </p:set>
                                    <p:anim calcmode="lin" valueType="num">
                                      <p:cBhvr>
                                        <p:cTn dur="500" fill="hold" id="105"/>
                                        <p:tgtEl>
                                          <p:spTgt spid="27"/>
                                        </p:tgtEl>
                                        <p:attrNameLst>
                                          <p:attrName>ppt_w</p:attrName>
                                        </p:attrNameLst>
                                      </p:cBhvr>
                                      <p:tavLst>
                                        <p:tav tm="0">
                                          <p:val>
                                            <p:fltVal val="0"/>
                                          </p:val>
                                        </p:tav>
                                        <p:tav tm="100000">
                                          <p:val>
                                            <p:strVal val="#ppt_w"/>
                                          </p:val>
                                        </p:tav>
                                      </p:tavLst>
                                    </p:anim>
                                    <p:anim calcmode="lin" valueType="num">
                                      <p:cBhvr>
                                        <p:cTn dur="500" fill="hold" id="106"/>
                                        <p:tgtEl>
                                          <p:spTgt spid="27"/>
                                        </p:tgtEl>
                                        <p:attrNameLst>
                                          <p:attrName>ppt_h</p:attrName>
                                        </p:attrNameLst>
                                      </p:cBhvr>
                                      <p:tavLst>
                                        <p:tav tm="0">
                                          <p:val>
                                            <p:fltVal val="0"/>
                                          </p:val>
                                        </p:tav>
                                        <p:tav tm="100000">
                                          <p:val>
                                            <p:strVal val="#ppt_h"/>
                                          </p:val>
                                        </p:tav>
                                      </p:tavLst>
                                    </p:anim>
                                    <p:animEffect filter="fade" transition="in">
                                      <p:cBhvr>
                                        <p:cTn dur="500" id="107"/>
                                        <p:tgtEl>
                                          <p:spTgt spid="2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1" spid="4"/>
      <p:bldP grpId="2" spid="4"/>
      <p:bldP grpId="3" spid="4"/>
      <p:bldP grpId="4" spid="4"/>
      <p:bldP grpId="0" spid="5"/>
      <p:bldP grpId="0" spid="7"/>
      <p:bldP grpId="0" spid="8"/>
      <p:bldP grpId="0" spid="9"/>
      <p:bldP grpId="0" spid="10"/>
      <p:bldP grpId="0" spid="11"/>
      <p:bldP grpId="0" spid="12"/>
      <p:bldP grpId="0" spid="13"/>
      <p:bldP grpId="0" spid="14"/>
      <p:bldP grpId="0" spid="15"/>
      <p:bldP grpId="0" spid="16"/>
      <p:bldP grpId="0" spid="17"/>
      <p:bldP grpId="0" spid="23"/>
      <p:bldP grpId="0" spid="24"/>
      <p:bldP grpId="0" spid="26"/>
      <p:bldP grpId="0" spid="27"/>
      <p:bldP grpId="0" spid="29"/>
    </p:bldLst>
  </p:timing>
</p:sld>
</file>

<file path=ppt/tags/tag1.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 name="ISPRING_PRESENTATION_TITLE" val="1"/>
  <p:tag name="ISPRING_RESOURCE_PATHS_HASH_PRESENTER" val="6d22daf625e7f85d06b96e1ac2e1adb1a8fb1e"/>
</p:tagLst>
</file>

<file path=ppt/theme/theme1.xml><?xml version="1.0" encoding="utf-8"?>
<a:theme xmlns:r="http://schemas.openxmlformats.org/officeDocument/2006/relationships" xmlns:a="http://schemas.openxmlformats.org/drawingml/2006/main" name="">
  <a:themeElements>
    <a:clrScheme name="自定义 2">
      <a:dk1>
        <a:sysClr val="windowText" lastClr="000000"/>
      </a:dk1>
      <a:lt1>
        <a:sysClr val="window" lastClr="FFFFFF"/>
      </a:lt1>
      <a:dk2>
        <a:srgbClr val="7F7F7F"/>
      </a:dk2>
      <a:lt2>
        <a:srgbClr val="7F7F7F"/>
      </a:lt2>
      <a:accent1>
        <a:srgbClr val="3F3F3F"/>
      </a:accent1>
      <a:accent2>
        <a:srgbClr val="C00000"/>
      </a:accent2>
      <a:accent3>
        <a:srgbClr val="3F3F3F"/>
      </a:accent3>
      <a:accent4>
        <a:srgbClr val="C00000"/>
      </a:accent4>
      <a:accent5>
        <a:srgbClr val="3F3F3F"/>
      </a:accent5>
      <a:accent6>
        <a:srgbClr val="C00000"/>
      </a:accent6>
      <a:hlink>
        <a:srgbClr val="FFFFFF"/>
      </a:hlink>
      <a:folHlink>
        <a:srgbClr val="FFFFFF"/>
      </a:folHlink>
    </a:clrScheme>
    <a:fontScheme name="自定义 1">
      <a:majorFont>
        <a:latin typeface="Calibri"/>
        <a:ea typeface="微软雅黑"/>
        <a:cs typeface="Arial"/>
      </a:majorFont>
      <a:minorFont>
        <a:latin typeface="Calibri"/>
        <a:ea typeface="微软雅黑"/>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2.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3.xml><?xml version="1.0" encoding="utf-8"?>
<a:theme xmlns:r="http://schemas.openxmlformats.org/officeDocument/2006/relationships" xmlns:a="http://schemas.openxmlformats.org/drawingml/2006/main" na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4.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docProps/app.xml><?xml version="1.0" encoding="utf-8"?>
<Properties xmlns:vt="http://schemas.openxmlformats.org/officeDocument/2006/docPropsVTypes" xmlns="http://schemas.openxmlformats.org/officeDocument/2006/extended-properties">
  <Company/>
  <PresentationFormat>On-screen Show (16:9)</PresentationFormat>
  <Paragraphs>377</Paragraphs>
  <Slides>36</Slides>
  <Notes>35</Notes>
  <TotalTime>458</TotalTime>
  <HiddenSlides>0</HiddenSlides>
  <MMClips>0</MMClips>
  <ScaleCrop>0</ScaleCrop>
  <HeadingPairs>
    <vt:vector baseType="variant" size="6">
      <vt:variant>
        <vt:lpstr>Fonts used</vt:lpstr>
      </vt:variant>
      <vt:variant>
        <vt:i4>18</vt:i4>
      </vt:variant>
      <vt:variant>
        <vt:lpstr>Theme</vt:lpstr>
      </vt:variant>
      <vt:variant>
        <vt:i4>1</vt:i4>
      </vt:variant>
      <vt:variant>
        <vt:lpstr>Slide Titles</vt:lpstr>
      </vt:variant>
      <vt:variant>
        <vt:i4>36</vt:i4>
      </vt:variant>
    </vt:vector>
  </HeadingPairs>
  <TitlesOfParts>
    <vt:vector baseType="lpstr" size="55">
      <vt:lpstr>Arial</vt:lpstr>
      <vt:lpstr>Calibri</vt:lpstr>
      <vt:lpstr>微软雅黑</vt:lpstr>
      <vt:lpstr>Calibri Light</vt:lpstr>
      <vt:lpstr>宋体</vt:lpstr>
      <vt:lpstr>Agency FB</vt:lpstr>
      <vt:lpstr>方正兰亭中黑_GBK</vt:lpstr>
      <vt:lpstr>Helvetica Light</vt:lpstr>
      <vt:lpstr>方正兰亭细黑_GBK</vt:lpstr>
      <vt:lpstr>Marlett</vt:lpstr>
      <vt:lpstr>굴림</vt:lpstr>
      <vt:lpstr>Bebas</vt:lpstr>
      <vt:lpstr>Helvetica Neue</vt:lpstr>
      <vt:lpstr>Wingdings</vt:lpstr>
      <vt:lpstr>Impact</vt:lpstr>
      <vt:lpstr>方正兰亭粗黑_GBK</vt:lpstr>
      <vt:lpstr>Helvetica</vt:lpstr>
      <vt:lpstr>华文黑体</vt:lpstr>
      <vt:lpstr>Office 主题</vt:lpstr>
      <vt:lpstr>PowerPoint Presentation</vt:lpstr>
      <vt:lpstr>PowerPoint Presentation</vt:lpstr>
      <vt:lpstr>PowerPoint Presentation</vt:lpstr>
      <vt:lpstr>PowerPoint Presentation</vt:lpstr>
      <vt:lpstr>年度工作概述（文字可以编辑）</vt:lpstr>
      <vt:lpstr>年度工作概述（文字可以编辑）</vt:lpstr>
      <vt:lpstr>年度工作概述（文字可以编辑）</vt:lpstr>
      <vt:lpstr>年度工作概述（文字可以编辑）</vt:lpstr>
      <vt:lpstr>PowerPoint Presentation</vt:lpstr>
      <vt:lpstr>本年度工作总结（文字可以编辑）</vt:lpstr>
      <vt:lpstr>已完成项目概述（文字可以编辑）</vt:lpstr>
      <vt:lpstr>已完成项目概述（文字可以编辑）</vt:lpstr>
      <vt:lpstr>已完成项目概述（文字可以编辑）</vt:lpstr>
      <vt:lpstr>已完成项目概述（文字可以编辑）</vt:lpstr>
      <vt:lpstr>已完成项目概述（文字可以编辑）</vt:lpstr>
      <vt:lpstr>未完成项目概述（文字可以编辑）</vt:lpstr>
      <vt:lpstr>存在的不足（文字可以编辑）</vt:lpstr>
      <vt:lpstr>存在的不足（文字可以编辑）</vt:lpstr>
      <vt:lpstr>PowerPoint Presentation</vt:lpstr>
      <vt:lpstr>成功项目展示（文字可以编辑）</vt:lpstr>
      <vt:lpstr>成功项目展示（文字可以编辑）</vt:lpstr>
      <vt:lpstr>成功项目展示（文字可以编辑）</vt:lpstr>
      <vt:lpstr>成功项目展示（文字可以编辑）</vt:lpstr>
      <vt:lpstr>成功的原因（文字可以编辑）</vt:lpstr>
      <vt:lpstr>成功的原因（文字可以编辑）</vt:lpstr>
      <vt:lpstr>PowerPoint Presentation</vt:lpstr>
      <vt:lpstr>2016年工作计划（文字可以编辑）</vt:lpstr>
      <vt:lpstr>2016年工作计划（文字可以编辑）</vt:lpstr>
      <vt:lpstr>2016年工作计划（文字可以编辑）</vt:lpstr>
      <vt:lpstr>2016年工作目标（文字可以编辑）</vt:lpstr>
      <vt:lpstr>2016年工作目标（文字可以编辑）</vt:lpstr>
      <vt:lpstr>2016年工作目标（文字可以编辑）</vt:lpstr>
      <vt:lpstr>备用页（文字可以编辑）</vt:lpstr>
      <vt:lpstr>备用页（文字可以编辑）</vt:lpstr>
      <vt:lpstr>PowerPoint Presentation</vt:lpstr>
      <vt:lpstr>PowerPoint Presentation</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2015-10-21T17:10:39Z</dcterms:created>
  <cp:lastModifiedBy>优品PPT</cp:lastModifiedBy>
  <dcterms:modified xsi:type="dcterms:W3CDTF">2021-08-20T11:20:23Z</dcterms:modified>
  <cp:revision>81</cp:revision>
  <dc:title>PowerPoint 演示文稿</dc:title>
</cp:coreProperties>
</file>