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56" r:id="rId5"/>
    <p:sldId id="283" r:id="rId6"/>
    <p:sldId id="259" r:id="rId7"/>
    <p:sldId id="263" r:id="rId8"/>
    <p:sldId id="264" r:id="rId9"/>
    <p:sldId id="265" r:id="rId10"/>
    <p:sldId id="277" r:id="rId11"/>
    <p:sldId id="266" r:id="rId12"/>
    <p:sldId id="285" r:id="rId13"/>
    <p:sldId id="260" r:id="rId14"/>
    <p:sldId id="278" r:id="rId15"/>
    <p:sldId id="268" r:id="rId16"/>
    <p:sldId id="276" r:id="rId17"/>
    <p:sldId id="282" r:id="rId18"/>
    <p:sldId id="267" r:id="rId19"/>
    <p:sldId id="269" r:id="rId20"/>
    <p:sldId id="261" r:id="rId21"/>
    <p:sldId id="279" r:id="rId22"/>
    <p:sldId id="270" r:id="rId23"/>
    <p:sldId id="271" r:id="rId24"/>
    <p:sldId id="272" r:id="rId25"/>
    <p:sldId id="262" r:id="rId26"/>
    <p:sldId id="280" r:id="rId27"/>
    <p:sldId id="281" r:id="rId28"/>
    <p:sldId id="273" r:id="rId29"/>
    <p:sldId id="274" r:id="rId30"/>
    <p:sldId id="275" r:id="rId31"/>
    <p:sldId id="284" r:id="rId32"/>
    <p:sldId id="258" r:id="rId33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tags/tag1.xml" Type="http://schemas.openxmlformats.org/officeDocument/2006/relationships/tags"/><Relationship Id="rId35" Target="presProps.xml" Type="http://schemas.openxmlformats.org/officeDocument/2006/relationships/presProps"/><Relationship Id="rId36" Target="viewProps.xml" Type="http://schemas.openxmlformats.org/officeDocument/2006/relationships/viewProps"/><Relationship Id="rId37" Target="theme/theme1.xml" Type="http://schemas.openxmlformats.org/officeDocument/2006/relationships/theme"/><Relationship Id="rId38" Target="tableStyles.xml" Type="http://schemas.openxmlformats.org/officeDocument/2006/relationships/tableStyles"/><Relationship Id="rId39" Target="revisionInfo.xml" Type="http://schemas.microsoft.com/office/2015/10/relationships/revisionInfo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AEB40-38ED-473B-8B9D-38800C28F48B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5C319-4C3E-482F-B747-63A15AABE9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3646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0F1A4-BBDA-4DF6-BE6A-D0F4940CF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48A0376-4546-482C-8D76-9A3E87945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C5208F-D8CB-4846-B8E2-76871F5B5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1161-D323-4017-9933-B330A349A440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03BAB1-CC25-4D15-997A-370B4711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151521-A3CF-4449-BB8E-4FE5D81C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370B-002E-4D4A-897C-545215446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8081561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2775C6-0F9E-4F87-A839-85A47436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373AAB-1A37-4C11-99FC-A518E0589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0C77B9-501B-4C33-BB90-2579B371A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1161-D323-4017-9933-B330A349A440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D6E3B6-361D-4BCD-A179-4A419FBD7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97FF06-4A29-41B5-93DF-23F27DE5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370B-002E-4D4A-897C-545215446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9795991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7513135-D2C0-4986-A056-8F3E30A5C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49D39A9-28A4-4BDC-8BF7-A1F64E056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27BAF5-9A2E-4D2F-856D-9993749FE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1161-D323-4017-9933-B330A349A440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A5A516-598D-41CD-AF89-E383704D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C57FD7-87E4-4384-A090-D416AD76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370B-002E-4D4A-897C-545215446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9091918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315305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3139869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7519598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5025436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443444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6688103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7682335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3721026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0E6A26-17CB-4CAE-8EFC-CF89B5C6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222F67-6A12-45F9-9F1C-CFE5F9EC8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8E55C-B686-4CBD-B67C-E5914B74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1161-D323-4017-9933-B330A349A440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09102C-1132-42AC-AB38-8E1154651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5E704E-41E9-4217-A282-51609BDB9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370B-002E-4D4A-897C-545215446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7474608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8573238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4626473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923926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EFC9E5-6269-4395-A45A-9BFB4DF5B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F2E61D-FD5F-4069-A8C0-99EB0E668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1173F6-5656-4293-BA91-F8C560EC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1161-D323-4017-9933-B330A349A440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98C04-73C1-4935-A6D1-0C5AB9F6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702EAA-E337-489E-BCF8-0D85ACAE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370B-002E-4D4A-897C-545215446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295245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5432BE-D442-4646-8161-C7B82461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B757A5-12D2-4BA4-B572-B1B9C659D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4367A0-64A9-4D66-938D-71FE8C048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F74A9E-758D-4A98-9EED-664EDA8F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1161-D323-4017-9933-B330A349A440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0B5043-64CC-4118-B1F8-308E4F9A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2B4709-7A4D-4B37-A5D6-7593FD24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370B-002E-4D4A-897C-545215446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9617336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14F02F-3CE6-4CD6-9F83-96083E64E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0809E6-FFBA-47E8-9A78-828396329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17BB8AC-6FF8-49C6-A76E-724EC0A3D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F0D465-E7C5-4A5E-BB79-8BBA2A1DC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06CB3E9-C69B-4803-90E6-9226B3B63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25E7A1-31FB-4F6F-83E9-9E3BFCADA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1161-D323-4017-9933-B330A349A440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DFDA2C-6F3B-4C7D-911C-04CBB8D5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EAAFD13-0D5E-4B99-B91E-0AE8A7F2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370B-002E-4D4A-897C-545215446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0781334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0C65F4-CFE3-4AF9-BB83-9A2829184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6FE07D0-CE04-44C7-B9D6-DD9AFF9A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1161-D323-4017-9933-B330A349A440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C9333B2-465B-42C2-BD7A-B91C8524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228E51B-AF7C-4D20-A813-B82A03FD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370B-002E-4D4A-897C-545215446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7837808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7F6FA36-C9A8-4481-B363-A5BC6AD78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1161-D323-4017-9933-B330A349A440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A843E8-54D4-4F14-B72C-8FA582E6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9339F6-BB4E-4A1D-8C6B-498A9364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370B-002E-4D4A-897C-545215446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1931415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3E60DD-9246-4716-A76C-D2F3D4FF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300FB6-ED2C-48A9-8087-54D1055D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27D584-A03F-4DC2-A408-C8537BDAB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AE4B57-AB77-4499-AD92-55427C8F8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1161-D323-4017-9933-B330A349A440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2A56FF-B27C-4009-B738-E26E1D9C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83761A-8F88-42AC-B9DD-BD9EB6D0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370B-002E-4D4A-897C-545215446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5819903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F6E9EB-D01F-4858-B9B2-7D7C58FF4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E476D3-6EF8-4293-8BA7-D513BD0B0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F4B043-347E-49C1-A11B-314DD3B21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2F157D-021D-43DA-8DD4-98730F52E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1161-D323-4017-9933-B330A349A440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5E350B-C542-4C53-A824-644A2F15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05269C-945F-421D-A202-CA2AFEAFE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370B-002E-4D4A-897C-545215446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9239936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C9FB6A5-251A-42FC-86F7-8AA605AF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1C25F8-BD6F-4BA3-BD98-E63AA7702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E9842-B317-4936-AE2A-F2138A56D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01161-D323-4017-9933-B330A349A440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A3B0AE-D86C-473F-825B-FBE6ACC3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C39963-616B-4DAA-BB4A-189405488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A370B-002E-4D4A-897C-5452154468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5569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7970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12.jpeg" Type="http://schemas.openxmlformats.org/officeDocument/2006/relationships/image"/><Relationship Id="rId4" Target="../media/image7.emf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13.jpe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15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7.emf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17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7.emf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7.emf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E49127D-AEF3-4045-9A0A-DA4857946DA5}"/>
              </a:ext>
            </a:extLst>
          </p:cNvPr>
          <p:cNvSpPr/>
          <p:nvPr/>
        </p:nvSpPr>
        <p:spPr>
          <a:xfrm>
            <a:off x="281354" y="6475550"/>
            <a:ext cx="11633981" cy="2105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E86D1C2-85D2-4DEC-BF57-9416BA155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5564" y="-181592"/>
            <a:ext cx="7854861" cy="639575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2D3CDB8-7595-483F-A2E2-72AF0F712C11}"/>
              </a:ext>
            </a:extLst>
          </p:cNvPr>
          <p:cNvSpPr txBox="1"/>
          <p:nvPr/>
        </p:nvSpPr>
        <p:spPr>
          <a:xfrm>
            <a:off x="7808911" y="1623485"/>
            <a:ext cx="2014414" cy="3017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9600">
                <a:solidFill>
                  <a:schemeClr val="bg1"/>
                </a:solidFill>
                <a:latin charset="-122" pitchFamily="50" typeface="文悦古典明朝体 (非商业使用) W5"/>
                <a:ea charset="-122" pitchFamily="50" typeface="文悦古典明朝体 (非商业使用) W5"/>
              </a:rPr>
              <a:t>水墨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BF2EFFF-BFAA-433B-893A-D114F6D7AEAF}"/>
              </a:ext>
            </a:extLst>
          </p:cNvPr>
          <p:cNvSpPr txBox="1"/>
          <p:nvPr/>
        </p:nvSpPr>
        <p:spPr>
          <a:xfrm>
            <a:off x="830923" y="4670473"/>
            <a:ext cx="4754880" cy="129423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50000"/>
              </a:lnSpc>
            </a:pPr>
            <a:r>
              <a:rPr altLang="en-US" kern="0" lang="zh-CN" sz="1200">
                <a:latin charset="-122" panose="00020600040101010101" pitchFamily="18" typeface=" 汉仪良品线简"/>
                <a:ea charset="-122" panose="00020600040101010101" pitchFamily="18" typeface=" 汉仪良品线简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</a:p>
        </p:txBody>
      </p:sp>
    </p:spTree>
    <p:extLst>
      <p:ext uri="{BB962C8B-B14F-4D97-AF65-F5344CB8AC3E}">
        <p14:creationId val="363756017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8FC2D1AB-2EBB-4061-B3A3-D303DA55DEA8}"/>
              </a:ext>
            </a:extLst>
          </p:cNvPr>
          <p:cNvGrpSpPr/>
          <p:nvPr/>
        </p:nvGrpSpPr>
        <p:grpSpPr>
          <a:xfrm>
            <a:off x="0" y="0"/>
            <a:ext cx="1028310" cy="2110154"/>
            <a:chOff x="702016" y="0"/>
            <a:chExt cx="2309838" cy="567341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792EFAF7-BA25-4411-A488-01FB019CB258}"/>
                </a:ext>
              </a:extLst>
            </p:cNvPr>
            <p:cNvCxnSpPr/>
            <p:nvPr/>
          </p:nvCxnSpPr>
          <p:spPr>
            <a:xfrm flipH="1">
              <a:off x="2025748" y="0"/>
              <a:ext cx="0" cy="33462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83A7EFE-C1B2-4AED-B842-D74AF8F74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4933" r="97982" t="565"/>
                      </a14:imgEffect>
                    </a14:imgLayer>
                  </a14:imgProps>
                </a:ext>
              </a:extLst>
            </a:blip>
            <a:srcRect b="37135" l="18096" r="22290"/>
            <a:stretch>
              <a:fillRect/>
            </a:stretch>
          </p:blipFill>
          <p:spPr>
            <a:xfrm>
              <a:off x="702016" y="2773378"/>
              <a:ext cx="2309838" cy="2900041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8FD8D1D2-6C04-4479-84C9-585B47B54DBF}"/>
              </a:ext>
            </a:extLst>
          </p:cNvPr>
          <p:cNvSpPr/>
          <p:nvPr/>
        </p:nvSpPr>
        <p:spPr>
          <a:xfrm>
            <a:off x="281354" y="196948"/>
            <a:ext cx="11633981" cy="59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66A1B0B-0732-43B3-8F10-F0658C019310}"/>
              </a:ext>
            </a:extLst>
          </p:cNvPr>
          <p:cNvCxnSpPr/>
          <p:nvPr/>
        </p:nvCxnSpPr>
        <p:spPr>
          <a:xfrm flipH="1">
            <a:off x="11915335" y="4417255"/>
            <a:ext cx="0" cy="226760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4771DF16-F5FB-4D9A-A30B-D6423486AA12}"/>
              </a:ext>
            </a:extLst>
          </p:cNvPr>
          <p:cNvSpPr/>
          <p:nvPr/>
        </p:nvSpPr>
        <p:spPr>
          <a:xfrm>
            <a:off x="1354686" y="993777"/>
            <a:ext cx="2139714" cy="21397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783E8F61-2895-405D-9957-B3DE5893D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03483" y="1307061"/>
            <a:ext cx="3108961" cy="206743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C29870E-EBFF-4415-B581-C348F3851BDB}"/>
              </a:ext>
            </a:extLst>
          </p:cNvPr>
          <p:cNvSpPr/>
          <p:nvPr/>
        </p:nvSpPr>
        <p:spPr>
          <a:xfrm>
            <a:off x="1354686" y="3894535"/>
            <a:ext cx="2139714" cy="21397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2" name="图片占位符 9">
            <a:extLst>
              <a:ext uri="{FF2B5EF4-FFF2-40B4-BE49-F238E27FC236}">
                <a16:creationId xmlns:a16="http://schemas.microsoft.com/office/drawing/2014/main" id="{30758629-5FDA-4BD5-AB4B-2B96544E1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07384" y="4207819"/>
            <a:ext cx="3101158" cy="206743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DF2CB7B-F01C-49EB-B583-3C37D08CE5E1}"/>
              </a:ext>
            </a:extLst>
          </p:cNvPr>
          <p:cNvSpPr/>
          <p:nvPr/>
        </p:nvSpPr>
        <p:spPr>
          <a:xfrm>
            <a:off x="5361241" y="1594608"/>
            <a:ext cx="5372558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 sz="2000">
                <a:latin charset="-122" panose="02010609060101010101" pitchFamily="49" typeface="楷体"/>
                <a:ea charset="-122" panose="02010609060101010101" pitchFamily="49" typeface="楷体"/>
              </a:rPr>
              <a:t>点击添加小标题</a:t>
            </a:r>
          </a:p>
          <a:p>
            <a:pPr>
              <a:lnSpc>
                <a:spcPct val="200000"/>
              </a:lnSpc>
            </a:pPr>
            <a:r>
              <a:rPr altLang="en-US" b="1" lang="zh-CN" sz="2000"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2E6A489-55F6-49B0-8DCF-33929809A9DA}"/>
              </a:ext>
            </a:extLst>
          </p:cNvPr>
          <p:cNvSpPr/>
          <p:nvPr/>
        </p:nvSpPr>
        <p:spPr>
          <a:xfrm>
            <a:off x="5361241" y="4207819"/>
            <a:ext cx="5372558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 sz="2000">
                <a:latin charset="-122" panose="02010609060101010101" pitchFamily="49" typeface="楷体"/>
                <a:ea charset="-122" panose="02010609060101010101" pitchFamily="49" typeface="楷体"/>
              </a:rPr>
              <a:t>点击添加小标题</a:t>
            </a:r>
          </a:p>
          <a:p>
            <a:pPr>
              <a:lnSpc>
                <a:spcPct val="200000"/>
              </a:lnSpc>
            </a:pPr>
            <a:r>
              <a:rPr altLang="en-US" b="1" lang="zh-CN" sz="2000"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</p:spTree>
    <p:extLst>
      <p:ext uri="{BB962C8B-B14F-4D97-AF65-F5344CB8AC3E}">
        <p14:creationId val="410956309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40B19F-E937-4F1F-9F53-5F5CD1D04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829" l="1765" r="98088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372888" y="0"/>
            <a:ext cx="5976605" cy="513284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00696E1-33A6-41B1-BF67-88C9AF30A80B}"/>
              </a:ext>
            </a:extLst>
          </p:cNvPr>
          <p:cNvSpPr txBox="1"/>
          <p:nvPr/>
        </p:nvSpPr>
        <p:spPr>
          <a:xfrm>
            <a:off x="7253467" y="2785403"/>
            <a:ext cx="1005840" cy="358667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5400">
                <a:solidFill>
                  <a:schemeClr val="bg1"/>
                </a:solidFill>
                <a:latin charset="-122" pitchFamily="50" typeface="文悦古典明朝体 (非商业使用) W5"/>
                <a:ea charset="-122" pitchFamily="50" typeface="文悦古典明朝体 (非商业使用) W5"/>
              </a:rPr>
              <a:t>第二章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F35AEDD-4E26-42E6-B4AE-C56779EAD83D}"/>
              </a:ext>
            </a:extLst>
          </p:cNvPr>
          <p:cNvSpPr txBox="1"/>
          <p:nvPr/>
        </p:nvSpPr>
        <p:spPr>
          <a:xfrm>
            <a:off x="2557006" y="3155384"/>
            <a:ext cx="4023360" cy="172610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 汉仪良品线简"/>
                <a:ea charset="-122" panose="00020600040101010101" pitchFamily="18" typeface=" 汉仪良品线简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</a:p>
        </p:txBody>
      </p:sp>
    </p:spTree>
    <p:extLst>
      <p:ext uri="{BB962C8B-B14F-4D97-AF65-F5344CB8AC3E}">
        <p14:creationId val="222434268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064C647-8CBE-47BD-8DC9-87254BCCCE0B}"/>
              </a:ext>
            </a:extLst>
          </p:cNvPr>
          <p:cNvCxnSpPr/>
          <p:nvPr/>
        </p:nvCxnSpPr>
        <p:spPr>
          <a:xfrm flipH="1">
            <a:off x="11251252" y="2672393"/>
            <a:ext cx="0" cy="418560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896A3F43-EEF6-4328-93CE-B2527E8D5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99701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221"/>
            <a:ext cx="10499001" cy="476372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FADF0FFC-A20A-4949-8303-64ECBAD1BE06}"/>
              </a:ext>
            </a:extLst>
          </p:cNvPr>
          <p:cNvGrpSpPr/>
          <p:nvPr/>
        </p:nvGrpSpPr>
        <p:grpSpPr>
          <a:xfrm>
            <a:off x="9919415" y="-1"/>
            <a:ext cx="2323980" cy="4768947"/>
            <a:chOff x="702016" y="0"/>
            <a:chExt cx="2309838" cy="567341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593EC93-4A53-4682-B514-968DA7ABF4C3}"/>
                </a:ext>
              </a:extLst>
            </p:cNvPr>
            <p:cNvCxnSpPr/>
            <p:nvPr/>
          </p:nvCxnSpPr>
          <p:spPr>
            <a:xfrm flipH="1">
              <a:off x="2025748" y="0"/>
              <a:ext cx="0" cy="33462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7963DB0-61F3-4BD2-8769-7B6729E7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4933" r="97982" t="565"/>
                      </a14:imgEffect>
                    </a14:imgLayer>
                  </a14:imgProps>
                </a:ext>
              </a:extLst>
            </a:blip>
            <a:srcRect b="37135" l="18096" r="22290"/>
            <a:stretch>
              <a:fillRect/>
            </a:stretch>
          </p:blipFill>
          <p:spPr>
            <a:xfrm>
              <a:off x="702016" y="2773378"/>
              <a:ext cx="2309838" cy="2900041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A080394B-F70E-426B-BD93-C2070190AC53}"/>
              </a:ext>
            </a:extLst>
          </p:cNvPr>
          <p:cNvSpPr/>
          <p:nvPr/>
        </p:nvSpPr>
        <p:spPr>
          <a:xfrm>
            <a:off x="281354" y="196948"/>
            <a:ext cx="11633981" cy="59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26">
            <a:extLst>
              <a:ext uri="{FF2B5EF4-FFF2-40B4-BE49-F238E27FC236}">
                <a16:creationId xmlns:a16="http://schemas.microsoft.com/office/drawing/2014/main" id="{FF0B64F0-9DAE-4395-8E46-875B6A4B4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936" y="4060342"/>
            <a:ext cx="695547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F8E3996-9CF7-4E2E-BA74-890200E10CD9}"/>
              </a:ext>
            </a:extLst>
          </p:cNvPr>
          <p:cNvSpPr/>
          <p:nvPr/>
        </p:nvSpPr>
        <p:spPr bwMode="auto">
          <a:xfrm>
            <a:off x="1754748" y="2826173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algn="ctr" blurRad="50800" dir="5400000" dist="127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altLang="en-US" lang="zh-CN" sz="3200">
                <a:solidFill>
                  <a:schemeClr val="tx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章   节   概   要 </a:t>
            </a:r>
          </a:p>
        </p:txBody>
      </p:sp>
    </p:spTree>
    <p:extLst>
      <p:ext uri="{BB962C8B-B14F-4D97-AF65-F5344CB8AC3E}">
        <p14:creationId val="137163132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6" presetSubtype="21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FADF0FFC-A20A-4949-8303-64ECBAD1BE06}"/>
              </a:ext>
            </a:extLst>
          </p:cNvPr>
          <p:cNvGrpSpPr/>
          <p:nvPr/>
        </p:nvGrpSpPr>
        <p:grpSpPr>
          <a:xfrm>
            <a:off x="0" y="0"/>
            <a:ext cx="1028310" cy="2110154"/>
            <a:chOff x="702016" y="0"/>
            <a:chExt cx="2309838" cy="567341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593EC93-4A53-4682-B514-968DA7ABF4C3}"/>
                </a:ext>
              </a:extLst>
            </p:cNvPr>
            <p:cNvCxnSpPr/>
            <p:nvPr/>
          </p:nvCxnSpPr>
          <p:spPr>
            <a:xfrm flipH="1">
              <a:off x="2025748" y="0"/>
              <a:ext cx="0" cy="33462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7963DB0-61F3-4BD2-8769-7B6729E7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4933" r="97982" t="565"/>
                      </a14:imgEffect>
                    </a14:imgLayer>
                  </a14:imgProps>
                </a:ext>
              </a:extLst>
            </a:blip>
            <a:srcRect b="37135" l="18096" r="22290"/>
            <a:stretch>
              <a:fillRect/>
            </a:stretch>
          </p:blipFill>
          <p:spPr>
            <a:xfrm>
              <a:off x="702016" y="2773378"/>
              <a:ext cx="2309838" cy="2900041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A080394B-F70E-426B-BD93-C2070190AC53}"/>
              </a:ext>
            </a:extLst>
          </p:cNvPr>
          <p:cNvSpPr/>
          <p:nvPr/>
        </p:nvSpPr>
        <p:spPr>
          <a:xfrm>
            <a:off x="281354" y="196948"/>
            <a:ext cx="11633981" cy="59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064C647-8CBE-47BD-8DC9-87254BCCCE0B}"/>
              </a:ext>
            </a:extLst>
          </p:cNvPr>
          <p:cNvCxnSpPr/>
          <p:nvPr/>
        </p:nvCxnSpPr>
        <p:spPr>
          <a:xfrm flipH="1">
            <a:off x="11915335" y="4417255"/>
            <a:ext cx="0" cy="226760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75306099-EEF9-49E6-8641-94217DBE3430}"/>
              </a:ext>
            </a:extLst>
          </p:cNvPr>
          <p:cNvSpPr/>
          <p:nvPr/>
        </p:nvSpPr>
        <p:spPr>
          <a:xfrm>
            <a:off x="7485380" y="2011218"/>
            <a:ext cx="2741832" cy="27418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7B5AB047-3537-4D9D-BEB7-B8F6957A0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91412" y="2305272"/>
            <a:ext cx="2998507" cy="337996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964574D-60C1-4B6D-A21A-8CE57DB7DB7C}"/>
              </a:ext>
            </a:extLst>
          </p:cNvPr>
          <p:cNvGrpSpPr/>
          <p:nvPr/>
        </p:nvGrpSpPr>
        <p:grpSpPr>
          <a:xfrm>
            <a:off x="1028310" y="3452010"/>
            <a:ext cx="5727910" cy="2348486"/>
            <a:chOff x="2967208" y="2196639"/>
            <a:chExt cx="5727910" cy="2348486"/>
          </a:xfrm>
        </p:grpSpPr>
        <p:pic>
          <p:nvPicPr>
            <p:cNvPr id="12" name="图片 20">
              <a:extLst>
                <a:ext uri="{FF2B5EF4-FFF2-40B4-BE49-F238E27FC236}">
                  <a16:creationId xmlns:a16="http://schemas.microsoft.com/office/drawing/2014/main" id="{22DB1D6C-EBD3-4C42-AC51-322109E2C406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2967208" y="2196639"/>
              <a:ext cx="1101326" cy="104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23">
              <a:extLst>
                <a:ext uri="{FF2B5EF4-FFF2-40B4-BE49-F238E27FC236}">
                  <a16:creationId xmlns:a16="http://schemas.microsoft.com/office/drawing/2014/main" id="{4E2FB839-A679-4E9E-AFCD-1F66BF1E71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596" y="2373363"/>
              <a:ext cx="804735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zh-CN" sz="3600">
                  <a:solidFill>
                    <a:schemeClr val="bg1"/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壹</a:t>
              </a:r>
            </a:p>
          </p:txBody>
        </p:sp>
        <p:pic>
          <p:nvPicPr>
            <p:cNvPr id="14" name="图片 21">
              <a:extLst>
                <a:ext uri="{FF2B5EF4-FFF2-40B4-BE49-F238E27FC236}">
                  <a16:creationId xmlns:a16="http://schemas.microsoft.com/office/drawing/2014/main" id="{2352CC3B-89EC-4552-82B3-0FADC3AAB44D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2967208" y="3504984"/>
              <a:ext cx="1101326" cy="104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文本框 24">
              <a:extLst>
                <a:ext uri="{FF2B5EF4-FFF2-40B4-BE49-F238E27FC236}">
                  <a16:creationId xmlns:a16="http://schemas.microsoft.com/office/drawing/2014/main" id="{1E4F82FD-2856-45DF-9D67-71BFD92C4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1592" y="3675421"/>
              <a:ext cx="806809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zh-CN" sz="3600">
                  <a:solidFill>
                    <a:schemeClr val="bg1"/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贰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F01124C-66FA-40F5-BD8F-A9E217A266B9}"/>
                </a:ext>
              </a:extLst>
            </p:cNvPr>
            <p:cNvSpPr/>
            <p:nvPr/>
          </p:nvSpPr>
          <p:spPr>
            <a:xfrm>
              <a:off x="4335394" y="2373361"/>
              <a:ext cx="4359724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kern="0" lang="zh-CN" sz="14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点击输入本栏的具体文字，简明扼要的说明分项内容，此为概念图解，请根据您的具体内容酌情修改。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7F541ED-EB13-44C1-B776-1D91C9A8D5CB}"/>
                </a:ext>
              </a:extLst>
            </p:cNvPr>
            <p:cNvSpPr/>
            <p:nvPr/>
          </p:nvSpPr>
          <p:spPr>
            <a:xfrm>
              <a:off x="4335394" y="3673022"/>
              <a:ext cx="4359724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kern="0" lang="zh-CN" sz="14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点击输入本栏的具体文字，简明扼要的说明分项内容，此为概念图解，请根据您的具体内容酌情修改。</a:t>
              </a:r>
            </a:p>
          </p:txBody>
        </p:sp>
      </p:grpSp>
    </p:spTree>
    <p:extLst>
      <p:ext uri="{BB962C8B-B14F-4D97-AF65-F5344CB8AC3E}">
        <p14:creationId val="62246380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FADF0FFC-A20A-4949-8303-64ECBAD1BE06}"/>
              </a:ext>
            </a:extLst>
          </p:cNvPr>
          <p:cNvGrpSpPr/>
          <p:nvPr/>
        </p:nvGrpSpPr>
        <p:grpSpPr>
          <a:xfrm>
            <a:off x="0" y="0"/>
            <a:ext cx="1028310" cy="2110154"/>
            <a:chOff x="702016" y="0"/>
            <a:chExt cx="2309838" cy="567341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593EC93-4A53-4682-B514-968DA7ABF4C3}"/>
                </a:ext>
              </a:extLst>
            </p:cNvPr>
            <p:cNvCxnSpPr/>
            <p:nvPr/>
          </p:nvCxnSpPr>
          <p:spPr>
            <a:xfrm flipH="1">
              <a:off x="2025748" y="0"/>
              <a:ext cx="0" cy="33462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7963DB0-61F3-4BD2-8769-7B6729E7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4933" r="97982" t="565"/>
                      </a14:imgEffect>
                    </a14:imgLayer>
                  </a14:imgProps>
                </a:ext>
              </a:extLst>
            </a:blip>
            <a:srcRect b="37135" l="18096" r="22290"/>
            <a:stretch>
              <a:fillRect/>
            </a:stretch>
          </p:blipFill>
          <p:spPr>
            <a:xfrm>
              <a:off x="702016" y="2773378"/>
              <a:ext cx="2309838" cy="2900041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A080394B-F70E-426B-BD93-C2070190AC53}"/>
              </a:ext>
            </a:extLst>
          </p:cNvPr>
          <p:cNvSpPr/>
          <p:nvPr/>
        </p:nvSpPr>
        <p:spPr>
          <a:xfrm>
            <a:off x="281354" y="196948"/>
            <a:ext cx="11633981" cy="59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064C647-8CBE-47BD-8DC9-87254BCCCE0B}"/>
              </a:ext>
            </a:extLst>
          </p:cNvPr>
          <p:cNvCxnSpPr/>
          <p:nvPr/>
        </p:nvCxnSpPr>
        <p:spPr>
          <a:xfrm flipH="1">
            <a:off x="11915335" y="4417255"/>
            <a:ext cx="0" cy="226760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E182B2A5-7514-445E-9D8F-E6160C4FEBB8}"/>
              </a:ext>
            </a:extLst>
          </p:cNvPr>
          <p:cNvSpPr/>
          <p:nvPr/>
        </p:nvSpPr>
        <p:spPr bwMode="auto">
          <a:xfrm rot="351052">
            <a:off x="1407689" y="5348281"/>
            <a:ext cx="288926" cy="29527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ABC7F51-2E09-4249-BEC6-9928A21094FD}"/>
              </a:ext>
            </a:extLst>
          </p:cNvPr>
          <p:cNvSpPr/>
          <p:nvPr/>
        </p:nvSpPr>
        <p:spPr bwMode="auto">
          <a:xfrm rot="285728">
            <a:off x="2205919" y="4622271"/>
            <a:ext cx="288926" cy="29527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D0D4E25-569B-4867-B67E-E3B3CCB8C70F}"/>
              </a:ext>
            </a:extLst>
          </p:cNvPr>
          <p:cNvSpPr/>
          <p:nvPr/>
        </p:nvSpPr>
        <p:spPr bwMode="auto">
          <a:xfrm rot="20925770">
            <a:off x="3262326" y="3940919"/>
            <a:ext cx="287338" cy="29527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C8E52B42-20A5-478E-A3B1-3840DFBAF2F7}"/>
              </a:ext>
            </a:extLst>
          </p:cNvPr>
          <p:cNvSpPr/>
          <p:nvPr/>
        </p:nvSpPr>
        <p:spPr bwMode="auto">
          <a:xfrm rot="21146216">
            <a:off x="4063897" y="4717826"/>
            <a:ext cx="288926" cy="29527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6409DF78-393F-4E21-B8EA-9475BA37CAE1}"/>
              </a:ext>
            </a:extLst>
          </p:cNvPr>
          <p:cNvSpPr/>
          <p:nvPr/>
        </p:nvSpPr>
        <p:spPr bwMode="auto">
          <a:xfrm rot="372077">
            <a:off x="5979177" y="4223376"/>
            <a:ext cx="287338" cy="29527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D2FA39F-DB46-41BA-80BE-EEE886D058C1}"/>
              </a:ext>
            </a:extLst>
          </p:cNvPr>
          <p:cNvSpPr/>
          <p:nvPr/>
        </p:nvSpPr>
        <p:spPr bwMode="auto">
          <a:xfrm rot="444650">
            <a:off x="6899458" y="3646563"/>
            <a:ext cx="287338" cy="29368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6BF56C0-B377-4001-9A3B-C1048F45DC04}"/>
              </a:ext>
            </a:extLst>
          </p:cNvPr>
          <p:cNvSpPr/>
          <p:nvPr/>
        </p:nvSpPr>
        <p:spPr bwMode="auto">
          <a:xfrm rot="411978">
            <a:off x="7602648" y="2933797"/>
            <a:ext cx="288926" cy="2936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3EDCCAFD-FEFF-46B1-B47A-C9F5769AACFA}"/>
              </a:ext>
            </a:extLst>
          </p:cNvPr>
          <p:cNvSpPr/>
          <p:nvPr/>
        </p:nvSpPr>
        <p:spPr bwMode="auto">
          <a:xfrm rot="705091">
            <a:off x="9088838" y="2015218"/>
            <a:ext cx="288926" cy="29368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F466DFE-6FCE-4A0C-AC1A-C5CBF9E7DBF2}"/>
              </a:ext>
            </a:extLst>
          </p:cNvPr>
          <p:cNvSpPr/>
          <p:nvPr/>
        </p:nvSpPr>
        <p:spPr bwMode="auto">
          <a:xfrm rot="1654378">
            <a:off x="10219796" y="1421001"/>
            <a:ext cx="287338" cy="29527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58BE25-A6A8-4F19-BE3B-B29EB7DCA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39" y="5999278"/>
            <a:ext cx="7543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zh-CN" lang="en-US" sz="1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  <a:cs charset="0" panose="020b0604020202020204" pitchFamily="34" typeface="Arial"/>
              </a:rPr>
              <a:t>3月份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C27CA14-9010-4AD9-B022-7A8434D51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130" y="5999278"/>
            <a:ext cx="7543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zh-CN" lang="en-US" sz="1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  <a:cs charset="0" panose="020b0604020202020204" pitchFamily="34" typeface="Arial"/>
              </a:rPr>
              <a:t>4月份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1E90D33-E624-40A2-8534-FDFA1CCEA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189" y="5999278"/>
            <a:ext cx="7543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zh-CN" lang="en-US" sz="1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  <a:cs charset="0" panose="020b0604020202020204" pitchFamily="34" typeface="Arial"/>
              </a:rPr>
              <a:t>5月份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2CA9BE8-CF29-4AA0-9049-238144814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26" y="5999278"/>
            <a:ext cx="7543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zh-CN" lang="en-US" sz="1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  <a:cs charset="0" panose="020b0604020202020204" pitchFamily="34" typeface="Arial"/>
              </a:rPr>
              <a:t>6月份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E4CEC6F-C0F5-4DC1-8544-DB0D1E397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789" y="5999278"/>
            <a:ext cx="7543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zh-CN" lang="en-US" sz="1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  <a:cs charset="0" panose="020b0604020202020204" pitchFamily="34" typeface="Arial"/>
              </a:rPr>
              <a:t>8月份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B8C703C-8B24-4EC6-89EC-9B4501A9E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548" y="5999278"/>
            <a:ext cx="7543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zh-CN" lang="en-US" sz="1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  <a:cs charset="0" panose="020b0604020202020204" pitchFamily="34" typeface="Arial"/>
              </a:rPr>
              <a:t>9月份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5951AD5-E2B5-416D-A344-1DC1524ED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6700" y="5999278"/>
            <a:ext cx="8686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zh-CN" lang="en-US" sz="1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  <a:cs charset="0" panose="020b0604020202020204" pitchFamily="34" typeface="Arial"/>
              </a:rPr>
              <a:t>10月份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4205AEC-DD81-4C6B-8CA3-0903F33B6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2859" y="5999278"/>
            <a:ext cx="8686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zh-CN" lang="en-US" sz="1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  <a:cs charset="0" panose="020b0604020202020204" pitchFamily="34" typeface="Arial"/>
              </a:rPr>
              <a:t>11月份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350A901-B8B7-42D3-A9B5-46B9ABEF8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3386" y="5999278"/>
            <a:ext cx="8686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zh-CN" lang="en-US" sz="1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  <a:cs charset="0" panose="020b0604020202020204" pitchFamily="34" typeface="Arial"/>
              </a:rPr>
              <a:t>12月份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3CF26E1-345F-40E2-8F4F-C9C8B82D4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62" y="5282904"/>
            <a:ext cx="15544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添加文字内容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3B49A7E-309D-4EF7-96B7-C4A36CD25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08" y="4548299"/>
            <a:ext cx="15544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添加文字内容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4B9AE7A-E59F-4354-B67A-F5294BBBE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867" y="3510974"/>
            <a:ext cx="15544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添加文字内容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72FDDED-7F3F-4D00-954D-53F47B9C4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222" y="4305022"/>
            <a:ext cx="15544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添加文字内容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C604CA0-4AEF-4F5F-AB18-D5F7BF82E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128" y="4218398"/>
            <a:ext cx="15544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添加文字内容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74D4F2E-5739-4A58-8324-F3DEAC337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495" y="3659460"/>
            <a:ext cx="15544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添加文字内容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B8ADD8D-DCB9-432A-B01D-F79474B1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63" y="2916455"/>
            <a:ext cx="15544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添加文字内容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6B618CE-9CD2-42F7-9DE5-0B7B9B7BF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853" y="2005342"/>
            <a:ext cx="15544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添加文字内容</a:t>
            </a: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C9FF94EC-41AF-4E11-B142-EC247F5EC40F}"/>
              </a:ext>
            </a:extLst>
          </p:cNvPr>
          <p:cNvCxnSpPr>
            <a:stCxn id="9" idx="7"/>
            <a:endCxn id="10" idx="3"/>
          </p:cNvCxnSpPr>
          <p:nvPr/>
        </p:nvCxnSpPr>
        <p:spPr>
          <a:xfrm flipV="1">
            <a:off x="1664413" y="4865463"/>
            <a:ext cx="575504" cy="53701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F558A98B-824B-4D3B-A90D-A5DDF4F5FB6F}"/>
              </a:ext>
            </a:extLst>
          </p:cNvPr>
          <p:cNvCxnSpPr>
            <a:stCxn id="10" idx="7"/>
            <a:endCxn id="11" idx="2"/>
          </p:cNvCxnSpPr>
          <p:nvPr/>
        </p:nvCxnSpPr>
        <p:spPr>
          <a:xfrm flipV="1">
            <a:off x="2460847" y="4116554"/>
            <a:ext cx="804233" cy="5578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6947FBC1-12C4-4D8D-B463-369A97257ECA}"/>
              </a:ext>
            </a:extLst>
          </p:cNvPr>
          <p:cNvCxnSpPr>
            <a:stCxn id="11" idx="5"/>
            <a:endCxn id="12" idx="1"/>
          </p:cNvCxnSpPr>
          <p:nvPr/>
        </p:nvCxnSpPr>
        <p:spPr>
          <a:xfrm>
            <a:off x="3525980" y="4171154"/>
            <a:ext cx="567377" cy="60426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>
            <a:extLst>
              <a:ext uri="{FF2B5EF4-FFF2-40B4-BE49-F238E27FC236}">
                <a16:creationId xmlns:a16="http://schemas.microsoft.com/office/drawing/2014/main" id="{9231F3E1-BE0F-49FC-BE1C-C6FE95A3A851}"/>
              </a:ext>
            </a:extLst>
          </p:cNvPr>
          <p:cNvSpPr/>
          <p:nvPr/>
        </p:nvSpPr>
        <p:spPr bwMode="auto">
          <a:xfrm rot="827460">
            <a:off x="4901079" y="5221123"/>
            <a:ext cx="288926" cy="29527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3E963CD-3D7E-4815-A0E3-043524FC1EE2}"/>
              </a:ext>
            </a:extLst>
          </p:cNvPr>
          <p:cNvCxnSpPr>
            <a:stCxn id="12" idx="5"/>
            <a:endCxn id="38" idx="2"/>
          </p:cNvCxnSpPr>
          <p:nvPr/>
        </p:nvCxnSpPr>
        <p:spPr>
          <a:xfrm>
            <a:off x="4323363" y="4955506"/>
            <a:ext cx="581880" cy="37881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0233A9E4-2ECA-4F85-8586-8280F1F188FD}"/>
              </a:ext>
            </a:extLst>
          </p:cNvPr>
          <p:cNvCxnSpPr>
            <a:stCxn id="38" idx="7"/>
            <a:endCxn id="13" idx="3"/>
          </p:cNvCxnSpPr>
          <p:nvPr/>
        </p:nvCxnSpPr>
        <p:spPr>
          <a:xfrm flipV="1">
            <a:off x="5169634" y="4463824"/>
            <a:ext cx="840940" cy="82790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B904071E-DA8D-4E64-8E27-C40E0487AF1B}"/>
              </a:ext>
            </a:extLst>
          </p:cNvPr>
          <p:cNvCxnSpPr>
            <a:stCxn id="13" idx="7"/>
            <a:endCxn id="14" idx="3"/>
          </p:cNvCxnSpPr>
          <p:nvPr/>
        </p:nvCxnSpPr>
        <p:spPr>
          <a:xfrm flipV="1">
            <a:off x="6235118" y="3883270"/>
            <a:ext cx="693876" cy="39493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BA84137B-FEEA-4B2B-84BD-94F5B72A54E6}"/>
              </a:ext>
            </a:extLst>
          </p:cNvPr>
          <p:cNvCxnSpPr>
            <a:stCxn id="14" idx="7"/>
            <a:endCxn id="15" idx="3"/>
          </p:cNvCxnSpPr>
          <p:nvPr/>
        </p:nvCxnSpPr>
        <p:spPr>
          <a:xfrm flipV="1">
            <a:off x="7157260" y="3171518"/>
            <a:ext cx="476019" cy="53202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B8AFA92B-63A0-4CFB-A472-9B72AD42B74A}"/>
              </a:ext>
            </a:extLst>
          </p:cNvPr>
          <p:cNvCxnSpPr>
            <a:stCxn id="15" idx="7"/>
            <a:endCxn id="16" idx="3"/>
          </p:cNvCxnSpPr>
          <p:nvPr/>
        </p:nvCxnSpPr>
        <p:spPr>
          <a:xfrm flipV="1">
            <a:off x="7860943" y="2242915"/>
            <a:ext cx="1251200" cy="74684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969DA756-95E6-42F7-B8A7-6492F93A34B7}"/>
              </a:ext>
            </a:extLst>
          </p:cNvPr>
          <p:cNvCxnSpPr>
            <a:stCxn id="16" idx="7"/>
            <a:endCxn id="17" idx="3"/>
          </p:cNvCxnSpPr>
          <p:nvPr/>
        </p:nvCxnSpPr>
        <p:spPr>
          <a:xfrm flipV="1">
            <a:off x="9354459" y="1614154"/>
            <a:ext cx="870633" cy="46705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0864B807-F71B-44B5-9A86-D85AAA140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782" y="5206702"/>
            <a:ext cx="15544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添加文字内容</a:t>
            </a:r>
          </a:p>
        </p:txBody>
      </p:sp>
      <p:sp>
        <p:nvSpPr>
          <p:cNvPr id="46" name="文本框 33">
            <a:extLst>
              <a:ext uri="{FF2B5EF4-FFF2-40B4-BE49-F238E27FC236}">
                <a16:creationId xmlns:a16="http://schemas.microsoft.com/office/drawing/2014/main" id="{6EBECD33-B679-4BB5-A61E-24CF8029E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69" y="5999278"/>
            <a:ext cx="7543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zh-CN" lang="en-US" sz="1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  <a:cs charset="0" panose="020b0604020202020204" pitchFamily="34" typeface="Arial"/>
              </a:rPr>
              <a:t>7月份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9F267E0-FD08-48B1-B1F6-90043BD8F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757" y="993777"/>
            <a:ext cx="15544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1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添加文字内容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960E45A-D84B-474D-8A4B-392623586612}"/>
              </a:ext>
            </a:extLst>
          </p:cNvPr>
          <p:cNvGrpSpPr/>
          <p:nvPr/>
        </p:nvGrpSpPr>
        <p:grpSpPr>
          <a:xfrm>
            <a:off x="651797" y="5820426"/>
            <a:ext cx="10744200" cy="102248"/>
            <a:chOff x="738746" y="5964849"/>
            <a:chExt cx="10744200" cy="102248"/>
          </a:xfrm>
        </p:grpSpPr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10F73B11-8F28-4624-819B-0675749038A2}"/>
                </a:ext>
              </a:extLst>
            </p:cNvPr>
            <p:cNvCxnSpPr/>
            <p:nvPr/>
          </p:nvCxnSpPr>
          <p:spPr bwMode="auto">
            <a:xfrm>
              <a:off x="738746" y="6052254"/>
              <a:ext cx="107442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A39B2E71-8107-4687-ABBC-B4DCD512388E}"/>
                </a:ext>
              </a:extLst>
            </p:cNvPr>
            <p:cNvCxnSpPr/>
            <p:nvPr/>
          </p:nvCxnSpPr>
          <p:spPr>
            <a:xfrm flipH="1" flipV="1">
              <a:off x="1639101" y="5971032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9EE39AF2-0F7A-4ACC-A72A-5213F22E3B4F}"/>
                </a:ext>
              </a:extLst>
            </p:cNvPr>
            <p:cNvCxnSpPr/>
            <p:nvPr/>
          </p:nvCxnSpPr>
          <p:spPr>
            <a:xfrm flipH="1" flipV="1">
              <a:off x="2456892" y="5967447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E5DCE4EF-7CC3-45A5-9D01-D20BEB2D46E2}"/>
                </a:ext>
              </a:extLst>
            </p:cNvPr>
            <p:cNvCxnSpPr/>
            <p:nvPr/>
          </p:nvCxnSpPr>
          <p:spPr>
            <a:xfrm flipH="1" flipV="1">
              <a:off x="3510148" y="5972019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70968F8F-5251-48F7-9E31-9C770EDB4B31}"/>
                </a:ext>
              </a:extLst>
            </p:cNvPr>
            <p:cNvCxnSpPr/>
            <p:nvPr/>
          </p:nvCxnSpPr>
          <p:spPr>
            <a:xfrm flipH="1" flipV="1">
              <a:off x="4295309" y="5972019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C067CB0D-24E6-475E-B704-A8D6D4F3C3A0}"/>
                </a:ext>
              </a:extLst>
            </p:cNvPr>
            <p:cNvCxnSpPr/>
            <p:nvPr/>
          </p:nvCxnSpPr>
          <p:spPr>
            <a:xfrm flipH="1" flipV="1">
              <a:off x="5141731" y="5972019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E15966CC-39B6-4C91-9FAF-4B70E7C4EFDA}"/>
                </a:ext>
              </a:extLst>
            </p:cNvPr>
            <p:cNvCxnSpPr/>
            <p:nvPr/>
          </p:nvCxnSpPr>
          <p:spPr>
            <a:xfrm flipH="1" flipV="1">
              <a:off x="6255551" y="5973993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592C3EDC-D97C-452C-8E95-8C1F5852BA87}"/>
                </a:ext>
              </a:extLst>
            </p:cNvPr>
            <p:cNvCxnSpPr/>
            <p:nvPr/>
          </p:nvCxnSpPr>
          <p:spPr>
            <a:xfrm flipH="1" flipV="1">
              <a:off x="7243964" y="5967447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5BD0EFD2-9EBB-4194-A556-52A4E25491A7}"/>
                </a:ext>
              </a:extLst>
            </p:cNvPr>
            <p:cNvCxnSpPr/>
            <p:nvPr/>
          </p:nvCxnSpPr>
          <p:spPr>
            <a:xfrm flipH="1" flipV="1">
              <a:off x="7951332" y="5973993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F7FC6554-4D32-497D-93BB-B852FC49BD0C}"/>
                </a:ext>
              </a:extLst>
            </p:cNvPr>
            <p:cNvCxnSpPr/>
            <p:nvPr/>
          </p:nvCxnSpPr>
          <p:spPr>
            <a:xfrm flipH="1" flipV="1">
              <a:off x="9320250" y="5964849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D5E39348-4160-4307-A1B1-63B42FA90194}"/>
                </a:ext>
              </a:extLst>
            </p:cNvPr>
            <p:cNvCxnSpPr/>
            <p:nvPr/>
          </p:nvCxnSpPr>
          <p:spPr>
            <a:xfrm flipH="1" flipV="1">
              <a:off x="10524537" y="5985875"/>
              <a:ext cx="0" cy="8122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矩形 59">
            <a:extLst>
              <a:ext uri="{FF2B5EF4-FFF2-40B4-BE49-F238E27FC236}">
                <a16:creationId xmlns:a16="http://schemas.microsoft.com/office/drawing/2014/main" id="{C02D861A-0F21-49C6-B599-73F13774F308}"/>
              </a:ext>
            </a:extLst>
          </p:cNvPr>
          <p:cNvSpPr/>
          <p:nvPr/>
        </p:nvSpPr>
        <p:spPr>
          <a:xfrm>
            <a:off x="1409581" y="1065785"/>
            <a:ext cx="532212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 sz="2000">
                <a:latin charset="-122" panose="02010609060101010101" pitchFamily="49" typeface="楷体"/>
                <a:ea charset="-122" panose="02010609060101010101" pitchFamily="49" typeface="楷体"/>
              </a:rPr>
              <a:t>点击添加小标题</a:t>
            </a:r>
          </a:p>
          <a:p>
            <a:pPr>
              <a:lnSpc>
                <a:spcPct val="200000"/>
              </a:lnSpc>
            </a:pPr>
            <a:r>
              <a:rPr altLang="en-US" b="1" lang="zh-CN" sz="2000"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</p:spTree>
    <p:extLst>
      <p:ext uri="{BB962C8B-B14F-4D97-AF65-F5344CB8AC3E}">
        <p14:creationId val="198783825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5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6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7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8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8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9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10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1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12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1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8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1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2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1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8"/>
      <p:bldP grpId="0" spid="45"/>
      <p:bldP grpId="0" spid="46"/>
      <p:bldP grpId="0" spid="47"/>
      <p:bldP grpId="0" spid="60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AF0C7218-F7F8-4AD6-AB20-EED521817E73}"/>
              </a:ext>
            </a:extLst>
          </p:cNvPr>
          <p:cNvGrpSpPr/>
          <p:nvPr/>
        </p:nvGrpSpPr>
        <p:grpSpPr>
          <a:xfrm>
            <a:off x="0" y="0"/>
            <a:ext cx="1028310" cy="2110154"/>
            <a:chOff x="702016" y="0"/>
            <a:chExt cx="2309838" cy="567341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B9290C6D-AD21-4151-BA61-1300F866BC5B}"/>
                </a:ext>
              </a:extLst>
            </p:cNvPr>
            <p:cNvCxnSpPr/>
            <p:nvPr/>
          </p:nvCxnSpPr>
          <p:spPr>
            <a:xfrm flipH="1">
              <a:off x="2025748" y="0"/>
              <a:ext cx="0" cy="33462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E8A29D2-CD1D-45B5-A4EA-0A3A22FAF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4933" r="97982" t="565"/>
                      </a14:imgEffect>
                    </a14:imgLayer>
                  </a14:imgProps>
                </a:ext>
              </a:extLst>
            </a:blip>
            <a:srcRect b="37135" l="18096" r="22290"/>
            <a:stretch>
              <a:fillRect/>
            </a:stretch>
          </p:blipFill>
          <p:spPr>
            <a:xfrm>
              <a:off x="702016" y="2773378"/>
              <a:ext cx="2309838" cy="2900041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918315A1-7D46-4E3C-8EB5-0E5F6B3BE50D}"/>
              </a:ext>
            </a:extLst>
          </p:cNvPr>
          <p:cNvSpPr/>
          <p:nvPr/>
        </p:nvSpPr>
        <p:spPr>
          <a:xfrm>
            <a:off x="281354" y="196948"/>
            <a:ext cx="11633981" cy="59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E76F24F-FF12-4B77-8932-2969500609C7}"/>
              </a:ext>
            </a:extLst>
          </p:cNvPr>
          <p:cNvCxnSpPr/>
          <p:nvPr/>
        </p:nvCxnSpPr>
        <p:spPr>
          <a:xfrm flipH="1">
            <a:off x="11915335" y="4417255"/>
            <a:ext cx="0" cy="226760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213F5E44-07B9-4D2D-8C03-A674ACB9B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75824" y="1703362"/>
            <a:ext cx="4155831" cy="4155831"/>
          </a:xfrm>
          <a:prstGeom prst="rect">
            <a:avLst/>
          </a:prstGeom>
        </p:spPr>
      </p:pic>
      <p:grpSp>
        <p:nvGrpSpPr>
          <p:cNvPr id="9" name="组合 10">
            <a:extLst>
              <a:ext uri="{FF2B5EF4-FFF2-40B4-BE49-F238E27FC236}">
                <a16:creationId xmlns:a16="http://schemas.microsoft.com/office/drawing/2014/main" id="{D94048C1-A76A-476A-B118-42DAE6D95931}"/>
              </a:ext>
            </a:extLst>
          </p:cNvPr>
          <p:cNvGrpSpPr/>
          <p:nvPr/>
        </p:nvGrpSpPr>
        <p:grpSpPr>
          <a:xfrm rot="5400000">
            <a:off x="5043930" y="3408026"/>
            <a:ext cx="1865594" cy="642654"/>
            <a:chExt cx="2016224" cy="651817"/>
          </a:xfrm>
        </p:grpSpPr>
        <p:pic>
          <p:nvPicPr>
            <p:cNvPr id="10" name="图片 11">
              <a:extLst>
                <a:ext uri="{FF2B5EF4-FFF2-40B4-BE49-F238E27FC236}">
                  <a16:creationId xmlns:a16="http://schemas.microsoft.com/office/drawing/2014/main" id="{C227AF38-7A15-437B-8C01-8C1652B71EBD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0" y="0"/>
              <a:ext cx="2016224" cy="6518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3C1DE6EB-58BA-4D1F-87D3-3E534E831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46173" y="-398502"/>
              <a:ext cx="477776" cy="14164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altLang="en-US" b="1" lang="zh-CN" sz="2000">
                  <a:latin charset="-122" panose="02010609060101010101" pitchFamily="49" typeface="楷体"/>
                  <a:ea charset="-122" panose="02010609060101010101" pitchFamily="49" typeface="楷体"/>
                </a:rPr>
                <a:t>添加标题</a:t>
              </a:r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6DBC7670-C927-4E4D-9DF8-16CCCA7AC7DC}"/>
              </a:ext>
            </a:extLst>
          </p:cNvPr>
          <p:cNvSpPr txBox="1"/>
          <p:nvPr/>
        </p:nvSpPr>
        <p:spPr>
          <a:xfrm>
            <a:off x="6674493" y="2005401"/>
            <a:ext cx="822960" cy="385379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 sz="1400"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EA86BD3-F135-40D0-83DC-D5BEE3FC09B2}"/>
              </a:ext>
            </a:extLst>
          </p:cNvPr>
          <p:cNvCxnSpPr/>
          <p:nvPr/>
        </p:nvCxnSpPr>
        <p:spPr>
          <a:xfrm flipH="1">
            <a:off x="9702002" y="2077386"/>
            <a:ext cx="0" cy="295141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headEnd type="none"/>
            <a:tailEnd len="lg" type="diamond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E516048-EF16-4969-B5CB-17EAC39400D3}"/>
              </a:ext>
            </a:extLst>
          </p:cNvPr>
          <p:cNvCxnSpPr/>
          <p:nvPr/>
        </p:nvCxnSpPr>
        <p:spPr>
          <a:xfrm flipH="1">
            <a:off x="6621990" y="2077386"/>
            <a:ext cx="0" cy="295141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headEnd type="none"/>
            <a:tailEnd len="lg" type="diamond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2">
            <a:extLst>
              <a:ext uri="{FF2B5EF4-FFF2-40B4-BE49-F238E27FC236}">
                <a16:creationId xmlns:a16="http://schemas.microsoft.com/office/drawing/2014/main" id="{2E746D7B-8840-4D32-98E6-56346378BB03}"/>
              </a:ext>
            </a:extLst>
          </p:cNvPr>
          <p:cNvSpPr txBox="1"/>
          <p:nvPr/>
        </p:nvSpPr>
        <p:spPr>
          <a:xfrm>
            <a:off x="9471609" y="1974546"/>
            <a:ext cx="822960" cy="385379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 sz="1400"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</a:t>
            </a:r>
          </a:p>
        </p:txBody>
      </p:sp>
      <p:grpSp>
        <p:nvGrpSpPr>
          <p:cNvPr id="16" name="组合 10">
            <a:extLst>
              <a:ext uri="{FF2B5EF4-FFF2-40B4-BE49-F238E27FC236}">
                <a16:creationId xmlns:a16="http://schemas.microsoft.com/office/drawing/2014/main" id="{C2D9A3C5-92A7-4F71-AB4F-5FCCBE0C2DE0}"/>
              </a:ext>
            </a:extLst>
          </p:cNvPr>
          <p:cNvGrpSpPr/>
          <p:nvPr/>
        </p:nvGrpSpPr>
        <p:grpSpPr>
          <a:xfrm rot="5400000">
            <a:off x="8015963" y="3408026"/>
            <a:ext cx="1865593" cy="642654"/>
            <a:chExt cx="2016224" cy="651817"/>
          </a:xfrm>
        </p:grpSpPr>
        <p:pic>
          <p:nvPicPr>
            <p:cNvPr id="17" name="图片 11">
              <a:extLst>
                <a:ext uri="{FF2B5EF4-FFF2-40B4-BE49-F238E27FC236}">
                  <a16:creationId xmlns:a16="http://schemas.microsoft.com/office/drawing/2014/main" id="{EAB09917-F65F-41AB-AC38-F739C45948C1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0" y="0"/>
              <a:ext cx="2016224" cy="6518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8" name="文本框 12">
              <a:extLst>
                <a:ext uri="{FF2B5EF4-FFF2-40B4-BE49-F238E27FC236}">
                  <a16:creationId xmlns:a16="http://schemas.microsoft.com/office/drawing/2014/main" id="{81DC1422-D869-47DB-A9FD-A6B85FDAB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46170" y="-398503"/>
              <a:ext cx="477776" cy="14164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altLang="en-US" b="1" lang="zh-CN" sz="2000">
                  <a:latin charset="-122" panose="02010609060101010101" pitchFamily="49" typeface="楷体"/>
                  <a:ea charset="-122" panose="02010609060101010101" pitchFamily="49" typeface="楷体"/>
                </a:rPr>
                <a:t>添加标题</a:t>
              </a:r>
            </a:p>
          </p:txBody>
        </p:sp>
      </p:grpSp>
    </p:spTree>
    <p:extLst>
      <p:ext uri="{BB962C8B-B14F-4D97-AF65-F5344CB8AC3E}">
        <p14:creationId val="229055995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FADF0FFC-A20A-4949-8303-64ECBAD1BE06}"/>
              </a:ext>
            </a:extLst>
          </p:cNvPr>
          <p:cNvGrpSpPr/>
          <p:nvPr/>
        </p:nvGrpSpPr>
        <p:grpSpPr>
          <a:xfrm>
            <a:off x="0" y="0"/>
            <a:ext cx="1028310" cy="2110154"/>
            <a:chOff x="702016" y="0"/>
            <a:chExt cx="2309838" cy="567341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593EC93-4A53-4682-B514-968DA7ABF4C3}"/>
                </a:ext>
              </a:extLst>
            </p:cNvPr>
            <p:cNvCxnSpPr/>
            <p:nvPr/>
          </p:nvCxnSpPr>
          <p:spPr>
            <a:xfrm flipH="1">
              <a:off x="2025748" y="0"/>
              <a:ext cx="0" cy="33462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7963DB0-61F3-4BD2-8769-7B6729E7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4933" r="97982" t="565"/>
                      </a14:imgEffect>
                    </a14:imgLayer>
                  </a14:imgProps>
                </a:ext>
              </a:extLst>
            </a:blip>
            <a:srcRect b="37135" l="18096" r="22290"/>
            <a:stretch>
              <a:fillRect/>
            </a:stretch>
          </p:blipFill>
          <p:spPr>
            <a:xfrm>
              <a:off x="702016" y="2773378"/>
              <a:ext cx="2309838" cy="2900041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A080394B-F70E-426B-BD93-C2070190AC53}"/>
              </a:ext>
            </a:extLst>
          </p:cNvPr>
          <p:cNvSpPr/>
          <p:nvPr/>
        </p:nvSpPr>
        <p:spPr>
          <a:xfrm>
            <a:off x="281354" y="196948"/>
            <a:ext cx="11633981" cy="59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064C647-8CBE-47BD-8DC9-87254BCCCE0B}"/>
              </a:ext>
            </a:extLst>
          </p:cNvPr>
          <p:cNvCxnSpPr/>
          <p:nvPr/>
        </p:nvCxnSpPr>
        <p:spPr>
          <a:xfrm flipH="1">
            <a:off x="11915335" y="4417255"/>
            <a:ext cx="0" cy="226760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1B3BADA4-66B5-406F-908C-DF5E8E374B12}"/>
              </a:ext>
            </a:extLst>
          </p:cNvPr>
          <p:cNvSpPr/>
          <p:nvPr/>
        </p:nvSpPr>
        <p:spPr>
          <a:xfrm>
            <a:off x="1368112" y="1551116"/>
            <a:ext cx="3048000" cy="4240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621AF88-6121-4411-B3C4-481F2CA1D33A}"/>
              </a:ext>
            </a:extLst>
          </p:cNvPr>
          <p:cNvSpPr txBox="1"/>
          <p:nvPr/>
        </p:nvSpPr>
        <p:spPr>
          <a:xfrm>
            <a:off x="1996495" y="1842663"/>
            <a:ext cx="1828800" cy="288195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F414318-E26F-4089-92E0-017C6DD61B9A}"/>
              </a:ext>
            </a:extLst>
          </p:cNvPr>
          <p:cNvSpPr txBox="1"/>
          <p:nvPr/>
        </p:nvSpPr>
        <p:spPr>
          <a:xfrm>
            <a:off x="5384729" y="1842662"/>
            <a:ext cx="1828800" cy="288195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3A1B9D9-75BE-4A65-A32A-224C18168A67}"/>
              </a:ext>
            </a:extLst>
          </p:cNvPr>
          <p:cNvSpPr/>
          <p:nvPr/>
        </p:nvSpPr>
        <p:spPr>
          <a:xfrm>
            <a:off x="2057223" y="4943673"/>
            <a:ext cx="1669774" cy="55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algn="ctr" blurRad="50800" dir="5400000" dist="254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solidFill>
                  <a:schemeClr val="tx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添加标题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EF5DD8A-87EB-46E0-BC91-04226246B822}"/>
              </a:ext>
            </a:extLst>
          </p:cNvPr>
          <p:cNvSpPr/>
          <p:nvPr/>
        </p:nvSpPr>
        <p:spPr>
          <a:xfrm>
            <a:off x="5443153" y="4943672"/>
            <a:ext cx="1669774" cy="55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algn="ctr" blurRad="50800" dir="5400000" dist="254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solidFill>
                  <a:schemeClr val="tx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添加标题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1296586-41D5-4DEF-BD1A-F50A486FD8CC}"/>
              </a:ext>
            </a:extLst>
          </p:cNvPr>
          <p:cNvGrpSpPr/>
          <p:nvPr/>
        </p:nvGrpSpPr>
        <p:grpSpPr>
          <a:xfrm>
            <a:off x="7952031" y="2536401"/>
            <a:ext cx="1739900" cy="2676525"/>
            <a:chOff x="877074" y="1530569"/>
            <a:chExt cx="1303879" cy="2006430"/>
          </a:xfrm>
        </p:grpSpPr>
        <p:sp>
          <p:nvSpPr>
            <p:cNvPr id="15" name="等腰三角形 14">
              <a:extLst>
                <a:ext uri="{FF2B5EF4-FFF2-40B4-BE49-F238E27FC236}">
                  <a16:creationId xmlns:a16="http://schemas.microsoft.com/office/drawing/2014/main" id="{A0C1F5EA-6E90-430F-9F24-018EC1DB56BA}"/>
                </a:ext>
              </a:extLst>
            </p:cNvPr>
            <p:cNvSpPr/>
            <p:nvPr/>
          </p:nvSpPr>
          <p:spPr>
            <a:xfrm>
              <a:off x="877074" y="1760249"/>
              <a:ext cx="1303879" cy="1776750"/>
            </a:xfrm>
            <a:prstGeom prst="triangle">
              <a:avLst/>
            </a:prstGeom>
            <a:noFill/>
            <a:ln w="3175">
              <a:solidFill>
                <a:srgbClr val="8474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en-US" lang="zh-CN" noProof="1">
                <a:latin charset="-122" panose="02010609060101010101" pitchFamily="49" typeface="楷体"/>
                <a:ea charset="-122" panose="02010609060101010101" pitchFamily="49" typeface="楷体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0EF8FFC-C9ED-4DDA-B0BF-7F26DA445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6064" y="1530569"/>
              <a:ext cx="294087" cy="19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1100">
                  <a:latin charset="-122" panose="02010609060101010101" pitchFamily="49" typeface="楷体"/>
                  <a:ea charset="-122" panose="02010609060101010101" pitchFamily="49" typeface="楷体"/>
                </a:rPr>
                <a:t>25%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EAF2BAC-4FC1-4958-A810-85EA88204FB4}"/>
              </a:ext>
            </a:extLst>
          </p:cNvPr>
          <p:cNvGrpSpPr/>
          <p:nvPr/>
        </p:nvGrpSpPr>
        <p:grpSpPr>
          <a:xfrm>
            <a:off x="8667994" y="1847426"/>
            <a:ext cx="1836737" cy="3365500"/>
            <a:chOff x="1412905" y="1012409"/>
            <a:chExt cx="1378510" cy="2524590"/>
          </a:xfrm>
        </p:grpSpPr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C9D95496-92F2-4C9B-983F-665082D94645}"/>
                </a:ext>
              </a:extLst>
            </p:cNvPr>
            <p:cNvSpPr/>
            <p:nvPr/>
          </p:nvSpPr>
          <p:spPr>
            <a:xfrm>
              <a:off x="1412905" y="1216043"/>
              <a:ext cx="1378510" cy="2320956"/>
            </a:xfrm>
            <a:prstGeom prst="triangle">
              <a:avLst/>
            </a:prstGeom>
            <a:noFill/>
            <a:ln w="3175">
              <a:solidFill>
                <a:srgbClr val="8474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en-US" lang="zh-CN" noProof="1">
                <a:latin charset="-122" panose="02010609060101010101" pitchFamily="49" typeface="楷体"/>
                <a:ea charset="-122" panose="02010609060101010101" pitchFamily="49" typeface="楷体"/>
              </a:endParaRPr>
            </a:p>
          </p:txBody>
        </p:sp>
        <p:sp>
          <p:nvSpPr>
            <p:cNvPr id="19" name="文本框 6">
              <a:extLst>
                <a:ext uri="{FF2B5EF4-FFF2-40B4-BE49-F238E27FC236}">
                  <a16:creationId xmlns:a16="http://schemas.microsoft.com/office/drawing/2014/main" id="{2BDA1FB7-CAC9-4D92-9E8E-D242C44851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253" y="1012409"/>
              <a:ext cx="294527" cy="194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1100">
                  <a:latin charset="-122" panose="02010609060101010101" pitchFamily="49" typeface="楷体"/>
                  <a:ea charset="-122" panose="02010609060101010101" pitchFamily="49" typeface="楷体"/>
                </a:rPr>
                <a:t>39%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166A097-C5E4-46EB-BB22-55DE53973A32}"/>
              </a:ext>
            </a:extLst>
          </p:cNvPr>
          <p:cNvGrpSpPr/>
          <p:nvPr/>
        </p:nvGrpSpPr>
        <p:grpSpPr>
          <a:xfrm>
            <a:off x="9569694" y="2777701"/>
            <a:ext cx="1506537" cy="2435225"/>
            <a:chOff x="2089828" y="1711544"/>
            <a:chExt cx="1129622" cy="1825454"/>
          </a:xfrm>
        </p:grpSpPr>
        <p:sp>
          <p:nvSpPr>
            <p:cNvPr id="21" name="等腰三角形 20">
              <a:extLst>
                <a:ext uri="{FF2B5EF4-FFF2-40B4-BE49-F238E27FC236}">
                  <a16:creationId xmlns:a16="http://schemas.microsoft.com/office/drawing/2014/main" id="{A15B27AF-BB31-4BB2-BC75-08E410A1D20F}"/>
                </a:ext>
              </a:extLst>
            </p:cNvPr>
            <p:cNvSpPr/>
            <p:nvPr/>
          </p:nvSpPr>
          <p:spPr>
            <a:xfrm>
              <a:off x="2089828" y="1998333"/>
              <a:ext cx="1129622" cy="1538665"/>
            </a:xfrm>
            <a:prstGeom prst="triangl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endParaRPr altLang="en-US" lang="zh-CN" noProof="1">
                <a:latin charset="-122" panose="02010609060101010101" pitchFamily="49" typeface="楷体"/>
                <a:ea charset="-122" panose="02010609060101010101" pitchFamily="49" typeface="楷体"/>
              </a:endParaRPr>
            </a:p>
          </p:txBody>
        </p:sp>
        <p:sp>
          <p:nvSpPr>
            <p:cNvPr id="22" name="文本框 7">
              <a:extLst>
                <a:ext uri="{FF2B5EF4-FFF2-40B4-BE49-F238E27FC236}">
                  <a16:creationId xmlns:a16="http://schemas.microsoft.com/office/drawing/2014/main" id="{1EA3E056-A266-4E57-856F-97C3CBA3D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7647" y="1711544"/>
              <a:ext cx="294249" cy="194207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1100">
                  <a:latin charset="-122" panose="02010609060101010101" pitchFamily="49" typeface="楷体"/>
                  <a:ea charset="-122" panose="02010609060101010101" pitchFamily="49" typeface="楷体"/>
                </a:rPr>
                <a:t>18%</a:t>
              </a: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C1311143-6EB0-4EC4-8ACF-4EA9C1DF54A4}"/>
              </a:ext>
            </a:extLst>
          </p:cNvPr>
          <p:cNvSpPr/>
          <p:nvPr/>
        </p:nvSpPr>
        <p:spPr>
          <a:xfrm>
            <a:off x="7953619" y="5424063"/>
            <a:ext cx="3122612" cy="762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 noProof="1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</p:spTree>
    <p:extLst>
      <p:ext uri="{BB962C8B-B14F-4D97-AF65-F5344CB8AC3E}">
        <p14:creationId val="125632019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2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FADF0FFC-A20A-4949-8303-64ECBAD1BE06}"/>
              </a:ext>
            </a:extLst>
          </p:cNvPr>
          <p:cNvGrpSpPr/>
          <p:nvPr/>
        </p:nvGrpSpPr>
        <p:grpSpPr>
          <a:xfrm>
            <a:off x="0" y="0"/>
            <a:ext cx="1028310" cy="2110154"/>
            <a:chOff x="702016" y="0"/>
            <a:chExt cx="2309838" cy="567341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593EC93-4A53-4682-B514-968DA7ABF4C3}"/>
                </a:ext>
              </a:extLst>
            </p:cNvPr>
            <p:cNvCxnSpPr/>
            <p:nvPr/>
          </p:nvCxnSpPr>
          <p:spPr>
            <a:xfrm flipH="1">
              <a:off x="2025748" y="0"/>
              <a:ext cx="0" cy="33462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7963DB0-61F3-4BD2-8769-7B6729E7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4933" r="97982" t="565"/>
                      </a14:imgEffect>
                    </a14:imgLayer>
                  </a14:imgProps>
                </a:ext>
              </a:extLst>
            </a:blip>
            <a:srcRect b="37135" l="18096" r="22290"/>
            <a:stretch>
              <a:fillRect/>
            </a:stretch>
          </p:blipFill>
          <p:spPr>
            <a:xfrm>
              <a:off x="702016" y="2773378"/>
              <a:ext cx="2309838" cy="2900041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A080394B-F70E-426B-BD93-C2070190AC53}"/>
              </a:ext>
            </a:extLst>
          </p:cNvPr>
          <p:cNvSpPr/>
          <p:nvPr/>
        </p:nvSpPr>
        <p:spPr>
          <a:xfrm>
            <a:off x="281354" y="196948"/>
            <a:ext cx="11633981" cy="59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064C647-8CBE-47BD-8DC9-87254BCCCE0B}"/>
              </a:ext>
            </a:extLst>
          </p:cNvPr>
          <p:cNvCxnSpPr/>
          <p:nvPr/>
        </p:nvCxnSpPr>
        <p:spPr>
          <a:xfrm flipH="1">
            <a:off x="11915335" y="4417255"/>
            <a:ext cx="0" cy="226760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3E5586E7-5D08-4F6D-BEA5-6E5E764DDEA0}"/>
              </a:ext>
            </a:extLst>
          </p:cNvPr>
          <p:cNvGrpSpPr/>
          <p:nvPr/>
        </p:nvGrpSpPr>
        <p:grpSpPr>
          <a:xfrm>
            <a:off x="864737" y="2386767"/>
            <a:ext cx="10467213" cy="2701787"/>
            <a:chOff x="930209" y="2491964"/>
            <a:chExt cx="10467213" cy="270178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7547E40-63A2-402D-8DF4-E2B431759239}"/>
                </a:ext>
              </a:extLst>
            </p:cNvPr>
            <p:cNvSpPr/>
            <p:nvPr/>
          </p:nvSpPr>
          <p:spPr>
            <a:xfrm>
              <a:off x="1875811" y="4359759"/>
              <a:ext cx="596347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400">
                  <a:solidFill>
                    <a:schemeClr val="tx1"/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01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72C969E-1F35-4C98-AF11-F4A0429C8650}"/>
                </a:ext>
              </a:extLst>
            </p:cNvPr>
            <p:cNvSpPr/>
            <p:nvPr/>
          </p:nvSpPr>
          <p:spPr>
            <a:xfrm>
              <a:off x="4485661" y="4359759"/>
              <a:ext cx="596347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400">
                  <a:solidFill>
                    <a:schemeClr val="tx1"/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02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4670A93-BCFB-4352-9382-724CF3773BC7}"/>
                </a:ext>
              </a:extLst>
            </p:cNvPr>
            <p:cNvSpPr/>
            <p:nvPr/>
          </p:nvSpPr>
          <p:spPr>
            <a:xfrm>
              <a:off x="7230308" y="4359759"/>
              <a:ext cx="596347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400">
                  <a:solidFill>
                    <a:schemeClr val="tx1"/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03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12391F7-8B22-4ED2-AFCF-BA963061D33E}"/>
                </a:ext>
              </a:extLst>
            </p:cNvPr>
            <p:cNvSpPr/>
            <p:nvPr/>
          </p:nvSpPr>
          <p:spPr>
            <a:xfrm>
              <a:off x="9974955" y="4359759"/>
              <a:ext cx="596347" cy="60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z="2400">
                  <a:solidFill>
                    <a:schemeClr val="tx1"/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04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EEA608-36A6-48C6-9F56-443A826FCB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209" y="2491963"/>
              <a:ext cx="2338387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en-US" lang="zh-CN" sz="2400">
                  <a:latin charset="-122" panose="02010609060101010101" pitchFamily="49" typeface="楷体"/>
                  <a:ea charset="-122" panose="02010609060101010101" pitchFamily="49" typeface="楷体"/>
                  <a:sym charset="0" panose="020b0604020202020204" pitchFamily="34" typeface="Arial"/>
                </a:rPr>
                <a:t>单击编辑标题</a:t>
              </a: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FAF8283E-36F9-4666-A2A2-94927079C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8458" y="3201781"/>
              <a:ext cx="2112963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en-US" lang="zh-CN" sz="1600">
                  <a:latin charset="-122" panose="02010609060101010101" pitchFamily="49" typeface="楷体"/>
                  <a:ea charset="-122" panose="02010609060101010101" pitchFamily="49" typeface="楷体"/>
                  <a:sym charset="0" panose="020b0604020202020204" pitchFamily="34" typeface="Arial"/>
                </a:rPr>
                <a:t>单击此处可编辑内容，根据您的需要自由拉伸文本框大小</a:t>
              </a: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DE62DB6B-2206-46BE-A424-81829BF23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3823" y="2491963"/>
              <a:ext cx="23368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en-US" lang="zh-CN" sz="2400">
                  <a:latin charset="-122" panose="02010609060101010101" pitchFamily="49" typeface="楷体"/>
                  <a:ea charset="-122" panose="02010609060101010101" pitchFamily="49" typeface="楷体"/>
                  <a:sym charset="0" panose="020b0604020202020204" pitchFamily="34" typeface="Arial"/>
                </a:rPr>
                <a:t>单击编辑标题</a:t>
              </a: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B8DFBB44-EFB6-46C6-90A6-E2A2A820C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6989" y="3201781"/>
              <a:ext cx="2112962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en-US" lang="zh-CN" sz="1600">
                  <a:latin charset="-122" panose="02010609060101010101" pitchFamily="49" typeface="楷体"/>
                  <a:ea charset="-122" panose="02010609060101010101" pitchFamily="49" typeface="楷体"/>
                  <a:sym charset="0" panose="020b0604020202020204" pitchFamily="34" typeface="Arial"/>
                </a:rPr>
                <a:t>单击此处可编辑内容，根据您的需要自由拉伸文本框大小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C333614F-4574-4C7B-92B6-449110D9D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0890" y="2491963"/>
              <a:ext cx="23368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en-US" lang="zh-CN" sz="2400">
                  <a:latin charset="-122" panose="02010609060101010101" pitchFamily="49" typeface="楷体"/>
                  <a:ea charset="-122" panose="02010609060101010101" pitchFamily="49" typeface="楷体"/>
                  <a:sym charset="0" panose="020b0604020202020204" pitchFamily="34" typeface="Arial"/>
                </a:rPr>
                <a:t>单击编辑标题</a:t>
              </a:r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DDD39C2E-33EA-4362-B2FD-4D7CB8CDBA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805" y="3201781"/>
              <a:ext cx="2112963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en-US" lang="zh-CN" sz="1600">
                  <a:latin charset="-122" panose="02010609060101010101" pitchFamily="49" typeface="楷体"/>
                  <a:ea charset="-122" panose="02010609060101010101" pitchFamily="49" typeface="楷体"/>
                  <a:sym charset="0" panose="020b0604020202020204" pitchFamily="34" typeface="Arial"/>
                </a:rPr>
                <a:t>单击此处可编辑内容，根据您的需要自由拉伸文本框大小</a:t>
              </a:r>
            </a:p>
          </p:txBody>
        </p: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F1D9D162-686C-4AD8-868B-2668D69543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9035" y="2491963"/>
              <a:ext cx="2338387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en-US" lang="zh-CN" sz="2400">
                  <a:latin charset="-122" panose="02010609060101010101" pitchFamily="49" typeface="楷体"/>
                  <a:ea charset="-122" panose="02010609060101010101" pitchFamily="49" typeface="楷体"/>
                  <a:sym charset="0" panose="020b0604020202020204" pitchFamily="34" typeface="Arial"/>
                </a:rPr>
                <a:t>单击编辑标题</a:t>
              </a:r>
            </a:p>
          </p:txBody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6F9319EE-CD12-4B36-A950-445724340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7040" y="3201781"/>
              <a:ext cx="2112963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defTabSz="1216025"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defTabSz="1216025" eaLnBrk="0" fontAlgn="base" hangingPunct="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en-US" lang="zh-CN" sz="1600">
                  <a:latin charset="-122" panose="02010609060101010101" pitchFamily="49" typeface="楷体"/>
                  <a:ea charset="-122" panose="02010609060101010101" pitchFamily="49" typeface="楷体"/>
                  <a:sym charset="0" panose="020b0604020202020204" pitchFamily="34" typeface="Arial"/>
                </a:rPr>
                <a:t>单击此处可编辑内容，根据您的需要自由拉伸文本框大小</a:t>
              </a: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7E1BC63-23F7-4F09-8C28-FA53C506A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1684556" y="4309506"/>
              <a:ext cx="873748" cy="87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69B2D84A-BFFE-4E43-B5EC-8187E95DE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4346960" y="4320003"/>
              <a:ext cx="873748" cy="87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0E867DB8-FF6B-482E-9EB4-DF2584913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7110412" y="4301293"/>
              <a:ext cx="873748" cy="87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C364D988-AF6E-421B-A8D2-6433D20B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9856647" y="4306751"/>
              <a:ext cx="873748" cy="87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val="97527397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25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40B19F-E937-4F1F-9F53-5F5CD1D04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829" l="1765" r="98088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372888" y="0"/>
            <a:ext cx="5976605" cy="513284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00696E1-33A6-41B1-BF67-88C9AF30A80B}"/>
              </a:ext>
            </a:extLst>
          </p:cNvPr>
          <p:cNvSpPr txBox="1"/>
          <p:nvPr/>
        </p:nvSpPr>
        <p:spPr>
          <a:xfrm>
            <a:off x="7253467" y="2785403"/>
            <a:ext cx="1005840" cy="358667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5400">
                <a:solidFill>
                  <a:schemeClr val="bg1"/>
                </a:solidFill>
                <a:latin charset="-122" pitchFamily="50" typeface="文悦古典明朝体 (非商业使用) W5"/>
                <a:ea charset="-122" pitchFamily="50" typeface="文悦古典明朝体 (非商业使用) W5"/>
              </a:rPr>
              <a:t>第三章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F35AEDD-4E26-42E6-B4AE-C56779EAD83D}"/>
              </a:ext>
            </a:extLst>
          </p:cNvPr>
          <p:cNvSpPr txBox="1"/>
          <p:nvPr/>
        </p:nvSpPr>
        <p:spPr>
          <a:xfrm>
            <a:off x="2557006" y="3155384"/>
            <a:ext cx="4023360" cy="172610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 汉仪良品线简"/>
                <a:ea charset="-122" panose="00020600040101010101" pitchFamily="18" typeface=" 汉仪良品线简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</a:p>
        </p:txBody>
      </p:sp>
    </p:spTree>
    <p:extLst>
      <p:ext uri="{BB962C8B-B14F-4D97-AF65-F5344CB8AC3E}">
        <p14:creationId val="66290834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064C647-8CBE-47BD-8DC9-87254BCCCE0B}"/>
              </a:ext>
            </a:extLst>
          </p:cNvPr>
          <p:cNvCxnSpPr/>
          <p:nvPr/>
        </p:nvCxnSpPr>
        <p:spPr>
          <a:xfrm flipH="1">
            <a:off x="11251252" y="2672393"/>
            <a:ext cx="0" cy="418560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896A3F43-EEF6-4328-93CE-B2527E8D5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99701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221"/>
            <a:ext cx="10499001" cy="476372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FADF0FFC-A20A-4949-8303-64ECBAD1BE06}"/>
              </a:ext>
            </a:extLst>
          </p:cNvPr>
          <p:cNvGrpSpPr/>
          <p:nvPr/>
        </p:nvGrpSpPr>
        <p:grpSpPr>
          <a:xfrm>
            <a:off x="9919415" y="-1"/>
            <a:ext cx="2323980" cy="4768947"/>
            <a:chOff x="702016" y="0"/>
            <a:chExt cx="2309838" cy="567341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593EC93-4A53-4682-B514-968DA7ABF4C3}"/>
                </a:ext>
              </a:extLst>
            </p:cNvPr>
            <p:cNvCxnSpPr/>
            <p:nvPr/>
          </p:nvCxnSpPr>
          <p:spPr>
            <a:xfrm flipH="1">
              <a:off x="2025748" y="0"/>
              <a:ext cx="0" cy="33462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7963DB0-61F3-4BD2-8769-7B6729E7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4933" r="97982" t="565"/>
                      </a14:imgEffect>
                    </a14:imgLayer>
                  </a14:imgProps>
                </a:ext>
              </a:extLst>
            </a:blip>
            <a:srcRect b="37135" l="18096" r="22290"/>
            <a:stretch>
              <a:fillRect/>
            </a:stretch>
          </p:blipFill>
          <p:spPr>
            <a:xfrm>
              <a:off x="702016" y="2773378"/>
              <a:ext cx="2309838" cy="2900041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A080394B-F70E-426B-BD93-C2070190AC53}"/>
              </a:ext>
            </a:extLst>
          </p:cNvPr>
          <p:cNvSpPr/>
          <p:nvPr/>
        </p:nvSpPr>
        <p:spPr>
          <a:xfrm>
            <a:off x="281354" y="196948"/>
            <a:ext cx="11633981" cy="59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26">
            <a:extLst>
              <a:ext uri="{FF2B5EF4-FFF2-40B4-BE49-F238E27FC236}">
                <a16:creationId xmlns:a16="http://schemas.microsoft.com/office/drawing/2014/main" id="{FF0B64F0-9DAE-4395-8E46-875B6A4B4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936" y="4060342"/>
            <a:ext cx="695547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F8E3996-9CF7-4E2E-BA74-890200E10CD9}"/>
              </a:ext>
            </a:extLst>
          </p:cNvPr>
          <p:cNvSpPr/>
          <p:nvPr/>
        </p:nvSpPr>
        <p:spPr bwMode="auto">
          <a:xfrm>
            <a:off x="1754748" y="2826173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algn="ctr" blurRad="50800" dir="5400000" dist="127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altLang="en-US" lang="zh-CN" sz="3200">
                <a:solidFill>
                  <a:schemeClr val="tx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章   节   概   要 </a:t>
            </a:r>
          </a:p>
        </p:txBody>
      </p:sp>
    </p:spTree>
    <p:extLst>
      <p:ext uri="{BB962C8B-B14F-4D97-AF65-F5344CB8AC3E}">
        <p14:creationId val="368384592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6" presetSubtype="21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89D47CB-90B0-4545-88C9-523C713C1CBC}"/>
              </a:ext>
            </a:extLst>
          </p:cNvPr>
          <p:cNvCxnSpPr/>
          <p:nvPr/>
        </p:nvCxnSpPr>
        <p:spPr>
          <a:xfrm flipH="1">
            <a:off x="2025748" y="0"/>
            <a:ext cx="0" cy="334623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E579BA44-D146-4F15-9B11-14C46B901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4933" r="97982" t="565"/>
                    </a14:imgEffect>
                  </a14:imgLayer>
                </a14:imgProps>
              </a:ext>
            </a:extLst>
          </a:blip>
          <a:srcRect b="37135" l="18096" r="22290"/>
          <a:stretch>
            <a:fillRect/>
          </a:stretch>
        </p:blipFill>
        <p:spPr>
          <a:xfrm>
            <a:off x="702016" y="2773378"/>
            <a:ext cx="2309838" cy="290004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7D20D25-17DD-4A63-A3EB-043F30674D5F}"/>
              </a:ext>
            </a:extLst>
          </p:cNvPr>
          <p:cNvSpPr txBox="1"/>
          <p:nvPr/>
        </p:nvSpPr>
        <p:spPr>
          <a:xfrm>
            <a:off x="517768" y="2469073"/>
            <a:ext cx="1339167" cy="173736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algn="ctr" blurRad="50800" dir="5400000" dist="38100" rotWithShape="0">
              <a:srgbClr val="000000">
                <a:alpha val="43137"/>
              </a:srgbClr>
            </a:outerShdw>
          </a:effectLst>
        </p:spPr>
        <p:txBody>
          <a:bodyPr rtlCol="0" wrap="square">
            <a:spAutoFit/>
          </a:bodyPr>
          <a:lstStyle/>
          <a:p>
            <a:pPr algn="ctr"/>
            <a:r>
              <a:rPr altLang="en-US" lang="zh-CN" sz="5400">
                <a:latin charset="-122" pitchFamily="50" typeface="文悦古典明朝体 (非商业使用) W5"/>
                <a:ea charset="-122" pitchFamily="50" typeface="文悦古典明朝体 (非商业使用) W5"/>
              </a:rPr>
              <a:t>目 录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EA69831-314A-445C-B926-8ACB281E1D7D}"/>
              </a:ext>
            </a:extLst>
          </p:cNvPr>
          <p:cNvGrpSpPr/>
          <p:nvPr/>
        </p:nvGrpSpPr>
        <p:grpSpPr>
          <a:xfrm>
            <a:off x="2194562" y="1037057"/>
            <a:ext cx="430887" cy="434519"/>
            <a:chOff x="11165604" y="552138"/>
            <a:chExt cx="585614" cy="59055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FD5B44F-1CB0-4956-8F48-FCC364C26C08}"/>
                </a:ext>
              </a:extLst>
            </p:cNvPr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gdLst>
                <a:gd fmla="*/ 279 w 291" name="T0"/>
                <a:gd fmla="*/ 117 h 300" name="T1"/>
                <a:gd fmla="*/ 274 w 291" name="T2"/>
                <a:gd fmla="*/ 101 h 300" name="T3"/>
                <a:gd fmla="*/ 269 w 291" name="T4"/>
                <a:gd fmla="*/ 84 h 300" name="T5"/>
                <a:gd fmla="*/ 254 w 291" name="T6"/>
                <a:gd fmla="*/ 63 h 300" name="T7"/>
                <a:gd fmla="*/ 227 w 291" name="T8"/>
                <a:gd fmla="*/ 37 h 300" name="T9"/>
                <a:gd fmla="*/ 229 w 291" name="T10"/>
                <a:gd fmla="*/ 34 h 300" name="T11"/>
                <a:gd fmla="*/ 218 w 291" name="T12"/>
                <a:gd fmla="*/ 23 h 300" name="T13"/>
                <a:gd fmla="*/ 191 w 291" name="T14"/>
                <a:gd fmla="*/ 20 h 300" name="T15"/>
                <a:gd fmla="*/ 174 w 291" name="T16"/>
                <a:gd fmla="*/ 9 h 300" name="T17"/>
                <a:gd fmla="*/ 157 w 291" name="T18"/>
                <a:gd fmla="*/ 4 h 300" name="T19"/>
                <a:gd fmla="*/ 135 w 291" name="T20"/>
                <a:gd fmla="*/ 6 h 300" name="T21"/>
                <a:gd fmla="*/ 118 w 291" name="T22"/>
                <a:gd fmla="*/ 6 h 300" name="T23"/>
                <a:gd fmla="*/ 89 w 291" name="T24"/>
                <a:gd fmla="*/ 14 h 300" name="T25"/>
                <a:gd fmla="*/ 58 w 291" name="T26"/>
                <a:gd fmla="*/ 31 h 300" name="T27"/>
                <a:gd fmla="*/ 46 w 291" name="T28"/>
                <a:gd fmla="*/ 40 h 300" name="T29"/>
                <a:gd fmla="*/ 35 w 291" name="T30"/>
                <a:gd fmla="*/ 45 h 300" name="T31"/>
                <a:gd fmla="*/ 22 w 291" name="T32"/>
                <a:gd fmla="*/ 65 h 300" name="T33"/>
                <a:gd fmla="*/ 10 w 291" name="T34"/>
                <a:gd fmla="*/ 93 h 300" name="T35"/>
                <a:gd fmla="*/ 5 w 291" name="T36"/>
                <a:gd fmla="*/ 103 h 300" name="T37"/>
                <a:gd fmla="*/ 4 w 291" name="T38"/>
                <a:gd fmla="*/ 133 h 300" name="T39"/>
                <a:gd fmla="*/ 16 w 291" name="T40"/>
                <a:gd fmla="*/ 172 h 300" name="T41"/>
                <a:gd fmla="*/ 17 w 291" name="T42"/>
                <a:gd fmla="*/ 182 h 300" name="T43"/>
                <a:gd fmla="*/ 18 w 291" name="T44"/>
                <a:gd fmla="*/ 187 h 300" name="T45"/>
                <a:gd fmla="*/ 21 w 291" name="T46"/>
                <a:gd fmla="*/ 193 h 300" name="T47"/>
                <a:gd fmla="*/ 54 w 291" name="T48"/>
                <a:gd fmla="*/ 227 h 300" name="T49"/>
                <a:gd fmla="*/ 83 w 291" name="T50"/>
                <a:gd fmla="*/ 244 h 300" name="T51"/>
                <a:gd fmla="*/ 107 w 291" name="T52"/>
                <a:gd fmla="*/ 263 h 300" name="T53"/>
                <a:gd fmla="*/ 116 w 291" name="T54"/>
                <a:gd fmla="*/ 265 h 300" name="T55"/>
                <a:gd fmla="*/ 113 w 291" name="T56"/>
                <a:gd fmla="*/ 273 h 300" name="T57"/>
                <a:gd fmla="*/ 130 w 291" name="T58"/>
                <a:gd fmla="*/ 281 h 300" name="T59"/>
                <a:gd fmla="*/ 124 w 291" name="T60"/>
                <a:gd fmla="*/ 287 h 300" name="T61"/>
                <a:gd fmla="*/ 150 w 291" name="T62"/>
                <a:gd fmla="*/ 293 h 300" name="T63"/>
                <a:gd fmla="*/ 185 w 291" name="T64"/>
                <a:gd fmla="*/ 289 h 300" name="T65"/>
                <a:gd fmla="*/ 210 w 291" name="T66"/>
                <a:gd fmla="*/ 273 h 300" name="T67"/>
                <a:gd fmla="*/ 246 w 291" name="T68"/>
                <a:gd fmla="*/ 252 h 300" name="T69"/>
                <a:gd fmla="*/ 268 w 291" name="T70"/>
                <a:gd fmla="*/ 223 h 300" name="T71"/>
                <a:gd fmla="*/ 274 w 291" name="T72"/>
                <a:gd fmla="*/ 196 h 300" name="T73"/>
                <a:gd fmla="*/ 280 w 291" name="T74"/>
                <a:gd fmla="*/ 183 h 300" name="T75"/>
                <a:gd fmla="*/ 284 w 291" name="T76"/>
                <a:gd fmla="*/ 159 h 30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300" w="291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4C1B1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600">
                <a:latin charset="-122" panose="00020600040101010101" pitchFamily="18" typeface=" 汉仪良品线简"/>
                <a:ea charset="-122" panose="00020600040101010101" pitchFamily="18" typeface=" 汉仪良品线简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84A6CDB-3BE9-4B10-B408-076FE1A518F7}"/>
                </a:ext>
              </a:extLst>
            </p:cNvPr>
            <p:cNvSpPr txBox="1"/>
            <p:nvPr/>
          </p:nvSpPr>
          <p:spPr>
            <a:xfrm>
              <a:off x="11168435" y="602938"/>
              <a:ext cx="579951" cy="45720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z="1600">
                  <a:solidFill>
                    <a:schemeClr val="bg1"/>
                  </a:solidFill>
                  <a:latin charset="-122" panose="00020600040101010101" pitchFamily="18" typeface=" 汉仪良品线简"/>
                  <a:ea charset="-122" panose="00020600040101010101" pitchFamily="18" typeface=" 汉仪良品线简"/>
                </a:rPr>
                <a:t>一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D406D1F3-42BA-41DF-A747-978F12CFAD99}"/>
              </a:ext>
            </a:extLst>
          </p:cNvPr>
          <p:cNvGrpSpPr/>
          <p:nvPr/>
        </p:nvGrpSpPr>
        <p:grpSpPr>
          <a:xfrm>
            <a:off x="2535897" y="1505998"/>
            <a:ext cx="1954887" cy="1926149"/>
            <a:chOff x="1874163" y="1066800"/>
            <a:chExt cx="1954887" cy="1683968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90C949C-33E5-45CF-AFA4-9F2536993556}"/>
                </a:ext>
              </a:extLst>
            </p:cNvPr>
            <p:cNvSpPr txBox="1"/>
            <p:nvPr/>
          </p:nvSpPr>
          <p:spPr>
            <a:xfrm>
              <a:off x="1874163" y="1066800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0020600040101010101" pitchFamily="18" typeface=" 汉仪良品线简"/>
                  <a:ea charset="-122" panose="00020600040101010101" pitchFamily="18" typeface=" 汉仪良品线简"/>
                </a:rPr>
                <a:t>晴岚萦转双溪畔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C539F63-533C-467B-BFA1-79D333260500}"/>
                </a:ext>
              </a:extLst>
            </p:cNvPr>
            <p:cNvSpPr txBox="1"/>
            <p:nvPr/>
          </p:nvSpPr>
          <p:spPr>
            <a:xfrm>
              <a:off x="2382163" y="1066800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0020600040101010101" pitchFamily="18" typeface=" 汉仪良品线简"/>
                  <a:ea charset="-122" panose="00020600040101010101" pitchFamily="18" typeface=" 汉仪良品线简"/>
                </a:rPr>
                <a:t>慧水潺潺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3D19E70-2DBC-4B57-9E32-0DBA549C19C8}"/>
                </a:ext>
              </a:extLst>
            </p:cNvPr>
            <p:cNvSpPr txBox="1"/>
            <p:nvPr/>
          </p:nvSpPr>
          <p:spPr>
            <a:xfrm>
              <a:off x="2890163" y="1066800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0020600040101010101" pitchFamily="18" typeface=" 汉仪良品线简"/>
                  <a:ea charset="-122" panose="00020600040101010101" pitchFamily="18" typeface=" 汉仪良品线简"/>
                </a:rPr>
                <a:t>霜林醉染峰峦间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8C89CFC-503C-4047-B4BD-868CC117C5E8}"/>
                </a:ext>
              </a:extLst>
            </p:cNvPr>
            <p:cNvSpPr txBox="1"/>
            <p:nvPr/>
          </p:nvSpPr>
          <p:spPr>
            <a:xfrm>
              <a:off x="3398163" y="1066800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0020600040101010101" pitchFamily="18" typeface=" 汉仪良品线简"/>
                  <a:ea charset="-122" panose="00020600040101010101" pitchFamily="18" typeface=" 汉仪良品线简"/>
                </a:rPr>
                <a:t>祥云淡淡</a:t>
              </a: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4693414A-22E8-432C-AA3A-08DCD31141D0}"/>
                </a:ext>
              </a:extLst>
            </p:cNvPr>
            <p:cNvCxnSpPr/>
            <p:nvPr/>
          </p:nvCxnSpPr>
          <p:spPr>
            <a:xfrm flipH="1">
              <a:off x="2343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21A8CF0-CEB2-4CD7-9BE2-E2132EBF852B}"/>
                </a:ext>
              </a:extLst>
            </p:cNvPr>
            <p:cNvCxnSpPr/>
            <p:nvPr/>
          </p:nvCxnSpPr>
          <p:spPr>
            <a:xfrm flipH="1">
              <a:off x="2851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1D42E059-ED51-4DA9-8FEB-E3A944918EAF}"/>
                </a:ext>
              </a:extLst>
            </p:cNvPr>
            <p:cNvCxnSpPr/>
            <p:nvPr/>
          </p:nvCxnSpPr>
          <p:spPr>
            <a:xfrm flipH="1">
              <a:off x="3359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A15BF0C-F98E-4627-A228-54D67C94D382}"/>
              </a:ext>
            </a:extLst>
          </p:cNvPr>
          <p:cNvGrpSpPr/>
          <p:nvPr/>
        </p:nvGrpSpPr>
        <p:grpSpPr>
          <a:xfrm>
            <a:off x="4636059" y="1777908"/>
            <a:ext cx="430887" cy="434519"/>
            <a:chOff x="11165604" y="552138"/>
            <a:chExt cx="585614" cy="590550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1C31692-A875-4EA0-B0A0-DC9DC78F68D7}"/>
                </a:ext>
              </a:extLst>
            </p:cNvPr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gdLst>
                <a:gd fmla="*/ 279 w 291" name="T0"/>
                <a:gd fmla="*/ 117 h 300" name="T1"/>
                <a:gd fmla="*/ 274 w 291" name="T2"/>
                <a:gd fmla="*/ 101 h 300" name="T3"/>
                <a:gd fmla="*/ 269 w 291" name="T4"/>
                <a:gd fmla="*/ 84 h 300" name="T5"/>
                <a:gd fmla="*/ 254 w 291" name="T6"/>
                <a:gd fmla="*/ 63 h 300" name="T7"/>
                <a:gd fmla="*/ 227 w 291" name="T8"/>
                <a:gd fmla="*/ 37 h 300" name="T9"/>
                <a:gd fmla="*/ 229 w 291" name="T10"/>
                <a:gd fmla="*/ 34 h 300" name="T11"/>
                <a:gd fmla="*/ 218 w 291" name="T12"/>
                <a:gd fmla="*/ 23 h 300" name="T13"/>
                <a:gd fmla="*/ 191 w 291" name="T14"/>
                <a:gd fmla="*/ 20 h 300" name="T15"/>
                <a:gd fmla="*/ 174 w 291" name="T16"/>
                <a:gd fmla="*/ 9 h 300" name="T17"/>
                <a:gd fmla="*/ 157 w 291" name="T18"/>
                <a:gd fmla="*/ 4 h 300" name="T19"/>
                <a:gd fmla="*/ 135 w 291" name="T20"/>
                <a:gd fmla="*/ 6 h 300" name="T21"/>
                <a:gd fmla="*/ 118 w 291" name="T22"/>
                <a:gd fmla="*/ 6 h 300" name="T23"/>
                <a:gd fmla="*/ 89 w 291" name="T24"/>
                <a:gd fmla="*/ 14 h 300" name="T25"/>
                <a:gd fmla="*/ 58 w 291" name="T26"/>
                <a:gd fmla="*/ 31 h 300" name="T27"/>
                <a:gd fmla="*/ 46 w 291" name="T28"/>
                <a:gd fmla="*/ 40 h 300" name="T29"/>
                <a:gd fmla="*/ 35 w 291" name="T30"/>
                <a:gd fmla="*/ 45 h 300" name="T31"/>
                <a:gd fmla="*/ 22 w 291" name="T32"/>
                <a:gd fmla="*/ 65 h 300" name="T33"/>
                <a:gd fmla="*/ 10 w 291" name="T34"/>
                <a:gd fmla="*/ 93 h 300" name="T35"/>
                <a:gd fmla="*/ 5 w 291" name="T36"/>
                <a:gd fmla="*/ 103 h 300" name="T37"/>
                <a:gd fmla="*/ 4 w 291" name="T38"/>
                <a:gd fmla="*/ 133 h 300" name="T39"/>
                <a:gd fmla="*/ 16 w 291" name="T40"/>
                <a:gd fmla="*/ 172 h 300" name="T41"/>
                <a:gd fmla="*/ 17 w 291" name="T42"/>
                <a:gd fmla="*/ 182 h 300" name="T43"/>
                <a:gd fmla="*/ 18 w 291" name="T44"/>
                <a:gd fmla="*/ 187 h 300" name="T45"/>
                <a:gd fmla="*/ 21 w 291" name="T46"/>
                <a:gd fmla="*/ 193 h 300" name="T47"/>
                <a:gd fmla="*/ 54 w 291" name="T48"/>
                <a:gd fmla="*/ 227 h 300" name="T49"/>
                <a:gd fmla="*/ 83 w 291" name="T50"/>
                <a:gd fmla="*/ 244 h 300" name="T51"/>
                <a:gd fmla="*/ 107 w 291" name="T52"/>
                <a:gd fmla="*/ 263 h 300" name="T53"/>
                <a:gd fmla="*/ 116 w 291" name="T54"/>
                <a:gd fmla="*/ 265 h 300" name="T55"/>
                <a:gd fmla="*/ 113 w 291" name="T56"/>
                <a:gd fmla="*/ 273 h 300" name="T57"/>
                <a:gd fmla="*/ 130 w 291" name="T58"/>
                <a:gd fmla="*/ 281 h 300" name="T59"/>
                <a:gd fmla="*/ 124 w 291" name="T60"/>
                <a:gd fmla="*/ 287 h 300" name="T61"/>
                <a:gd fmla="*/ 150 w 291" name="T62"/>
                <a:gd fmla="*/ 293 h 300" name="T63"/>
                <a:gd fmla="*/ 185 w 291" name="T64"/>
                <a:gd fmla="*/ 289 h 300" name="T65"/>
                <a:gd fmla="*/ 210 w 291" name="T66"/>
                <a:gd fmla="*/ 273 h 300" name="T67"/>
                <a:gd fmla="*/ 246 w 291" name="T68"/>
                <a:gd fmla="*/ 252 h 300" name="T69"/>
                <a:gd fmla="*/ 268 w 291" name="T70"/>
                <a:gd fmla="*/ 223 h 300" name="T71"/>
                <a:gd fmla="*/ 274 w 291" name="T72"/>
                <a:gd fmla="*/ 196 h 300" name="T73"/>
                <a:gd fmla="*/ 280 w 291" name="T74"/>
                <a:gd fmla="*/ 183 h 300" name="T75"/>
                <a:gd fmla="*/ 284 w 291" name="T76"/>
                <a:gd fmla="*/ 159 h 30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300" w="291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4C1B1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600">
                <a:latin charset="-122" panose="00020600040101010101" pitchFamily="18" typeface=" 汉仪良品线简"/>
                <a:ea charset="-122" panose="00020600040101010101" pitchFamily="18" typeface=" 汉仪良品线简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BD81F8A1-0B58-466E-A0E0-773F928FF858}"/>
                </a:ext>
              </a:extLst>
            </p:cNvPr>
            <p:cNvSpPr txBox="1"/>
            <p:nvPr/>
          </p:nvSpPr>
          <p:spPr>
            <a:xfrm>
              <a:off x="11168435" y="602938"/>
              <a:ext cx="579951" cy="45720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z="1600">
                  <a:solidFill>
                    <a:schemeClr val="bg1"/>
                  </a:solidFill>
                  <a:latin charset="-122" panose="00020600040101010101" pitchFamily="18" typeface=" 汉仪良品线简"/>
                  <a:ea charset="-122" panose="00020600040101010101" pitchFamily="18" typeface=" 汉仪良品线简"/>
                </a:rPr>
                <a:t>二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35A3B9E-62DE-492D-887F-2A196E38A5EB}"/>
              </a:ext>
            </a:extLst>
          </p:cNvPr>
          <p:cNvGrpSpPr/>
          <p:nvPr/>
        </p:nvGrpSpPr>
        <p:grpSpPr>
          <a:xfrm>
            <a:off x="4977394" y="2246849"/>
            <a:ext cx="1954887" cy="1926149"/>
            <a:chOff x="4579263" y="1833932"/>
            <a:chExt cx="1954887" cy="1683968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1F64FF8-BC7C-42C0-889E-00E16C517C73}"/>
                </a:ext>
              </a:extLst>
            </p:cNvPr>
            <p:cNvSpPr txBox="1"/>
            <p:nvPr/>
          </p:nvSpPr>
          <p:spPr>
            <a:xfrm>
              <a:off x="4579263" y="1833932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0020600040101010101" pitchFamily="18" typeface=" 汉仪良品线简"/>
                  <a:ea charset="-122" panose="00020600040101010101" pitchFamily="18" typeface=" 汉仪良品线简"/>
                </a:rPr>
                <a:t>飞歌倚天心未远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0D4739D-4361-4EE2-AF9A-85A012231FDD}"/>
                </a:ext>
              </a:extLst>
            </p:cNvPr>
            <p:cNvSpPr txBox="1"/>
            <p:nvPr/>
          </p:nvSpPr>
          <p:spPr>
            <a:xfrm>
              <a:off x="5087263" y="1833932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0020600040101010101" pitchFamily="18" typeface=" 汉仪良品线简"/>
                  <a:ea charset="-122" panose="00020600040101010101" pitchFamily="18" typeface=" 汉仪良品线简"/>
                </a:rPr>
                <a:t>莫问前缘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9FC7BB1-4857-476C-8EF4-25549E2A001E}"/>
                </a:ext>
              </a:extLst>
            </p:cNvPr>
            <p:cNvSpPr txBox="1"/>
            <p:nvPr/>
          </p:nvSpPr>
          <p:spPr>
            <a:xfrm>
              <a:off x="5595263" y="1833932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0020600040101010101" pitchFamily="18" typeface=" 汉仪良品线简"/>
                  <a:ea charset="-122" panose="00020600040101010101" pitchFamily="18" typeface=" 汉仪良品线简"/>
                </a:rPr>
                <a:t>绿水青山相对看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2C28FF7-27A7-4332-990F-B982366B4FA0}"/>
                </a:ext>
              </a:extLst>
            </p:cNvPr>
            <p:cNvSpPr txBox="1"/>
            <p:nvPr/>
          </p:nvSpPr>
          <p:spPr>
            <a:xfrm>
              <a:off x="6103262" y="1833932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0020600040101010101" pitchFamily="18" typeface=" 汉仪良品线简"/>
                  <a:ea charset="-122" panose="00020600040101010101" pitchFamily="18" typeface=" 汉仪良品线简"/>
                </a:rPr>
                <a:t>不羡神仙</a:t>
              </a: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24FB1F8C-884A-4BD3-8AEA-C0AE61E53943}"/>
                </a:ext>
              </a:extLst>
            </p:cNvPr>
            <p:cNvCxnSpPr/>
            <p:nvPr/>
          </p:nvCxnSpPr>
          <p:spPr>
            <a:xfrm flipH="1">
              <a:off x="5048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6B738339-3545-4927-B6A2-CE533AE6C1F7}"/>
                </a:ext>
              </a:extLst>
            </p:cNvPr>
            <p:cNvCxnSpPr/>
            <p:nvPr/>
          </p:nvCxnSpPr>
          <p:spPr>
            <a:xfrm flipH="1">
              <a:off x="5556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603AA010-3D8C-4644-A747-02CD4BBC8831}"/>
                </a:ext>
              </a:extLst>
            </p:cNvPr>
            <p:cNvCxnSpPr/>
            <p:nvPr/>
          </p:nvCxnSpPr>
          <p:spPr>
            <a:xfrm flipH="1">
              <a:off x="6064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1865193-FD6A-48E1-868D-732082CFD3B5}"/>
              </a:ext>
            </a:extLst>
          </p:cNvPr>
          <p:cNvGrpSpPr/>
          <p:nvPr/>
        </p:nvGrpSpPr>
        <p:grpSpPr>
          <a:xfrm>
            <a:off x="7077556" y="2518759"/>
            <a:ext cx="430887" cy="434519"/>
            <a:chOff x="11165604" y="552138"/>
            <a:chExt cx="585614" cy="590550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17223007-8D98-41A7-9999-45AA86FF9BEA}"/>
                </a:ext>
              </a:extLst>
            </p:cNvPr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gdLst>
                <a:gd fmla="*/ 279 w 291" name="T0"/>
                <a:gd fmla="*/ 117 h 300" name="T1"/>
                <a:gd fmla="*/ 274 w 291" name="T2"/>
                <a:gd fmla="*/ 101 h 300" name="T3"/>
                <a:gd fmla="*/ 269 w 291" name="T4"/>
                <a:gd fmla="*/ 84 h 300" name="T5"/>
                <a:gd fmla="*/ 254 w 291" name="T6"/>
                <a:gd fmla="*/ 63 h 300" name="T7"/>
                <a:gd fmla="*/ 227 w 291" name="T8"/>
                <a:gd fmla="*/ 37 h 300" name="T9"/>
                <a:gd fmla="*/ 229 w 291" name="T10"/>
                <a:gd fmla="*/ 34 h 300" name="T11"/>
                <a:gd fmla="*/ 218 w 291" name="T12"/>
                <a:gd fmla="*/ 23 h 300" name="T13"/>
                <a:gd fmla="*/ 191 w 291" name="T14"/>
                <a:gd fmla="*/ 20 h 300" name="T15"/>
                <a:gd fmla="*/ 174 w 291" name="T16"/>
                <a:gd fmla="*/ 9 h 300" name="T17"/>
                <a:gd fmla="*/ 157 w 291" name="T18"/>
                <a:gd fmla="*/ 4 h 300" name="T19"/>
                <a:gd fmla="*/ 135 w 291" name="T20"/>
                <a:gd fmla="*/ 6 h 300" name="T21"/>
                <a:gd fmla="*/ 118 w 291" name="T22"/>
                <a:gd fmla="*/ 6 h 300" name="T23"/>
                <a:gd fmla="*/ 89 w 291" name="T24"/>
                <a:gd fmla="*/ 14 h 300" name="T25"/>
                <a:gd fmla="*/ 58 w 291" name="T26"/>
                <a:gd fmla="*/ 31 h 300" name="T27"/>
                <a:gd fmla="*/ 46 w 291" name="T28"/>
                <a:gd fmla="*/ 40 h 300" name="T29"/>
                <a:gd fmla="*/ 35 w 291" name="T30"/>
                <a:gd fmla="*/ 45 h 300" name="T31"/>
                <a:gd fmla="*/ 22 w 291" name="T32"/>
                <a:gd fmla="*/ 65 h 300" name="T33"/>
                <a:gd fmla="*/ 10 w 291" name="T34"/>
                <a:gd fmla="*/ 93 h 300" name="T35"/>
                <a:gd fmla="*/ 5 w 291" name="T36"/>
                <a:gd fmla="*/ 103 h 300" name="T37"/>
                <a:gd fmla="*/ 4 w 291" name="T38"/>
                <a:gd fmla="*/ 133 h 300" name="T39"/>
                <a:gd fmla="*/ 16 w 291" name="T40"/>
                <a:gd fmla="*/ 172 h 300" name="T41"/>
                <a:gd fmla="*/ 17 w 291" name="T42"/>
                <a:gd fmla="*/ 182 h 300" name="T43"/>
                <a:gd fmla="*/ 18 w 291" name="T44"/>
                <a:gd fmla="*/ 187 h 300" name="T45"/>
                <a:gd fmla="*/ 21 w 291" name="T46"/>
                <a:gd fmla="*/ 193 h 300" name="T47"/>
                <a:gd fmla="*/ 54 w 291" name="T48"/>
                <a:gd fmla="*/ 227 h 300" name="T49"/>
                <a:gd fmla="*/ 83 w 291" name="T50"/>
                <a:gd fmla="*/ 244 h 300" name="T51"/>
                <a:gd fmla="*/ 107 w 291" name="T52"/>
                <a:gd fmla="*/ 263 h 300" name="T53"/>
                <a:gd fmla="*/ 116 w 291" name="T54"/>
                <a:gd fmla="*/ 265 h 300" name="T55"/>
                <a:gd fmla="*/ 113 w 291" name="T56"/>
                <a:gd fmla="*/ 273 h 300" name="T57"/>
                <a:gd fmla="*/ 130 w 291" name="T58"/>
                <a:gd fmla="*/ 281 h 300" name="T59"/>
                <a:gd fmla="*/ 124 w 291" name="T60"/>
                <a:gd fmla="*/ 287 h 300" name="T61"/>
                <a:gd fmla="*/ 150 w 291" name="T62"/>
                <a:gd fmla="*/ 293 h 300" name="T63"/>
                <a:gd fmla="*/ 185 w 291" name="T64"/>
                <a:gd fmla="*/ 289 h 300" name="T65"/>
                <a:gd fmla="*/ 210 w 291" name="T66"/>
                <a:gd fmla="*/ 273 h 300" name="T67"/>
                <a:gd fmla="*/ 246 w 291" name="T68"/>
                <a:gd fmla="*/ 252 h 300" name="T69"/>
                <a:gd fmla="*/ 268 w 291" name="T70"/>
                <a:gd fmla="*/ 223 h 300" name="T71"/>
                <a:gd fmla="*/ 274 w 291" name="T72"/>
                <a:gd fmla="*/ 196 h 300" name="T73"/>
                <a:gd fmla="*/ 280 w 291" name="T74"/>
                <a:gd fmla="*/ 183 h 300" name="T75"/>
                <a:gd fmla="*/ 284 w 291" name="T76"/>
                <a:gd fmla="*/ 159 h 30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300" w="291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4C1B1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600">
                <a:latin charset="-122" panose="00020600040101010101" pitchFamily="18" typeface=" 汉仪良品线简"/>
                <a:ea charset="-122" panose="00020600040101010101" pitchFamily="18" typeface=" 汉仪良品线简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FF9F78B-F0F3-4F6B-B549-F789A1A9E968}"/>
                </a:ext>
              </a:extLst>
            </p:cNvPr>
            <p:cNvSpPr txBox="1"/>
            <p:nvPr/>
          </p:nvSpPr>
          <p:spPr>
            <a:xfrm>
              <a:off x="11168435" y="602938"/>
              <a:ext cx="579951" cy="45720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z="1600">
                  <a:solidFill>
                    <a:schemeClr val="bg1"/>
                  </a:solidFill>
                  <a:latin charset="-122" panose="00020600040101010101" pitchFamily="18" typeface=" 汉仪良品线简"/>
                  <a:ea charset="-122" panose="00020600040101010101" pitchFamily="18" typeface=" 汉仪良品线简"/>
                </a:rPr>
                <a:t>三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C5A5056-4152-4E08-B609-3E89AADB7E5A}"/>
              </a:ext>
            </a:extLst>
          </p:cNvPr>
          <p:cNvGrpSpPr/>
          <p:nvPr/>
        </p:nvGrpSpPr>
        <p:grpSpPr>
          <a:xfrm>
            <a:off x="7418891" y="2987700"/>
            <a:ext cx="1954887" cy="1926149"/>
            <a:chOff x="4579263" y="1833932"/>
            <a:chExt cx="1954887" cy="1683968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27ABA274-B10E-4DC5-8C0F-1DAD9EF802DC}"/>
                </a:ext>
              </a:extLst>
            </p:cNvPr>
            <p:cNvSpPr txBox="1"/>
            <p:nvPr/>
          </p:nvSpPr>
          <p:spPr>
            <a:xfrm>
              <a:off x="4579264" y="1833932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0020600040101010101" pitchFamily="18" typeface=" 汉仪良品线简"/>
                  <a:ea charset="-122" panose="00020600040101010101" pitchFamily="18" typeface=" 汉仪良品线简"/>
                </a:rPr>
                <a:t>粗茶香漫旧书卷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639F2248-CC47-4FE0-8BB3-74DE9F4B3039}"/>
                </a:ext>
              </a:extLst>
            </p:cNvPr>
            <p:cNvSpPr txBox="1"/>
            <p:nvPr/>
          </p:nvSpPr>
          <p:spPr>
            <a:xfrm>
              <a:off x="5087264" y="1833932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0020600040101010101" pitchFamily="18" typeface=" 汉仪良品线简"/>
                  <a:ea charset="-122" panose="00020600040101010101" pitchFamily="18" typeface=" 汉仪良品线简"/>
                </a:rPr>
                <a:t>粉翼蹁跹桃木剑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23EBACCB-21AC-4337-8E75-01AD353331BA}"/>
                </a:ext>
              </a:extLst>
            </p:cNvPr>
            <p:cNvSpPr txBox="1"/>
            <p:nvPr/>
          </p:nvSpPr>
          <p:spPr>
            <a:xfrm>
              <a:off x="5595264" y="1833932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0020600040101010101" pitchFamily="18" typeface=" 汉仪良品线简"/>
                  <a:ea charset="-122" panose="00020600040101010101" pitchFamily="18" typeface=" 汉仪良品线简"/>
                </a:rPr>
                <a:t>翠柳扶炊烟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93DC7A0C-C192-4662-95FF-88AF9BB39910}"/>
                </a:ext>
              </a:extLst>
            </p:cNvPr>
            <p:cNvSpPr txBox="1"/>
            <p:nvPr/>
          </p:nvSpPr>
          <p:spPr>
            <a:xfrm>
              <a:off x="6103264" y="1833932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0020600040101010101" pitchFamily="18" typeface=" 汉仪良品线简"/>
                  <a:ea charset="-122" panose="00020600040101010101" pitchFamily="18" typeface=" 汉仪良品线简"/>
                </a:rPr>
                <a:t>莠草缀疏栏</a:t>
              </a: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D9718549-B04C-4948-9899-B4034F6C774C}"/>
                </a:ext>
              </a:extLst>
            </p:cNvPr>
            <p:cNvCxnSpPr/>
            <p:nvPr/>
          </p:nvCxnSpPr>
          <p:spPr>
            <a:xfrm flipH="1">
              <a:off x="5048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DAEA999D-24EE-41F4-ADC0-D60025B3B902}"/>
                </a:ext>
              </a:extLst>
            </p:cNvPr>
            <p:cNvCxnSpPr/>
            <p:nvPr/>
          </p:nvCxnSpPr>
          <p:spPr>
            <a:xfrm flipH="1">
              <a:off x="5556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A758EAB4-CFF3-4A5B-8EA2-CBD3BEDC6E6B}"/>
                </a:ext>
              </a:extLst>
            </p:cNvPr>
            <p:cNvCxnSpPr/>
            <p:nvPr/>
          </p:nvCxnSpPr>
          <p:spPr>
            <a:xfrm flipH="1">
              <a:off x="6064707" y="1879075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D5DDBAF-9383-47C0-848E-A001400E97D5}"/>
              </a:ext>
            </a:extLst>
          </p:cNvPr>
          <p:cNvGrpSpPr/>
          <p:nvPr/>
        </p:nvGrpSpPr>
        <p:grpSpPr>
          <a:xfrm>
            <a:off x="9437725" y="3507157"/>
            <a:ext cx="430887" cy="434519"/>
            <a:chOff x="11165604" y="552138"/>
            <a:chExt cx="585614" cy="590550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B236AAC2-2F8D-49DC-A1C7-92345F232D5E}"/>
                </a:ext>
              </a:extLst>
            </p:cNvPr>
            <p:cNvSpPr/>
            <p:nvPr/>
          </p:nvSpPr>
          <p:spPr bwMode="auto">
            <a:xfrm>
              <a:off x="11175884" y="552138"/>
              <a:ext cx="573204" cy="590550"/>
            </a:xfrm>
            <a:custGeom>
              <a:gdLst>
                <a:gd fmla="*/ 279 w 291" name="T0"/>
                <a:gd fmla="*/ 117 h 300" name="T1"/>
                <a:gd fmla="*/ 274 w 291" name="T2"/>
                <a:gd fmla="*/ 101 h 300" name="T3"/>
                <a:gd fmla="*/ 269 w 291" name="T4"/>
                <a:gd fmla="*/ 84 h 300" name="T5"/>
                <a:gd fmla="*/ 254 w 291" name="T6"/>
                <a:gd fmla="*/ 63 h 300" name="T7"/>
                <a:gd fmla="*/ 227 w 291" name="T8"/>
                <a:gd fmla="*/ 37 h 300" name="T9"/>
                <a:gd fmla="*/ 229 w 291" name="T10"/>
                <a:gd fmla="*/ 34 h 300" name="T11"/>
                <a:gd fmla="*/ 218 w 291" name="T12"/>
                <a:gd fmla="*/ 23 h 300" name="T13"/>
                <a:gd fmla="*/ 191 w 291" name="T14"/>
                <a:gd fmla="*/ 20 h 300" name="T15"/>
                <a:gd fmla="*/ 174 w 291" name="T16"/>
                <a:gd fmla="*/ 9 h 300" name="T17"/>
                <a:gd fmla="*/ 157 w 291" name="T18"/>
                <a:gd fmla="*/ 4 h 300" name="T19"/>
                <a:gd fmla="*/ 135 w 291" name="T20"/>
                <a:gd fmla="*/ 6 h 300" name="T21"/>
                <a:gd fmla="*/ 118 w 291" name="T22"/>
                <a:gd fmla="*/ 6 h 300" name="T23"/>
                <a:gd fmla="*/ 89 w 291" name="T24"/>
                <a:gd fmla="*/ 14 h 300" name="T25"/>
                <a:gd fmla="*/ 58 w 291" name="T26"/>
                <a:gd fmla="*/ 31 h 300" name="T27"/>
                <a:gd fmla="*/ 46 w 291" name="T28"/>
                <a:gd fmla="*/ 40 h 300" name="T29"/>
                <a:gd fmla="*/ 35 w 291" name="T30"/>
                <a:gd fmla="*/ 45 h 300" name="T31"/>
                <a:gd fmla="*/ 22 w 291" name="T32"/>
                <a:gd fmla="*/ 65 h 300" name="T33"/>
                <a:gd fmla="*/ 10 w 291" name="T34"/>
                <a:gd fmla="*/ 93 h 300" name="T35"/>
                <a:gd fmla="*/ 5 w 291" name="T36"/>
                <a:gd fmla="*/ 103 h 300" name="T37"/>
                <a:gd fmla="*/ 4 w 291" name="T38"/>
                <a:gd fmla="*/ 133 h 300" name="T39"/>
                <a:gd fmla="*/ 16 w 291" name="T40"/>
                <a:gd fmla="*/ 172 h 300" name="T41"/>
                <a:gd fmla="*/ 17 w 291" name="T42"/>
                <a:gd fmla="*/ 182 h 300" name="T43"/>
                <a:gd fmla="*/ 18 w 291" name="T44"/>
                <a:gd fmla="*/ 187 h 300" name="T45"/>
                <a:gd fmla="*/ 21 w 291" name="T46"/>
                <a:gd fmla="*/ 193 h 300" name="T47"/>
                <a:gd fmla="*/ 54 w 291" name="T48"/>
                <a:gd fmla="*/ 227 h 300" name="T49"/>
                <a:gd fmla="*/ 83 w 291" name="T50"/>
                <a:gd fmla="*/ 244 h 300" name="T51"/>
                <a:gd fmla="*/ 107 w 291" name="T52"/>
                <a:gd fmla="*/ 263 h 300" name="T53"/>
                <a:gd fmla="*/ 116 w 291" name="T54"/>
                <a:gd fmla="*/ 265 h 300" name="T55"/>
                <a:gd fmla="*/ 113 w 291" name="T56"/>
                <a:gd fmla="*/ 273 h 300" name="T57"/>
                <a:gd fmla="*/ 130 w 291" name="T58"/>
                <a:gd fmla="*/ 281 h 300" name="T59"/>
                <a:gd fmla="*/ 124 w 291" name="T60"/>
                <a:gd fmla="*/ 287 h 300" name="T61"/>
                <a:gd fmla="*/ 150 w 291" name="T62"/>
                <a:gd fmla="*/ 293 h 300" name="T63"/>
                <a:gd fmla="*/ 185 w 291" name="T64"/>
                <a:gd fmla="*/ 289 h 300" name="T65"/>
                <a:gd fmla="*/ 210 w 291" name="T66"/>
                <a:gd fmla="*/ 273 h 300" name="T67"/>
                <a:gd fmla="*/ 246 w 291" name="T68"/>
                <a:gd fmla="*/ 252 h 300" name="T69"/>
                <a:gd fmla="*/ 268 w 291" name="T70"/>
                <a:gd fmla="*/ 223 h 300" name="T71"/>
                <a:gd fmla="*/ 274 w 291" name="T72"/>
                <a:gd fmla="*/ 196 h 300" name="T73"/>
                <a:gd fmla="*/ 280 w 291" name="T74"/>
                <a:gd fmla="*/ 183 h 300" name="T75"/>
                <a:gd fmla="*/ 284 w 291" name="T76"/>
                <a:gd fmla="*/ 159 h 30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300" w="291">
                  <a:moveTo>
                    <a:pt x="284" y="135"/>
                  </a:moveTo>
                  <a:cubicBezTo>
                    <a:pt x="285" y="127"/>
                    <a:pt x="282" y="123"/>
                    <a:pt x="279" y="117"/>
                  </a:cubicBezTo>
                  <a:cubicBezTo>
                    <a:pt x="285" y="110"/>
                    <a:pt x="273" y="107"/>
                    <a:pt x="274" y="100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78" y="93"/>
                    <a:pt x="269" y="89"/>
                    <a:pt x="269" y="84"/>
                  </a:cubicBezTo>
                  <a:cubicBezTo>
                    <a:pt x="266" y="81"/>
                    <a:pt x="268" y="71"/>
                    <a:pt x="260" y="73"/>
                  </a:cubicBezTo>
                  <a:cubicBezTo>
                    <a:pt x="260" y="68"/>
                    <a:pt x="258" y="66"/>
                    <a:pt x="254" y="63"/>
                  </a:cubicBezTo>
                  <a:cubicBezTo>
                    <a:pt x="246" y="57"/>
                    <a:pt x="241" y="41"/>
                    <a:pt x="229" y="40"/>
                  </a:cubicBezTo>
                  <a:cubicBezTo>
                    <a:pt x="228" y="39"/>
                    <a:pt x="227" y="38"/>
                    <a:pt x="227" y="37"/>
                  </a:cubicBezTo>
                  <a:cubicBezTo>
                    <a:pt x="228" y="37"/>
                    <a:pt x="228" y="36"/>
                    <a:pt x="229" y="36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6" y="33"/>
                    <a:pt x="224" y="32"/>
                    <a:pt x="221" y="31"/>
                  </a:cubicBezTo>
                  <a:cubicBezTo>
                    <a:pt x="223" y="29"/>
                    <a:pt x="221" y="24"/>
                    <a:pt x="218" y="23"/>
                  </a:cubicBezTo>
                  <a:cubicBezTo>
                    <a:pt x="213" y="22"/>
                    <a:pt x="212" y="22"/>
                    <a:pt x="206" y="21"/>
                  </a:cubicBezTo>
                  <a:cubicBezTo>
                    <a:pt x="202" y="17"/>
                    <a:pt x="196" y="19"/>
                    <a:pt x="191" y="20"/>
                  </a:cubicBezTo>
                  <a:cubicBezTo>
                    <a:pt x="189" y="14"/>
                    <a:pt x="182" y="16"/>
                    <a:pt x="178" y="14"/>
                  </a:cubicBezTo>
                  <a:cubicBezTo>
                    <a:pt x="176" y="12"/>
                    <a:pt x="174" y="11"/>
                    <a:pt x="174" y="9"/>
                  </a:cubicBezTo>
                  <a:cubicBezTo>
                    <a:pt x="168" y="9"/>
                    <a:pt x="164" y="6"/>
                    <a:pt x="157" y="7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3" y="0"/>
                    <a:pt x="148" y="6"/>
                    <a:pt x="144" y="1"/>
                  </a:cubicBezTo>
                  <a:cubicBezTo>
                    <a:pt x="140" y="2"/>
                    <a:pt x="139" y="5"/>
                    <a:pt x="135" y="6"/>
                  </a:cubicBezTo>
                  <a:cubicBezTo>
                    <a:pt x="132" y="7"/>
                    <a:pt x="126" y="9"/>
                    <a:pt x="124" y="4"/>
                  </a:cubicBezTo>
                  <a:cubicBezTo>
                    <a:pt x="122" y="4"/>
                    <a:pt x="119" y="4"/>
                    <a:pt x="118" y="6"/>
                  </a:cubicBezTo>
                  <a:cubicBezTo>
                    <a:pt x="114" y="2"/>
                    <a:pt x="112" y="11"/>
                    <a:pt x="107" y="6"/>
                  </a:cubicBezTo>
                  <a:cubicBezTo>
                    <a:pt x="103" y="16"/>
                    <a:pt x="96" y="9"/>
                    <a:pt x="89" y="14"/>
                  </a:cubicBezTo>
                  <a:cubicBezTo>
                    <a:pt x="84" y="23"/>
                    <a:pt x="74" y="15"/>
                    <a:pt x="69" y="25"/>
                  </a:cubicBezTo>
                  <a:cubicBezTo>
                    <a:pt x="64" y="22"/>
                    <a:pt x="63" y="35"/>
                    <a:pt x="58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6" y="38"/>
                    <a:pt x="47" y="32"/>
                    <a:pt x="46" y="40"/>
                  </a:cubicBezTo>
                  <a:cubicBezTo>
                    <a:pt x="40" y="40"/>
                    <a:pt x="38" y="39"/>
                    <a:pt x="34" y="43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9"/>
                    <a:pt x="32" y="53"/>
                    <a:pt x="27" y="53"/>
                  </a:cubicBezTo>
                  <a:cubicBezTo>
                    <a:pt x="24" y="57"/>
                    <a:pt x="20" y="61"/>
                    <a:pt x="22" y="65"/>
                  </a:cubicBezTo>
                  <a:cubicBezTo>
                    <a:pt x="9" y="69"/>
                    <a:pt x="20" y="87"/>
                    <a:pt x="8" y="92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96"/>
                    <a:pt x="8" y="102"/>
                    <a:pt x="3" y="99"/>
                  </a:cubicBezTo>
                  <a:cubicBezTo>
                    <a:pt x="2" y="101"/>
                    <a:pt x="4" y="102"/>
                    <a:pt x="5" y="103"/>
                  </a:cubicBezTo>
                  <a:cubicBezTo>
                    <a:pt x="2" y="109"/>
                    <a:pt x="6" y="114"/>
                    <a:pt x="8" y="121"/>
                  </a:cubicBezTo>
                  <a:cubicBezTo>
                    <a:pt x="5" y="124"/>
                    <a:pt x="0" y="128"/>
                    <a:pt x="4" y="133"/>
                  </a:cubicBezTo>
                  <a:cubicBezTo>
                    <a:pt x="12" y="137"/>
                    <a:pt x="0" y="147"/>
                    <a:pt x="8" y="149"/>
                  </a:cubicBezTo>
                  <a:cubicBezTo>
                    <a:pt x="5" y="159"/>
                    <a:pt x="14" y="166"/>
                    <a:pt x="16" y="172"/>
                  </a:cubicBezTo>
                  <a:cubicBezTo>
                    <a:pt x="13" y="175"/>
                    <a:pt x="17" y="180"/>
                    <a:pt x="16" y="183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5"/>
                    <a:pt x="19" y="186"/>
                    <a:pt x="18" y="187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6" y="202"/>
                    <a:pt x="38" y="205"/>
                    <a:pt x="43" y="215"/>
                  </a:cubicBezTo>
                  <a:cubicBezTo>
                    <a:pt x="51" y="215"/>
                    <a:pt x="47" y="225"/>
                    <a:pt x="54" y="227"/>
                  </a:cubicBezTo>
                  <a:cubicBezTo>
                    <a:pt x="64" y="224"/>
                    <a:pt x="62" y="237"/>
                    <a:pt x="71" y="236"/>
                  </a:cubicBezTo>
                  <a:cubicBezTo>
                    <a:pt x="72" y="243"/>
                    <a:pt x="83" y="237"/>
                    <a:pt x="83" y="244"/>
                  </a:cubicBezTo>
                  <a:cubicBezTo>
                    <a:pt x="86" y="244"/>
                    <a:pt x="86" y="244"/>
                    <a:pt x="86" y="244"/>
                  </a:cubicBezTo>
                  <a:cubicBezTo>
                    <a:pt x="92" y="253"/>
                    <a:pt x="104" y="253"/>
                    <a:pt x="107" y="263"/>
                  </a:cubicBezTo>
                  <a:cubicBezTo>
                    <a:pt x="110" y="261"/>
                    <a:pt x="115" y="259"/>
                    <a:pt x="117" y="263"/>
                  </a:cubicBezTo>
                  <a:cubicBezTo>
                    <a:pt x="116" y="265"/>
                    <a:pt x="116" y="265"/>
                    <a:pt x="116" y="265"/>
                  </a:cubicBezTo>
                  <a:cubicBezTo>
                    <a:pt x="120" y="269"/>
                    <a:pt x="120" y="269"/>
                    <a:pt x="120" y="269"/>
                  </a:cubicBezTo>
                  <a:cubicBezTo>
                    <a:pt x="119" y="273"/>
                    <a:pt x="114" y="269"/>
                    <a:pt x="113" y="273"/>
                  </a:cubicBezTo>
                  <a:cubicBezTo>
                    <a:pt x="116" y="275"/>
                    <a:pt x="120" y="278"/>
                    <a:pt x="122" y="275"/>
                  </a:cubicBezTo>
                  <a:cubicBezTo>
                    <a:pt x="124" y="278"/>
                    <a:pt x="127" y="278"/>
                    <a:pt x="130" y="281"/>
                  </a:cubicBezTo>
                  <a:cubicBezTo>
                    <a:pt x="132" y="283"/>
                    <a:pt x="135" y="277"/>
                    <a:pt x="137" y="282"/>
                  </a:cubicBezTo>
                  <a:cubicBezTo>
                    <a:pt x="133" y="285"/>
                    <a:pt x="130" y="285"/>
                    <a:pt x="124" y="287"/>
                  </a:cubicBezTo>
                  <a:cubicBezTo>
                    <a:pt x="126" y="287"/>
                    <a:pt x="130" y="289"/>
                    <a:pt x="130" y="287"/>
                  </a:cubicBezTo>
                  <a:cubicBezTo>
                    <a:pt x="135" y="291"/>
                    <a:pt x="145" y="288"/>
                    <a:pt x="150" y="293"/>
                  </a:cubicBezTo>
                  <a:cubicBezTo>
                    <a:pt x="154" y="294"/>
                    <a:pt x="156" y="293"/>
                    <a:pt x="157" y="290"/>
                  </a:cubicBezTo>
                  <a:cubicBezTo>
                    <a:pt x="168" y="300"/>
                    <a:pt x="174" y="285"/>
                    <a:pt x="185" y="289"/>
                  </a:cubicBezTo>
                  <a:cubicBezTo>
                    <a:pt x="195" y="289"/>
                    <a:pt x="191" y="272"/>
                    <a:pt x="202" y="279"/>
                  </a:cubicBezTo>
                  <a:cubicBezTo>
                    <a:pt x="205" y="274"/>
                    <a:pt x="211" y="281"/>
                    <a:pt x="210" y="273"/>
                  </a:cubicBezTo>
                  <a:cubicBezTo>
                    <a:pt x="212" y="269"/>
                    <a:pt x="216" y="270"/>
                    <a:pt x="219" y="270"/>
                  </a:cubicBezTo>
                  <a:cubicBezTo>
                    <a:pt x="225" y="260"/>
                    <a:pt x="237" y="259"/>
                    <a:pt x="246" y="252"/>
                  </a:cubicBezTo>
                  <a:cubicBezTo>
                    <a:pt x="245" y="245"/>
                    <a:pt x="253" y="244"/>
                    <a:pt x="253" y="237"/>
                  </a:cubicBezTo>
                  <a:cubicBezTo>
                    <a:pt x="260" y="234"/>
                    <a:pt x="260" y="225"/>
                    <a:pt x="268" y="223"/>
                  </a:cubicBezTo>
                  <a:cubicBezTo>
                    <a:pt x="267" y="218"/>
                    <a:pt x="269" y="210"/>
                    <a:pt x="270" y="205"/>
                  </a:cubicBezTo>
                  <a:cubicBezTo>
                    <a:pt x="273" y="203"/>
                    <a:pt x="270" y="197"/>
                    <a:pt x="274" y="196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81" y="194"/>
                    <a:pt x="274" y="185"/>
                    <a:pt x="280" y="183"/>
                  </a:cubicBezTo>
                  <a:cubicBezTo>
                    <a:pt x="280" y="179"/>
                    <a:pt x="280" y="171"/>
                    <a:pt x="284" y="169"/>
                  </a:cubicBezTo>
                  <a:cubicBezTo>
                    <a:pt x="284" y="159"/>
                    <a:pt x="284" y="159"/>
                    <a:pt x="284" y="159"/>
                  </a:cubicBezTo>
                  <a:cubicBezTo>
                    <a:pt x="279" y="151"/>
                    <a:pt x="291" y="143"/>
                    <a:pt x="284" y="135"/>
                  </a:cubicBezTo>
                  <a:close/>
                </a:path>
              </a:pathLst>
            </a:custGeom>
            <a:solidFill>
              <a:srgbClr val="4C1B1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600">
                <a:latin charset="-122" panose="00020600040101010101" pitchFamily="18" typeface=" 汉仪良品线简"/>
                <a:ea charset="-122" panose="00020600040101010101" pitchFamily="18" typeface=" 汉仪良品线简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CDA70B06-39C3-4494-A26B-C323E08449C6}"/>
                </a:ext>
              </a:extLst>
            </p:cNvPr>
            <p:cNvSpPr txBox="1"/>
            <p:nvPr/>
          </p:nvSpPr>
          <p:spPr>
            <a:xfrm>
              <a:off x="11168435" y="602937"/>
              <a:ext cx="579951" cy="457200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z="1600">
                  <a:solidFill>
                    <a:schemeClr val="bg1"/>
                  </a:solidFill>
                  <a:latin charset="-122" panose="00020600040101010101" pitchFamily="18" typeface=" 汉仪良品线简"/>
                  <a:ea charset="-122" panose="00020600040101010101" pitchFamily="18" typeface=" 汉仪良品线简"/>
                </a:rPr>
                <a:t>四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1C70D4A-7B2D-4F82-AA94-35F0515658F1}"/>
              </a:ext>
            </a:extLst>
          </p:cNvPr>
          <p:cNvGrpSpPr/>
          <p:nvPr/>
        </p:nvGrpSpPr>
        <p:grpSpPr>
          <a:xfrm>
            <a:off x="9779060" y="3976098"/>
            <a:ext cx="1954887" cy="1926149"/>
            <a:chOff x="1874163" y="1066800"/>
            <a:chExt cx="1954887" cy="1683968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D2CF3ED1-6C0D-4773-A6DE-55A4BE1E5FF2}"/>
                </a:ext>
              </a:extLst>
            </p:cNvPr>
            <p:cNvSpPr txBox="1"/>
            <p:nvPr/>
          </p:nvSpPr>
          <p:spPr>
            <a:xfrm>
              <a:off x="1874163" y="1066800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0020600040101010101" pitchFamily="18" typeface=" 汉仪良品线简"/>
                  <a:ea charset="-122" panose="00020600040101010101" pitchFamily="18" typeface=" 汉仪良品线简"/>
                </a:rPr>
                <a:t>晴岚萦转双溪畔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B6B9F9F-9733-4C9B-9B9B-796E205F321D}"/>
                </a:ext>
              </a:extLst>
            </p:cNvPr>
            <p:cNvSpPr txBox="1"/>
            <p:nvPr/>
          </p:nvSpPr>
          <p:spPr>
            <a:xfrm>
              <a:off x="2382163" y="1066800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0020600040101010101" pitchFamily="18" typeface=" 汉仪良品线简"/>
                  <a:ea charset="-122" panose="00020600040101010101" pitchFamily="18" typeface=" 汉仪良品线简"/>
                </a:rPr>
                <a:t>慧水潺潺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D49FB143-8C4D-4F37-87B6-753E0227A43F}"/>
                </a:ext>
              </a:extLst>
            </p:cNvPr>
            <p:cNvSpPr txBox="1"/>
            <p:nvPr/>
          </p:nvSpPr>
          <p:spPr>
            <a:xfrm>
              <a:off x="2890163" y="1066800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0020600040101010101" pitchFamily="18" typeface=" 汉仪良品线简"/>
                  <a:ea charset="-122" panose="00020600040101010101" pitchFamily="18" typeface=" 汉仪良品线简"/>
                </a:rPr>
                <a:t>霜林醉染峰峦间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DBDD70AA-A830-4A29-B6F7-CBBCF3ED31A8}"/>
                </a:ext>
              </a:extLst>
            </p:cNvPr>
            <p:cNvSpPr txBox="1"/>
            <p:nvPr/>
          </p:nvSpPr>
          <p:spPr>
            <a:xfrm>
              <a:off x="3398162" y="1066800"/>
              <a:ext cx="426720" cy="1683968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lang="zh-CN" spc="300" sz="1600">
                  <a:solidFill>
                    <a:srgbClr val="323E32"/>
                  </a:solidFill>
                  <a:latin charset="-122" panose="00020600040101010101" pitchFamily="18" typeface=" 汉仪良品线简"/>
                  <a:ea charset="-122" panose="00020600040101010101" pitchFamily="18" typeface=" 汉仪良品线简"/>
                </a:rPr>
                <a:t>祥云淡淡</a:t>
              </a:r>
            </a:p>
          </p:txBody>
        </p: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5968A54B-1FED-45C5-BAF9-482CC745AA80}"/>
                </a:ext>
              </a:extLst>
            </p:cNvPr>
            <p:cNvCxnSpPr/>
            <p:nvPr/>
          </p:nvCxnSpPr>
          <p:spPr>
            <a:xfrm flipH="1">
              <a:off x="2343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A10BD29A-780E-479B-90C7-E2577B4A4516}"/>
                </a:ext>
              </a:extLst>
            </p:cNvPr>
            <p:cNvCxnSpPr/>
            <p:nvPr/>
          </p:nvCxnSpPr>
          <p:spPr>
            <a:xfrm flipH="1">
              <a:off x="2851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27398C3E-12C8-4AF0-B3D3-920EE6F57627}"/>
                </a:ext>
              </a:extLst>
            </p:cNvPr>
            <p:cNvCxnSpPr/>
            <p:nvPr/>
          </p:nvCxnSpPr>
          <p:spPr>
            <a:xfrm flipH="1">
              <a:off x="3359607" y="1099243"/>
              <a:ext cx="0" cy="146668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矩形 49">
            <a:extLst>
              <a:ext uri="{FF2B5EF4-FFF2-40B4-BE49-F238E27FC236}">
                <a16:creationId xmlns:a16="http://schemas.microsoft.com/office/drawing/2014/main" id="{2FA02DE6-86FB-4711-B392-D42499BD39B4}"/>
              </a:ext>
            </a:extLst>
          </p:cNvPr>
          <p:cNvSpPr/>
          <p:nvPr/>
        </p:nvSpPr>
        <p:spPr>
          <a:xfrm>
            <a:off x="281354" y="196948"/>
            <a:ext cx="11633981" cy="59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13687380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9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2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27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2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35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3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3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4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FADF0FFC-A20A-4949-8303-64ECBAD1BE06}"/>
              </a:ext>
            </a:extLst>
          </p:cNvPr>
          <p:cNvGrpSpPr/>
          <p:nvPr/>
        </p:nvGrpSpPr>
        <p:grpSpPr>
          <a:xfrm>
            <a:off x="0" y="0"/>
            <a:ext cx="1028310" cy="2110154"/>
            <a:chOff x="702016" y="0"/>
            <a:chExt cx="2309838" cy="567341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593EC93-4A53-4682-B514-968DA7ABF4C3}"/>
                </a:ext>
              </a:extLst>
            </p:cNvPr>
            <p:cNvCxnSpPr/>
            <p:nvPr/>
          </p:nvCxnSpPr>
          <p:spPr>
            <a:xfrm flipH="1">
              <a:off x="2025748" y="0"/>
              <a:ext cx="0" cy="33462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7963DB0-61F3-4BD2-8769-7B6729E7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4933" r="97982" t="565"/>
                      </a14:imgEffect>
                    </a14:imgLayer>
                  </a14:imgProps>
                </a:ext>
              </a:extLst>
            </a:blip>
            <a:srcRect b="37135" l="18096" r="22290"/>
            <a:stretch>
              <a:fillRect/>
            </a:stretch>
          </p:blipFill>
          <p:spPr>
            <a:xfrm>
              <a:off x="702016" y="2773378"/>
              <a:ext cx="2309838" cy="2900041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A080394B-F70E-426B-BD93-C2070190AC53}"/>
              </a:ext>
            </a:extLst>
          </p:cNvPr>
          <p:cNvSpPr/>
          <p:nvPr/>
        </p:nvSpPr>
        <p:spPr>
          <a:xfrm>
            <a:off x="281354" y="196948"/>
            <a:ext cx="11633981" cy="59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064C647-8CBE-47BD-8DC9-87254BCCCE0B}"/>
              </a:ext>
            </a:extLst>
          </p:cNvPr>
          <p:cNvCxnSpPr/>
          <p:nvPr/>
        </p:nvCxnSpPr>
        <p:spPr>
          <a:xfrm flipH="1">
            <a:off x="11915335" y="4417255"/>
            <a:ext cx="0" cy="226760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0ED59A5-493E-4E94-8249-27B35C01CA08}"/>
              </a:ext>
            </a:extLst>
          </p:cNvPr>
          <p:cNvCxnSpPr/>
          <p:nvPr/>
        </p:nvCxnSpPr>
        <p:spPr>
          <a:xfrm flipH="1">
            <a:off x="3002285" y="1775205"/>
            <a:ext cx="0" cy="295141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headEnd type="none"/>
            <a:tailEnd len="lg" type="diamond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10">
            <a:extLst>
              <a:ext uri="{FF2B5EF4-FFF2-40B4-BE49-F238E27FC236}">
                <a16:creationId xmlns:a16="http://schemas.microsoft.com/office/drawing/2014/main" id="{1AA52B4B-2130-4F77-A528-E7E7AAA2C105}"/>
              </a:ext>
            </a:extLst>
          </p:cNvPr>
          <p:cNvGrpSpPr/>
          <p:nvPr/>
        </p:nvGrpSpPr>
        <p:grpSpPr>
          <a:xfrm rot="5400000">
            <a:off x="1444475" y="3105847"/>
            <a:ext cx="1865596" cy="642654"/>
            <a:chExt cx="2016224" cy="651817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A9E8929B-127D-4D86-AA8E-3BCA76E5FDE7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0"/>
              <a:ext cx="2016224" cy="6518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2" name="文本框 12">
              <a:extLst>
                <a:ext uri="{FF2B5EF4-FFF2-40B4-BE49-F238E27FC236}">
                  <a16:creationId xmlns:a16="http://schemas.microsoft.com/office/drawing/2014/main" id="{123F1288-E7FC-44CB-9DC9-4345CA2B1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24545" y="-398499"/>
              <a:ext cx="477776" cy="14164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altLang="en-US" b="1" lang="zh-CN" sz="2000">
                  <a:latin charset="-122" panose="02010609060101010101" pitchFamily="49" typeface="楷体"/>
                  <a:ea charset="-122" panose="02010609060101010101" pitchFamily="49" typeface="楷体"/>
                </a:rPr>
                <a:t>添加标题</a:t>
              </a:r>
            </a:p>
          </p:txBody>
        </p:sp>
      </p:grpSp>
      <p:grpSp>
        <p:nvGrpSpPr>
          <p:cNvPr id="13" name="组合 10">
            <a:extLst>
              <a:ext uri="{FF2B5EF4-FFF2-40B4-BE49-F238E27FC236}">
                <a16:creationId xmlns:a16="http://schemas.microsoft.com/office/drawing/2014/main" id="{003BDFED-9E85-4A9A-B11E-F2E2DC9ABAC6}"/>
              </a:ext>
            </a:extLst>
          </p:cNvPr>
          <p:cNvGrpSpPr/>
          <p:nvPr/>
        </p:nvGrpSpPr>
        <p:grpSpPr>
          <a:xfrm rot="5400000">
            <a:off x="4394295" y="3105845"/>
            <a:ext cx="1865594" cy="642654"/>
            <a:chExt cx="2016224" cy="651817"/>
          </a:xfrm>
        </p:grpSpPr>
        <p:pic>
          <p:nvPicPr>
            <p:cNvPr id="14" name="图片 11">
              <a:extLst>
                <a:ext uri="{FF2B5EF4-FFF2-40B4-BE49-F238E27FC236}">
                  <a16:creationId xmlns:a16="http://schemas.microsoft.com/office/drawing/2014/main" id="{7EC6AF02-41AF-4D4F-80B8-43FA790B5CC2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0"/>
              <a:ext cx="2016224" cy="6518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5" name="文本框 12">
              <a:extLst>
                <a:ext uri="{FF2B5EF4-FFF2-40B4-BE49-F238E27FC236}">
                  <a16:creationId xmlns:a16="http://schemas.microsoft.com/office/drawing/2014/main" id="{8C471B2A-79E5-438B-8672-753456333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46173" y="-398502"/>
              <a:ext cx="477776" cy="14164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altLang="en-US" b="1" lang="zh-CN" sz="2000">
                  <a:latin charset="-122" panose="02010609060101010101" pitchFamily="49" typeface="楷体"/>
                  <a:ea charset="-122" panose="02010609060101010101" pitchFamily="49" typeface="楷体"/>
                </a:rPr>
                <a:t>添加标题</a:t>
              </a:r>
            </a:p>
          </p:txBody>
        </p:sp>
      </p:grpSp>
      <p:sp>
        <p:nvSpPr>
          <p:cNvPr id="16" name="TextBox 8">
            <a:extLst>
              <a:ext uri="{FF2B5EF4-FFF2-40B4-BE49-F238E27FC236}">
                <a16:creationId xmlns:a16="http://schemas.microsoft.com/office/drawing/2014/main" id="{4C955624-89E1-4694-ACEC-3AC078C711D6}"/>
              </a:ext>
            </a:extLst>
          </p:cNvPr>
          <p:cNvSpPr txBox="1"/>
          <p:nvPr/>
        </p:nvSpPr>
        <p:spPr>
          <a:xfrm>
            <a:off x="3085272" y="1703220"/>
            <a:ext cx="822960" cy="385379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 sz="1400"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7625B507-F176-4662-927C-C0CA3A9481D5}"/>
              </a:ext>
            </a:extLst>
          </p:cNvPr>
          <p:cNvSpPr txBox="1"/>
          <p:nvPr/>
        </p:nvSpPr>
        <p:spPr>
          <a:xfrm>
            <a:off x="6024858" y="1703220"/>
            <a:ext cx="822960" cy="385379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 sz="1400"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5ED5B06-4BE7-4088-8525-3AB24E95A27D}"/>
              </a:ext>
            </a:extLst>
          </p:cNvPr>
          <p:cNvCxnSpPr/>
          <p:nvPr/>
        </p:nvCxnSpPr>
        <p:spPr>
          <a:xfrm flipH="1">
            <a:off x="9052367" y="1775205"/>
            <a:ext cx="0" cy="295141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headEnd type="none"/>
            <a:tailEnd len="lg" type="diamond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AF8B0EA6-F523-4986-AD28-6577CD99AE94}"/>
              </a:ext>
            </a:extLst>
          </p:cNvPr>
          <p:cNvCxnSpPr/>
          <p:nvPr/>
        </p:nvCxnSpPr>
        <p:spPr>
          <a:xfrm flipH="1">
            <a:off x="5972355" y="1775205"/>
            <a:ext cx="0" cy="295141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headEnd type="none"/>
            <a:tailEnd len="lg" type="diamond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2">
            <a:extLst>
              <a:ext uri="{FF2B5EF4-FFF2-40B4-BE49-F238E27FC236}">
                <a16:creationId xmlns:a16="http://schemas.microsoft.com/office/drawing/2014/main" id="{72A3CD87-BA76-49BE-AEE3-A5BA5F5BFE56}"/>
              </a:ext>
            </a:extLst>
          </p:cNvPr>
          <p:cNvSpPr txBox="1"/>
          <p:nvPr/>
        </p:nvSpPr>
        <p:spPr>
          <a:xfrm>
            <a:off x="8821975" y="1672365"/>
            <a:ext cx="822960" cy="385379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 sz="1400"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</a:t>
            </a:r>
          </a:p>
        </p:txBody>
      </p:sp>
      <p:grpSp>
        <p:nvGrpSpPr>
          <p:cNvPr id="21" name="组合 10">
            <a:extLst>
              <a:ext uri="{FF2B5EF4-FFF2-40B4-BE49-F238E27FC236}">
                <a16:creationId xmlns:a16="http://schemas.microsoft.com/office/drawing/2014/main" id="{A68B6718-70F6-4075-A892-A264AE790E9D}"/>
              </a:ext>
            </a:extLst>
          </p:cNvPr>
          <p:cNvGrpSpPr/>
          <p:nvPr/>
        </p:nvGrpSpPr>
        <p:grpSpPr>
          <a:xfrm rot="5400000">
            <a:off x="7366328" y="3105845"/>
            <a:ext cx="1865593" cy="642654"/>
            <a:chExt cx="2016224" cy="651817"/>
          </a:xfrm>
        </p:grpSpPr>
        <p:pic>
          <p:nvPicPr>
            <p:cNvPr id="22" name="图片 11">
              <a:extLst>
                <a:ext uri="{FF2B5EF4-FFF2-40B4-BE49-F238E27FC236}">
                  <a16:creationId xmlns:a16="http://schemas.microsoft.com/office/drawing/2014/main" id="{646B480C-C4ED-400F-9E2C-994BE9A49FD0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0"/>
              <a:ext cx="2016224" cy="6518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3" name="文本框 12">
              <a:extLst>
                <a:ext uri="{FF2B5EF4-FFF2-40B4-BE49-F238E27FC236}">
                  <a16:creationId xmlns:a16="http://schemas.microsoft.com/office/drawing/2014/main" id="{C424CF59-EFA3-41CC-8312-DAB375179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46170" y="-398501"/>
              <a:ext cx="477776" cy="14164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altLang="en-US" b="1" lang="zh-CN" sz="2000">
                  <a:latin charset="-122" panose="02010609060101010101" pitchFamily="49" typeface="楷体"/>
                  <a:ea charset="-122" panose="02010609060101010101" pitchFamily="49" typeface="楷体"/>
                </a:rPr>
                <a:t>添加标题</a:t>
              </a:r>
            </a:p>
          </p:txBody>
        </p:sp>
      </p:grpSp>
    </p:spTree>
    <p:extLst>
      <p:ext uri="{BB962C8B-B14F-4D97-AF65-F5344CB8AC3E}">
        <p14:creationId val="363069046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20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FADF0FFC-A20A-4949-8303-64ECBAD1BE06}"/>
              </a:ext>
            </a:extLst>
          </p:cNvPr>
          <p:cNvGrpSpPr/>
          <p:nvPr/>
        </p:nvGrpSpPr>
        <p:grpSpPr>
          <a:xfrm>
            <a:off x="0" y="0"/>
            <a:ext cx="1028310" cy="2110154"/>
            <a:chOff x="702016" y="0"/>
            <a:chExt cx="2309838" cy="567341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593EC93-4A53-4682-B514-968DA7ABF4C3}"/>
                </a:ext>
              </a:extLst>
            </p:cNvPr>
            <p:cNvCxnSpPr/>
            <p:nvPr/>
          </p:nvCxnSpPr>
          <p:spPr>
            <a:xfrm flipH="1">
              <a:off x="2025748" y="0"/>
              <a:ext cx="0" cy="33462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7963DB0-61F3-4BD2-8769-7B6729E7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4933" r="97982" t="565"/>
                      </a14:imgEffect>
                    </a14:imgLayer>
                  </a14:imgProps>
                </a:ext>
              </a:extLst>
            </a:blip>
            <a:srcRect b="37135" l="18096" r="22290"/>
            <a:stretch>
              <a:fillRect/>
            </a:stretch>
          </p:blipFill>
          <p:spPr>
            <a:xfrm>
              <a:off x="702016" y="2773378"/>
              <a:ext cx="2309838" cy="2900041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A080394B-F70E-426B-BD93-C2070190AC53}"/>
              </a:ext>
            </a:extLst>
          </p:cNvPr>
          <p:cNvSpPr/>
          <p:nvPr/>
        </p:nvSpPr>
        <p:spPr>
          <a:xfrm>
            <a:off x="281354" y="196948"/>
            <a:ext cx="11633981" cy="59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064C647-8CBE-47BD-8DC9-87254BCCCE0B}"/>
              </a:ext>
            </a:extLst>
          </p:cNvPr>
          <p:cNvCxnSpPr/>
          <p:nvPr/>
        </p:nvCxnSpPr>
        <p:spPr>
          <a:xfrm flipH="1">
            <a:off x="11915335" y="4417255"/>
            <a:ext cx="0" cy="226760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FE6E9016-7542-45CB-8EA7-81D2E99AB93B}"/>
              </a:ext>
            </a:extLst>
          </p:cNvPr>
          <p:cNvGrpSpPr/>
          <p:nvPr/>
        </p:nvGrpSpPr>
        <p:grpSpPr>
          <a:xfrm>
            <a:off x="481493" y="1878185"/>
            <a:ext cx="10801293" cy="4016885"/>
            <a:chOff x="507998" y="1404594"/>
            <a:chExt cx="7978319" cy="296705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97E9FC7-EFDB-4EDB-B1E2-73A4C66AC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07998" y="2496876"/>
              <a:ext cx="1346510" cy="4661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5D722CF-7588-4C02-A913-EB132C92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75395" y="2508224"/>
              <a:ext cx="1346510" cy="4661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A23E741-E408-40CD-BC4F-0E0AAEE3F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169043" y="2508130"/>
              <a:ext cx="1346510" cy="4661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7AE7E4F-CFCE-402B-AE8C-2BD347DDE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536440" y="2519478"/>
              <a:ext cx="1346510" cy="4661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D2F112A-A869-45ED-93A7-5CAD409F1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772410" y="2530219"/>
              <a:ext cx="1346510" cy="4661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72B406D-1B4C-4DB9-9746-144D96DE8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139807" y="2541568"/>
              <a:ext cx="1346510" cy="466100"/>
            </a:xfrm>
            <a:prstGeom prst="rect">
              <a:avLst/>
            </a:prstGeom>
          </p:spPr>
        </p:pic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276209F8-A2B5-4595-9B0B-CF2130C05FAD}"/>
                </a:ext>
              </a:extLst>
            </p:cNvPr>
            <p:cNvGrpSpPr/>
            <p:nvPr/>
          </p:nvGrpSpPr>
          <p:grpSpPr>
            <a:xfrm>
              <a:off x="1838837" y="1404597"/>
              <a:ext cx="1793584" cy="1046518"/>
              <a:chOff x="674409" y="5543738"/>
              <a:chExt cx="1714689" cy="1395358"/>
            </a:xfrm>
          </p:grpSpPr>
          <p:sp>
            <p:nvSpPr>
              <p:cNvPr id="32" name="TextBox 6">
                <a:extLst>
                  <a:ext uri="{FF2B5EF4-FFF2-40B4-BE49-F238E27FC236}">
                    <a16:creationId xmlns:a16="http://schemas.microsoft.com/office/drawing/2014/main" id="{93813C6F-466A-49B0-B289-35A0D2C671C9}"/>
                  </a:ext>
                </a:extLst>
              </p:cNvPr>
              <p:cNvSpPr txBox="1"/>
              <p:nvPr/>
            </p:nvSpPr>
            <p:spPr>
              <a:xfrm>
                <a:off x="695443" y="5545204"/>
                <a:ext cx="1246038" cy="300185"/>
              </a:xfrm>
              <a:prstGeom prst="rect">
                <a:avLst/>
              </a:prstGeom>
              <a:noFill/>
            </p:spPr>
            <p:txBody>
              <a:bodyPr anchor="ctr" bIns="0" lIns="0" rIns="0" rtlCol="0" tIns="0" wrap="square">
                <a:spAutoFit/>
              </a:bodyPr>
              <a:lstStyle/>
              <a:p>
                <a:r>
                  <a:rPr altLang="en-US" lang="zh-CN" sz="2000">
                    <a:latin charset="-122" panose="02010609060101010101" pitchFamily="49" typeface="楷体"/>
                    <a:ea charset="-122" panose="02010609060101010101" pitchFamily="49" typeface="楷体"/>
                  </a:rPr>
                  <a:t>添加你的标题</a:t>
                </a:r>
              </a:p>
            </p:txBody>
          </p:sp>
          <p:sp>
            <p:nvSpPr>
              <p:cNvPr id="33" name="TextBox 7">
                <a:extLst>
                  <a:ext uri="{FF2B5EF4-FFF2-40B4-BE49-F238E27FC236}">
                    <a16:creationId xmlns:a16="http://schemas.microsoft.com/office/drawing/2014/main" id="{11470597-CF74-4E93-A71E-6EF3DFAD8E89}"/>
                  </a:ext>
                </a:extLst>
              </p:cNvPr>
              <p:cNvSpPr txBox="1"/>
              <p:nvPr/>
            </p:nvSpPr>
            <p:spPr>
              <a:xfrm>
                <a:off x="674409" y="5905467"/>
                <a:ext cx="1714689" cy="742959"/>
              </a:xfrm>
              <a:prstGeom prst="rect">
                <a:avLst/>
              </a:prstGeom>
              <a:noFill/>
            </p:spPr>
            <p:txBody>
              <a:bodyPr anchor="t" bIns="0" lIns="0" rIns="0" rtlCol="0" tIns="0"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20000"/>
                  </a:spcBef>
                </a:pPr>
                <a:r>
                  <a:rPr altLang="en-US" lang="zh-CN" sz="1100">
                    <a:latin charset="-122" panose="02010609060101010101" pitchFamily="49" typeface="楷体"/>
                    <a:ea charset="-122" panose="02010609060101010101" pitchFamily="49" typeface="楷体"/>
                    <a:sym charset="0" panose="020b0604020202020204" pitchFamily="34" typeface="Arial"/>
                  </a:rPr>
                  <a:t>单击此处可编辑内容，根据您的需要自由拉伸文本框大小。建议您在展示时采用方正清刻本悦宋简字体。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DF8B3627-F88B-4892-8776-3E6F5F87729F}"/>
                </a:ext>
              </a:extLst>
            </p:cNvPr>
            <p:cNvGrpSpPr/>
            <p:nvPr/>
          </p:nvGrpSpPr>
          <p:grpSpPr>
            <a:xfrm>
              <a:off x="4100098" y="1404594"/>
              <a:ext cx="1793584" cy="1046513"/>
              <a:chOff x="674409" y="5543744"/>
              <a:chExt cx="1714689" cy="1395354"/>
            </a:xfrm>
          </p:grpSpPr>
          <p:sp>
            <p:nvSpPr>
              <p:cNvPr id="30" name="TextBox 6">
                <a:extLst>
                  <a:ext uri="{FF2B5EF4-FFF2-40B4-BE49-F238E27FC236}">
                    <a16:creationId xmlns:a16="http://schemas.microsoft.com/office/drawing/2014/main" id="{1A86F310-A0CE-4E61-8345-7361996EEEA4}"/>
                  </a:ext>
                </a:extLst>
              </p:cNvPr>
              <p:cNvSpPr txBox="1"/>
              <p:nvPr/>
            </p:nvSpPr>
            <p:spPr>
              <a:xfrm>
                <a:off x="695442" y="5545210"/>
                <a:ext cx="1246038" cy="300186"/>
              </a:xfrm>
              <a:prstGeom prst="rect">
                <a:avLst/>
              </a:prstGeom>
              <a:noFill/>
            </p:spPr>
            <p:txBody>
              <a:bodyPr anchor="ctr" bIns="0" lIns="0" rIns="0" rtlCol="0" tIns="0" wrap="square">
                <a:spAutoFit/>
              </a:bodyPr>
              <a:lstStyle/>
              <a:p>
                <a:r>
                  <a:rPr altLang="en-US" lang="zh-CN" sz="2000">
                    <a:latin charset="-122" panose="02010609060101010101" pitchFamily="49" typeface="楷体"/>
                    <a:ea charset="-122" panose="02010609060101010101" pitchFamily="49" typeface="楷体"/>
                  </a:rPr>
                  <a:t>添加你的标题</a:t>
                </a:r>
              </a:p>
            </p:txBody>
          </p:sp>
          <p:sp>
            <p:nvSpPr>
              <p:cNvPr id="31" name="TextBox 7">
                <a:extLst>
                  <a:ext uri="{FF2B5EF4-FFF2-40B4-BE49-F238E27FC236}">
                    <a16:creationId xmlns:a16="http://schemas.microsoft.com/office/drawing/2014/main" id="{C9661FE2-9B11-439C-AAE1-D10C46E95753}"/>
                  </a:ext>
                </a:extLst>
              </p:cNvPr>
              <p:cNvSpPr txBox="1"/>
              <p:nvPr/>
            </p:nvSpPr>
            <p:spPr>
              <a:xfrm>
                <a:off x="674409" y="5905468"/>
                <a:ext cx="1714689" cy="742960"/>
              </a:xfrm>
              <a:prstGeom prst="rect">
                <a:avLst/>
              </a:prstGeom>
              <a:noFill/>
            </p:spPr>
            <p:txBody>
              <a:bodyPr anchor="t" bIns="0" lIns="0" rIns="0" rtlCol="0" tIns="0"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20000"/>
                  </a:spcBef>
                </a:pPr>
                <a:r>
                  <a:rPr altLang="en-US" lang="zh-CN" sz="1100">
                    <a:latin charset="-122" panose="02010609060101010101" pitchFamily="49" typeface="楷体"/>
                    <a:ea charset="-122" panose="02010609060101010101" pitchFamily="49" typeface="楷体"/>
                    <a:sym charset="0" panose="020b0604020202020204" pitchFamily="34" typeface="Arial"/>
                  </a:rPr>
                  <a:t>单击此处可编辑内容，根据您的需要自由拉伸文本框大小。建议您在展示时采用方正清刻本悦宋简字体。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3A717811-0B94-48B9-B1E2-CCEF32D90BCC}"/>
                </a:ext>
              </a:extLst>
            </p:cNvPr>
            <p:cNvGrpSpPr/>
            <p:nvPr/>
          </p:nvGrpSpPr>
          <p:grpSpPr>
            <a:xfrm>
              <a:off x="6554036" y="1404594"/>
              <a:ext cx="1793584" cy="1046513"/>
              <a:chOff x="674409" y="5543744"/>
              <a:chExt cx="1714689" cy="1395354"/>
            </a:xfrm>
          </p:grpSpPr>
          <p:sp>
            <p:nvSpPr>
              <p:cNvPr id="28" name="TextBox 6">
                <a:extLst>
                  <a:ext uri="{FF2B5EF4-FFF2-40B4-BE49-F238E27FC236}">
                    <a16:creationId xmlns:a16="http://schemas.microsoft.com/office/drawing/2014/main" id="{759E89F4-EC44-4392-8860-8D202EFC02A0}"/>
                  </a:ext>
                </a:extLst>
              </p:cNvPr>
              <p:cNvSpPr txBox="1"/>
              <p:nvPr/>
            </p:nvSpPr>
            <p:spPr>
              <a:xfrm>
                <a:off x="695443" y="5545210"/>
                <a:ext cx="1246038" cy="300186"/>
              </a:xfrm>
              <a:prstGeom prst="rect">
                <a:avLst/>
              </a:prstGeom>
              <a:noFill/>
            </p:spPr>
            <p:txBody>
              <a:bodyPr anchor="ctr" bIns="0" lIns="0" rIns="0" rtlCol="0" tIns="0" wrap="square">
                <a:spAutoFit/>
              </a:bodyPr>
              <a:lstStyle/>
              <a:p>
                <a:r>
                  <a:rPr altLang="en-US" lang="zh-CN" sz="2000">
                    <a:latin charset="-122" panose="02010609060101010101" pitchFamily="49" typeface="楷体"/>
                    <a:ea charset="-122" panose="02010609060101010101" pitchFamily="49" typeface="楷体"/>
                  </a:rPr>
                  <a:t>添加你的标题</a:t>
                </a:r>
              </a:p>
            </p:txBody>
          </p:sp>
          <p:sp>
            <p:nvSpPr>
              <p:cNvPr id="29" name="TextBox 7">
                <a:extLst>
                  <a:ext uri="{FF2B5EF4-FFF2-40B4-BE49-F238E27FC236}">
                    <a16:creationId xmlns:a16="http://schemas.microsoft.com/office/drawing/2014/main" id="{9BBA65F9-6768-45C5-A362-2A758E760E63}"/>
                  </a:ext>
                </a:extLst>
              </p:cNvPr>
              <p:cNvSpPr txBox="1"/>
              <p:nvPr/>
            </p:nvSpPr>
            <p:spPr>
              <a:xfrm>
                <a:off x="674409" y="5905468"/>
                <a:ext cx="1714689" cy="742960"/>
              </a:xfrm>
              <a:prstGeom prst="rect">
                <a:avLst/>
              </a:prstGeom>
              <a:noFill/>
            </p:spPr>
            <p:txBody>
              <a:bodyPr anchor="t" bIns="0" lIns="0" rIns="0" rtlCol="0" tIns="0"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20000"/>
                  </a:spcBef>
                </a:pPr>
                <a:r>
                  <a:rPr altLang="en-US" lang="zh-CN" sz="1100">
                    <a:latin charset="-122" panose="02010609060101010101" pitchFamily="49" typeface="楷体"/>
                    <a:ea charset="-122" panose="02010609060101010101" pitchFamily="49" typeface="楷体"/>
                    <a:sym charset="0" panose="020b0604020202020204" pitchFamily="34" typeface="Arial"/>
                  </a:rPr>
                  <a:t>单击此处可编辑内容，根据您的需要自由拉伸文本框大小。建议您在展示时采用方正清刻本悦宋简字体。</a:t>
                </a: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0200755-9578-444B-A5C7-1BEF15FB2C9D}"/>
                </a:ext>
              </a:extLst>
            </p:cNvPr>
            <p:cNvGrpSpPr/>
            <p:nvPr/>
          </p:nvGrpSpPr>
          <p:grpSpPr>
            <a:xfrm>
              <a:off x="805422" y="3325131"/>
              <a:ext cx="1793584" cy="1046513"/>
              <a:chOff x="674409" y="5543744"/>
              <a:chExt cx="1714689" cy="1395354"/>
            </a:xfrm>
          </p:grpSpPr>
          <p:sp>
            <p:nvSpPr>
              <p:cNvPr id="26" name="TextBox 6">
                <a:extLst>
                  <a:ext uri="{FF2B5EF4-FFF2-40B4-BE49-F238E27FC236}">
                    <a16:creationId xmlns:a16="http://schemas.microsoft.com/office/drawing/2014/main" id="{4177E8BD-C2D0-4BDA-94EA-735FB081A97C}"/>
                  </a:ext>
                </a:extLst>
              </p:cNvPr>
              <p:cNvSpPr txBox="1"/>
              <p:nvPr/>
            </p:nvSpPr>
            <p:spPr>
              <a:xfrm>
                <a:off x="695443" y="5545210"/>
                <a:ext cx="1246038" cy="300186"/>
              </a:xfrm>
              <a:prstGeom prst="rect">
                <a:avLst/>
              </a:prstGeom>
              <a:noFill/>
            </p:spPr>
            <p:txBody>
              <a:bodyPr anchor="ctr" bIns="0" lIns="0" rIns="0" rtlCol="0" tIns="0" wrap="square">
                <a:spAutoFit/>
              </a:bodyPr>
              <a:lstStyle/>
              <a:p>
                <a:r>
                  <a:rPr altLang="en-US" lang="zh-CN" sz="2000">
                    <a:latin charset="-122" panose="02010609060101010101" pitchFamily="49" typeface="楷体"/>
                    <a:ea charset="-122" panose="02010609060101010101" pitchFamily="49" typeface="楷体"/>
                  </a:rPr>
                  <a:t>添加你的标题</a:t>
                </a:r>
              </a:p>
            </p:txBody>
          </p:sp>
          <p:sp>
            <p:nvSpPr>
              <p:cNvPr id="27" name="TextBox 7">
                <a:extLst>
                  <a:ext uri="{FF2B5EF4-FFF2-40B4-BE49-F238E27FC236}">
                    <a16:creationId xmlns:a16="http://schemas.microsoft.com/office/drawing/2014/main" id="{CC8BBE79-1122-4CAA-B938-2C78690B8C77}"/>
                  </a:ext>
                </a:extLst>
              </p:cNvPr>
              <p:cNvSpPr txBox="1"/>
              <p:nvPr/>
            </p:nvSpPr>
            <p:spPr>
              <a:xfrm>
                <a:off x="674409" y="5905468"/>
                <a:ext cx="1714689" cy="742960"/>
              </a:xfrm>
              <a:prstGeom prst="rect">
                <a:avLst/>
              </a:prstGeom>
              <a:noFill/>
            </p:spPr>
            <p:txBody>
              <a:bodyPr anchor="t" bIns="0" lIns="0" rIns="0" rtlCol="0" tIns="0"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20000"/>
                  </a:spcBef>
                </a:pPr>
                <a:r>
                  <a:rPr altLang="en-US" lang="zh-CN" sz="1100">
                    <a:latin charset="-122" panose="02010609060101010101" pitchFamily="49" typeface="楷体"/>
                    <a:ea charset="-122" panose="02010609060101010101" pitchFamily="49" typeface="楷体"/>
                    <a:sym charset="0" panose="020b0604020202020204" pitchFamily="34" typeface="Arial"/>
                  </a:rPr>
                  <a:t>单击此处可编辑内容，根据您的需要自由拉伸文本框大小。建议您在展示时采用方正清刻本悦宋简字体。</a:t>
                </a: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D20B47FD-DEE7-4DBF-A024-C62CAAB389A2}"/>
                </a:ext>
              </a:extLst>
            </p:cNvPr>
            <p:cNvGrpSpPr/>
            <p:nvPr/>
          </p:nvGrpSpPr>
          <p:grpSpPr>
            <a:xfrm>
              <a:off x="3169043" y="3325131"/>
              <a:ext cx="1793584" cy="1046513"/>
              <a:chOff x="674409" y="5543744"/>
              <a:chExt cx="1714689" cy="1395354"/>
            </a:xfrm>
          </p:grpSpPr>
          <p:sp>
            <p:nvSpPr>
              <p:cNvPr id="24" name="TextBox 6">
                <a:extLst>
                  <a:ext uri="{FF2B5EF4-FFF2-40B4-BE49-F238E27FC236}">
                    <a16:creationId xmlns:a16="http://schemas.microsoft.com/office/drawing/2014/main" id="{44C90F33-4406-4E26-8BA2-58648825BDF2}"/>
                  </a:ext>
                </a:extLst>
              </p:cNvPr>
              <p:cNvSpPr txBox="1"/>
              <p:nvPr/>
            </p:nvSpPr>
            <p:spPr>
              <a:xfrm>
                <a:off x="695443" y="5545210"/>
                <a:ext cx="1246038" cy="300186"/>
              </a:xfrm>
              <a:prstGeom prst="rect">
                <a:avLst/>
              </a:prstGeom>
              <a:noFill/>
            </p:spPr>
            <p:txBody>
              <a:bodyPr anchor="ctr" bIns="0" lIns="0" rIns="0" rtlCol="0" tIns="0" wrap="square">
                <a:spAutoFit/>
              </a:bodyPr>
              <a:lstStyle/>
              <a:p>
                <a:r>
                  <a:rPr altLang="en-US" lang="zh-CN" sz="2000">
                    <a:latin charset="-122" panose="02010609060101010101" pitchFamily="49" typeface="楷体"/>
                    <a:ea charset="-122" panose="02010609060101010101" pitchFamily="49" typeface="楷体"/>
                  </a:rPr>
                  <a:t>添加你的标题</a:t>
                </a:r>
              </a:p>
            </p:txBody>
          </p:sp>
          <p:sp>
            <p:nvSpPr>
              <p:cNvPr id="25" name="TextBox 7">
                <a:extLst>
                  <a:ext uri="{FF2B5EF4-FFF2-40B4-BE49-F238E27FC236}">
                    <a16:creationId xmlns:a16="http://schemas.microsoft.com/office/drawing/2014/main" id="{D0C18F27-9F2E-42E4-BE6A-9FF7EB86270C}"/>
                  </a:ext>
                </a:extLst>
              </p:cNvPr>
              <p:cNvSpPr txBox="1"/>
              <p:nvPr/>
            </p:nvSpPr>
            <p:spPr>
              <a:xfrm>
                <a:off x="674409" y="5905468"/>
                <a:ext cx="1714689" cy="742960"/>
              </a:xfrm>
              <a:prstGeom prst="rect">
                <a:avLst/>
              </a:prstGeom>
              <a:noFill/>
            </p:spPr>
            <p:txBody>
              <a:bodyPr anchor="t" bIns="0" lIns="0" rIns="0" rtlCol="0" tIns="0"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20000"/>
                  </a:spcBef>
                </a:pPr>
                <a:r>
                  <a:rPr altLang="en-US" lang="zh-CN" sz="1100">
                    <a:latin charset="-122" panose="02010609060101010101" pitchFamily="49" typeface="楷体"/>
                    <a:ea charset="-122" panose="02010609060101010101" pitchFamily="49" typeface="楷体"/>
                    <a:sym charset="0" panose="020b0604020202020204" pitchFamily="34" typeface="Arial"/>
                  </a:rPr>
                  <a:t>单击此处可编辑内容，根据您的需要自由拉伸文本框大小。建议您在展示时采用方正清刻本悦宋简字体。</a:t>
                </a: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CD0D744E-DC86-44F5-BAD5-D6736F6546AB}"/>
                </a:ext>
              </a:extLst>
            </p:cNvPr>
            <p:cNvGrpSpPr/>
            <p:nvPr/>
          </p:nvGrpSpPr>
          <p:grpSpPr>
            <a:xfrm>
              <a:off x="5622980" y="3325131"/>
              <a:ext cx="1793584" cy="1046513"/>
              <a:chOff x="674409" y="5543744"/>
              <a:chExt cx="1714689" cy="1395354"/>
            </a:xfrm>
          </p:grpSpPr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4AC7A2B2-F467-4680-A28E-274775A5FAD3}"/>
                  </a:ext>
                </a:extLst>
              </p:cNvPr>
              <p:cNvSpPr txBox="1"/>
              <p:nvPr/>
            </p:nvSpPr>
            <p:spPr>
              <a:xfrm>
                <a:off x="695443" y="5545210"/>
                <a:ext cx="1246038" cy="300186"/>
              </a:xfrm>
              <a:prstGeom prst="rect">
                <a:avLst/>
              </a:prstGeom>
              <a:noFill/>
            </p:spPr>
            <p:txBody>
              <a:bodyPr anchor="ctr" bIns="0" lIns="0" rIns="0" rtlCol="0" tIns="0" wrap="square">
                <a:spAutoFit/>
              </a:bodyPr>
              <a:lstStyle/>
              <a:p>
                <a:r>
                  <a:rPr altLang="en-US" lang="zh-CN" sz="2000">
                    <a:latin charset="-122" panose="02010609060101010101" pitchFamily="49" typeface="楷体"/>
                    <a:ea charset="-122" panose="02010609060101010101" pitchFamily="49" typeface="楷体"/>
                  </a:rPr>
                  <a:t>添加你的标题</a:t>
                </a:r>
              </a:p>
            </p:txBody>
          </p:sp>
          <p:sp>
            <p:nvSpPr>
              <p:cNvPr id="23" name="TextBox 7">
                <a:extLst>
                  <a:ext uri="{FF2B5EF4-FFF2-40B4-BE49-F238E27FC236}">
                    <a16:creationId xmlns:a16="http://schemas.microsoft.com/office/drawing/2014/main" id="{F6348D66-572D-46CC-B33B-3836FDC18AA4}"/>
                  </a:ext>
                </a:extLst>
              </p:cNvPr>
              <p:cNvSpPr txBox="1"/>
              <p:nvPr/>
            </p:nvSpPr>
            <p:spPr>
              <a:xfrm>
                <a:off x="674409" y="5905468"/>
                <a:ext cx="1714689" cy="742960"/>
              </a:xfrm>
              <a:prstGeom prst="rect">
                <a:avLst/>
              </a:prstGeom>
              <a:noFill/>
            </p:spPr>
            <p:txBody>
              <a:bodyPr anchor="t" bIns="0" lIns="0" rIns="0" rtlCol="0" tIns="0"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20000"/>
                  </a:spcBef>
                </a:pPr>
                <a:r>
                  <a:rPr altLang="en-US" lang="zh-CN" sz="1100">
                    <a:latin charset="-122" panose="02010609060101010101" pitchFamily="49" typeface="楷体"/>
                    <a:ea charset="-122" panose="02010609060101010101" pitchFamily="49" typeface="楷体"/>
                    <a:sym charset="0" panose="020b0604020202020204" pitchFamily="34" typeface="Arial"/>
                  </a:rPr>
                  <a:t>单击此处可编辑内容，根据您的需要自由拉伸文本框大小。建议您在展示时采用方正清刻本悦宋简字体。</a:t>
                </a:r>
              </a:p>
            </p:txBody>
          </p:sp>
        </p:grpSp>
      </p:grpSp>
    </p:spTree>
    <p:extLst>
      <p:ext uri="{BB962C8B-B14F-4D97-AF65-F5344CB8AC3E}">
        <p14:creationId val="1006200733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FADF0FFC-A20A-4949-8303-64ECBAD1BE06}"/>
              </a:ext>
            </a:extLst>
          </p:cNvPr>
          <p:cNvGrpSpPr/>
          <p:nvPr/>
        </p:nvGrpSpPr>
        <p:grpSpPr>
          <a:xfrm>
            <a:off x="0" y="0"/>
            <a:ext cx="1028310" cy="2110154"/>
            <a:chOff x="702016" y="0"/>
            <a:chExt cx="2309838" cy="567341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593EC93-4A53-4682-B514-968DA7ABF4C3}"/>
                </a:ext>
              </a:extLst>
            </p:cNvPr>
            <p:cNvCxnSpPr/>
            <p:nvPr/>
          </p:nvCxnSpPr>
          <p:spPr>
            <a:xfrm flipH="1">
              <a:off x="2025748" y="0"/>
              <a:ext cx="0" cy="33462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7963DB0-61F3-4BD2-8769-7B6729E7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4933" r="97982" t="565"/>
                      </a14:imgEffect>
                    </a14:imgLayer>
                  </a14:imgProps>
                </a:ext>
              </a:extLst>
            </a:blip>
            <a:srcRect b="37135" l="18096" r="22290"/>
            <a:stretch>
              <a:fillRect/>
            </a:stretch>
          </p:blipFill>
          <p:spPr>
            <a:xfrm>
              <a:off x="702016" y="2773378"/>
              <a:ext cx="2309838" cy="2900041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A080394B-F70E-426B-BD93-C2070190AC53}"/>
              </a:ext>
            </a:extLst>
          </p:cNvPr>
          <p:cNvSpPr/>
          <p:nvPr/>
        </p:nvSpPr>
        <p:spPr>
          <a:xfrm>
            <a:off x="281354" y="196948"/>
            <a:ext cx="11633981" cy="59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064C647-8CBE-47BD-8DC9-87254BCCCE0B}"/>
              </a:ext>
            </a:extLst>
          </p:cNvPr>
          <p:cNvCxnSpPr/>
          <p:nvPr/>
        </p:nvCxnSpPr>
        <p:spPr>
          <a:xfrm flipH="1">
            <a:off x="11915335" y="4417255"/>
            <a:ext cx="0" cy="226760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AE8577CB-53BE-4F20-950C-6DE8675CEAA2}"/>
              </a:ext>
            </a:extLst>
          </p:cNvPr>
          <p:cNvGrpSpPr/>
          <p:nvPr/>
        </p:nvGrpSpPr>
        <p:grpSpPr>
          <a:xfrm>
            <a:off x="1359191" y="1547148"/>
            <a:ext cx="9540513" cy="2028265"/>
            <a:chOff x="577605" y="1214438"/>
            <a:chExt cx="8617213" cy="1831975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C97D1305-2702-4B12-8974-9B01F95D0A07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577605" y="1214438"/>
              <a:ext cx="1941513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F40348CB-3BF0-4D40-BB10-D3FABADF0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8237" y="1792288"/>
              <a:ext cx="1143000" cy="688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4400">
                  <a:solidFill>
                    <a:schemeClr val="bg1"/>
                  </a:solidFill>
                  <a:latin charset="-122" panose="02010609060101010101" pitchFamily="49" typeface="楷体"/>
                  <a:ea charset="-122" panose="02010609060101010101" pitchFamily="49" typeface="楷体"/>
                  <a:cs typeface="DFPGuYinMedium-B5"/>
                </a:rPr>
                <a:t>77%</a:t>
              </a:r>
            </a:p>
          </p:txBody>
        </p:sp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FC66639C-29B0-4713-8480-187FDC9D20F8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965206" y="1214438"/>
              <a:ext cx="1941513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39A2F3-5204-45AE-961C-5E5142335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753" y="1792288"/>
              <a:ext cx="1143000" cy="688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4400">
                  <a:solidFill>
                    <a:schemeClr val="bg1"/>
                  </a:solidFill>
                  <a:latin charset="-122" panose="02010609060101010101" pitchFamily="49" typeface="楷体"/>
                  <a:ea charset="-122" panose="02010609060101010101" pitchFamily="49" typeface="楷体"/>
                  <a:cs typeface="DFPGuYinMedium-B5"/>
                </a:rPr>
                <a:t>20%</a:t>
              </a:r>
            </a:p>
          </p:txBody>
        </p: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1154E4C8-98C8-49DC-B84B-3FE70B11B4A3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7253305" y="1214438"/>
              <a:ext cx="1941513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72E75998-CC45-4D72-BA84-572A044108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8756" y="1792288"/>
              <a:ext cx="1143000" cy="688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4400">
                  <a:solidFill>
                    <a:schemeClr val="bg1"/>
                  </a:solidFill>
                  <a:latin charset="-122" panose="02010609060101010101" pitchFamily="49" typeface="楷体"/>
                  <a:ea charset="-122" panose="02010609060101010101" pitchFamily="49" typeface="楷体"/>
                  <a:cs typeface="DFPGuYinMedium-B5"/>
                </a:rPr>
                <a:t>29%</a:t>
              </a:r>
            </a:p>
          </p:txBody>
        </p:sp>
      </p:grpSp>
      <p:sp>
        <p:nvSpPr>
          <p:cNvPr id="16" name="文本框 45">
            <a:extLst>
              <a:ext uri="{FF2B5EF4-FFF2-40B4-BE49-F238E27FC236}">
                <a16:creationId xmlns:a16="http://schemas.microsoft.com/office/drawing/2014/main" id="{A5335070-4A3C-4161-81AD-AC182E2E1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163" y="4091886"/>
            <a:ext cx="18210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zh-CN" sz="2400">
                <a:latin charset="-122" panose="02010609060101010101" pitchFamily="49" typeface="楷体"/>
                <a:ea charset="-122" panose="02010609060101010101" pitchFamily="49" typeface="楷体"/>
              </a:rPr>
              <a:t>添加标题</a:t>
            </a:r>
          </a:p>
        </p:txBody>
      </p:sp>
      <p:sp>
        <p:nvSpPr>
          <p:cNvPr id="17" name="文本框 49">
            <a:extLst>
              <a:ext uri="{FF2B5EF4-FFF2-40B4-BE49-F238E27FC236}">
                <a16:creationId xmlns:a16="http://schemas.microsoft.com/office/drawing/2014/main" id="{90CE3250-DF71-40A0-BE6E-2F0BB62E1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77" y="4533233"/>
            <a:ext cx="2895595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lvl="0">
              <a:lnSpc>
                <a:spcPct val="150000"/>
              </a:lnSpc>
              <a:defRPr/>
            </a:pPr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18" name="文本框 45">
            <a:extLst>
              <a:ext uri="{FF2B5EF4-FFF2-40B4-BE49-F238E27FC236}">
                <a16:creationId xmlns:a16="http://schemas.microsoft.com/office/drawing/2014/main" id="{0BE11B7B-6778-4E5A-A667-304B6F291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511" y="4108907"/>
            <a:ext cx="18210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zh-CN" sz="2400">
                <a:latin charset="-122" panose="02010609060101010101" pitchFamily="49" typeface="楷体"/>
                <a:ea charset="-122" panose="02010609060101010101" pitchFamily="49" typeface="楷体"/>
              </a:rPr>
              <a:t>添加标题</a:t>
            </a:r>
          </a:p>
        </p:txBody>
      </p:sp>
      <p:sp>
        <p:nvSpPr>
          <p:cNvPr id="19" name="文本框 49">
            <a:extLst>
              <a:ext uri="{FF2B5EF4-FFF2-40B4-BE49-F238E27FC236}">
                <a16:creationId xmlns:a16="http://schemas.microsoft.com/office/drawing/2014/main" id="{02908EB5-C9FC-4DB8-AA01-DF64502AE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224" y="4550254"/>
            <a:ext cx="2895595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lvl="0">
              <a:lnSpc>
                <a:spcPct val="150000"/>
              </a:lnSpc>
              <a:defRPr/>
            </a:pPr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0" name="文本框 45">
            <a:extLst>
              <a:ext uri="{FF2B5EF4-FFF2-40B4-BE49-F238E27FC236}">
                <a16:creationId xmlns:a16="http://schemas.microsoft.com/office/drawing/2014/main" id="{A876EC18-8AC3-4905-A2B8-53B7460E8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7636" y="4129225"/>
            <a:ext cx="18210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zh-CN" sz="2400">
                <a:latin charset="-122" panose="02010609060101010101" pitchFamily="49" typeface="楷体"/>
                <a:ea charset="-122" panose="02010609060101010101" pitchFamily="49" typeface="楷体"/>
              </a:rPr>
              <a:t>添加标题</a:t>
            </a:r>
          </a:p>
        </p:txBody>
      </p:sp>
      <p:sp>
        <p:nvSpPr>
          <p:cNvPr id="21" name="文本框 49">
            <a:extLst>
              <a:ext uri="{FF2B5EF4-FFF2-40B4-BE49-F238E27FC236}">
                <a16:creationId xmlns:a16="http://schemas.microsoft.com/office/drawing/2014/main" id="{300A0EE3-3B19-4BFD-8672-06B0448B9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0349" y="4570572"/>
            <a:ext cx="2895595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lvl="0">
              <a:lnSpc>
                <a:spcPct val="150000"/>
              </a:lnSpc>
              <a:defRPr/>
            </a:pPr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</a:t>
            </a:r>
          </a:p>
        </p:txBody>
      </p:sp>
    </p:spTree>
    <p:extLst>
      <p:ext uri="{BB962C8B-B14F-4D97-AF65-F5344CB8AC3E}">
        <p14:creationId val="297516926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3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3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4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40B19F-E937-4F1F-9F53-5F5CD1D04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829" l="1765" r="98088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372888" y="0"/>
            <a:ext cx="5976605" cy="513284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00696E1-33A6-41B1-BF67-88C9AF30A80B}"/>
              </a:ext>
            </a:extLst>
          </p:cNvPr>
          <p:cNvSpPr txBox="1"/>
          <p:nvPr/>
        </p:nvSpPr>
        <p:spPr>
          <a:xfrm>
            <a:off x="7253467" y="2785403"/>
            <a:ext cx="1005840" cy="358667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5400">
                <a:solidFill>
                  <a:schemeClr val="bg1"/>
                </a:solidFill>
                <a:latin charset="-122" pitchFamily="50" typeface="文悦古典明朝体 (非商业使用) W5"/>
                <a:ea charset="-122" pitchFamily="50" typeface="文悦古典明朝体 (非商业使用) W5"/>
              </a:rPr>
              <a:t>第四章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F35AEDD-4E26-42E6-B4AE-C56779EAD83D}"/>
              </a:ext>
            </a:extLst>
          </p:cNvPr>
          <p:cNvSpPr txBox="1"/>
          <p:nvPr/>
        </p:nvSpPr>
        <p:spPr>
          <a:xfrm>
            <a:off x="2557006" y="3155384"/>
            <a:ext cx="4023360" cy="172610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 汉仪良品线简"/>
                <a:ea charset="-122" panose="00020600040101010101" pitchFamily="18" typeface=" 汉仪良品线简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</a:p>
        </p:txBody>
      </p:sp>
    </p:spTree>
    <p:extLst>
      <p:ext uri="{BB962C8B-B14F-4D97-AF65-F5344CB8AC3E}">
        <p14:creationId val="59602567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064C647-8CBE-47BD-8DC9-87254BCCCE0B}"/>
              </a:ext>
            </a:extLst>
          </p:cNvPr>
          <p:cNvCxnSpPr/>
          <p:nvPr/>
        </p:nvCxnSpPr>
        <p:spPr>
          <a:xfrm flipH="1">
            <a:off x="11251252" y="2672393"/>
            <a:ext cx="0" cy="418560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896A3F43-EEF6-4328-93CE-B2527E8D5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99701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221"/>
            <a:ext cx="10499001" cy="476372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FADF0FFC-A20A-4949-8303-64ECBAD1BE06}"/>
              </a:ext>
            </a:extLst>
          </p:cNvPr>
          <p:cNvGrpSpPr/>
          <p:nvPr/>
        </p:nvGrpSpPr>
        <p:grpSpPr>
          <a:xfrm>
            <a:off x="9919415" y="-1"/>
            <a:ext cx="2323980" cy="4768947"/>
            <a:chOff x="702016" y="0"/>
            <a:chExt cx="2309838" cy="567341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593EC93-4A53-4682-B514-968DA7ABF4C3}"/>
                </a:ext>
              </a:extLst>
            </p:cNvPr>
            <p:cNvCxnSpPr/>
            <p:nvPr/>
          </p:nvCxnSpPr>
          <p:spPr>
            <a:xfrm flipH="1">
              <a:off x="2025748" y="0"/>
              <a:ext cx="0" cy="33462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7963DB0-61F3-4BD2-8769-7B6729E7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4933" r="97982" t="565"/>
                      </a14:imgEffect>
                    </a14:imgLayer>
                  </a14:imgProps>
                </a:ext>
              </a:extLst>
            </a:blip>
            <a:srcRect b="37135" l="18096" r="22290"/>
            <a:stretch>
              <a:fillRect/>
            </a:stretch>
          </p:blipFill>
          <p:spPr>
            <a:xfrm>
              <a:off x="702016" y="2773378"/>
              <a:ext cx="2309838" cy="2900041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A080394B-F70E-426B-BD93-C2070190AC53}"/>
              </a:ext>
            </a:extLst>
          </p:cNvPr>
          <p:cNvSpPr/>
          <p:nvPr/>
        </p:nvSpPr>
        <p:spPr>
          <a:xfrm>
            <a:off x="281354" y="196948"/>
            <a:ext cx="11633981" cy="59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26">
            <a:extLst>
              <a:ext uri="{FF2B5EF4-FFF2-40B4-BE49-F238E27FC236}">
                <a16:creationId xmlns:a16="http://schemas.microsoft.com/office/drawing/2014/main" id="{FF0B64F0-9DAE-4395-8E46-875B6A4B4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936" y="4060342"/>
            <a:ext cx="695547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F8E3996-9CF7-4E2E-BA74-890200E10CD9}"/>
              </a:ext>
            </a:extLst>
          </p:cNvPr>
          <p:cNvSpPr/>
          <p:nvPr/>
        </p:nvSpPr>
        <p:spPr bwMode="auto">
          <a:xfrm>
            <a:off x="1754748" y="2826173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algn="ctr" blurRad="50800" dir="5400000" dist="127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altLang="en-US" lang="zh-CN" sz="3200">
                <a:solidFill>
                  <a:schemeClr val="tx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章   节   概   要 </a:t>
            </a:r>
          </a:p>
        </p:txBody>
      </p:sp>
    </p:spTree>
    <p:extLst>
      <p:ext uri="{BB962C8B-B14F-4D97-AF65-F5344CB8AC3E}">
        <p14:creationId val="228592763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6" presetSubtype="21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AF0C7218-F7F8-4AD6-AB20-EED521817E73}"/>
              </a:ext>
            </a:extLst>
          </p:cNvPr>
          <p:cNvGrpSpPr/>
          <p:nvPr/>
        </p:nvGrpSpPr>
        <p:grpSpPr>
          <a:xfrm>
            <a:off x="0" y="0"/>
            <a:ext cx="1028310" cy="2110154"/>
            <a:chOff x="702016" y="0"/>
            <a:chExt cx="2309838" cy="567341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B9290C6D-AD21-4151-BA61-1300F866BC5B}"/>
                </a:ext>
              </a:extLst>
            </p:cNvPr>
            <p:cNvCxnSpPr/>
            <p:nvPr/>
          </p:nvCxnSpPr>
          <p:spPr>
            <a:xfrm flipH="1">
              <a:off x="2025748" y="0"/>
              <a:ext cx="0" cy="33462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E8A29D2-CD1D-45B5-A4EA-0A3A22FAF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4933" r="97982" t="565"/>
                      </a14:imgEffect>
                    </a14:imgLayer>
                  </a14:imgProps>
                </a:ext>
              </a:extLst>
            </a:blip>
            <a:srcRect b="37135" l="18096" r="22290"/>
            <a:stretch>
              <a:fillRect/>
            </a:stretch>
          </p:blipFill>
          <p:spPr>
            <a:xfrm>
              <a:off x="702016" y="2773378"/>
              <a:ext cx="2309838" cy="2900041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918315A1-7D46-4E3C-8EB5-0E5F6B3BE50D}"/>
              </a:ext>
            </a:extLst>
          </p:cNvPr>
          <p:cNvSpPr/>
          <p:nvPr/>
        </p:nvSpPr>
        <p:spPr>
          <a:xfrm>
            <a:off x="281354" y="196948"/>
            <a:ext cx="11633981" cy="59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E76F24F-FF12-4B77-8932-2969500609C7}"/>
              </a:ext>
            </a:extLst>
          </p:cNvPr>
          <p:cNvCxnSpPr/>
          <p:nvPr/>
        </p:nvCxnSpPr>
        <p:spPr>
          <a:xfrm flipH="1">
            <a:off x="11915335" y="4417255"/>
            <a:ext cx="0" cy="226760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A9C6B31E-2C49-4118-A0A9-3F51B2283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8310" y="2388261"/>
            <a:ext cx="4358749" cy="313028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57F5FD9-3B42-434F-993F-6A798EBBB840}"/>
              </a:ext>
            </a:extLst>
          </p:cNvPr>
          <p:cNvSpPr/>
          <p:nvPr/>
        </p:nvSpPr>
        <p:spPr>
          <a:xfrm>
            <a:off x="5797189" y="2110154"/>
            <a:ext cx="5372558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 sz="2000">
                <a:latin charset="-122" panose="02010609060101010101" pitchFamily="49" typeface="楷体"/>
                <a:ea charset="-122" panose="02010609060101010101" pitchFamily="49" typeface="楷体"/>
              </a:rPr>
              <a:t>点击添加小标题</a:t>
            </a:r>
          </a:p>
          <a:p>
            <a:pPr>
              <a:lnSpc>
                <a:spcPct val="200000"/>
              </a:lnSpc>
            </a:pPr>
            <a:r>
              <a:rPr altLang="en-US" b="1" lang="zh-CN" sz="2000"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5B765BF-0991-4978-8C12-0FB95E5F5C72}"/>
              </a:ext>
            </a:extLst>
          </p:cNvPr>
          <p:cNvSpPr/>
          <p:nvPr/>
        </p:nvSpPr>
        <p:spPr>
          <a:xfrm>
            <a:off x="5797189" y="4030626"/>
            <a:ext cx="5372558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 sz="2000">
                <a:latin charset="-122" panose="02010609060101010101" pitchFamily="49" typeface="楷体"/>
                <a:ea charset="-122" panose="02010609060101010101" pitchFamily="49" typeface="楷体"/>
              </a:rPr>
              <a:t>点击添加小标题</a:t>
            </a:r>
          </a:p>
          <a:p>
            <a:pPr>
              <a:lnSpc>
                <a:spcPct val="200000"/>
              </a:lnSpc>
            </a:pPr>
            <a:r>
              <a:rPr altLang="en-US" b="1" lang="zh-CN" sz="2000"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</p:spTree>
    <p:extLst>
      <p:ext uri="{BB962C8B-B14F-4D97-AF65-F5344CB8AC3E}">
        <p14:creationId val="48547862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FADF0FFC-A20A-4949-8303-64ECBAD1BE06}"/>
              </a:ext>
            </a:extLst>
          </p:cNvPr>
          <p:cNvGrpSpPr/>
          <p:nvPr/>
        </p:nvGrpSpPr>
        <p:grpSpPr>
          <a:xfrm>
            <a:off x="0" y="0"/>
            <a:ext cx="1028310" cy="2110154"/>
            <a:chOff x="702016" y="0"/>
            <a:chExt cx="2309838" cy="567341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593EC93-4A53-4682-B514-968DA7ABF4C3}"/>
                </a:ext>
              </a:extLst>
            </p:cNvPr>
            <p:cNvCxnSpPr/>
            <p:nvPr/>
          </p:nvCxnSpPr>
          <p:spPr>
            <a:xfrm flipH="1">
              <a:off x="2025748" y="0"/>
              <a:ext cx="0" cy="33462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7963DB0-61F3-4BD2-8769-7B6729E7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4933" r="97982" t="565"/>
                      </a14:imgEffect>
                    </a14:imgLayer>
                  </a14:imgProps>
                </a:ext>
              </a:extLst>
            </a:blip>
            <a:srcRect b="37135" l="18096" r="22290"/>
            <a:stretch>
              <a:fillRect/>
            </a:stretch>
          </p:blipFill>
          <p:spPr>
            <a:xfrm>
              <a:off x="702016" y="2773378"/>
              <a:ext cx="2309838" cy="2900041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A080394B-F70E-426B-BD93-C2070190AC53}"/>
              </a:ext>
            </a:extLst>
          </p:cNvPr>
          <p:cNvSpPr/>
          <p:nvPr/>
        </p:nvSpPr>
        <p:spPr>
          <a:xfrm>
            <a:off x="281354" y="196948"/>
            <a:ext cx="11633981" cy="59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064C647-8CBE-47BD-8DC9-87254BCCCE0B}"/>
              </a:ext>
            </a:extLst>
          </p:cNvPr>
          <p:cNvCxnSpPr/>
          <p:nvPr/>
        </p:nvCxnSpPr>
        <p:spPr>
          <a:xfrm flipH="1">
            <a:off x="11915335" y="4417255"/>
            <a:ext cx="0" cy="226760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3E1E5EA5-5AED-417B-87C2-7F71A6CD102B}"/>
              </a:ext>
            </a:extLst>
          </p:cNvPr>
          <p:cNvSpPr txBox="1"/>
          <p:nvPr/>
        </p:nvSpPr>
        <p:spPr>
          <a:xfrm>
            <a:off x="7693712" y="2184609"/>
            <a:ext cx="1280160" cy="310484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 sz="16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FFCBC25-2721-436F-96BC-E36779541398}"/>
              </a:ext>
            </a:extLst>
          </p:cNvPr>
          <p:cNvSpPr txBox="1"/>
          <p:nvPr/>
        </p:nvSpPr>
        <p:spPr>
          <a:xfrm>
            <a:off x="4741807" y="2184609"/>
            <a:ext cx="1280160" cy="310484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 sz="16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1EEB455-80A4-418C-9831-AD53DACB64FB}"/>
              </a:ext>
            </a:extLst>
          </p:cNvPr>
          <p:cNvSpPr txBox="1"/>
          <p:nvPr/>
        </p:nvSpPr>
        <p:spPr>
          <a:xfrm>
            <a:off x="1578504" y="2184609"/>
            <a:ext cx="1280160" cy="310484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 sz="16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35B4A2F-F807-442A-A76D-2D84F0C10F26}"/>
              </a:ext>
            </a:extLst>
          </p:cNvPr>
          <p:cNvSpPr txBox="1"/>
          <p:nvPr/>
        </p:nvSpPr>
        <p:spPr>
          <a:xfrm>
            <a:off x="9430902" y="2198676"/>
            <a:ext cx="487680" cy="325302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z="2000">
                <a:latin charset="-122" panose="02010609060101010101" pitchFamily="49" typeface="楷体"/>
                <a:ea charset="-122" panose="02010609060101010101" pitchFamily="49" typeface="楷体"/>
              </a:rPr>
              <a:t>标题一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DF5136F-9962-446A-B73A-7F93CEE93DBE}"/>
              </a:ext>
            </a:extLst>
          </p:cNvPr>
          <p:cNvSpPr txBox="1"/>
          <p:nvPr/>
        </p:nvSpPr>
        <p:spPr>
          <a:xfrm>
            <a:off x="6484192" y="2214062"/>
            <a:ext cx="487680" cy="325302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z="2000">
                <a:latin charset="-122" panose="02010609060101010101" pitchFamily="49" typeface="楷体"/>
                <a:ea charset="-122" panose="02010609060101010101" pitchFamily="49" typeface="楷体"/>
              </a:rPr>
              <a:t>标题二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77205B0-6014-454D-A86F-2D626D31F4D3}"/>
              </a:ext>
            </a:extLst>
          </p:cNvPr>
          <p:cNvSpPr txBox="1"/>
          <p:nvPr/>
        </p:nvSpPr>
        <p:spPr>
          <a:xfrm>
            <a:off x="3363237" y="2237126"/>
            <a:ext cx="487680" cy="325302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lang="zh-CN" sz="2000">
                <a:latin charset="-122" panose="02010609060101010101" pitchFamily="49" typeface="楷体"/>
                <a:ea charset="-122" panose="02010609060101010101" pitchFamily="49" typeface="楷体"/>
              </a:rPr>
              <a:t>标题三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4D13175-ACE6-4ABC-B5D3-22594CB36D87}"/>
              </a:ext>
            </a:extLst>
          </p:cNvPr>
          <p:cNvSpPr/>
          <p:nvPr/>
        </p:nvSpPr>
        <p:spPr>
          <a:xfrm>
            <a:off x="1189782" y="1645920"/>
            <a:ext cx="2926080" cy="38442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</p:spTree>
    <p:extLst>
      <p:ext uri="{BB962C8B-B14F-4D97-AF65-F5344CB8AC3E}">
        <p14:creationId val="582514063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FADF0FFC-A20A-4949-8303-64ECBAD1BE06}"/>
              </a:ext>
            </a:extLst>
          </p:cNvPr>
          <p:cNvGrpSpPr/>
          <p:nvPr/>
        </p:nvGrpSpPr>
        <p:grpSpPr>
          <a:xfrm>
            <a:off x="0" y="0"/>
            <a:ext cx="1028310" cy="2110154"/>
            <a:chOff x="702016" y="0"/>
            <a:chExt cx="2309838" cy="567341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593EC93-4A53-4682-B514-968DA7ABF4C3}"/>
                </a:ext>
              </a:extLst>
            </p:cNvPr>
            <p:cNvCxnSpPr/>
            <p:nvPr/>
          </p:nvCxnSpPr>
          <p:spPr>
            <a:xfrm flipH="1">
              <a:off x="2025748" y="0"/>
              <a:ext cx="0" cy="33462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7963DB0-61F3-4BD2-8769-7B6729E7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4933" r="97982" t="565"/>
                      </a14:imgEffect>
                    </a14:imgLayer>
                  </a14:imgProps>
                </a:ext>
              </a:extLst>
            </a:blip>
            <a:srcRect b="37135" l="18096" r="22290"/>
            <a:stretch>
              <a:fillRect/>
            </a:stretch>
          </p:blipFill>
          <p:spPr>
            <a:xfrm>
              <a:off x="702016" y="2773378"/>
              <a:ext cx="2309838" cy="2900041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A080394B-F70E-426B-BD93-C2070190AC53}"/>
              </a:ext>
            </a:extLst>
          </p:cNvPr>
          <p:cNvSpPr/>
          <p:nvPr/>
        </p:nvSpPr>
        <p:spPr>
          <a:xfrm>
            <a:off x="281354" y="196948"/>
            <a:ext cx="11633981" cy="59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064C647-8CBE-47BD-8DC9-87254BCCCE0B}"/>
              </a:ext>
            </a:extLst>
          </p:cNvPr>
          <p:cNvCxnSpPr/>
          <p:nvPr/>
        </p:nvCxnSpPr>
        <p:spPr>
          <a:xfrm flipH="1">
            <a:off x="11915335" y="4417255"/>
            <a:ext cx="0" cy="226760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447D8DF1-32BE-477A-936C-6BD4740E8D54}"/>
              </a:ext>
            </a:extLst>
          </p:cNvPr>
          <p:cNvGrpSpPr/>
          <p:nvPr/>
        </p:nvGrpSpPr>
        <p:grpSpPr>
          <a:xfrm>
            <a:off x="663270" y="1364499"/>
            <a:ext cx="10870147" cy="4851823"/>
            <a:chOff x="573088" y="1050925"/>
            <a:chExt cx="8320087" cy="3713620"/>
          </a:xfrm>
        </p:grpSpPr>
        <p:sp>
          <p:nvSpPr>
            <p:cNvPr id="10" name="文本框 45">
              <a:extLst>
                <a:ext uri="{FF2B5EF4-FFF2-40B4-BE49-F238E27FC236}">
                  <a16:creationId xmlns:a16="http://schemas.microsoft.com/office/drawing/2014/main" id="{E81C1367-8102-42A5-ABE5-D80B3062C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4825" y="1050925"/>
              <a:ext cx="1393825" cy="30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b="1" lang="zh-CN" sz="2000">
                  <a:latin charset="-122" panose="02010609060101010101" pitchFamily="49" typeface="楷体"/>
                  <a:ea charset="-122" panose="02010609060101010101" pitchFamily="49" typeface="楷体"/>
                </a:rPr>
                <a:t>添加标题</a:t>
              </a:r>
            </a:p>
          </p:txBody>
        </p:sp>
        <p:sp>
          <p:nvSpPr>
            <p:cNvPr id="11" name="文本框 47">
              <a:extLst>
                <a:ext uri="{FF2B5EF4-FFF2-40B4-BE49-F238E27FC236}">
                  <a16:creationId xmlns:a16="http://schemas.microsoft.com/office/drawing/2014/main" id="{93BA2147-6814-4316-851D-8C2B2641D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088" y="3614738"/>
              <a:ext cx="2630487" cy="69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lvl="0">
                <a:lnSpc>
                  <a:spcPct val="150000"/>
                </a:lnSpc>
                <a:defRPr/>
              </a:pPr>
              <a:r>
                <a:rPr altLang="en-US" kern="0" lang="zh-CN" sz="12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12" name="文本框 48">
              <a:extLst>
                <a:ext uri="{FF2B5EF4-FFF2-40B4-BE49-F238E27FC236}">
                  <a16:creationId xmlns:a16="http://schemas.microsoft.com/office/drawing/2014/main" id="{4241EB35-2D0F-42A8-ACA6-8A0D3423D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9438" y="3633788"/>
              <a:ext cx="2630487" cy="909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altLang="en-US" kern="0" lang="zh-CN" sz="12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点击输入本栏的具体文字，简明扼要的说明分项内容，此为概念图解，请根据您的具体内容酌情修改</a:t>
              </a:r>
            </a:p>
            <a:p>
              <a:pPr algn="ctr">
                <a:lnSpc>
                  <a:spcPct val="150000"/>
                </a:lnSpc>
              </a:pPr>
              <a:r>
                <a:rPr altLang="en-US" kern="0" lang="zh-CN" sz="12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. </a:t>
              </a:r>
            </a:p>
          </p:txBody>
        </p:sp>
        <p:sp>
          <p:nvSpPr>
            <p:cNvPr id="13" name="文本框 49">
              <a:extLst>
                <a:ext uri="{FF2B5EF4-FFF2-40B4-BE49-F238E27FC236}">
                  <a16:creationId xmlns:a16="http://schemas.microsoft.com/office/drawing/2014/main" id="{4AF87046-C079-4BF2-A110-9B5D3B4FB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7750" y="1401763"/>
              <a:ext cx="2901950" cy="489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lvl="0">
                <a:lnSpc>
                  <a:spcPct val="150000"/>
                </a:lnSpc>
                <a:defRPr/>
              </a:pPr>
              <a:r>
                <a:rPr altLang="en-US" kern="0" lang="zh-CN" sz="12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点击输入本栏的具体文字，简明扼要的说明分项内容，此为概念图解，请根据您的具体内容酌情修改</a:t>
              </a:r>
            </a:p>
          </p:txBody>
        </p:sp>
        <p:sp>
          <p:nvSpPr>
            <p:cNvPr id="14" name="矩形 18">
              <a:extLst>
                <a:ext uri="{FF2B5EF4-FFF2-40B4-BE49-F238E27FC236}">
                  <a16:creationId xmlns:a16="http://schemas.microsoft.com/office/drawing/2014/main" id="{3C2154BE-1D60-4686-A64E-76B4651FD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325" y="3233738"/>
              <a:ext cx="917631" cy="30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2000">
                  <a:latin charset="-122" panose="02010609060101010101" pitchFamily="49" typeface="楷体"/>
                  <a:ea charset="-122" panose="02010609060101010101" pitchFamily="49" typeface="楷体"/>
                </a:rPr>
                <a:t>添加标题</a:t>
              </a:r>
            </a:p>
          </p:txBody>
        </p:sp>
        <p:sp>
          <p:nvSpPr>
            <p:cNvPr id="15" name="矩形 19">
              <a:extLst>
                <a:ext uri="{FF2B5EF4-FFF2-40B4-BE49-F238E27FC236}">
                  <a16:creationId xmlns:a16="http://schemas.microsoft.com/office/drawing/2014/main" id="{A4954463-8BF3-470C-9A69-8B270AE2F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3320" y="3292742"/>
              <a:ext cx="917631" cy="30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en-US" b="1" lang="zh-CN" sz="2000">
                  <a:latin charset="-122" panose="02010609060101010101" pitchFamily="49" typeface="楷体"/>
                  <a:ea charset="-122" panose="02010609060101010101" pitchFamily="49" typeface="楷体"/>
                </a:rPr>
                <a:t>添加标题</a:t>
              </a:r>
            </a:p>
          </p:txBody>
        </p:sp>
        <p:pic>
          <p:nvPicPr>
            <p:cNvPr id="16" name="图片 20">
              <a:extLst>
                <a:ext uri="{FF2B5EF4-FFF2-40B4-BE49-F238E27FC236}">
                  <a16:creationId xmlns:a16="http://schemas.microsoft.com/office/drawing/2014/main" id="{38291031-1C84-49F0-9E06-974A8BDB74A0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1331913" y="2211388"/>
              <a:ext cx="10287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21">
              <a:extLst>
                <a:ext uri="{FF2B5EF4-FFF2-40B4-BE49-F238E27FC236}">
                  <a16:creationId xmlns:a16="http://schemas.microsoft.com/office/drawing/2014/main" id="{EA1A332A-5F85-4FA4-89C5-512CD1FC001C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255963" y="2211388"/>
              <a:ext cx="10287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22">
              <a:extLst>
                <a:ext uri="{FF2B5EF4-FFF2-40B4-BE49-F238E27FC236}">
                  <a16:creationId xmlns:a16="http://schemas.microsoft.com/office/drawing/2014/main" id="{9EC0D40D-8D45-4E3C-832F-2346871A5E06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5148263" y="2247900"/>
              <a:ext cx="102870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文本框 23">
              <a:extLst>
                <a:ext uri="{FF2B5EF4-FFF2-40B4-BE49-F238E27FC236}">
                  <a16:creationId xmlns:a16="http://schemas.microsoft.com/office/drawing/2014/main" id="{502375CA-7E0A-421C-BDCA-D12A90B634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6520" y="2506253"/>
              <a:ext cx="615950" cy="489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b="1" lang="zh-CN" sz="3600">
                  <a:solidFill>
                    <a:schemeClr val="bg1"/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壹</a:t>
              </a:r>
            </a:p>
          </p:txBody>
        </p:sp>
        <p:sp>
          <p:nvSpPr>
            <p:cNvPr id="20" name="文本框 24">
              <a:extLst>
                <a:ext uri="{FF2B5EF4-FFF2-40B4-BE49-F238E27FC236}">
                  <a16:creationId xmlns:a16="http://schemas.microsoft.com/office/drawing/2014/main" id="{3C13EBF7-161C-4FF7-AAC0-C92D376EAD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7553" y="2469131"/>
              <a:ext cx="617537" cy="489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b="1" lang="zh-CN" sz="3600">
                  <a:solidFill>
                    <a:schemeClr val="bg1"/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贰</a:t>
              </a:r>
            </a:p>
          </p:txBody>
        </p:sp>
        <p:sp>
          <p:nvSpPr>
            <p:cNvPr id="21" name="文本框 25">
              <a:extLst>
                <a:ext uri="{FF2B5EF4-FFF2-40B4-BE49-F238E27FC236}">
                  <a16:creationId xmlns:a16="http://schemas.microsoft.com/office/drawing/2014/main" id="{6274A4EE-551E-4F3F-9894-0238A25B7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0241" y="2506253"/>
              <a:ext cx="617537" cy="489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b="1" lang="zh-CN" sz="3600">
                  <a:solidFill>
                    <a:schemeClr val="bg1"/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叁</a:t>
              </a:r>
            </a:p>
          </p:txBody>
        </p:sp>
        <p:pic>
          <p:nvPicPr>
            <p:cNvPr id="22" name="图片 26">
              <a:extLst>
                <a:ext uri="{FF2B5EF4-FFF2-40B4-BE49-F238E27FC236}">
                  <a16:creationId xmlns:a16="http://schemas.microsoft.com/office/drawing/2014/main" id="{5D0367D2-B621-4C72-9752-17D7F732F161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6999288" y="2284413"/>
              <a:ext cx="1028700" cy="96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本框 27">
              <a:extLst>
                <a:ext uri="{FF2B5EF4-FFF2-40B4-BE49-F238E27FC236}">
                  <a16:creationId xmlns:a16="http://schemas.microsoft.com/office/drawing/2014/main" id="{4A65605F-12FA-4FA9-B514-3EB5B173A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1823" y="2506253"/>
              <a:ext cx="615950" cy="489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b="1" lang="zh-CN" sz="3600">
                  <a:solidFill>
                    <a:schemeClr val="bg1"/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肆</a:t>
              </a:r>
            </a:p>
          </p:txBody>
        </p:sp>
        <p:sp>
          <p:nvSpPr>
            <p:cNvPr id="24" name="文本框 45">
              <a:extLst>
                <a:ext uri="{FF2B5EF4-FFF2-40B4-BE49-F238E27FC236}">
                  <a16:creationId xmlns:a16="http://schemas.microsoft.com/office/drawing/2014/main" id="{242CEEFF-7F74-4DA9-BE19-ADA5E5C6FC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8300" y="1058863"/>
              <a:ext cx="1392238" cy="30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defRPr b="1" sz="2400"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  <a:lvl2pPr indent="-285750" marL="742950">
                <a:defRPr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zh-CN" lang="zh-CN" sz="2000">
                  <a:latin charset="-122" panose="02010609060101010101" pitchFamily="49" typeface="楷体"/>
                  <a:ea charset="-122" panose="02010609060101010101" pitchFamily="49" typeface="楷体"/>
                </a:rPr>
                <a:t>添加标题</a:t>
              </a:r>
            </a:p>
          </p:txBody>
        </p:sp>
        <p:sp>
          <p:nvSpPr>
            <p:cNvPr id="25" name="文本框 49">
              <a:extLst>
                <a:ext uri="{FF2B5EF4-FFF2-40B4-BE49-F238E27FC236}">
                  <a16:creationId xmlns:a16="http://schemas.microsoft.com/office/drawing/2014/main" id="{09C65E3B-7FC2-49F5-B6A7-8443047F7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1226" y="1411288"/>
              <a:ext cx="2901950" cy="489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lvl="0">
                <a:lnSpc>
                  <a:spcPct val="150000"/>
                </a:lnSpc>
                <a:defRPr/>
              </a:pPr>
              <a:r>
                <a:rPr altLang="en-US" kern="0" lang="zh-CN" sz="12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点击输入本栏的具体文字，简明扼要的说明分项内容，此为概念图解，请根据您的具体内容酌情修改</a:t>
              </a:r>
            </a:p>
          </p:txBody>
        </p:sp>
      </p:grpSp>
    </p:spTree>
    <p:extLst>
      <p:ext uri="{BB962C8B-B14F-4D97-AF65-F5344CB8AC3E}">
        <p14:creationId val="7638219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25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FADF0FFC-A20A-4949-8303-64ECBAD1BE06}"/>
              </a:ext>
            </a:extLst>
          </p:cNvPr>
          <p:cNvGrpSpPr/>
          <p:nvPr/>
        </p:nvGrpSpPr>
        <p:grpSpPr>
          <a:xfrm>
            <a:off x="0" y="0"/>
            <a:ext cx="1028310" cy="2110154"/>
            <a:chOff x="702016" y="0"/>
            <a:chExt cx="2309838" cy="567341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593EC93-4A53-4682-B514-968DA7ABF4C3}"/>
                </a:ext>
              </a:extLst>
            </p:cNvPr>
            <p:cNvCxnSpPr/>
            <p:nvPr/>
          </p:nvCxnSpPr>
          <p:spPr>
            <a:xfrm flipH="1">
              <a:off x="2025748" y="0"/>
              <a:ext cx="0" cy="33462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7963DB0-61F3-4BD2-8769-7B6729E7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4933" r="97982" t="565"/>
                      </a14:imgEffect>
                    </a14:imgLayer>
                  </a14:imgProps>
                </a:ext>
              </a:extLst>
            </a:blip>
            <a:srcRect b="37135" l="18096" r="22290"/>
            <a:stretch>
              <a:fillRect/>
            </a:stretch>
          </p:blipFill>
          <p:spPr>
            <a:xfrm>
              <a:off x="702016" y="2773378"/>
              <a:ext cx="2309838" cy="2900041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A080394B-F70E-426B-BD93-C2070190AC53}"/>
              </a:ext>
            </a:extLst>
          </p:cNvPr>
          <p:cNvSpPr/>
          <p:nvPr/>
        </p:nvSpPr>
        <p:spPr>
          <a:xfrm>
            <a:off x="281354" y="196948"/>
            <a:ext cx="11633981" cy="59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064C647-8CBE-47BD-8DC9-87254BCCCE0B}"/>
              </a:ext>
            </a:extLst>
          </p:cNvPr>
          <p:cNvCxnSpPr/>
          <p:nvPr/>
        </p:nvCxnSpPr>
        <p:spPr>
          <a:xfrm flipH="1">
            <a:off x="11915335" y="4417255"/>
            <a:ext cx="0" cy="226760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0F9369F0-4A5C-41DB-A484-F78FF5EC2E8A}"/>
              </a:ext>
            </a:extLst>
          </p:cNvPr>
          <p:cNvGrpSpPr/>
          <p:nvPr/>
        </p:nvGrpSpPr>
        <p:grpSpPr>
          <a:xfrm>
            <a:off x="1233879" y="1931779"/>
            <a:ext cx="9316890" cy="3718495"/>
            <a:chOff x="1501165" y="1875507"/>
            <a:chExt cx="9316890" cy="371849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8117DC0-4D5A-42C7-A169-5C3A11220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53293" y="3434956"/>
              <a:ext cx="507678" cy="524055"/>
            </a:xfrm>
            <a:prstGeom prst="rect">
              <a:avLst/>
            </a:prstGeom>
          </p:spPr>
        </p:pic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1944C7EC-0A0C-41C9-8495-91AA3E52EEBD}"/>
                </a:ext>
              </a:extLst>
            </p:cNvPr>
            <p:cNvCxnSpPr/>
            <p:nvPr/>
          </p:nvCxnSpPr>
          <p:spPr>
            <a:xfrm flipV="1">
              <a:off x="4374588" y="2831088"/>
              <a:ext cx="679431" cy="577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E7507B78-C382-4C71-892A-CF9C5D1EC6A4}"/>
                </a:ext>
              </a:extLst>
            </p:cNvPr>
            <p:cNvCxnSpPr/>
            <p:nvPr/>
          </p:nvCxnSpPr>
          <p:spPr>
            <a:xfrm>
              <a:off x="4374588" y="3696984"/>
              <a:ext cx="67943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E957E83-64F7-46F9-A920-21DD6213EE99}"/>
                </a:ext>
              </a:extLst>
            </p:cNvPr>
            <p:cNvCxnSpPr/>
            <p:nvPr/>
          </p:nvCxnSpPr>
          <p:spPr>
            <a:xfrm>
              <a:off x="4374588" y="3985016"/>
              <a:ext cx="679431" cy="64807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2141DA8A-06D8-45FE-B113-6A6EC1C1598F}"/>
                </a:ext>
              </a:extLst>
            </p:cNvPr>
            <p:cNvGrpSpPr/>
            <p:nvPr/>
          </p:nvGrpSpPr>
          <p:grpSpPr>
            <a:xfrm>
              <a:off x="1501165" y="3048912"/>
              <a:ext cx="1152127" cy="1296144"/>
              <a:chOff x="1187624" y="2258908"/>
              <a:chExt cx="1152127" cy="1296144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D16C4C25-5CDE-42E0-B423-F2F6BE4CF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2258908"/>
                <a:ext cx="1152127" cy="1296144"/>
              </a:xfrm>
              <a:prstGeom prst="rect">
                <a:avLst/>
              </a:prstGeom>
            </p:spPr>
          </p:pic>
          <p:sp>
            <p:nvSpPr>
              <p:cNvPr id="31" name="TextBox 14">
                <a:extLst>
                  <a:ext uri="{FF2B5EF4-FFF2-40B4-BE49-F238E27FC236}">
                    <a16:creationId xmlns:a16="http://schemas.microsoft.com/office/drawing/2014/main" id="{88B1CB27-82D6-4BB4-B28A-5729676B910B}"/>
                  </a:ext>
                </a:extLst>
              </p:cNvPr>
              <p:cNvSpPr txBox="1"/>
              <p:nvPr/>
            </p:nvSpPr>
            <p:spPr>
              <a:xfrm>
                <a:off x="1443647" y="2583813"/>
                <a:ext cx="640080" cy="6400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b="1" lang="zh-CN">
                    <a:latin charset="-122" panose="02010609060101010101" pitchFamily="49" typeface="楷体"/>
                    <a:ea charset="-122" panose="02010609060101010101" pitchFamily="49" typeface="楷体"/>
                  </a:rPr>
                  <a:t>标题</a:t>
                </a:r>
              </a:p>
              <a:p>
                <a:pPr algn="ctr"/>
                <a:r>
                  <a:rPr altLang="en-US" b="1" lang="zh-CN">
                    <a:latin charset="-122" panose="02010609060101010101" pitchFamily="49" typeface="楷体"/>
                    <a:ea charset="-122" panose="02010609060101010101" pitchFamily="49" typeface="楷体"/>
                  </a:rPr>
                  <a:t>文字</a:t>
                </a: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1689C8FB-5F70-4D3F-8DB7-1D81F57B1751}"/>
                </a:ext>
              </a:extLst>
            </p:cNvPr>
            <p:cNvGrpSpPr/>
            <p:nvPr/>
          </p:nvGrpSpPr>
          <p:grpSpPr>
            <a:xfrm>
              <a:off x="3229357" y="3048912"/>
              <a:ext cx="1152127" cy="1296144"/>
              <a:chOff x="2846201" y="2258908"/>
              <a:chExt cx="1152127" cy="1296144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FC00B191-33DD-4909-8B60-052F424121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846201" y="2258908"/>
                <a:ext cx="1152127" cy="1296144"/>
              </a:xfrm>
              <a:prstGeom prst="rect">
                <a:avLst/>
              </a:prstGeom>
            </p:spPr>
          </p:pic>
          <p:sp>
            <p:nvSpPr>
              <p:cNvPr id="29" name="TextBox 17">
                <a:extLst>
                  <a:ext uri="{FF2B5EF4-FFF2-40B4-BE49-F238E27FC236}">
                    <a16:creationId xmlns:a16="http://schemas.microsoft.com/office/drawing/2014/main" id="{C9FB8F43-D150-4EE2-B7CD-63794B0F19D5}"/>
                  </a:ext>
                </a:extLst>
              </p:cNvPr>
              <p:cNvSpPr txBox="1"/>
              <p:nvPr/>
            </p:nvSpPr>
            <p:spPr>
              <a:xfrm>
                <a:off x="3134966" y="2583813"/>
                <a:ext cx="640080" cy="6400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b="1" lang="zh-CN">
                    <a:latin charset="-122" panose="02010609060101010101" pitchFamily="49" typeface="楷体"/>
                    <a:ea charset="-122" panose="02010609060101010101" pitchFamily="49" typeface="楷体"/>
                  </a:rPr>
                  <a:t>标题</a:t>
                </a:r>
              </a:p>
              <a:p>
                <a:pPr algn="ctr"/>
                <a:r>
                  <a:rPr altLang="en-US" b="1" lang="zh-CN">
                    <a:latin charset="-122" panose="02010609060101010101" pitchFamily="49" typeface="楷体"/>
                    <a:ea charset="-122" panose="02010609060101010101" pitchFamily="49" typeface="楷体"/>
                  </a:rPr>
                  <a:t>文字</a:t>
                </a: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015719F5-E912-45A6-B896-6E403D08A46D}"/>
                </a:ext>
              </a:extLst>
            </p:cNvPr>
            <p:cNvGrpSpPr/>
            <p:nvPr/>
          </p:nvGrpSpPr>
          <p:grpSpPr>
            <a:xfrm>
              <a:off x="5054019" y="1875507"/>
              <a:ext cx="1264785" cy="1205126"/>
              <a:chOff x="4596462" y="1085503"/>
              <a:chExt cx="1264785" cy="1205126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05DF7377-9CD9-429F-B2B0-00364E3986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596462" y="1085503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27" name="TextBox 20">
                <a:extLst>
                  <a:ext uri="{FF2B5EF4-FFF2-40B4-BE49-F238E27FC236}">
                    <a16:creationId xmlns:a16="http://schemas.microsoft.com/office/drawing/2014/main" id="{45E68125-6048-4B66-BCBA-F18EEDCE8B43}"/>
                  </a:ext>
                </a:extLst>
              </p:cNvPr>
              <p:cNvSpPr txBox="1"/>
              <p:nvPr/>
            </p:nvSpPr>
            <p:spPr>
              <a:xfrm>
                <a:off x="4788024" y="1463494"/>
                <a:ext cx="864096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>
                    <a:solidFill>
                      <a:schemeClr val="bg1"/>
                    </a:solidFill>
                    <a:latin charset="-122" panose="02010609060101010101" pitchFamily="49" typeface="楷体"/>
                    <a:ea charset="-122" panose="02010609060101010101" pitchFamily="49" typeface="楷体"/>
                  </a:rPr>
                  <a:t>标题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9CAC142E-BDA4-499B-8A99-2C7B72C3A4B8}"/>
                </a:ext>
              </a:extLst>
            </p:cNvPr>
            <p:cNvGrpSpPr/>
            <p:nvPr/>
          </p:nvGrpSpPr>
          <p:grpSpPr>
            <a:xfrm>
              <a:off x="5054019" y="3139930"/>
              <a:ext cx="1264785" cy="1205126"/>
              <a:chOff x="4596462" y="2349926"/>
              <a:chExt cx="1264785" cy="1205126"/>
            </a:xfrm>
          </p:grpSpPr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AA9FE190-1178-4F7F-A4B8-B17C1224B2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596462" y="2349926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9DD9AF-B139-41F8-A61A-4EEDE29765C4}"/>
                  </a:ext>
                </a:extLst>
              </p:cNvPr>
              <p:cNvSpPr txBox="1"/>
              <p:nvPr/>
            </p:nvSpPr>
            <p:spPr>
              <a:xfrm>
                <a:off x="4782738" y="2725619"/>
                <a:ext cx="864096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>
                    <a:solidFill>
                      <a:schemeClr val="bg1"/>
                    </a:solidFill>
                    <a:latin charset="-122" panose="02010609060101010101" pitchFamily="49" typeface="楷体"/>
                    <a:ea charset="-122" panose="02010609060101010101" pitchFamily="49" typeface="楷体"/>
                  </a:rPr>
                  <a:t>标题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821152BA-22B9-4A7A-B6BE-2ABAD2141121}"/>
                </a:ext>
              </a:extLst>
            </p:cNvPr>
            <p:cNvGrpSpPr/>
            <p:nvPr/>
          </p:nvGrpSpPr>
          <p:grpSpPr>
            <a:xfrm>
              <a:off x="5054018" y="4388876"/>
              <a:ext cx="1264785" cy="1205126"/>
              <a:chOff x="4596461" y="3598872"/>
              <a:chExt cx="1264785" cy="1205126"/>
            </a:xfrm>
          </p:grpSpPr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CF9EDEAA-1465-4DA5-8FFA-7BDD2ECCF6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596461" y="3598872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23" name="TextBox 27">
                <a:extLst>
                  <a:ext uri="{FF2B5EF4-FFF2-40B4-BE49-F238E27FC236}">
                    <a16:creationId xmlns:a16="http://schemas.microsoft.com/office/drawing/2014/main" id="{48CE35E9-D5A8-4C21-8EC2-D7AE09141552}"/>
                  </a:ext>
                </a:extLst>
              </p:cNvPr>
              <p:cNvSpPr txBox="1"/>
              <p:nvPr/>
            </p:nvSpPr>
            <p:spPr>
              <a:xfrm>
                <a:off x="4788024" y="3974564"/>
                <a:ext cx="864096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>
                    <a:solidFill>
                      <a:schemeClr val="bg1"/>
                    </a:solidFill>
                    <a:latin charset="-122" panose="02010609060101010101" pitchFamily="49" typeface="楷体"/>
                    <a:ea charset="-122" panose="02010609060101010101" pitchFamily="49" typeface="楷体"/>
                  </a:rPr>
                  <a:t>标题</a:t>
                </a:r>
              </a:p>
            </p:txBody>
          </p:sp>
        </p:grpSp>
        <p:sp>
          <p:nvSpPr>
            <p:cNvPr id="19" name="TextBox 28">
              <a:extLst>
                <a:ext uri="{FF2B5EF4-FFF2-40B4-BE49-F238E27FC236}">
                  <a16:creationId xmlns:a16="http://schemas.microsoft.com/office/drawing/2014/main" id="{DBCF4EA1-2856-4C7C-BA51-F43E7D9B4A0E}"/>
                </a:ext>
              </a:extLst>
            </p:cNvPr>
            <p:cNvSpPr txBox="1"/>
            <p:nvPr/>
          </p:nvSpPr>
          <p:spPr>
            <a:xfrm>
              <a:off x="6407224" y="2034435"/>
              <a:ext cx="4410831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kern="0" lang="zh-CN" sz="1400">
                  <a:latin charset="-122" panose="02010609060101010101" pitchFamily="49" typeface="楷体"/>
                  <a:ea charset="-122" panose="02010609060101010101" pitchFamily="49" typeface="楷体"/>
                </a:rPr>
                <a:t>点击输入本栏的具体文字，简明扼要的说明分项内容，此为概念图解，请根据您的具体内容酌情修改。</a:t>
              </a:r>
            </a:p>
          </p:txBody>
        </p:sp>
        <p:sp>
          <p:nvSpPr>
            <p:cNvPr id="20" name="TextBox 29">
              <a:extLst>
                <a:ext uri="{FF2B5EF4-FFF2-40B4-BE49-F238E27FC236}">
                  <a16:creationId xmlns:a16="http://schemas.microsoft.com/office/drawing/2014/main" id="{79DF38ED-211D-4A86-9A0C-F7FDC33DCA75}"/>
                </a:ext>
              </a:extLst>
            </p:cNvPr>
            <p:cNvSpPr txBox="1"/>
            <p:nvPr/>
          </p:nvSpPr>
          <p:spPr>
            <a:xfrm>
              <a:off x="6407224" y="3253346"/>
              <a:ext cx="4410831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kern="0" lang="zh-CN" sz="1400">
                  <a:latin charset="-122" panose="02010609060101010101" pitchFamily="49" typeface="楷体"/>
                  <a:ea charset="-122" panose="02010609060101010101" pitchFamily="49" typeface="楷体"/>
                </a:rPr>
                <a:t>点击输入本栏的具体文字，简明扼要的说明分项内容，此为概念图解，请根据您的具体内容酌情修改。</a:t>
              </a:r>
            </a:p>
          </p:txBody>
        </p:sp>
        <p:sp>
          <p:nvSpPr>
            <p:cNvPr id="21" name="TextBox 30">
              <a:extLst>
                <a:ext uri="{FF2B5EF4-FFF2-40B4-BE49-F238E27FC236}">
                  <a16:creationId xmlns:a16="http://schemas.microsoft.com/office/drawing/2014/main" id="{9C68BAE1-B0D2-4485-A7D9-8D8A56C81DFC}"/>
                </a:ext>
              </a:extLst>
            </p:cNvPr>
            <p:cNvSpPr txBox="1"/>
            <p:nvPr/>
          </p:nvSpPr>
          <p:spPr>
            <a:xfrm>
              <a:off x="6407224" y="4547803"/>
              <a:ext cx="4410831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kern="0" lang="zh-CN" sz="1400">
                  <a:latin charset="-122" panose="02010609060101010101" pitchFamily="49" typeface="楷体"/>
                  <a:ea charset="-122" panose="02010609060101010101" pitchFamily="49" typeface="楷体"/>
                </a:rPr>
                <a:t>点击输入本栏的具体文字，简明扼要的说明分项内容，此为概念图解，请根据您的具体内容酌情修改。</a:t>
              </a:r>
            </a:p>
          </p:txBody>
        </p:sp>
      </p:grpSp>
    </p:spTree>
    <p:extLst>
      <p:ext uri="{BB962C8B-B14F-4D97-AF65-F5344CB8AC3E}">
        <p14:creationId val="238071046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3D1D689-074A-4D25-8011-6369F994D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73646" y="1031522"/>
            <a:ext cx="3142958" cy="3142958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AF0C7218-F7F8-4AD6-AB20-EED521817E73}"/>
              </a:ext>
            </a:extLst>
          </p:cNvPr>
          <p:cNvGrpSpPr/>
          <p:nvPr/>
        </p:nvGrpSpPr>
        <p:grpSpPr>
          <a:xfrm>
            <a:off x="0" y="0"/>
            <a:ext cx="1028310" cy="2110154"/>
            <a:chOff x="702016" y="0"/>
            <a:chExt cx="2309838" cy="567341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B9290C6D-AD21-4151-BA61-1300F866BC5B}"/>
                </a:ext>
              </a:extLst>
            </p:cNvPr>
            <p:cNvCxnSpPr/>
            <p:nvPr/>
          </p:nvCxnSpPr>
          <p:spPr>
            <a:xfrm flipH="1">
              <a:off x="2025748" y="0"/>
              <a:ext cx="0" cy="33462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E8A29D2-CD1D-45B5-A4EA-0A3A22FAF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4933" r="97982" t="565"/>
                      </a14:imgEffect>
                    </a14:imgLayer>
                  </a14:imgProps>
                </a:ext>
              </a:extLst>
            </a:blip>
            <a:srcRect b="37135" l="18096" r="22290"/>
            <a:stretch>
              <a:fillRect/>
            </a:stretch>
          </p:blipFill>
          <p:spPr>
            <a:xfrm>
              <a:off x="702016" y="2773378"/>
              <a:ext cx="2309838" cy="2900041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918315A1-7D46-4E3C-8EB5-0E5F6B3BE50D}"/>
              </a:ext>
            </a:extLst>
          </p:cNvPr>
          <p:cNvSpPr/>
          <p:nvPr/>
        </p:nvSpPr>
        <p:spPr>
          <a:xfrm>
            <a:off x="281354" y="196948"/>
            <a:ext cx="11633981" cy="59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E76F24F-FF12-4B77-8932-2969500609C7}"/>
              </a:ext>
            </a:extLst>
          </p:cNvPr>
          <p:cNvCxnSpPr/>
          <p:nvPr/>
        </p:nvCxnSpPr>
        <p:spPr>
          <a:xfrm flipH="1">
            <a:off x="11915335" y="4417255"/>
            <a:ext cx="0" cy="226760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26">
            <a:extLst>
              <a:ext uri="{FF2B5EF4-FFF2-40B4-BE49-F238E27FC236}">
                <a16:creationId xmlns:a16="http://schemas.microsoft.com/office/drawing/2014/main" id="{65F98E59-28CC-4230-8CA2-2C766DA32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498" y="4229155"/>
            <a:ext cx="695547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E42134C-6D59-4A82-A707-9C7C3F4F8604}"/>
              </a:ext>
            </a:extLst>
          </p:cNvPr>
          <p:cNvSpPr/>
          <p:nvPr/>
        </p:nvSpPr>
        <p:spPr bwMode="auto">
          <a:xfrm>
            <a:off x="1028310" y="2994986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algn="ctr" blurRad="50800" dir="5400000" dist="127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altLang="en-US" lang="zh-CN" sz="3200">
                <a:solidFill>
                  <a:schemeClr val="tx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结   束   语</a:t>
            </a:r>
          </a:p>
        </p:txBody>
      </p:sp>
    </p:spTree>
    <p:extLst>
      <p:ext uri="{BB962C8B-B14F-4D97-AF65-F5344CB8AC3E}">
        <p14:creationId val="140856656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6" presetSubtype="21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3D1D689-074A-4D25-8011-6369F994D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73646" y="1031522"/>
            <a:ext cx="3142958" cy="3142958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AF0C7218-F7F8-4AD6-AB20-EED521817E73}"/>
              </a:ext>
            </a:extLst>
          </p:cNvPr>
          <p:cNvGrpSpPr/>
          <p:nvPr/>
        </p:nvGrpSpPr>
        <p:grpSpPr>
          <a:xfrm>
            <a:off x="0" y="0"/>
            <a:ext cx="1028310" cy="2110154"/>
            <a:chOff x="702016" y="0"/>
            <a:chExt cx="2309838" cy="567341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B9290C6D-AD21-4151-BA61-1300F866BC5B}"/>
                </a:ext>
              </a:extLst>
            </p:cNvPr>
            <p:cNvCxnSpPr/>
            <p:nvPr/>
          </p:nvCxnSpPr>
          <p:spPr>
            <a:xfrm flipH="1">
              <a:off x="2025748" y="0"/>
              <a:ext cx="0" cy="33462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E8A29D2-CD1D-45B5-A4EA-0A3A22FAF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4933" r="97982" t="565"/>
                      </a14:imgEffect>
                    </a14:imgLayer>
                  </a14:imgProps>
                </a:ext>
              </a:extLst>
            </a:blip>
            <a:srcRect b="37135" l="18096" r="22290"/>
            <a:stretch>
              <a:fillRect/>
            </a:stretch>
          </p:blipFill>
          <p:spPr>
            <a:xfrm>
              <a:off x="702016" y="2773378"/>
              <a:ext cx="2309838" cy="2900041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918315A1-7D46-4E3C-8EB5-0E5F6B3BE50D}"/>
              </a:ext>
            </a:extLst>
          </p:cNvPr>
          <p:cNvSpPr/>
          <p:nvPr/>
        </p:nvSpPr>
        <p:spPr>
          <a:xfrm>
            <a:off x="281354" y="196948"/>
            <a:ext cx="11633981" cy="59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E76F24F-FF12-4B77-8932-2969500609C7}"/>
              </a:ext>
            </a:extLst>
          </p:cNvPr>
          <p:cNvCxnSpPr/>
          <p:nvPr/>
        </p:nvCxnSpPr>
        <p:spPr>
          <a:xfrm flipH="1">
            <a:off x="11915335" y="4417255"/>
            <a:ext cx="0" cy="226760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26">
            <a:extLst>
              <a:ext uri="{FF2B5EF4-FFF2-40B4-BE49-F238E27FC236}">
                <a16:creationId xmlns:a16="http://schemas.microsoft.com/office/drawing/2014/main" id="{65F98E59-28CC-4230-8CA2-2C766DA32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498" y="4229155"/>
            <a:ext cx="695547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E42134C-6D59-4A82-A707-9C7C3F4F8604}"/>
              </a:ext>
            </a:extLst>
          </p:cNvPr>
          <p:cNvSpPr/>
          <p:nvPr/>
        </p:nvSpPr>
        <p:spPr bwMode="auto">
          <a:xfrm>
            <a:off x="1028310" y="2994986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algn="ctr" blurRad="50800" dir="5400000" dist="127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altLang="en-US" lang="zh-CN" sz="3200">
                <a:solidFill>
                  <a:schemeClr val="tx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前     言  </a:t>
            </a:r>
          </a:p>
        </p:txBody>
      </p:sp>
    </p:spTree>
    <p:extLst>
      <p:ext uri="{BB962C8B-B14F-4D97-AF65-F5344CB8AC3E}">
        <p14:creationId val="34884772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6" presetSubtype="21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6E49127D-AEF3-4045-9A0A-DA4857946DA5}"/>
              </a:ext>
            </a:extLst>
          </p:cNvPr>
          <p:cNvSpPr/>
          <p:nvPr/>
        </p:nvSpPr>
        <p:spPr>
          <a:xfrm>
            <a:off x="281354" y="6475550"/>
            <a:ext cx="11633981" cy="2105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E86D1C2-85D2-4DEC-BF57-9416BA155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5564" y="-181592"/>
            <a:ext cx="7854861" cy="639575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2D3CDB8-7595-483F-A2E2-72AF0F712C11}"/>
              </a:ext>
            </a:extLst>
          </p:cNvPr>
          <p:cNvSpPr txBox="1"/>
          <p:nvPr/>
        </p:nvSpPr>
        <p:spPr>
          <a:xfrm>
            <a:off x="7808911" y="1774374"/>
            <a:ext cx="2014414" cy="3017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9600">
                <a:solidFill>
                  <a:schemeClr val="bg1"/>
                </a:solidFill>
                <a:latin charset="-122" pitchFamily="50" typeface="文悦古典明朝体 (非商业使用) W5"/>
                <a:ea charset="-122" pitchFamily="50" typeface="文悦古典明朝体 (非商业使用) W5"/>
              </a:rPr>
              <a:t>谢谢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BF2EFFF-BFAA-433B-893A-D114F6D7AEAF}"/>
              </a:ext>
            </a:extLst>
          </p:cNvPr>
          <p:cNvSpPr txBox="1"/>
          <p:nvPr/>
        </p:nvSpPr>
        <p:spPr>
          <a:xfrm>
            <a:off x="830923" y="4670473"/>
            <a:ext cx="4754880" cy="129423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50000"/>
              </a:lnSpc>
            </a:pPr>
            <a:r>
              <a:rPr altLang="en-US" kern="0" lang="zh-CN" sz="1200">
                <a:latin charset="-122" panose="00020600040101010101" pitchFamily="18" typeface=" 汉仪良品线简"/>
                <a:ea charset="-122" panose="00020600040101010101" pitchFamily="18" typeface=" 汉仪良品线简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</a:p>
        </p:txBody>
      </p:sp>
    </p:spTree>
    <p:extLst>
      <p:ext uri="{BB962C8B-B14F-4D97-AF65-F5344CB8AC3E}">
        <p14:creationId val="44403621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40B19F-E937-4F1F-9F53-5F5CD1D04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829" l="1765" r="98088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372888" y="0"/>
            <a:ext cx="5976605" cy="513284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00696E1-33A6-41B1-BF67-88C9AF30A80B}"/>
              </a:ext>
            </a:extLst>
          </p:cNvPr>
          <p:cNvSpPr txBox="1"/>
          <p:nvPr/>
        </p:nvSpPr>
        <p:spPr>
          <a:xfrm>
            <a:off x="7253467" y="2785403"/>
            <a:ext cx="1005840" cy="358667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5400">
                <a:solidFill>
                  <a:schemeClr val="bg1"/>
                </a:solidFill>
                <a:latin charset="-122" pitchFamily="50" typeface="文悦古典明朝体 (非商业使用) W5"/>
                <a:ea charset="-122" pitchFamily="50" typeface="文悦古典明朝体 (非商业使用) W5"/>
              </a:rPr>
              <a:t>第一章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F35AEDD-4E26-42E6-B4AE-C56779EAD83D}"/>
              </a:ext>
            </a:extLst>
          </p:cNvPr>
          <p:cNvSpPr txBox="1"/>
          <p:nvPr/>
        </p:nvSpPr>
        <p:spPr>
          <a:xfrm>
            <a:off x="2557006" y="3155384"/>
            <a:ext cx="4023360" cy="172610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0020600040101010101" pitchFamily="18" typeface=" 汉仪良品线简"/>
                <a:ea charset="-122" panose="00020600040101010101" pitchFamily="18" typeface=" 汉仪良品线简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</a:p>
        </p:txBody>
      </p:sp>
    </p:spTree>
    <p:extLst>
      <p:ext uri="{BB962C8B-B14F-4D97-AF65-F5344CB8AC3E}">
        <p14:creationId val="55414047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064C647-8CBE-47BD-8DC9-87254BCCCE0B}"/>
              </a:ext>
            </a:extLst>
          </p:cNvPr>
          <p:cNvCxnSpPr/>
          <p:nvPr/>
        </p:nvCxnSpPr>
        <p:spPr>
          <a:xfrm flipH="1">
            <a:off x="11251252" y="2672393"/>
            <a:ext cx="0" cy="418560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896A3F43-EEF6-4328-93CE-B2527E8D5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99701" 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221"/>
            <a:ext cx="10499001" cy="476372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FADF0FFC-A20A-4949-8303-64ECBAD1BE06}"/>
              </a:ext>
            </a:extLst>
          </p:cNvPr>
          <p:cNvGrpSpPr/>
          <p:nvPr/>
        </p:nvGrpSpPr>
        <p:grpSpPr>
          <a:xfrm>
            <a:off x="9919415" y="-1"/>
            <a:ext cx="2323980" cy="4768947"/>
            <a:chOff x="702016" y="0"/>
            <a:chExt cx="2309838" cy="567341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593EC93-4A53-4682-B514-968DA7ABF4C3}"/>
                </a:ext>
              </a:extLst>
            </p:cNvPr>
            <p:cNvCxnSpPr/>
            <p:nvPr/>
          </p:nvCxnSpPr>
          <p:spPr>
            <a:xfrm flipH="1">
              <a:off x="2025748" y="0"/>
              <a:ext cx="0" cy="33462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7963DB0-61F3-4BD2-8769-7B6729E7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4933" r="97982" t="565"/>
                      </a14:imgEffect>
                    </a14:imgLayer>
                  </a14:imgProps>
                </a:ext>
              </a:extLst>
            </a:blip>
            <a:srcRect b="37135" l="18096" r="22290"/>
            <a:stretch>
              <a:fillRect/>
            </a:stretch>
          </p:blipFill>
          <p:spPr>
            <a:xfrm>
              <a:off x="702016" y="2773378"/>
              <a:ext cx="2309838" cy="2900041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A080394B-F70E-426B-BD93-C2070190AC53}"/>
              </a:ext>
            </a:extLst>
          </p:cNvPr>
          <p:cNvSpPr/>
          <p:nvPr/>
        </p:nvSpPr>
        <p:spPr>
          <a:xfrm>
            <a:off x="281354" y="196948"/>
            <a:ext cx="11633981" cy="59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26">
            <a:extLst>
              <a:ext uri="{FF2B5EF4-FFF2-40B4-BE49-F238E27FC236}">
                <a16:creationId xmlns:a16="http://schemas.microsoft.com/office/drawing/2014/main" id="{FF0B64F0-9DAE-4395-8E46-875B6A4B4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936" y="4060342"/>
            <a:ext cx="695547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F8E3996-9CF7-4E2E-BA74-890200E10CD9}"/>
              </a:ext>
            </a:extLst>
          </p:cNvPr>
          <p:cNvSpPr/>
          <p:nvPr/>
        </p:nvSpPr>
        <p:spPr bwMode="auto">
          <a:xfrm>
            <a:off x="1754748" y="2826173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algn="ctr" blurRad="50800" dir="5400000" dist="127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altLang="en-US" lang="zh-CN" sz="3200">
                <a:solidFill>
                  <a:schemeClr val="tx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章   节   概   要 </a:t>
            </a:r>
          </a:p>
        </p:txBody>
      </p:sp>
    </p:spTree>
    <p:extLst>
      <p:ext uri="{BB962C8B-B14F-4D97-AF65-F5344CB8AC3E}">
        <p14:creationId val="278238591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6" presetSubtype="21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6FECD42-7C37-4AE0-8CE0-CC722CAB90D6}"/>
              </a:ext>
            </a:extLst>
          </p:cNvPr>
          <p:cNvSpPr/>
          <p:nvPr/>
        </p:nvSpPr>
        <p:spPr>
          <a:xfrm>
            <a:off x="1028310" y="1913206"/>
            <a:ext cx="2741832" cy="27418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ADF0FFC-A20A-4949-8303-64ECBAD1BE06}"/>
              </a:ext>
            </a:extLst>
          </p:cNvPr>
          <p:cNvGrpSpPr/>
          <p:nvPr/>
        </p:nvGrpSpPr>
        <p:grpSpPr>
          <a:xfrm>
            <a:off x="0" y="0"/>
            <a:ext cx="1028310" cy="2110154"/>
            <a:chOff x="702016" y="0"/>
            <a:chExt cx="2309838" cy="567341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593EC93-4A53-4682-B514-968DA7ABF4C3}"/>
                </a:ext>
              </a:extLst>
            </p:cNvPr>
            <p:cNvCxnSpPr/>
            <p:nvPr/>
          </p:nvCxnSpPr>
          <p:spPr>
            <a:xfrm flipH="1">
              <a:off x="2025748" y="0"/>
              <a:ext cx="0" cy="33462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7963DB0-61F3-4BD2-8769-7B6729E7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4933" r="97982" t="565"/>
                      </a14:imgEffect>
                    </a14:imgLayer>
                  </a14:imgProps>
                </a:ext>
              </a:extLst>
            </a:blip>
            <a:srcRect b="37135" l="18096" r="22290"/>
            <a:stretch>
              <a:fillRect/>
            </a:stretch>
          </p:blipFill>
          <p:spPr>
            <a:xfrm>
              <a:off x="702016" y="2773378"/>
              <a:ext cx="2309838" cy="2900041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A080394B-F70E-426B-BD93-C2070190AC53}"/>
              </a:ext>
            </a:extLst>
          </p:cNvPr>
          <p:cNvSpPr/>
          <p:nvPr/>
        </p:nvSpPr>
        <p:spPr>
          <a:xfrm>
            <a:off x="281354" y="196948"/>
            <a:ext cx="11633981" cy="59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064C647-8CBE-47BD-8DC9-87254BCCCE0B}"/>
              </a:ext>
            </a:extLst>
          </p:cNvPr>
          <p:cNvCxnSpPr/>
          <p:nvPr/>
        </p:nvCxnSpPr>
        <p:spPr>
          <a:xfrm flipH="1">
            <a:off x="11915335" y="4417255"/>
            <a:ext cx="0" cy="226760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占位符 9">
            <a:extLst>
              <a:ext uri="{FF2B5EF4-FFF2-40B4-BE49-F238E27FC236}">
                <a16:creationId xmlns:a16="http://schemas.microsoft.com/office/drawing/2014/main" id="{A12B9D09-5DFD-476D-9F39-06416AF9D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77107" y="2223157"/>
            <a:ext cx="3983827" cy="265588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2C906A5-630C-4787-B02E-79F2FF4C8DD9}"/>
              </a:ext>
            </a:extLst>
          </p:cNvPr>
          <p:cNvSpPr/>
          <p:nvPr/>
        </p:nvSpPr>
        <p:spPr>
          <a:xfrm>
            <a:off x="5909731" y="2420488"/>
            <a:ext cx="5372558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 sz="2000">
                <a:latin charset="-122" panose="02010609060101010101" pitchFamily="49" typeface="楷体"/>
                <a:ea charset="-122" panose="02010609060101010101" pitchFamily="49" typeface="楷体"/>
              </a:rPr>
              <a:t>点击添加小标题</a:t>
            </a:r>
          </a:p>
          <a:p>
            <a:pPr>
              <a:lnSpc>
                <a:spcPct val="200000"/>
              </a:lnSpc>
            </a:pPr>
            <a:r>
              <a:rPr altLang="en-US" b="1" lang="zh-CN" sz="2000"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9FD3CD1-0784-4111-AFE8-50EBB9BC5078}"/>
              </a:ext>
            </a:extLst>
          </p:cNvPr>
          <p:cNvSpPr/>
          <p:nvPr/>
        </p:nvSpPr>
        <p:spPr>
          <a:xfrm>
            <a:off x="5909731" y="4443892"/>
            <a:ext cx="5372558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 sz="2000">
                <a:latin charset="-122" panose="02010609060101010101" pitchFamily="49" typeface="楷体"/>
                <a:ea charset="-122" panose="02010609060101010101" pitchFamily="49" typeface="楷体"/>
              </a:rPr>
              <a:t>点击添加小标题</a:t>
            </a:r>
          </a:p>
          <a:p>
            <a:pPr>
              <a:lnSpc>
                <a:spcPct val="200000"/>
              </a:lnSpc>
            </a:pPr>
            <a:r>
              <a:rPr altLang="en-US" b="1" lang="zh-CN" sz="2000"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</p:spTree>
    <p:extLst>
      <p:ext uri="{BB962C8B-B14F-4D97-AF65-F5344CB8AC3E}">
        <p14:creationId val="357345199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FADF0FFC-A20A-4949-8303-64ECBAD1BE06}"/>
              </a:ext>
            </a:extLst>
          </p:cNvPr>
          <p:cNvGrpSpPr/>
          <p:nvPr/>
        </p:nvGrpSpPr>
        <p:grpSpPr>
          <a:xfrm>
            <a:off x="0" y="0"/>
            <a:ext cx="1028310" cy="2110154"/>
            <a:chOff x="702016" y="0"/>
            <a:chExt cx="2309838" cy="567341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593EC93-4A53-4682-B514-968DA7ABF4C3}"/>
                </a:ext>
              </a:extLst>
            </p:cNvPr>
            <p:cNvCxnSpPr/>
            <p:nvPr/>
          </p:nvCxnSpPr>
          <p:spPr>
            <a:xfrm flipH="1">
              <a:off x="2025748" y="0"/>
              <a:ext cx="0" cy="33462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7963DB0-61F3-4BD2-8769-7B6729E7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4933" r="97982" t="565"/>
                      </a14:imgEffect>
                    </a14:imgLayer>
                  </a14:imgProps>
                </a:ext>
              </a:extLst>
            </a:blip>
            <a:srcRect b="37135" l="18096" r="22290"/>
            <a:stretch>
              <a:fillRect/>
            </a:stretch>
          </p:blipFill>
          <p:spPr>
            <a:xfrm>
              <a:off x="702016" y="2773378"/>
              <a:ext cx="2309838" cy="2900041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A080394B-F70E-426B-BD93-C2070190AC53}"/>
              </a:ext>
            </a:extLst>
          </p:cNvPr>
          <p:cNvSpPr/>
          <p:nvPr/>
        </p:nvSpPr>
        <p:spPr>
          <a:xfrm>
            <a:off x="281354" y="196948"/>
            <a:ext cx="11633981" cy="59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064C647-8CBE-47BD-8DC9-87254BCCCE0B}"/>
              </a:ext>
            </a:extLst>
          </p:cNvPr>
          <p:cNvCxnSpPr/>
          <p:nvPr/>
        </p:nvCxnSpPr>
        <p:spPr>
          <a:xfrm flipH="1">
            <a:off x="11915335" y="4417255"/>
            <a:ext cx="0" cy="226760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D1FC87C7-D77E-44F9-BA33-5B6685B04EF9}"/>
              </a:ext>
            </a:extLst>
          </p:cNvPr>
          <p:cNvGrpSpPr/>
          <p:nvPr/>
        </p:nvGrpSpPr>
        <p:grpSpPr>
          <a:xfrm>
            <a:off x="5193747" y="1465636"/>
            <a:ext cx="5870229" cy="4443160"/>
            <a:chOff x="5010195" y="718755"/>
            <a:chExt cx="5870229" cy="445273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94AA051-8988-499F-B19D-04426DE49C40}"/>
                </a:ext>
              </a:extLst>
            </p:cNvPr>
            <p:cNvSpPr/>
            <p:nvPr/>
          </p:nvSpPr>
          <p:spPr>
            <a:xfrm>
              <a:off x="10141760" y="718755"/>
              <a:ext cx="738664" cy="44527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50800" dir="5400000" dist="38100" rotWithShape="0" sx="101000" sy="10100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latin charset="-122" panose="02010609060101010101" pitchFamily="49" typeface="楷体"/>
                <a:ea charset="-122" panose="02010609060101010101" pitchFamily="49" typeface="楷体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97E4869-13FA-48CD-90F5-8737C2A0400F}"/>
                </a:ext>
              </a:extLst>
            </p:cNvPr>
            <p:cNvSpPr txBox="1"/>
            <p:nvPr/>
          </p:nvSpPr>
          <p:spPr>
            <a:xfrm>
              <a:off x="10239712" y="789095"/>
              <a:ext cx="609600" cy="4284785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 algn="ctr"/>
              <a:r>
                <a:rPr altLang="en-US" lang="zh-CN" sz="2800">
                  <a:latin charset="-122" panose="02010609060101010101" pitchFamily="49" typeface="楷体"/>
                  <a:ea charset="-122" panose="02010609060101010101" pitchFamily="49" typeface="楷体"/>
                </a:rPr>
                <a:t>单击此处可添加标题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6A405D0-EF51-46D7-A3CF-23B962C8F150}"/>
                </a:ext>
              </a:extLst>
            </p:cNvPr>
            <p:cNvSpPr txBox="1"/>
            <p:nvPr/>
          </p:nvSpPr>
          <p:spPr>
            <a:xfrm>
              <a:off x="7329040" y="1256002"/>
              <a:ext cx="822960" cy="3915122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kern="0" lang="zh-CN" sz="14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点击输入本栏的具体文字，简明扼要的说明分项内容，此为概念图解，请根据您的具体内容酌情修改。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22966A8-EE1E-4BC3-8A3F-C03A0DAA68F8}"/>
                </a:ext>
              </a:extLst>
            </p:cNvPr>
            <p:cNvSpPr txBox="1"/>
            <p:nvPr/>
          </p:nvSpPr>
          <p:spPr>
            <a:xfrm>
              <a:off x="5010194" y="1256002"/>
              <a:ext cx="822960" cy="3915122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kern="0" lang="zh-CN" sz="14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点击输入本栏的具体文字，简明扼要的说明分项内容，此为概念图解，请根据您的具体内容酌情修改。</a:t>
              </a: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AB9EA436-2FB4-4D38-AB4B-5162C79A392A}"/>
                </a:ext>
              </a:extLst>
            </p:cNvPr>
            <p:cNvCxnSpPr/>
            <p:nvPr/>
          </p:nvCxnSpPr>
          <p:spPr>
            <a:xfrm flipH="1">
              <a:off x="6686017" y="1350929"/>
              <a:ext cx="0" cy="3392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6F4B6EF-CF03-4092-80F5-A358BC998CE0}"/>
                </a:ext>
              </a:extLst>
            </p:cNvPr>
            <p:cNvSpPr txBox="1"/>
            <p:nvPr/>
          </p:nvSpPr>
          <p:spPr>
            <a:xfrm>
              <a:off x="9022244" y="1270100"/>
              <a:ext cx="487680" cy="326003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b="1" lang="zh-CN" sz="2000">
                  <a:latin charset="-122" panose="02010609060101010101" pitchFamily="49" typeface="楷体"/>
                  <a:ea charset="-122" panose="02010609060101010101" pitchFamily="49" typeface="楷体"/>
                </a:rPr>
                <a:t>标题一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E69BE03-41B2-43C0-A496-33B14A21D569}"/>
                </a:ext>
              </a:extLst>
            </p:cNvPr>
            <p:cNvCxnSpPr/>
            <p:nvPr/>
          </p:nvCxnSpPr>
          <p:spPr>
            <a:xfrm flipH="1">
              <a:off x="8872626" y="1350928"/>
              <a:ext cx="0" cy="3392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C338FFC-88EC-4790-B660-9FE76E3F6E68}"/>
                </a:ext>
              </a:extLst>
            </p:cNvPr>
            <p:cNvSpPr txBox="1"/>
            <p:nvPr/>
          </p:nvSpPr>
          <p:spPr>
            <a:xfrm>
              <a:off x="6821138" y="1285519"/>
              <a:ext cx="487680" cy="3260031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r>
                <a:rPr altLang="en-US" b="1" lang="zh-CN" sz="2000">
                  <a:latin charset="-122" panose="02010609060101010101" pitchFamily="49" typeface="楷体"/>
                  <a:ea charset="-122" panose="02010609060101010101" pitchFamily="49" typeface="楷体"/>
                </a:rPr>
                <a:t>标题二</a:t>
              </a:r>
            </a:p>
          </p:txBody>
        </p:sp>
      </p:grpSp>
      <p:sp>
        <p:nvSpPr>
          <p:cNvPr id="21" name="Freeform 91">
            <a:extLst>
              <a:ext uri="{FF2B5EF4-FFF2-40B4-BE49-F238E27FC236}">
                <a16:creationId xmlns:a16="http://schemas.microsoft.com/office/drawing/2014/main" id="{91D07DD5-9CD2-4B2A-8268-E6AA446C5468}"/>
              </a:ext>
            </a:extLst>
          </p:cNvPr>
          <p:cNvSpPr>
            <a:spLocks noEditPoints="1"/>
          </p:cNvSpPr>
          <p:nvPr/>
        </p:nvSpPr>
        <p:spPr bwMode="auto">
          <a:xfrm>
            <a:off x="445318" y="2214330"/>
            <a:ext cx="4837543" cy="3597067"/>
          </a:xfrm>
          <a:custGeom>
            <a:gdLst>
              <a:gd fmla="*/ 704 w 1185" name="T0"/>
              <a:gd fmla="*/ 54 h 777" name="T1"/>
              <a:gd fmla="*/ 832 w 1185" name="T2"/>
              <a:gd fmla="*/ 54 h 777" name="T3"/>
              <a:gd fmla="*/ 938 w 1185" name="T4"/>
              <a:gd fmla="*/ 64 h 777" name="T5"/>
              <a:gd fmla="*/ 1077 w 1185" name="T6"/>
              <a:gd fmla="*/ 86 h 777" name="T7"/>
              <a:gd fmla="*/ 1185 w 1185" name="T8"/>
              <a:gd fmla="*/ 122 h 777" name="T9"/>
              <a:gd fmla="*/ 1117 w 1185" name="T10"/>
              <a:gd fmla="*/ 138 h 777" name="T11"/>
              <a:gd fmla="*/ 1028 w 1185" name="T12"/>
              <a:gd fmla="*/ 206 h 777" name="T13"/>
              <a:gd fmla="*/ 993 w 1185" name="T14"/>
              <a:gd fmla="*/ 227 h 777" name="T15"/>
              <a:gd fmla="*/ 1039 w 1185" name="T16"/>
              <a:gd fmla="*/ 157 h 777" name="T17"/>
              <a:gd fmla="*/ 938 w 1185" name="T18"/>
              <a:gd fmla="*/ 186 h 777" name="T19"/>
              <a:gd fmla="*/ 906 w 1185" name="T20"/>
              <a:gd fmla="*/ 235 h 777" name="T21"/>
              <a:gd fmla="*/ 850 w 1185" name="T22"/>
              <a:gd fmla="*/ 312 h 777" name="T23"/>
              <a:gd fmla="*/ 814 w 1185" name="T24"/>
              <a:gd fmla="*/ 331 h 777" name="T25"/>
              <a:gd fmla="*/ 798 w 1185" name="T26"/>
              <a:gd fmla="*/ 349 h 777" name="T27"/>
              <a:gd fmla="*/ 748 w 1185" name="T28"/>
              <a:gd fmla="*/ 441 h 777" name="T29"/>
              <a:gd fmla="*/ 720 w 1185" name="T30"/>
              <a:gd fmla="*/ 507 h 777" name="T31"/>
              <a:gd fmla="*/ 673 w 1185" name="T32"/>
              <a:gd fmla="*/ 516 h 777" name="T33"/>
              <a:gd fmla="*/ 663 w 1185" name="T34"/>
              <a:gd fmla="*/ 519 h 777" name="T35"/>
              <a:gd fmla="*/ 638 w 1185" name="T36"/>
              <a:gd fmla="*/ 453 h 777" name="T37"/>
              <a:gd fmla="*/ 558 w 1185" name="T38"/>
              <a:gd fmla="*/ 495 h 777" name="T39"/>
              <a:gd fmla="*/ 501 w 1185" name="T40"/>
              <a:gd fmla="*/ 436 h 777" name="T41"/>
              <a:gd fmla="*/ 394 w 1185" name="T42"/>
              <a:gd fmla="*/ 419 h 777" name="T43"/>
              <a:gd fmla="*/ 419 w 1185" name="T44"/>
              <a:gd fmla="*/ 464 h 777" name="T45"/>
              <a:gd fmla="*/ 341 w 1185" name="T46"/>
              <a:gd fmla="*/ 468 h 777" name="T47"/>
              <a:gd fmla="*/ 294 w 1185" name="T48"/>
              <a:gd fmla="*/ 411 h 777" name="T49"/>
              <a:gd fmla="*/ 331 w 1185" name="T50"/>
              <a:gd fmla="*/ 486 h 777" name="T51"/>
              <a:gd fmla="*/ 353 w 1185" name="T52"/>
              <a:gd fmla="*/ 563 h 777" name="T53"/>
              <a:gd fmla="*/ 310 w 1185" name="T54"/>
              <a:gd fmla="*/ 676 h 777" name="T55"/>
              <a:gd fmla="*/ 265 w 1185" name="T56"/>
              <a:gd fmla="*/ 763 h 777" name="T57"/>
              <a:gd fmla="*/ 178 w 1185" name="T58"/>
              <a:gd fmla="*/ 695 h 777" name="T59"/>
              <a:gd fmla="*/ 168 w 1185" name="T60"/>
              <a:gd fmla="*/ 593 h 777" name="T61"/>
              <a:gd fmla="*/ 35 w 1185" name="T62"/>
              <a:gd fmla="*/ 528 h 777" name="T63"/>
              <a:gd fmla="*/ 4 w 1185" name="T64"/>
              <a:gd fmla="*/ 443 h 777" name="T65"/>
              <a:gd fmla="*/ 122 w 1185" name="T66"/>
              <a:gd fmla="*/ 350 h 777" name="T67"/>
              <a:gd fmla="*/ 198 w 1185" name="T68"/>
              <a:gd fmla="*/ 385 h 777" name="T69"/>
              <a:gd fmla="*/ 285 w 1185" name="T70"/>
              <a:gd fmla="*/ 385 h 777" name="T71"/>
              <a:gd fmla="*/ 233 w 1185" name="T72"/>
              <a:gd fmla="*/ 328 h 777" name="T73"/>
              <a:gd fmla="*/ 192 w 1185" name="T74"/>
              <a:gd fmla="*/ 303 h 777" name="T75"/>
              <a:gd fmla="*/ 195 w 1185" name="T76"/>
              <a:gd fmla="*/ 325 h 777" name="T77"/>
              <a:gd fmla="*/ 119 w 1185" name="T78"/>
              <a:gd fmla="*/ 307 h 777" name="T79"/>
              <a:gd fmla="*/ 87 w 1185" name="T80"/>
              <a:gd fmla="*/ 305 h 777" name="T81"/>
              <a:gd fmla="*/ 119 w 1185" name="T82"/>
              <a:gd fmla="*/ 248 h 777" name="T83"/>
              <a:gd fmla="*/ 161 w 1185" name="T84"/>
              <a:gd fmla="*/ 220 h 777" name="T85"/>
              <a:gd fmla="*/ 238 w 1185" name="T86"/>
              <a:gd fmla="*/ 186 h 777" name="T87"/>
              <a:gd fmla="*/ 236 w 1185" name="T88"/>
              <a:gd fmla="*/ 148 h 777" name="T89"/>
              <a:gd fmla="*/ 209 w 1185" name="T90"/>
              <a:gd fmla="*/ 179 h 777" name="T91"/>
              <a:gd fmla="*/ 137 w 1185" name="T92"/>
              <a:gd fmla="*/ 189 h 777" name="T93"/>
              <a:gd fmla="*/ 171 w 1185" name="T94"/>
              <a:gd fmla="*/ 126 h 777" name="T95"/>
              <a:gd fmla="*/ 266 w 1185" name="T96"/>
              <a:gd fmla="*/ 79 h 777" name="T97"/>
              <a:gd fmla="*/ 299 w 1185" name="T98"/>
              <a:gd fmla="*/ 116 h 777" name="T99"/>
              <a:gd fmla="*/ 353 w 1185" name="T100"/>
              <a:gd fmla="*/ 101 h 777" name="T101"/>
              <a:gd fmla="*/ 449 w 1185" name="T102"/>
              <a:gd fmla="*/ 95 h 777" name="T103"/>
              <a:gd fmla="*/ 496 w 1185" name="T104"/>
              <a:gd fmla="*/ 63 h 777" name="T105"/>
              <a:gd fmla="*/ 530 w 1185" name="T106"/>
              <a:gd fmla="*/ 98 h 777" name="T107"/>
              <a:gd fmla="*/ 553 w 1185" name="T108"/>
              <a:gd fmla="*/ 61 h 777" name="T109"/>
              <a:gd fmla="*/ 669 w 1185" name="T110"/>
              <a:gd fmla="*/ 14 h 777" name="T111"/>
              <a:gd fmla="*/ 280 w 1185" name="T112"/>
              <a:gd fmla="*/ 281 h 777" name="T113"/>
              <a:gd fmla="*/ 338 w 1185" name="T114"/>
              <a:gd fmla="*/ 319 h 777" name="T115"/>
              <a:gd fmla="*/ 400 w 1185" name="T116"/>
              <a:gd fmla="*/ 310 h 777" name="T117"/>
              <a:gd fmla="*/ 380 w 1185" name="T118"/>
              <a:gd fmla="*/ 339 h 777" name="T119"/>
              <a:gd fmla="*/ 282 w 1185" name="T120"/>
              <a:gd fmla="*/ 573 h 777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w 1185" name="T183"/>
              <a:gd fmla="*/ 0 h 777" name="T184"/>
              <a:gd fmla="*/ 1185 w 1185" name="T185"/>
              <a:gd fmla="*/ 777 h 777" name="T186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T186" l="T183" r="T185" t="T184"/>
            <a:pathLst>
              <a:path h="777" w="1185">
                <a:moveTo>
                  <a:pt x="714" y="8"/>
                </a:moveTo>
                <a:cubicBezTo>
                  <a:pt x="714" y="10"/>
                  <a:pt x="716" y="9"/>
                  <a:pt x="718" y="9"/>
                </a:cubicBezTo>
                <a:cubicBezTo>
                  <a:pt x="718" y="11"/>
                  <a:pt x="716" y="11"/>
                  <a:pt x="714" y="11"/>
                </a:cubicBezTo>
                <a:cubicBezTo>
                  <a:pt x="720" y="17"/>
                  <a:pt x="726" y="8"/>
                  <a:pt x="736" y="11"/>
                </a:cubicBezTo>
                <a:cubicBezTo>
                  <a:pt x="739" y="14"/>
                  <a:pt x="743" y="17"/>
                  <a:pt x="748" y="18"/>
                </a:cubicBezTo>
                <a:cubicBezTo>
                  <a:pt x="748" y="20"/>
                  <a:pt x="747" y="22"/>
                  <a:pt x="748" y="23"/>
                </a:cubicBezTo>
                <a:cubicBezTo>
                  <a:pt x="748" y="25"/>
                  <a:pt x="751" y="25"/>
                  <a:pt x="750" y="28"/>
                </a:cubicBezTo>
                <a:cubicBezTo>
                  <a:pt x="747" y="27"/>
                  <a:pt x="748" y="30"/>
                  <a:pt x="748" y="32"/>
                </a:cubicBezTo>
                <a:cubicBezTo>
                  <a:pt x="746" y="31"/>
                  <a:pt x="744" y="30"/>
                  <a:pt x="742" y="30"/>
                </a:cubicBezTo>
                <a:cubicBezTo>
                  <a:pt x="740" y="31"/>
                  <a:pt x="742" y="33"/>
                  <a:pt x="741" y="33"/>
                </a:cubicBezTo>
                <a:cubicBezTo>
                  <a:pt x="740" y="33"/>
                  <a:pt x="739" y="32"/>
                  <a:pt x="738" y="32"/>
                </a:cubicBezTo>
                <a:cubicBezTo>
                  <a:pt x="737" y="32"/>
                  <a:pt x="734" y="34"/>
                  <a:pt x="729" y="33"/>
                </a:cubicBezTo>
                <a:cubicBezTo>
                  <a:pt x="728" y="33"/>
                  <a:pt x="729" y="35"/>
                  <a:pt x="728" y="36"/>
                </a:cubicBezTo>
                <a:cubicBezTo>
                  <a:pt x="728" y="36"/>
                  <a:pt x="725" y="36"/>
                  <a:pt x="725" y="36"/>
                </a:cubicBezTo>
                <a:cubicBezTo>
                  <a:pt x="724" y="37"/>
                  <a:pt x="727" y="38"/>
                  <a:pt x="725" y="42"/>
                </a:cubicBezTo>
                <a:cubicBezTo>
                  <a:pt x="724" y="39"/>
                  <a:pt x="718" y="42"/>
                  <a:pt x="721" y="43"/>
                </a:cubicBezTo>
                <a:cubicBezTo>
                  <a:pt x="718" y="46"/>
                  <a:pt x="713" y="44"/>
                  <a:pt x="710" y="46"/>
                </a:cubicBezTo>
                <a:cubicBezTo>
                  <a:pt x="707" y="47"/>
                  <a:pt x="706" y="51"/>
                  <a:pt x="703" y="50"/>
                </a:cubicBezTo>
                <a:cubicBezTo>
                  <a:pt x="703" y="52"/>
                  <a:pt x="703" y="54"/>
                  <a:pt x="701" y="54"/>
                </a:cubicBezTo>
                <a:cubicBezTo>
                  <a:pt x="702" y="56"/>
                  <a:pt x="703" y="54"/>
                  <a:pt x="704" y="54"/>
                </a:cubicBezTo>
                <a:cubicBezTo>
                  <a:pt x="708" y="54"/>
                  <a:pt x="710" y="51"/>
                  <a:pt x="712" y="50"/>
                </a:cubicBezTo>
                <a:cubicBezTo>
                  <a:pt x="715" y="49"/>
                  <a:pt x="715" y="52"/>
                  <a:pt x="717" y="51"/>
                </a:cubicBezTo>
                <a:cubicBezTo>
                  <a:pt x="718" y="51"/>
                  <a:pt x="718" y="49"/>
                  <a:pt x="720" y="49"/>
                </a:cubicBezTo>
                <a:cubicBezTo>
                  <a:pt x="722" y="47"/>
                  <a:pt x="726" y="49"/>
                  <a:pt x="729" y="47"/>
                </a:cubicBezTo>
                <a:cubicBezTo>
                  <a:pt x="731" y="46"/>
                  <a:pt x="728" y="45"/>
                  <a:pt x="731" y="44"/>
                </a:cubicBezTo>
                <a:cubicBezTo>
                  <a:pt x="731" y="44"/>
                  <a:pt x="733" y="45"/>
                  <a:pt x="734" y="44"/>
                </a:cubicBezTo>
                <a:cubicBezTo>
                  <a:pt x="734" y="44"/>
                  <a:pt x="735" y="42"/>
                  <a:pt x="735" y="42"/>
                </a:cubicBezTo>
                <a:cubicBezTo>
                  <a:pt x="735" y="41"/>
                  <a:pt x="739" y="43"/>
                  <a:pt x="741" y="43"/>
                </a:cubicBezTo>
                <a:cubicBezTo>
                  <a:pt x="744" y="43"/>
                  <a:pt x="744" y="42"/>
                  <a:pt x="748" y="42"/>
                </a:cubicBezTo>
                <a:cubicBezTo>
                  <a:pt x="748" y="46"/>
                  <a:pt x="748" y="46"/>
                  <a:pt x="748" y="46"/>
                </a:cubicBezTo>
                <a:cubicBezTo>
                  <a:pt x="749" y="44"/>
                  <a:pt x="750" y="45"/>
                  <a:pt x="750" y="47"/>
                </a:cubicBezTo>
                <a:cubicBezTo>
                  <a:pt x="758" y="46"/>
                  <a:pt x="770" y="48"/>
                  <a:pt x="781" y="47"/>
                </a:cubicBezTo>
                <a:cubicBezTo>
                  <a:pt x="781" y="53"/>
                  <a:pt x="791" y="49"/>
                  <a:pt x="790" y="56"/>
                </a:cubicBezTo>
                <a:cubicBezTo>
                  <a:pt x="791" y="53"/>
                  <a:pt x="793" y="56"/>
                  <a:pt x="795" y="56"/>
                </a:cubicBezTo>
                <a:cubicBezTo>
                  <a:pt x="799" y="56"/>
                  <a:pt x="805" y="54"/>
                  <a:pt x="806" y="56"/>
                </a:cubicBezTo>
                <a:cubicBezTo>
                  <a:pt x="809" y="55"/>
                  <a:pt x="807" y="49"/>
                  <a:pt x="809" y="49"/>
                </a:cubicBezTo>
                <a:cubicBezTo>
                  <a:pt x="814" y="50"/>
                  <a:pt x="819" y="49"/>
                  <a:pt x="823" y="50"/>
                </a:cubicBezTo>
                <a:cubicBezTo>
                  <a:pt x="823" y="50"/>
                  <a:pt x="823" y="51"/>
                  <a:pt x="823" y="51"/>
                </a:cubicBezTo>
                <a:cubicBezTo>
                  <a:pt x="826" y="52"/>
                  <a:pt x="828" y="51"/>
                  <a:pt x="830" y="51"/>
                </a:cubicBezTo>
                <a:cubicBezTo>
                  <a:pt x="831" y="52"/>
                  <a:pt x="831" y="54"/>
                  <a:pt x="832" y="54"/>
                </a:cubicBezTo>
                <a:cubicBezTo>
                  <a:pt x="834" y="55"/>
                  <a:pt x="838" y="53"/>
                  <a:pt x="839" y="56"/>
                </a:cubicBezTo>
                <a:cubicBezTo>
                  <a:pt x="838" y="58"/>
                  <a:pt x="838" y="62"/>
                  <a:pt x="835" y="61"/>
                </a:cubicBezTo>
                <a:cubicBezTo>
                  <a:pt x="835" y="64"/>
                  <a:pt x="837" y="64"/>
                  <a:pt x="840" y="64"/>
                </a:cubicBezTo>
                <a:cubicBezTo>
                  <a:pt x="839" y="72"/>
                  <a:pt x="845" y="73"/>
                  <a:pt x="849" y="77"/>
                </a:cubicBezTo>
                <a:cubicBezTo>
                  <a:pt x="851" y="75"/>
                  <a:pt x="854" y="74"/>
                  <a:pt x="856" y="72"/>
                </a:cubicBezTo>
                <a:cubicBezTo>
                  <a:pt x="857" y="72"/>
                  <a:pt x="856" y="69"/>
                  <a:pt x="857" y="68"/>
                </a:cubicBezTo>
                <a:cubicBezTo>
                  <a:pt x="858" y="68"/>
                  <a:pt x="860" y="69"/>
                  <a:pt x="860" y="67"/>
                </a:cubicBezTo>
                <a:cubicBezTo>
                  <a:pt x="864" y="66"/>
                  <a:pt x="862" y="70"/>
                  <a:pt x="864" y="71"/>
                </a:cubicBezTo>
                <a:cubicBezTo>
                  <a:pt x="874" y="71"/>
                  <a:pt x="874" y="71"/>
                  <a:pt x="874" y="71"/>
                </a:cubicBezTo>
                <a:cubicBezTo>
                  <a:pt x="875" y="70"/>
                  <a:pt x="879" y="71"/>
                  <a:pt x="878" y="67"/>
                </a:cubicBezTo>
                <a:cubicBezTo>
                  <a:pt x="883" y="68"/>
                  <a:pt x="893" y="64"/>
                  <a:pt x="893" y="70"/>
                </a:cubicBezTo>
                <a:cubicBezTo>
                  <a:pt x="897" y="70"/>
                  <a:pt x="896" y="65"/>
                  <a:pt x="902" y="67"/>
                </a:cubicBezTo>
                <a:cubicBezTo>
                  <a:pt x="902" y="65"/>
                  <a:pt x="900" y="66"/>
                  <a:pt x="899" y="65"/>
                </a:cubicBezTo>
                <a:cubicBezTo>
                  <a:pt x="900" y="64"/>
                  <a:pt x="900" y="62"/>
                  <a:pt x="902" y="61"/>
                </a:cubicBezTo>
                <a:cubicBezTo>
                  <a:pt x="906" y="61"/>
                  <a:pt x="905" y="56"/>
                  <a:pt x="910" y="58"/>
                </a:cubicBezTo>
                <a:cubicBezTo>
                  <a:pt x="912" y="58"/>
                  <a:pt x="911" y="57"/>
                  <a:pt x="910" y="57"/>
                </a:cubicBezTo>
                <a:cubicBezTo>
                  <a:pt x="913" y="54"/>
                  <a:pt x="917" y="56"/>
                  <a:pt x="922" y="56"/>
                </a:cubicBezTo>
                <a:cubicBezTo>
                  <a:pt x="920" y="63"/>
                  <a:pt x="929" y="53"/>
                  <a:pt x="927" y="60"/>
                </a:cubicBezTo>
                <a:cubicBezTo>
                  <a:pt x="933" y="61"/>
                  <a:pt x="938" y="59"/>
                  <a:pt x="943" y="58"/>
                </a:cubicBezTo>
                <a:cubicBezTo>
                  <a:pt x="943" y="62"/>
                  <a:pt x="937" y="60"/>
                  <a:pt x="938" y="64"/>
                </a:cubicBezTo>
                <a:cubicBezTo>
                  <a:pt x="939" y="67"/>
                  <a:pt x="944" y="65"/>
                  <a:pt x="947" y="65"/>
                </a:cubicBezTo>
                <a:cubicBezTo>
                  <a:pt x="952" y="66"/>
                  <a:pt x="956" y="66"/>
                  <a:pt x="961" y="64"/>
                </a:cubicBezTo>
                <a:cubicBezTo>
                  <a:pt x="962" y="69"/>
                  <a:pt x="969" y="69"/>
                  <a:pt x="971" y="74"/>
                </a:cubicBezTo>
                <a:cubicBezTo>
                  <a:pt x="973" y="73"/>
                  <a:pt x="975" y="75"/>
                  <a:pt x="978" y="75"/>
                </a:cubicBezTo>
                <a:cubicBezTo>
                  <a:pt x="986" y="76"/>
                  <a:pt x="996" y="74"/>
                  <a:pt x="1004" y="75"/>
                </a:cubicBezTo>
                <a:cubicBezTo>
                  <a:pt x="1008" y="76"/>
                  <a:pt x="1011" y="80"/>
                  <a:pt x="1014" y="78"/>
                </a:cubicBezTo>
                <a:cubicBezTo>
                  <a:pt x="1014" y="80"/>
                  <a:pt x="1015" y="81"/>
                  <a:pt x="1017" y="81"/>
                </a:cubicBezTo>
                <a:cubicBezTo>
                  <a:pt x="1017" y="86"/>
                  <a:pt x="1017" y="86"/>
                  <a:pt x="1017" y="86"/>
                </a:cubicBezTo>
                <a:cubicBezTo>
                  <a:pt x="1016" y="89"/>
                  <a:pt x="1022" y="87"/>
                  <a:pt x="1023" y="88"/>
                </a:cubicBezTo>
                <a:cubicBezTo>
                  <a:pt x="1024" y="90"/>
                  <a:pt x="1023" y="87"/>
                  <a:pt x="1025" y="88"/>
                </a:cubicBezTo>
                <a:cubicBezTo>
                  <a:pt x="1026" y="88"/>
                  <a:pt x="1025" y="89"/>
                  <a:pt x="1027" y="89"/>
                </a:cubicBezTo>
                <a:cubicBezTo>
                  <a:pt x="1029" y="89"/>
                  <a:pt x="1044" y="91"/>
                  <a:pt x="1045" y="89"/>
                </a:cubicBezTo>
                <a:cubicBezTo>
                  <a:pt x="1045" y="89"/>
                  <a:pt x="1045" y="88"/>
                  <a:pt x="1045" y="88"/>
                </a:cubicBezTo>
                <a:cubicBezTo>
                  <a:pt x="1046" y="88"/>
                  <a:pt x="1049" y="90"/>
                  <a:pt x="1049" y="89"/>
                </a:cubicBezTo>
                <a:cubicBezTo>
                  <a:pt x="1050" y="88"/>
                  <a:pt x="1053" y="87"/>
                  <a:pt x="1053" y="89"/>
                </a:cubicBezTo>
                <a:cubicBezTo>
                  <a:pt x="1056" y="87"/>
                  <a:pt x="1060" y="86"/>
                  <a:pt x="1065" y="85"/>
                </a:cubicBezTo>
                <a:cubicBezTo>
                  <a:pt x="1064" y="90"/>
                  <a:pt x="1066" y="92"/>
                  <a:pt x="1066" y="95"/>
                </a:cubicBezTo>
                <a:cubicBezTo>
                  <a:pt x="1072" y="95"/>
                  <a:pt x="1074" y="97"/>
                  <a:pt x="1079" y="95"/>
                </a:cubicBezTo>
                <a:cubicBezTo>
                  <a:pt x="1079" y="93"/>
                  <a:pt x="1078" y="92"/>
                  <a:pt x="1076" y="92"/>
                </a:cubicBezTo>
                <a:cubicBezTo>
                  <a:pt x="1077" y="91"/>
                  <a:pt x="1077" y="89"/>
                  <a:pt x="1077" y="86"/>
                </a:cubicBezTo>
                <a:cubicBezTo>
                  <a:pt x="1081" y="84"/>
                  <a:pt x="1089" y="85"/>
                  <a:pt x="1091" y="88"/>
                </a:cubicBezTo>
                <a:cubicBezTo>
                  <a:pt x="1097" y="88"/>
                  <a:pt x="1103" y="87"/>
                  <a:pt x="1109" y="88"/>
                </a:cubicBezTo>
                <a:cubicBezTo>
                  <a:pt x="1112" y="88"/>
                  <a:pt x="1116" y="91"/>
                  <a:pt x="1117" y="88"/>
                </a:cubicBezTo>
                <a:cubicBezTo>
                  <a:pt x="1119" y="89"/>
                  <a:pt x="1119" y="91"/>
                  <a:pt x="1124" y="92"/>
                </a:cubicBezTo>
                <a:cubicBezTo>
                  <a:pt x="1125" y="92"/>
                  <a:pt x="1126" y="95"/>
                  <a:pt x="1126" y="95"/>
                </a:cubicBezTo>
                <a:cubicBezTo>
                  <a:pt x="1127" y="95"/>
                  <a:pt x="1128" y="94"/>
                  <a:pt x="1128" y="94"/>
                </a:cubicBezTo>
                <a:cubicBezTo>
                  <a:pt x="1129" y="94"/>
                  <a:pt x="1128" y="95"/>
                  <a:pt x="1129" y="96"/>
                </a:cubicBezTo>
                <a:cubicBezTo>
                  <a:pt x="1130" y="97"/>
                  <a:pt x="1132" y="96"/>
                  <a:pt x="1132" y="96"/>
                </a:cubicBezTo>
                <a:cubicBezTo>
                  <a:pt x="1133" y="97"/>
                  <a:pt x="1135" y="98"/>
                  <a:pt x="1139" y="99"/>
                </a:cubicBezTo>
                <a:cubicBezTo>
                  <a:pt x="1141" y="100"/>
                  <a:pt x="1145" y="101"/>
                  <a:pt x="1147" y="102"/>
                </a:cubicBezTo>
                <a:cubicBezTo>
                  <a:pt x="1148" y="102"/>
                  <a:pt x="1148" y="104"/>
                  <a:pt x="1149" y="105"/>
                </a:cubicBezTo>
                <a:cubicBezTo>
                  <a:pt x="1149" y="105"/>
                  <a:pt x="1151" y="104"/>
                  <a:pt x="1152" y="105"/>
                </a:cubicBezTo>
                <a:cubicBezTo>
                  <a:pt x="1152" y="105"/>
                  <a:pt x="1151" y="107"/>
                  <a:pt x="1152" y="108"/>
                </a:cubicBezTo>
                <a:cubicBezTo>
                  <a:pt x="1152" y="108"/>
                  <a:pt x="1154" y="107"/>
                  <a:pt x="1154" y="108"/>
                </a:cubicBezTo>
                <a:cubicBezTo>
                  <a:pt x="1155" y="109"/>
                  <a:pt x="1153" y="114"/>
                  <a:pt x="1159" y="112"/>
                </a:cubicBezTo>
                <a:cubicBezTo>
                  <a:pt x="1159" y="122"/>
                  <a:pt x="1159" y="122"/>
                  <a:pt x="1159" y="122"/>
                </a:cubicBezTo>
                <a:cubicBezTo>
                  <a:pt x="1164" y="121"/>
                  <a:pt x="1168" y="120"/>
                  <a:pt x="1168" y="116"/>
                </a:cubicBezTo>
                <a:cubicBezTo>
                  <a:pt x="1173" y="118"/>
                  <a:pt x="1178" y="117"/>
                  <a:pt x="1181" y="119"/>
                </a:cubicBezTo>
                <a:cubicBezTo>
                  <a:pt x="1181" y="119"/>
                  <a:pt x="1181" y="121"/>
                  <a:pt x="1181" y="122"/>
                </a:cubicBezTo>
                <a:cubicBezTo>
                  <a:pt x="1182" y="122"/>
                  <a:pt x="1184" y="121"/>
                  <a:pt x="1185" y="122"/>
                </a:cubicBezTo>
                <a:cubicBezTo>
                  <a:pt x="1184" y="123"/>
                  <a:pt x="1182" y="123"/>
                  <a:pt x="1182" y="126"/>
                </a:cubicBezTo>
                <a:cubicBezTo>
                  <a:pt x="1180" y="126"/>
                  <a:pt x="1180" y="124"/>
                  <a:pt x="1178" y="124"/>
                </a:cubicBezTo>
                <a:cubicBezTo>
                  <a:pt x="1177" y="125"/>
                  <a:pt x="1177" y="128"/>
                  <a:pt x="1174" y="127"/>
                </a:cubicBezTo>
                <a:cubicBezTo>
                  <a:pt x="1175" y="129"/>
                  <a:pt x="1178" y="128"/>
                  <a:pt x="1177" y="133"/>
                </a:cubicBezTo>
                <a:cubicBezTo>
                  <a:pt x="1172" y="128"/>
                  <a:pt x="1176" y="135"/>
                  <a:pt x="1173" y="136"/>
                </a:cubicBezTo>
                <a:cubicBezTo>
                  <a:pt x="1171" y="136"/>
                  <a:pt x="1170" y="137"/>
                  <a:pt x="1170" y="138"/>
                </a:cubicBezTo>
                <a:cubicBezTo>
                  <a:pt x="1168" y="138"/>
                  <a:pt x="1167" y="138"/>
                  <a:pt x="1166" y="137"/>
                </a:cubicBezTo>
                <a:cubicBezTo>
                  <a:pt x="1165" y="136"/>
                  <a:pt x="1164" y="135"/>
                  <a:pt x="1163" y="134"/>
                </a:cubicBezTo>
                <a:cubicBezTo>
                  <a:pt x="1161" y="133"/>
                  <a:pt x="1159" y="134"/>
                  <a:pt x="1157" y="133"/>
                </a:cubicBezTo>
                <a:cubicBezTo>
                  <a:pt x="1156" y="132"/>
                  <a:pt x="1155" y="130"/>
                  <a:pt x="1154" y="130"/>
                </a:cubicBezTo>
                <a:cubicBezTo>
                  <a:pt x="1153" y="129"/>
                  <a:pt x="1150" y="130"/>
                  <a:pt x="1149" y="130"/>
                </a:cubicBezTo>
                <a:cubicBezTo>
                  <a:pt x="1148" y="130"/>
                  <a:pt x="1149" y="129"/>
                  <a:pt x="1147" y="129"/>
                </a:cubicBezTo>
                <a:cubicBezTo>
                  <a:pt x="1146" y="128"/>
                  <a:pt x="1144" y="123"/>
                  <a:pt x="1142" y="127"/>
                </a:cubicBezTo>
                <a:cubicBezTo>
                  <a:pt x="1140" y="127"/>
                  <a:pt x="1141" y="125"/>
                  <a:pt x="1140" y="123"/>
                </a:cubicBezTo>
                <a:cubicBezTo>
                  <a:pt x="1132" y="123"/>
                  <a:pt x="1132" y="123"/>
                  <a:pt x="1132" y="123"/>
                </a:cubicBezTo>
                <a:cubicBezTo>
                  <a:pt x="1129" y="123"/>
                  <a:pt x="1132" y="126"/>
                  <a:pt x="1132" y="126"/>
                </a:cubicBezTo>
                <a:cubicBezTo>
                  <a:pt x="1132" y="128"/>
                  <a:pt x="1129" y="128"/>
                  <a:pt x="1129" y="131"/>
                </a:cubicBezTo>
                <a:cubicBezTo>
                  <a:pt x="1123" y="131"/>
                  <a:pt x="1122" y="136"/>
                  <a:pt x="1115" y="134"/>
                </a:cubicBezTo>
                <a:cubicBezTo>
                  <a:pt x="1114" y="135"/>
                  <a:pt x="1114" y="137"/>
                  <a:pt x="1111" y="137"/>
                </a:cubicBezTo>
                <a:cubicBezTo>
                  <a:pt x="1111" y="139"/>
                  <a:pt x="1114" y="138"/>
                  <a:pt x="1117" y="138"/>
                </a:cubicBezTo>
                <a:cubicBezTo>
                  <a:pt x="1118" y="139"/>
                  <a:pt x="1119" y="141"/>
                  <a:pt x="1121" y="141"/>
                </a:cubicBezTo>
                <a:cubicBezTo>
                  <a:pt x="1120" y="146"/>
                  <a:pt x="1120" y="144"/>
                  <a:pt x="1122" y="147"/>
                </a:cubicBezTo>
                <a:cubicBezTo>
                  <a:pt x="1123" y="150"/>
                  <a:pt x="1127" y="150"/>
                  <a:pt x="1129" y="152"/>
                </a:cubicBezTo>
                <a:cubicBezTo>
                  <a:pt x="1129" y="152"/>
                  <a:pt x="1125" y="157"/>
                  <a:pt x="1125" y="157"/>
                </a:cubicBezTo>
                <a:cubicBezTo>
                  <a:pt x="1121" y="157"/>
                  <a:pt x="1121" y="153"/>
                  <a:pt x="1119" y="154"/>
                </a:cubicBezTo>
                <a:cubicBezTo>
                  <a:pt x="1120" y="154"/>
                  <a:pt x="1121" y="157"/>
                  <a:pt x="1119" y="157"/>
                </a:cubicBezTo>
                <a:cubicBezTo>
                  <a:pt x="1115" y="157"/>
                  <a:pt x="1108" y="156"/>
                  <a:pt x="1104" y="158"/>
                </a:cubicBezTo>
                <a:cubicBezTo>
                  <a:pt x="1101" y="159"/>
                  <a:pt x="1096" y="161"/>
                  <a:pt x="1097" y="164"/>
                </a:cubicBezTo>
                <a:cubicBezTo>
                  <a:pt x="1091" y="162"/>
                  <a:pt x="1090" y="167"/>
                  <a:pt x="1086" y="168"/>
                </a:cubicBezTo>
                <a:cubicBezTo>
                  <a:pt x="1085" y="169"/>
                  <a:pt x="1084" y="170"/>
                  <a:pt x="1083" y="171"/>
                </a:cubicBezTo>
                <a:cubicBezTo>
                  <a:pt x="1082" y="171"/>
                  <a:pt x="1080" y="173"/>
                  <a:pt x="1079" y="173"/>
                </a:cubicBezTo>
                <a:cubicBezTo>
                  <a:pt x="1077" y="174"/>
                  <a:pt x="1076" y="175"/>
                  <a:pt x="1076" y="176"/>
                </a:cubicBezTo>
                <a:cubicBezTo>
                  <a:pt x="1072" y="175"/>
                  <a:pt x="1064" y="178"/>
                  <a:pt x="1062" y="175"/>
                </a:cubicBezTo>
                <a:cubicBezTo>
                  <a:pt x="1060" y="176"/>
                  <a:pt x="1057" y="175"/>
                  <a:pt x="1058" y="179"/>
                </a:cubicBezTo>
                <a:cubicBezTo>
                  <a:pt x="1050" y="180"/>
                  <a:pt x="1049" y="180"/>
                  <a:pt x="1041" y="179"/>
                </a:cubicBezTo>
                <a:cubicBezTo>
                  <a:pt x="1040" y="179"/>
                  <a:pt x="1039" y="180"/>
                  <a:pt x="1038" y="180"/>
                </a:cubicBezTo>
                <a:cubicBezTo>
                  <a:pt x="1037" y="181"/>
                  <a:pt x="1034" y="182"/>
                  <a:pt x="1034" y="185"/>
                </a:cubicBezTo>
                <a:cubicBezTo>
                  <a:pt x="1034" y="189"/>
                  <a:pt x="1027" y="187"/>
                  <a:pt x="1028" y="193"/>
                </a:cubicBezTo>
                <a:cubicBezTo>
                  <a:pt x="1027" y="198"/>
                  <a:pt x="1032" y="197"/>
                  <a:pt x="1034" y="199"/>
                </a:cubicBezTo>
                <a:cubicBezTo>
                  <a:pt x="1033" y="202"/>
                  <a:pt x="1033" y="206"/>
                  <a:pt x="1028" y="206"/>
                </a:cubicBezTo>
                <a:cubicBezTo>
                  <a:pt x="1029" y="209"/>
                  <a:pt x="1028" y="210"/>
                  <a:pt x="1025" y="210"/>
                </a:cubicBezTo>
                <a:cubicBezTo>
                  <a:pt x="1025" y="216"/>
                  <a:pt x="1025" y="216"/>
                  <a:pt x="1025" y="216"/>
                </a:cubicBezTo>
                <a:cubicBezTo>
                  <a:pt x="1026" y="218"/>
                  <a:pt x="1028" y="214"/>
                  <a:pt x="1028" y="217"/>
                </a:cubicBezTo>
                <a:cubicBezTo>
                  <a:pt x="1029" y="220"/>
                  <a:pt x="1026" y="219"/>
                  <a:pt x="1025" y="220"/>
                </a:cubicBezTo>
                <a:cubicBezTo>
                  <a:pt x="1025" y="220"/>
                  <a:pt x="1024" y="224"/>
                  <a:pt x="1024" y="224"/>
                </a:cubicBezTo>
                <a:cubicBezTo>
                  <a:pt x="1022" y="225"/>
                  <a:pt x="1019" y="224"/>
                  <a:pt x="1017" y="225"/>
                </a:cubicBezTo>
                <a:cubicBezTo>
                  <a:pt x="1016" y="226"/>
                  <a:pt x="1018" y="230"/>
                  <a:pt x="1017" y="231"/>
                </a:cubicBezTo>
                <a:cubicBezTo>
                  <a:pt x="1016" y="232"/>
                  <a:pt x="1016" y="228"/>
                  <a:pt x="1015" y="228"/>
                </a:cubicBezTo>
                <a:cubicBezTo>
                  <a:pt x="1014" y="228"/>
                  <a:pt x="1011" y="229"/>
                  <a:pt x="1014" y="235"/>
                </a:cubicBezTo>
                <a:cubicBezTo>
                  <a:pt x="1011" y="234"/>
                  <a:pt x="1012" y="237"/>
                  <a:pt x="1011" y="238"/>
                </a:cubicBezTo>
                <a:cubicBezTo>
                  <a:pt x="1011" y="238"/>
                  <a:pt x="1009" y="238"/>
                  <a:pt x="1009" y="238"/>
                </a:cubicBezTo>
                <a:cubicBezTo>
                  <a:pt x="1008" y="239"/>
                  <a:pt x="1008" y="242"/>
                  <a:pt x="1006" y="241"/>
                </a:cubicBezTo>
                <a:cubicBezTo>
                  <a:pt x="1006" y="243"/>
                  <a:pt x="1004" y="244"/>
                  <a:pt x="1004" y="246"/>
                </a:cubicBezTo>
                <a:cubicBezTo>
                  <a:pt x="1002" y="247"/>
                  <a:pt x="999" y="246"/>
                  <a:pt x="999" y="248"/>
                </a:cubicBezTo>
                <a:cubicBezTo>
                  <a:pt x="997" y="247"/>
                  <a:pt x="999" y="246"/>
                  <a:pt x="999" y="244"/>
                </a:cubicBezTo>
                <a:cubicBezTo>
                  <a:pt x="999" y="244"/>
                  <a:pt x="997" y="243"/>
                  <a:pt x="997" y="242"/>
                </a:cubicBezTo>
                <a:cubicBezTo>
                  <a:pt x="997" y="241"/>
                  <a:pt x="997" y="240"/>
                  <a:pt x="997" y="239"/>
                </a:cubicBezTo>
                <a:cubicBezTo>
                  <a:pt x="996" y="239"/>
                  <a:pt x="995" y="237"/>
                  <a:pt x="994" y="237"/>
                </a:cubicBezTo>
                <a:cubicBezTo>
                  <a:pt x="994" y="236"/>
                  <a:pt x="993" y="235"/>
                  <a:pt x="992" y="235"/>
                </a:cubicBezTo>
                <a:cubicBezTo>
                  <a:pt x="993" y="233"/>
                  <a:pt x="993" y="230"/>
                  <a:pt x="993" y="227"/>
                </a:cubicBezTo>
                <a:cubicBezTo>
                  <a:pt x="993" y="224"/>
                  <a:pt x="992" y="224"/>
                  <a:pt x="992" y="223"/>
                </a:cubicBezTo>
                <a:cubicBezTo>
                  <a:pt x="991" y="217"/>
                  <a:pt x="993" y="211"/>
                  <a:pt x="992" y="207"/>
                </a:cubicBezTo>
                <a:cubicBezTo>
                  <a:pt x="997" y="211"/>
                  <a:pt x="992" y="205"/>
                  <a:pt x="994" y="202"/>
                </a:cubicBezTo>
                <a:cubicBezTo>
                  <a:pt x="995" y="201"/>
                  <a:pt x="996" y="206"/>
                  <a:pt x="997" y="203"/>
                </a:cubicBezTo>
                <a:cubicBezTo>
                  <a:pt x="997" y="202"/>
                  <a:pt x="997" y="201"/>
                  <a:pt x="997" y="200"/>
                </a:cubicBezTo>
                <a:cubicBezTo>
                  <a:pt x="999" y="198"/>
                  <a:pt x="1004" y="194"/>
                  <a:pt x="1006" y="193"/>
                </a:cubicBezTo>
                <a:cubicBezTo>
                  <a:pt x="1006" y="193"/>
                  <a:pt x="1008" y="193"/>
                  <a:pt x="1007" y="192"/>
                </a:cubicBezTo>
                <a:cubicBezTo>
                  <a:pt x="1005" y="190"/>
                  <a:pt x="1008" y="191"/>
                  <a:pt x="1010" y="190"/>
                </a:cubicBezTo>
                <a:cubicBezTo>
                  <a:pt x="1012" y="189"/>
                  <a:pt x="1013" y="187"/>
                  <a:pt x="1013" y="183"/>
                </a:cubicBezTo>
                <a:cubicBezTo>
                  <a:pt x="1013" y="183"/>
                  <a:pt x="1018" y="181"/>
                  <a:pt x="1017" y="180"/>
                </a:cubicBezTo>
                <a:cubicBezTo>
                  <a:pt x="1017" y="180"/>
                  <a:pt x="1016" y="180"/>
                  <a:pt x="1015" y="180"/>
                </a:cubicBezTo>
                <a:cubicBezTo>
                  <a:pt x="1016" y="180"/>
                  <a:pt x="1017" y="178"/>
                  <a:pt x="1017" y="178"/>
                </a:cubicBezTo>
                <a:cubicBezTo>
                  <a:pt x="1018" y="177"/>
                  <a:pt x="1020" y="181"/>
                  <a:pt x="1020" y="175"/>
                </a:cubicBezTo>
                <a:cubicBezTo>
                  <a:pt x="1022" y="175"/>
                  <a:pt x="1025" y="174"/>
                  <a:pt x="1027" y="173"/>
                </a:cubicBezTo>
                <a:cubicBezTo>
                  <a:pt x="1027" y="173"/>
                  <a:pt x="1028" y="171"/>
                  <a:pt x="1028" y="171"/>
                </a:cubicBezTo>
                <a:cubicBezTo>
                  <a:pt x="1029" y="170"/>
                  <a:pt x="1030" y="171"/>
                  <a:pt x="1031" y="171"/>
                </a:cubicBezTo>
                <a:cubicBezTo>
                  <a:pt x="1032" y="170"/>
                  <a:pt x="1033" y="169"/>
                  <a:pt x="1034" y="168"/>
                </a:cubicBezTo>
                <a:cubicBezTo>
                  <a:pt x="1034" y="167"/>
                  <a:pt x="1035" y="168"/>
                  <a:pt x="1035" y="166"/>
                </a:cubicBezTo>
                <a:cubicBezTo>
                  <a:pt x="1035" y="165"/>
                  <a:pt x="1037" y="161"/>
                  <a:pt x="1039" y="164"/>
                </a:cubicBezTo>
                <a:cubicBezTo>
                  <a:pt x="1039" y="157"/>
                  <a:pt x="1039" y="157"/>
                  <a:pt x="1039" y="157"/>
                </a:cubicBezTo>
                <a:cubicBezTo>
                  <a:pt x="1036" y="156"/>
                  <a:pt x="1034" y="157"/>
                  <a:pt x="1032" y="158"/>
                </a:cubicBezTo>
                <a:cubicBezTo>
                  <a:pt x="1032" y="159"/>
                  <a:pt x="1030" y="160"/>
                  <a:pt x="1030" y="161"/>
                </a:cubicBezTo>
                <a:cubicBezTo>
                  <a:pt x="1029" y="162"/>
                  <a:pt x="1028" y="161"/>
                  <a:pt x="1028" y="162"/>
                </a:cubicBezTo>
                <a:cubicBezTo>
                  <a:pt x="1028" y="165"/>
                  <a:pt x="1023" y="164"/>
                  <a:pt x="1023" y="168"/>
                </a:cubicBezTo>
                <a:cubicBezTo>
                  <a:pt x="1020" y="167"/>
                  <a:pt x="1018" y="168"/>
                  <a:pt x="1018" y="171"/>
                </a:cubicBezTo>
                <a:cubicBezTo>
                  <a:pt x="1017" y="171"/>
                  <a:pt x="1018" y="168"/>
                  <a:pt x="1017" y="168"/>
                </a:cubicBezTo>
                <a:cubicBezTo>
                  <a:pt x="1017" y="168"/>
                  <a:pt x="1014" y="168"/>
                  <a:pt x="1014" y="168"/>
                </a:cubicBezTo>
                <a:cubicBezTo>
                  <a:pt x="1014" y="167"/>
                  <a:pt x="1015" y="165"/>
                  <a:pt x="1014" y="164"/>
                </a:cubicBezTo>
                <a:cubicBezTo>
                  <a:pt x="1008" y="164"/>
                  <a:pt x="1004" y="163"/>
                  <a:pt x="1000" y="164"/>
                </a:cubicBezTo>
                <a:cubicBezTo>
                  <a:pt x="998" y="164"/>
                  <a:pt x="1000" y="166"/>
                  <a:pt x="999" y="166"/>
                </a:cubicBezTo>
                <a:cubicBezTo>
                  <a:pt x="997" y="168"/>
                  <a:pt x="995" y="167"/>
                  <a:pt x="993" y="168"/>
                </a:cubicBezTo>
                <a:cubicBezTo>
                  <a:pt x="991" y="169"/>
                  <a:pt x="991" y="170"/>
                  <a:pt x="989" y="172"/>
                </a:cubicBezTo>
                <a:cubicBezTo>
                  <a:pt x="988" y="173"/>
                  <a:pt x="987" y="175"/>
                  <a:pt x="985" y="175"/>
                </a:cubicBezTo>
                <a:cubicBezTo>
                  <a:pt x="983" y="179"/>
                  <a:pt x="987" y="178"/>
                  <a:pt x="986" y="182"/>
                </a:cubicBezTo>
                <a:cubicBezTo>
                  <a:pt x="984" y="182"/>
                  <a:pt x="983" y="184"/>
                  <a:pt x="983" y="186"/>
                </a:cubicBezTo>
                <a:cubicBezTo>
                  <a:pt x="977" y="185"/>
                  <a:pt x="976" y="188"/>
                  <a:pt x="971" y="187"/>
                </a:cubicBezTo>
                <a:cubicBezTo>
                  <a:pt x="969" y="186"/>
                  <a:pt x="970" y="185"/>
                  <a:pt x="971" y="183"/>
                </a:cubicBezTo>
                <a:cubicBezTo>
                  <a:pt x="968" y="184"/>
                  <a:pt x="968" y="182"/>
                  <a:pt x="968" y="180"/>
                </a:cubicBezTo>
                <a:cubicBezTo>
                  <a:pt x="966" y="180"/>
                  <a:pt x="962" y="181"/>
                  <a:pt x="962" y="179"/>
                </a:cubicBezTo>
                <a:cubicBezTo>
                  <a:pt x="956" y="183"/>
                  <a:pt x="947" y="185"/>
                  <a:pt x="938" y="186"/>
                </a:cubicBezTo>
                <a:cubicBezTo>
                  <a:pt x="938" y="184"/>
                  <a:pt x="934" y="185"/>
                  <a:pt x="936" y="180"/>
                </a:cubicBezTo>
                <a:cubicBezTo>
                  <a:pt x="930" y="180"/>
                  <a:pt x="930" y="180"/>
                  <a:pt x="930" y="180"/>
                </a:cubicBezTo>
                <a:cubicBezTo>
                  <a:pt x="924" y="182"/>
                  <a:pt x="919" y="184"/>
                  <a:pt x="915" y="186"/>
                </a:cubicBezTo>
                <a:cubicBezTo>
                  <a:pt x="911" y="188"/>
                  <a:pt x="908" y="192"/>
                  <a:pt x="903" y="193"/>
                </a:cubicBezTo>
                <a:cubicBezTo>
                  <a:pt x="904" y="196"/>
                  <a:pt x="903" y="197"/>
                  <a:pt x="900" y="197"/>
                </a:cubicBezTo>
                <a:cubicBezTo>
                  <a:pt x="902" y="201"/>
                  <a:pt x="898" y="201"/>
                  <a:pt x="899" y="204"/>
                </a:cubicBezTo>
                <a:cubicBezTo>
                  <a:pt x="896" y="202"/>
                  <a:pt x="894" y="210"/>
                  <a:pt x="892" y="209"/>
                </a:cubicBezTo>
                <a:cubicBezTo>
                  <a:pt x="889" y="206"/>
                  <a:pt x="892" y="210"/>
                  <a:pt x="888" y="210"/>
                </a:cubicBezTo>
                <a:cubicBezTo>
                  <a:pt x="885" y="210"/>
                  <a:pt x="885" y="211"/>
                  <a:pt x="885" y="213"/>
                </a:cubicBezTo>
                <a:cubicBezTo>
                  <a:pt x="878" y="210"/>
                  <a:pt x="881" y="218"/>
                  <a:pt x="875" y="217"/>
                </a:cubicBezTo>
                <a:cubicBezTo>
                  <a:pt x="876" y="218"/>
                  <a:pt x="880" y="224"/>
                  <a:pt x="881" y="221"/>
                </a:cubicBezTo>
                <a:cubicBezTo>
                  <a:pt x="883" y="222"/>
                  <a:pt x="882" y="225"/>
                  <a:pt x="882" y="227"/>
                </a:cubicBezTo>
                <a:cubicBezTo>
                  <a:pt x="884" y="225"/>
                  <a:pt x="886" y="228"/>
                  <a:pt x="886" y="228"/>
                </a:cubicBezTo>
                <a:cubicBezTo>
                  <a:pt x="888" y="228"/>
                  <a:pt x="889" y="226"/>
                  <a:pt x="892" y="227"/>
                </a:cubicBezTo>
                <a:cubicBezTo>
                  <a:pt x="892" y="227"/>
                  <a:pt x="894" y="228"/>
                  <a:pt x="893" y="228"/>
                </a:cubicBezTo>
                <a:cubicBezTo>
                  <a:pt x="895" y="228"/>
                  <a:pt x="897" y="224"/>
                  <a:pt x="898" y="227"/>
                </a:cubicBezTo>
                <a:cubicBezTo>
                  <a:pt x="899" y="227"/>
                  <a:pt x="899" y="225"/>
                  <a:pt x="899" y="224"/>
                </a:cubicBezTo>
                <a:cubicBezTo>
                  <a:pt x="901" y="225"/>
                  <a:pt x="901" y="235"/>
                  <a:pt x="905" y="230"/>
                </a:cubicBezTo>
                <a:cubicBezTo>
                  <a:pt x="908" y="229"/>
                  <a:pt x="904" y="236"/>
                  <a:pt x="909" y="234"/>
                </a:cubicBezTo>
                <a:cubicBezTo>
                  <a:pt x="909" y="235"/>
                  <a:pt x="906" y="234"/>
                  <a:pt x="906" y="235"/>
                </a:cubicBezTo>
                <a:cubicBezTo>
                  <a:pt x="906" y="235"/>
                  <a:pt x="908" y="239"/>
                  <a:pt x="907" y="241"/>
                </a:cubicBezTo>
                <a:cubicBezTo>
                  <a:pt x="907" y="241"/>
                  <a:pt x="906" y="241"/>
                  <a:pt x="906" y="242"/>
                </a:cubicBezTo>
                <a:cubicBezTo>
                  <a:pt x="906" y="243"/>
                  <a:pt x="905" y="244"/>
                  <a:pt x="905" y="245"/>
                </a:cubicBezTo>
                <a:cubicBezTo>
                  <a:pt x="904" y="249"/>
                  <a:pt x="907" y="258"/>
                  <a:pt x="902" y="253"/>
                </a:cubicBezTo>
                <a:cubicBezTo>
                  <a:pt x="903" y="266"/>
                  <a:pt x="897" y="271"/>
                  <a:pt x="895" y="280"/>
                </a:cubicBezTo>
                <a:cubicBezTo>
                  <a:pt x="893" y="282"/>
                  <a:pt x="893" y="281"/>
                  <a:pt x="891" y="280"/>
                </a:cubicBezTo>
                <a:cubicBezTo>
                  <a:pt x="890" y="281"/>
                  <a:pt x="891" y="283"/>
                  <a:pt x="891" y="284"/>
                </a:cubicBezTo>
                <a:cubicBezTo>
                  <a:pt x="890" y="286"/>
                  <a:pt x="888" y="285"/>
                  <a:pt x="886" y="286"/>
                </a:cubicBezTo>
                <a:cubicBezTo>
                  <a:pt x="886" y="286"/>
                  <a:pt x="887" y="288"/>
                  <a:pt x="886" y="288"/>
                </a:cubicBezTo>
                <a:cubicBezTo>
                  <a:pt x="886" y="289"/>
                  <a:pt x="884" y="288"/>
                  <a:pt x="884" y="288"/>
                </a:cubicBezTo>
                <a:cubicBezTo>
                  <a:pt x="883" y="289"/>
                  <a:pt x="885" y="290"/>
                  <a:pt x="885" y="290"/>
                </a:cubicBezTo>
                <a:cubicBezTo>
                  <a:pt x="884" y="291"/>
                  <a:pt x="882" y="291"/>
                  <a:pt x="881" y="293"/>
                </a:cubicBezTo>
                <a:cubicBezTo>
                  <a:pt x="880" y="294"/>
                  <a:pt x="880" y="296"/>
                  <a:pt x="879" y="297"/>
                </a:cubicBezTo>
                <a:cubicBezTo>
                  <a:pt x="878" y="298"/>
                  <a:pt x="877" y="297"/>
                  <a:pt x="875" y="298"/>
                </a:cubicBezTo>
                <a:cubicBezTo>
                  <a:pt x="874" y="299"/>
                  <a:pt x="875" y="301"/>
                  <a:pt x="874" y="303"/>
                </a:cubicBezTo>
                <a:cubicBezTo>
                  <a:pt x="873" y="303"/>
                  <a:pt x="871" y="302"/>
                  <a:pt x="871" y="303"/>
                </a:cubicBezTo>
                <a:cubicBezTo>
                  <a:pt x="871" y="303"/>
                  <a:pt x="871" y="306"/>
                  <a:pt x="870" y="305"/>
                </a:cubicBezTo>
                <a:cubicBezTo>
                  <a:pt x="869" y="304"/>
                  <a:pt x="867" y="304"/>
                  <a:pt x="867" y="308"/>
                </a:cubicBezTo>
                <a:cubicBezTo>
                  <a:pt x="860" y="309"/>
                  <a:pt x="860" y="308"/>
                  <a:pt x="853" y="308"/>
                </a:cubicBezTo>
                <a:cubicBezTo>
                  <a:pt x="853" y="309"/>
                  <a:pt x="847" y="312"/>
                  <a:pt x="850" y="312"/>
                </a:cubicBezTo>
                <a:cubicBezTo>
                  <a:pt x="851" y="315"/>
                  <a:pt x="840" y="313"/>
                  <a:pt x="846" y="315"/>
                </a:cubicBezTo>
                <a:cubicBezTo>
                  <a:pt x="845" y="317"/>
                  <a:pt x="843" y="317"/>
                  <a:pt x="843" y="315"/>
                </a:cubicBezTo>
                <a:cubicBezTo>
                  <a:pt x="839" y="318"/>
                  <a:pt x="841" y="321"/>
                  <a:pt x="842" y="326"/>
                </a:cubicBezTo>
                <a:cubicBezTo>
                  <a:pt x="837" y="327"/>
                  <a:pt x="839" y="327"/>
                  <a:pt x="835" y="326"/>
                </a:cubicBezTo>
                <a:cubicBezTo>
                  <a:pt x="836" y="328"/>
                  <a:pt x="836" y="329"/>
                  <a:pt x="833" y="329"/>
                </a:cubicBezTo>
                <a:cubicBezTo>
                  <a:pt x="833" y="332"/>
                  <a:pt x="834" y="344"/>
                  <a:pt x="836" y="340"/>
                </a:cubicBezTo>
                <a:cubicBezTo>
                  <a:pt x="839" y="340"/>
                  <a:pt x="836" y="351"/>
                  <a:pt x="840" y="352"/>
                </a:cubicBezTo>
                <a:cubicBezTo>
                  <a:pt x="844" y="352"/>
                  <a:pt x="839" y="356"/>
                  <a:pt x="843" y="357"/>
                </a:cubicBezTo>
                <a:cubicBezTo>
                  <a:pt x="842" y="357"/>
                  <a:pt x="842" y="360"/>
                  <a:pt x="842" y="360"/>
                </a:cubicBezTo>
                <a:cubicBezTo>
                  <a:pt x="840" y="361"/>
                  <a:pt x="839" y="359"/>
                  <a:pt x="839" y="359"/>
                </a:cubicBezTo>
                <a:cubicBezTo>
                  <a:pt x="837" y="359"/>
                  <a:pt x="838" y="361"/>
                  <a:pt x="837" y="361"/>
                </a:cubicBezTo>
                <a:cubicBezTo>
                  <a:pt x="836" y="362"/>
                  <a:pt x="834" y="361"/>
                  <a:pt x="833" y="361"/>
                </a:cubicBezTo>
                <a:cubicBezTo>
                  <a:pt x="830" y="362"/>
                  <a:pt x="826" y="365"/>
                  <a:pt x="823" y="363"/>
                </a:cubicBezTo>
                <a:cubicBezTo>
                  <a:pt x="823" y="360"/>
                  <a:pt x="824" y="359"/>
                  <a:pt x="825" y="357"/>
                </a:cubicBezTo>
                <a:cubicBezTo>
                  <a:pt x="825" y="354"/>
                  <a:pt x="823" y="350"/>
                  <a:pt x="826" y="349"/>
                </a:cubicBezTo>
                <a:cubicBezTo>
                  <a:pt x="826" y="347"/>
                  <a:pt x="822" y="348"/>
                  <a:pt x="823" y="343"/>
                </a:cubicBezTo>
                <a:cubicBezTo>
                  <a:pt x="820" y="342"/>
                  <a:pt x="818" y="344"/>
                  <a:pt x="815" y="340"/>
                </a:cubicBezTo>
                <a:cubicBezTo>
                  <a:pt x="814" y="336"/>
                  <a:pt x="820" y="339"/>
                  <a:pt x="818" y="333"/>
                </a:cubicBezTo>
                <a:cubicBezTo>
                  <a:pt x="817" y="332"/>
                  <a:pt x="816" y="333"/>
                  <a:pt x="816" y="333"/>
                </a:cubicBezTo>
                <a:cubicBezTo>
                  <a:pt x="815" y="333"/>
                  <a:pt x="814" y="332"/>
                  <a:pt x="814" y="331"/>
                </a:cubicBezTo>
                <a:cubicBezTo>
                  <a:pt x="813" y="330"/>
                  <a:pt x="811" y="329"/>
                  <a:pt x="811" y="328"/>
                </a:cubicBezTo>
                <a:cubicBezTo>
                  <a:pt x="810" y="329"/>
                  <a:pt x="808" y="329"/>
                  <a:pt x="806" y="329"/>
                </a:cubicBezTo>
                <a:cubicBezTo>
                  <a:pt x="805" y="329"/>
                  <a:pt x="806" y="331"/>
                  <a:pt x="806" y="331"/>
                </a:cubicBezTo>
                <a:cubicBezTo>
                  <a:pt x="806" y="335"/>
                  <a:pt x="803" y="327"/>
                  <a:pt x="804" y="333"/>
                </a:cubicBezTo>
                <a:cubicBezTo>
                  <a:pt x="800" y="330"/>
                  <a:pt x="800" y="337"/>
                  <a:pt x="795" y="333"/>
                </a:cubicBezTo>
                <a:cubicBezTo>
                  <a:pt x="799" y="330"/>
                  <a:pt x="795" y="328"/>
                  <a:pt x="799" y="325"/>
                </a:cubicBezTo>
                <a:cubicBezTo>
                  <a:pt x="802" y="323"/>
                  <a:pt x="793" y="324"/>
                  <a:pt x="792" y="326"/>
                </a:cubicBezTo>
                <a:cubicBezTo>
                  <a:pt x="792" y="330"/>
                  <a:pt x="790" y="325"/>
                  <a:pt x="791" y="325"/>
                </a:cubicBezTo>
                <a:cubicBezTo>
                  <a:pt x="788" y="325"/>
                  <a:pt x="789" y="329"/>
                  <a:pt x="787" y="329"/>
                </a:cubicBezTo>
                <a:cubicBezTo>
                  <a:pt x="786" y="329"/>
                  <a:pt x="783" y="331"/>
                  <a:pt x="783" y="332"/>
                </a:cubicBezTo>
                <a:cubicBezTo>
                  <a:pt x="782" y="333"/>
                  <a:pt x="781" y="333"/>
                  <a:pt x="781" y="335"/>
                </a:cubicBezTo>
                <a:cubicBezTo>
                  <a:pt x="776" y="334"/>
                  <a:pt x="777" y="334"/>
                  <a:pt x="771" y="335"/>
                </a:cubicBezTo>
                <a:cubicBezTo>
                  <a:pt x="773" y="335"/>
                  <a:pt x="772" y="338"/>
                  <a:pt x="773" y="339"/>
                </a:cubicBezTo>
                <a:cubicBezTo>
                  <a:pt x="774" y="340"/>
                  <a:pt x="776" y="338"/>
                  <a:pt x="777" y="339"/>
                </a:cubicBezTo>
                <a:cubicBezTo>
                  <a:pt x="777" y="339"/>
                  <a:pt x="777" y="341"/>
                  <a:pt x="777" y="342"/>
                </a:cubicBezTo>
                <a:cubicBezTo>
                  <a:pt x="778" y="342"/>
                  <a:pt x="780" y="341"/>
                  <a:pt x="781" y="342"/>
                </a:cubicBezTo>
                <a:cubicBezTo>
                  <a:pt x="782" y="342"/>
                  <a:pt x="781" y="344"/>
                  <a:pt x="781" y="345"/>
                </a:cubicBezTo>
                <a:cubicBezTo>
                  <a:pt x="782" y="346"/>
                  <a:pt x="784" y="345"/>
                  <a:pt x="785" y="346"/>
                </a:cubicBezTo>
                <a:cubicBezTo>
                  <a:pt x="787" y="346"/>
                  <a:pt x="786" y="343"/>
                  <a:pt x="788" y="343"/>
                </a:cubicBezTo>
                <a:cubicBezTo>
                  <a:pt x="794" y="343"/>
                  <a:pt x="798" y="344"/>
                  <a:pt x="798" y="349"/>
                </a:cubicBezTo>
                <a:cubicBezTo>
                  <a:pt x="796" y="351"/>
                  <a:pt x="793" y="351"/>
                  <a:pt x="791" y="349"/>
                </a:cubicBezTo>
                <a:cubicBezTo>
                  <a:pt x="790" y="350"/>
                  <a:pt x="789" y="353"/>
                  <a:pt x="790" y="356"/>
                </a:cubicBezTo>
                <a:cubicBezTo>
                  <a:pt x="787" y="355"/>
                  <a:pt x="787" y="357"/>
                  <a:pt x="788" y="357"/>
                </a:cubicBezTo>
                <a:cubicBezTo>
                  <a:pt x="788" y="359"/>
                  <a:pt x="785" y="358"/>
                  <a:pt x="783" y="359"/>
                </a:cubicBezTo>
                <a:cubicBezTo>
                  <a:pt x="785" y="364"/>
                  <a:pt x="790" y="366"/>
                  <a:pt x="790" y="373"/>
                </a:cubicBezTo>
                <a:cubicBezTo>
                  <a:pt x="793" y="368"/>
                  <a:pt x="791" y="372"/>
                  <a:pt x="794" y="374"/>
                </a:cubicBezTo>
                <a:cubicBezTo>
                  <a:pt x="793" y="379"/>
                  <a:pt x="795" y="386"/>
                  <a:pt x="792" y="389"/>
                </a:cubicBezTo>
                <a:cubicBezTo>
                  <a:pt x="795" y="393"/>
                  <a:pt x="796" y="397"/>
                  <a:pt x="795" y="404"/>
                </a:cubicBezTo>
                <a:cubicBezTo>
                  <a:pt x="791" y="400"/>
                  <a:pt x="793" y="410"/>
                  <a:pt x="791" y="408"/>
                </a:cubicBezTo>
                <a:cubicBezTo>
                  <a:pt x="789" y="406"/>
                  <a:pt x="791" y="408"/>
                  <a:pt x="790" y="409"/>
                </a:cubicBezTo>
                <a:cubicBezTo>
                  <a:pt x="789" y="410"/>
                  <a:pt x="786" y="410"/>
                  <a:pt x="787" y="415"/>
                </a:cubicBezTo>
                <a:cubicBezTo>
                  <a:pt x="782" y="413"/>
                  <a:pt x="786" y="419"/>
                  <a:pt x="781" y="418"/>
                </a:cubicBezTo>
                <a:cubicBezTo>
                  <a:pt x="785" y="421"/>
                  <a:pt x="775" y="423"/>
                  <a:pt x="777" y="425"/>
                </a:cubicBezTo>
                <a:cubicBezTo>
                  <a:pt x="779" y="427"/>
                  <a:pt x="776" y="425"/>
                  <a:pt x="774" y="427"/>
                </a:cubicBezTo>
                <a:cubicBezTo>
                  <a:pt x="773" y="428"/>
                  <a:pt x="774" y="430"/>
                  <a:pt x="773" y="432"/>
                </a:cubicBezTo>
                <a:cubicBezTo>
                  <a:pt x="772" y="432"/>
                  <a:pt x="770" y="431"/>
                  <a:pt x="770" y="432"/>
                </a:cubicBezTo>
                <a:cubicBezTo>
                  <a:pt x="770" y="432"/>
                  <a:pt x="770" y="434"/>
                  <a:pt x="770" y="434"/>
                </a:cubicBezTo>
                <a:cubicBezTo>
                  <a:pt x="769" y="436"/>
                  <a:pt x="764" y="433"/>
                  <a:pt x="766" y="437"/>
                </a:cubicBezTo>
                <a:cubicBezTo>
                  <a:pt x="757" y="438"/>
                  <a:pt x="758" y="438"/>
                  <a:pt x="749" y="437"/>
                </a:cubicBezTo>
                <a:cubicBezTo>
                  <a:pt x="747" y="437"/>
                  <a:pt x="748" y="440"/>
                  <a:pt x="748" y="441"/>
                </a:cubicBezTo>
                <a:cubicBezTo>
                  <a:pt x="744" y="439"/>
                  <a:pt x="740" y="445"/>
                  <a:pt x="739" y="444"/>
                </a:cubicBezTo>
                <a:cubicBezTo>
                  <a:pt x="737" y="442"/>
                  <a:pt x="739" y="446"/>
                  <a:pt x="734" y="446"/>
                </a:cubicBezTo>
                <a:cubicBezTo>
                  <a:pt x="731" y="446"/>
                  <a:pt x="735" y="448"/>
                  <a:pt x="732" y="448"/>
                </a:cubicBezTo>
                <a:cubicBezTo>
                  <a:pt x="729" y="452"/>
                  <a:pt x="727" y="446"/>
                  <a:pt x="724" y="446"/>
                </a:cubicBezTo>
                <a:cubicBezTo>
                  <a:pt x="719" y="445"/>
                  <a:pt x="719" y="447"/>
                  <a:pt x="715" y="447"/>
                </a:cubicBezTo>
                <a:cubicBezTo>
                  <a:pt x="713" y="448"/>
                  <a:pt x="713" y="450"/>
                  <a:pt x="712" y="453"/>
                </a:cubicBezTo>
                <a:cubicBezTo>
                  <a:pt x="708" y="451"/>
                  <a:pt x="708" y="455"/>
                  <a:pt x="705" y="455"/>
                </a:cubicBezTo>
                <a:cubicBezTo>
                  <a:pt x="704" y="459"/>
                  <a:pt x="708" y="458"/>
                  <a:pt x="708" y="461"/>
                </a:cubicBezTo>
                <a:cubicBezTo>
                  <a:pt x="708" y="462"/>
                  <a:pt x="708" y="464"/>
                  <a:pt x="710" y="464"/>
                </a:cubicBezTo>
                <a:cubicBezTo>
                  <a:pt x="711" y="464"/>
                  <a:pt x="710" y="466"/>
                  <a:pt x="711" y="467"/>
                </a:cubicBezTo>
                <a:cubicBezTo>
                  <a:pt x="712" y="468"/>
                  <a:pt x="714" y="467"/>
                  <a:pt x="715" y="468"/>
                </a:cubicBezTo>
                <a:cubicBezTo>
                  <a:pt x="716" y="468"/>
                  <a:pt x="715" y="470"/>
                  <a:pt x="715" y="471"/>
                </a:cubicBezTo>
                <a:cubicBezTo>
                  <a:pt x="716" y="471"/>
                  <a:pt x="718" y="470"/>
                  <a:pt x="718" y="471"/>
                </a:cubicBezTo>
                <a:cubicBezTo>
                  <a:pt x="719" y="472"/>
                  <a:pt x="719" y="476"/>
                  <a:pt x="721" y="478"/>
                </a:cubicBezTo>
                <a:cubicBezTo>
                  <a:pt x="722" y="479"/>
                  <a:pt x="725" y="482"/>
                  <a:pt x="725" y="482"/>
                </a:cubicBezTo>
                <a:cubicBezTo>
                  <a:pt x="726" y="484"/>
                  <a:pt x="725" y="486"/>
                  <a:pt x="725" y="488"/>
                </a:cubicBezTo>
                <a:cubicBezTo>
                  <a:pt x="725" y="490"/>
                  <a:pt x="727" y="491"/>
                  <a:pt x="727" y="493"/>
                </a:cubicBezTo>
                <a:cubicBezTo>
                  <a:pt x="726" y="496"/>
                  <a:pt x="725" y="496"/>
                  <a:pt x="725" y="498"/>
                </a:cubicBezTo>
                <a:cubicBezTo>
                  <a:pt x="725" y="500"/>
                  <a:pt x="726" y="503"/>
                  <a:pt x="722" y="500"/>
                </a:cubicBezTo>
                <a:cubicBezTo>
                  <a:pt x="724" y="506"/>
                  <a:pt x="718" y="503"/>
                  <a:pt x="720" y="507"/>
                </a:cubicBezTo>
                <a:cubicBezTo>
                  <a:pt x="714" y="505"/>
                  <a:pt x="715" y="510"/>
                  <a:pt x="711" y="510"/>
                </a:cubicBezTo>
                <a:cubicBezTo>
                  <a:pt x="709" y="510"/>
                  <a:pt x="710" y="512"/>
                  <a:pt x="710" y="513"/>
                </a:cubicBezTo>
                <a:cubicBezTo>
                  <a:pt x="709" y="513"/>
                  <a:pt x="706" y="513"/>
                  <a:pt x="707" y="514"/>
                </a:cubicBezTo>
                <a:cubicBezTo>
                  <a:pt x="708" y="516"/>
                  <a:pt x="708" y="515"/>
                  <a:pt x="707" y="516"/>
                </a:cubicBezTo>
                <a:cubicBezTo>
                  <a:pt x="706" y="517"/>
                  <a:pt x="705" y="519"/>
                  <a:pt x="703" y="519"/>
                </a:cubicBezTo>
                <a:cubicBezTo>
                  <a:pt x="704" y="511"/>
                  <a:pt x="700" y="518"/>
                  <a:pt x="700" y="514"/>
                </a:cubicBezTo>
                <a:cubicBezTo>
                  <a:pt x="700" y="513"/>
                  <a:pt x="699" y="510"/>
                  <a:pt x="697" y="509"/>
                </a:cubicBezTo>
                <a:cubicBezTo>
                  <a:pt x="697" y="508"/>
                  <a:pt x="695" y="509"/>
                  <a:pt x="694" y="509"/>
                </a:cubicBezTo>
                <a:cubicBezTo>
                  <a:pt x="694" y="508"/>
                  <a:pt x="695" y="506"/>
                  <a:pt x="694" y="506"/>
                </a:cubicBezTo>
                <a:cubicBezTo>
                  <a:pt x="693" y="505"/>
                  <a:pt x="689" y="506"/>
                  <a:pt x="689" y="505"/>
                </a:cubicBezTo>
                <a:cubicBezTo>
                  <a:pt x="688" y="504"/>
                  <a:pt x="689" y="502"/>
                  <a:pt x="689" y="502"/>
                </a:cubicBezTo>
                <a:cubicBezTo>
                  <a:pt x="688" y="501"/>
                  <a:pt x="686" y="502"/>
                  <a:pt x="684" y="502"/>
                </a:cubicBezTo>
                <a:cubicBezTo>
                  <a:pt x="683" y="502"/>
                  <a:pt x="684" y="498"/>
                  <a:pt x="683" y="498"/>
                </a:cubicBezTo>
                <a:cubicBezTo>
                  <a:pt x="682" y="497"/>
                  <a:pt x="681" y="498"/>
                  <a:pt x="682" y="499"/>
                </a:cubicBezTo>
                <a:cubicBezTo>
                  <a:pt x="679" y="496"/>
                  <a:pt x="680" y="496"/>
                  <a:pt x="677" y="493"/>
                </a:cubicBezTo>
                <a:cubicBezTo>
                  <a:pt x="673" y="492"/>
                  <a:pt x="674" y="498"/>
                  <a:pt x="673" y="500"/>
                </a:cubicBezTo>
                <a:cubicBezTo>
                  <a:pt x="673" y="501"/>
                  <a:pt x="671" y="501"/>
                  <a:pt x="670" y="502"/>
                </a:cubicBezTo>
                <a:cubicBezTo>
                  <a:pt x="670" y="504"/>
                  <a:pt x="671" y="508"/>
                  <a:pt x="669" y="510"/>
                </a:cubicBezTo>
                <a:cubicBezTo>
                  <a:pt x="670" y="511"/>
                  <a:pt x="670" y="512"/>
                  <a:pt x="670" y="514"/>
                </a:cubicBezTo>
                <a:cubicBezTo>
                  <a:pt x="671" y="516"/>
                  <a:pt x="673" y="518"/>
                  <a:pt x="673" y="516"/>
                </a:cubicBezTo>
                <a:cubicBezTo>
                  <a:pt x="677" y="519"/>
                  <a:pt x="675" y="521"/>
                  <a:pt x="675" y="526"/>
                </a:cubicBezTo>
                <a:cubicBezTo>
                  <a:pt x="675" y="527"/>
                  <a:pt x="676" y="527"/>
                  <a:pt x="676" y="528"/>
                </a:cubicBezTo>
                <a:cubicBezTo>
                  <a:pt x="677" y="529"/>
                  <a:pt x="678" y="531"/>
                  <a:pt x="679" y="531"/>
                </a:cubicBezTo>
                <a:cubicBezTo>
                  <a:pt x="681" y="533"/>
                  <a:pt x="683" y="534"/>
                  <a:pt x="686" y="535"/>
                </a:cubicBezTo>
                <a:cubicBezTo>
                  <a:pt x="687" y="536"/>
                  <a:pt x="686" y="537"/>
                  <a:pt x="687" y="537"/>
                </a:cubicBezTo>
                <a:cubicBezTo>
                  <a:pt x="689" y="537"/>
                  <a:pt x="688" y="538"/>
                  <a:pt x="689" y="540"/>
                </a:cubicBezTo>
                <a:cubicBezTo>
                  <a:pt x="689" y="541"/>
                  <a:pt x="691" y="540"/>
                  <a:pt x="691" y="541"/>
                </a:cubicBezTo>
                <a:cubicBezTo>
                  <a:pt x="692" y="542"/>
                  <a:pt x="691" y="545"/>
                  <a:pt x="691" y="547"/>
                </a:cubicBezTo>
                <a:cubicBezTo>
                  <a:pt x="692" y="547"/>
                  <a:pt x="694" y="549"/>
                  <a:pt x="694" y="549"/>
                </a:cubicBezTo>
                <a:cubicBezTo>
                  <a:pt x="694" y="550"/>
                  <a:pt x="691" y="554"/>
                  <a:pt x="696" y="555"/>
                </a:cubicBezTo>
                <a:cubicBezTo>
                  <a:pt x="695" y="558"/>
                  <a:pt x="692" y="557"/>
                  <a:pt x="690" y="556"/>
                </a:cubicBezTo>
                <a:cubicBezTo>
                  <a:pt x="688" y="556"/>
                  <a:pt x="684" y="556"/>
                  <a:pt x="683" y="555"/>
                </a:cubicBezTo>
                <a:cubicBezTo>
                  <a:pt x="684" y="556"/>
                  <a:pt x="685" y="549"/>
                  <a:pt x="682" y="554"/>
                </a:cubicBezTo>
                <a:cubicBezTo>
                  <a:pt x="679" y="552"/>
                  <a:pt x="680" y="549"/>
                  <a:pt x="679" y="547"/>
                </a:cubicBezTo>
                <a:cubicBezTo>
                  <a:pt x="678" y="545"/>
                  <a:pt x="676" y="544"/>
                  <a:pt x="675" y="542"/>
                </a:cubicBezTo>
                <a:cubicBezTo>
                  <a:pt x="674" y="540"/>
                  <a:pt x="674" y="538"/>
                  <a:pt x="676" y="538"/>
                </a:cubicBezTo>
                <a:cubicBezTo>
                  <a:pt x="674" y="535"/>
                  <a:pt x="673" y="531"/>
                  <a:pt x="669" y="530"/>
                </a:cubicBezTo>
                <a:cubicBezTo>
                  <a:pt x="669" y="527"/>
                  <a:pt x="667" y="526"/>
                  <a:pt x="669" y="526"/>
                </a:cubicBezTo>
                <a:cubicBezTo>
                  <a:pt x="668" y="524"/>
                  <a:pt x="666" y="523"/>
                  <a:pt x="665" y="523"/>
                </a:cubicBezTo>
                <a:cubicBezTo>
                  <a:pt x="665" y="521"/>
                  <a:pt x="665" y="519"/>
                  <a:pt x="663" y="519"/>
                </a:cubicBezTo>
                <a:cubicBezTo>
                  <a:pt x="663" y="516"/>
                  <a:pt x="664" y="515"/>
                  <a:pt x="665" y="513"/>
                </a:cubicBezTo>
                <a:cubicBezTo>
                  <a:pt x="665" y="511"/>
                  <a:pt x="664" y="509"/>
                  <a:pt x="662" y="509"/>
                </a:cubicBezTo>
                <a:cubicBezTo>
                  <a:pt x="663" y="507"/>
                  <a:pt x="664" y="506"/>
                  <a:pt x="662" y="506"/>
                </a:cubicBezTo>
                <a:cubicBezTo>
                  <a:pt x="662" y="504"/>
                  <a:pt x="665" y="505"/>
                  <a:pt x="668" y="505"/>
                </a:cubicBezTo>
                <a:cubicBezTo>
                  <a:pt x="667" y="503"/>
                  <a:pt x="666" y="503"/>
                  <a:pt x="666" y="502"/>
                </a:cubicBezTo>
                <a:cubicBezTo>
                  <a:pt x="666" y="501"/>
                  <a:pt x="668" y="500"/>
                  <a:pt x="668" y="499"/>
                </a:cubicBezTo>
                <a:cubicBezTo>
                  <a:pt x="667" y="497"/>
                  <a:pt x="665" y="495"/>
                  <a:pt x="665" y="492"/>
                </a:cubicBezTo>
                <a:cubicBezTo>
                  <a:pt x="664" y="489"/>
                  <a:pt x="665" y="485"/>
                  <a:pt x="665" y="483"/>
                </a:cubicBezTo>
                <a:cubicBezTo>
                  <a:pt x="664" y="482"/>
                  <a:pt x="663" y="482"/>
                  <a:pt x="662" y="481"/>
                </a:cubicBezTo>
                <a:cubicBezTo>
                  <a:pt x="661" y="479"/>
                  <a:pt x="661" y="478"/>
                  <a:pt x="661" y="476"/>
                </a:cubicBezTo>
                <a:cubicBezTo>
                  <a:pt x="659" y="474"/>
                  <a:pt x="658" y="472"/>
                  <a:pt x="656" y="471"/>
                </a:cubicBezTo>
                <a:cubicBezTo>
                  <a:pt x="652" y="470"/>
                  <a:pt x="654" y="476"/>
                  <a:pt x="651" y="472"/>
                </a:cubicBezTo>
                <a:cubicBezTo>
                  <a:pt x="649" y="472"/>
                  <a:pt x="650" y="475"/>
                  <a:pt x="649" y="476"/>
                </a:cubicBezTo>
                <a:cubicBezTo>
                  <a:pt x="649" y="477"/>
                  <a:pt x="647" y="476"/>
                  <a:pt x="647" y="476"/>
                </a:cubicBezTo>
                <a:cubicBezTo>
                  <a:pt x="646" y="477"/>
                  <a:pt x="647" y="480"/>
                  <a:pt x="645" y="479"/>
                </a:cubicBezTo>
                <a:cubicBezTo>
                  <a:pt x="642" y="480"/>
                  <a:pt x="642" y="478"/>
                  <a:pt x="641" y="475"/>
                </a:cubicBezTo>
                <a:cubicBezTo>
                  <a:pt x="641" y="474"/>
                  <a:pt x="640" y="474"/>
                  <a:pt x="640" y="474"/>
                </a:cubicBezTo>
                <a:cubicBezTo>
                  <a:pt x="639" y="472"/>
                  <a:pt x="641" y="472"/>
                  <a:pt x="641" y="471"/>
                </a:cubicBezTo>
                <a:cubicBezTo>
                  <a:pt x="641" y="470"/>
                  <a:pt x="637" y="464"/>
                  <a:pt x="641" y="461"/>
                </a:cubicBezTo>
                <a:cubicBezTo>
                  <a:pt x="640" y="460"/>
                  <a:pt x="637" y="458"/>
                  <a:pt x="638" y="453"/>
                </a:cubicBezTo>
                <a:cubicBezTo>
                  <a:pt x="637" y="453"/>
                  <a:pt x="637" y="454"/>
                  <a:pt x="637" y="455"/>
                </a:cubicBezTo>
                <a:cubicBezTo>
                  <a:pt x="634" y="454"/>
                  <a:pt x="636" y="449"/>
                  <a:pt x="634" y="447"/>
                </a:cubicBezTo>
                <a:cubicBezTo>
                  <a:pt x="633" y="446"/>
                  <a:pt x="632" y="445"/>
                  <a:pt x="631" y="444"/>
                </a:cubicBezTo>
                <a:cubicBezTo>
                  <a:pt x="631" y="443"/>
                  <a:pt x="630" y="442"/>
                  <a:pt x="630" y="441"/>
                </a:cubicBezTo>
                <a:cubicBezTo>
                  <a:pt x="629" y="440"/>
                  <a:pt x="624" y="440"/>
                  <a:pt x="626" y="437"/>
                </a:cubicBezTo>
                <a:cubicBezTo>
                  <a:pt x="621" y="437"/>
                  <a:pt x="620" y="440"/>
                  <a:pt x="617" y="441"/>
                </a:cubicBezTo>
                <a:cubicBezTo>
                  <a:pt x="615" y="441"/>
                  <a:pt x="613" y="441"/>
                  <a:pt x="613" y="443"/>
                </a:cubicBezTo>
                <a:cubicBezTo>
                  <a:pt x="603" y="443"/>
                  <a:pt x="603" y="443"/>
                  <a:pt x="603" y="443"/>
                </a:cubicBezTo>
                <a:cubicBezTo>
                  <a:pt x="602" y="444"/>
                  <a:pt x="601" y="445"/>
                  <a:pt x="600" y="446"/>
                </a:cubicBezTo>
                <a:cubicBezTo>
                  <a:pt x="600" y="446"/>
                  <a:pt x="599" y="445"/>
                  <a:pt x="599" y="447"/>
                </a:cubicBezTo>
                <a:cubicBezTo>
                  <a:pt x="599" y="448"/>
                  <a:pt x="596" y="449"/>
                  <a:pt x="595" y="450"/>
                </a:cubicBezTo>
                <a:cubicBezTo>
                  <a:pt x="592" y="452"/>
                  <a:pt x="589" y="458"/>
                  <a:pt x="583" y="460"/>
                </a:cubicBezTo>
                <a:cubicBezTo>
                  <a:pt x="580" y="462"/>
                  <a:pt x="579" y="467"/>
                  <a:pt x="574" y="468"/>
                </a:cubicBezTo>
                <a:cubicBezTo>
                  <a:pt x="576" y="471"/>
                  <a:pt x="575" y="471"/>
                  <a:pt x="571" y="471"/>
                </a:cubicBezTo>
                <a:cubicBezTo>
                  <a:pt x="571" y="473"/>
                  <a:pt x="571" y="473"/>
                  <a:pt x="572" y="474"/>
                </a:cubicBezTo>
                <a:cubicBezTo>
                  <a:pt x="572" y="475"/>
                  <a:pt x="569" y="475"/>
                  <a:pt x="569" y="474"/>
                </a:cubicBezTo>
                <a:cubicBezTo>
                  <a:pt x="567" y="474"/>
                  <a:pt x="568" y="478"/>
                  <a:pt x="564" y="476"/>
                </a:cubicBezTo>
                <a:cubicBezTo>
                  <a:pt x="562" y="477"/>
                  <a:pt x="562" y="480"/>
                  <a:pt x="560" y="479"/>
                </a:cubicBezTo>
                <a:cubicBezTo>
                  <a:pt x="559" y="482"/>
                  <a:pt x="561" y="482"/>
                  <a:pt x="561" y="483"/>
                </a:cubicBezTo>
                <a:cubicBezTo>
                  <a:pt x="561" y="486"/>
                  <a:pt x="559" y="490"/>
                  <a:pt x="558" y="495"/>
                </a:cubicBezTo>
                <a:cubicBezTo>
                  <a:pt x="557" y="501"/>
                  <a:pt x="558" y="508"/>
                  <a:pt x="557" y="510"/>
                </a:cubicBezTo>
                <a:cubicBezTo>
                  <a:pt x="557" y="511"/>
                  <a:pt x="554" y="510"/>
                  <a:pt x="554" y="510"/>
                </a:cubicBezTo>
                <a:cubicBezTo>
                  <a:pt x="553" y="511"/>
                  <a:pt x="554" y="515"/>
                  <a:pt x="553" y="516"/>
                </a:cubicBezTo>
                <a:cubicBezTo>
                  <a:pt x="551" y="517"/>
                  <a:pt x="549" y="516"/>
                  <a:pt x="547" y="517"/>
                </a:cubicBezTo>
                <a:cubicBezTo>
                  <a:pt x="546" y="518"/>
                  <a:pt x="546" y="521"/>
                  <a:pt x="543" y="520"/>
                </a:cubicBezTo>
                <a:cubicBezTo>
                  <a:pt x="539" y="516"/>
                  <a:pt x="537" y="512"/>
                  <a:pt x="536" y="506"/>
                </a:cubicBezTo>
                <a:cubicBezTo>
                  <a:pt x="535" y="505"/>
                  <a:pt x="534" y="504"/>
                  <a:pt x="533" y="503"/>
                </a:cubicBezTo>
                <a:cubicBezTo>
                  <a:pt x="532" y="503"/>
                  <a:pt x="532" y="501"/>
                  <a:pt x="530" y="502"/>
                </a:cubicBezTo>
                <a:cubicBezTo>
                  <a:pt x="529" y="497"/>
                  <a:pt x="532" y="497"/>
                  <a:pt x="533" y="495"/>
                </a:cubicBezTo>
                <a:cubicBezTo>
                  <a:pt x="533" y="492"/>
                  <a:pt x="530" y="491"/>
                  <a:pt x="529" y="489"/>
                </a:cubicBezTo>
                <a:cubicBezTo>
                  <a:pt x="527" y="488"/>
                  <a:pt x="527" y="485"/>
                  <a:pt x="524" y="485"/>
                </a:cubicBezTo>
                <a:cubicBezTo>
                  <a:pt x="524" y="482"/>
                  <a:pt x="523" y="479"/>
                  <a:pt x="522" y="476"/>
                </a:cubicBezTo>
                <a:cubicBezTo>
                  <a:pt x="520" y="474"/>
                  <a:pt x="520" y="464"/>
                  <a:pt x="519" y="457"/>
                </a:cubicBezTo>
                <a:cubicBezTo>
                  <a:pt x="518" y="453"/>
                  <a:pt x="517" y="445"/>
                  <a:pt x="516" y="440"/>
                </a:cubicBezTo>
                <a:cubicBezTo>
                  <a:pt x="514" y="440"/>
                  <a:pt x="510" y="446"/>
                  <a:pt x="513" y="447"/>
                </a:cubicBezTo>
                <a:cubicBezTo>
                  <a:pt x="513" y="451"/>
                  <a:pt x="508" y="447"/>
                  <a:pt x="506" y="447"/>
                </a:cubicBezTo>
                <a:cubicBezTo>
                  <a:pt x="505" y="447"/>
                  <a:pt x="504" y="447"/>
                  <a:pt x="503" y="447"/>
                </a:cubicBezTo>
                <a:cubicBezTo>
                  <a:pt x="502" y="446"/>
                  <a:pt x="501" y="441"/>
                  <a:pt x="498" y="443"/>
                </a:cubicBezTo>
                <a:cubicBezTo>
                  <a:pt x="497" y="440"/>
                  <a:pt x="499" y="440"/>
                  <a:pt x="501" y="440"/>
                </a:cubicBezTo>
                <a:cubicBezTo>
                  <a:pt x="499" y="438"/>
                  <a:pt x="500" y="438"/>
                  <a:pt x="501" y="436"/>
                </a:cubicBezTo>
                <a:cubicBezTo>
                  <a:pt x="500" y="433"/>
                  <a:pt x="497" y="435"/>
                  <a:pt x="495" y="434"/>
                </a:cubicBezTo>
                <a:cubicBezTo>
                  <a:pt x="494" y="434"/>
                  <a:pt x="492" y="427"/>
                  <a:pt x="491" y="432"/>
                </a:cubicBezTo>
                <a:cubicBezTo>
                  <a:pt x="488" y="432"/>
                  <a:pt x="489" y="427"/>
                  <a:pt x="489" y="427"/>
                </a:cubicBezTo>
                <a:cubicBezTo>
                  <a:pt x="489" y="426"/>
                  <a:pt x="486" y="426"/>
                  <a:pt x="487" y="423"/>
                </a:cubicBezTo>
                <a:cubicBezTo>
                  <a:pt x="486" y="422"/>
                  <a:pt x="482" y="424"/>
                  <a:pt x="481" y="423"/>
                </a:cubicBezTo>
                <a:cubicBezTo>
                  <a:pt x="481" y="423"/>
                  <a:pt x="481" y="420"/>
                  <a:pt x="481" y="420"/>
                </a:cubicBezTo>
                <a:cubicBezTo>
                  <a:pt x="478" y="420"/>
                  <a:pt x="475" y="422"/>
                  <a:pt x="473" y="422"/>
                </a:cubicBezTo>
                <a:cubicBezTo>
                  <a:pt x="472" y="422"/>
                  <a:pt x="471" y="422"/>
                  <a:pt x="470" y="422"/>
                </a:cubicBezTo>
                <a:cubicBezTo>
                  <a:pt x="468" y="421"/>
                  <a:pt x="467" y="420"/>
                  <a:pt x="467" y="423"/>
                </a:cubicBezTo>
                <a:cubicBezTo>
                  <a:pt x="454" y="424"/>
                  <a:pt x="443" y="422"/>
                  <a:pt x="433" y="420"/>
                </a:cubicBezTo>
                <a:cubicBezTo>
                  <a:pt x="434" y="417"/>
                  <a:pt x="431" y="418"/>
                  <a:pt x="431" y="416"/>
                </a:cubicBezTo>
                <a:cubicBezTo>
                  <a:pt x="430" y="413"/>
                  <a:pt x="424" y="419"/>
                  <a:pt x="428" y="413"/>
                </a:cubicBezTo>
                <a:cubicBezTo>
                  <a:pt x="426" y="414"/>
                  <a:pt x="425" y="413"/>
                  <a:pt x="425" y="412"/>
                </a:cubicBezTo>
                <a:cubicBezTo>
                  <a:pt x="421" y="414"/>
                  <a:pt x="411" y="412"/>
                  <a:pt x="407" y="411"/>
                </a:cubicBezTo>
                <a:cubicBezTo>
                  <a:pt x="405" y="410"/>
                  <a:pt x="404" y="410"/>
                  <a:pt x="404" y="408"/>
                </a:cubicBezTo>
                <a:cubicBezTo>
                  <a:pt x="398" y="409"/>
                  <a:pt x="399" y="403"/>
                  <a:pt x="394" y="404"/>
                </a:cubicBezTo>
                <a:cubicBezTo>
                  <a:pt x="393" y="398"/>
                  <a:pt x="390" y="395"/>
                  <a:pt x="388" y="391"/>
                </a:cubicBezTo>
                <a:cubicBezTo>
                  <a:pt x="376" y="389"/>
                  <a:pt x="376" y="395"/>
                  <a:pt x="377" y="402"/>
                </a:cubicBezTo>
                <a:cubicBezTo>
                  <a:pt x="377" y="404"/>
                  <a:pt x="383" y="407"/>
                  <a:pt x="387" y="412"/>
                </a:cubicBezTo>
                <a:cubicBezTo>
                  <a:pt x="388" y="413"/>
                  <a:pt x="391" y="421"/>
                  <a:pt x="394" y="419"/>
                </a:cubicBezTo>
                <a:cubicBezTo>
                  <a:pt x="393" y="422"/>
                  <a:pt x="397" y="422"/>
                  <a:pt x="395" y="426"/>
                </a:cubicBezTo>
                <a:cubicBezTo>
                  <a:pt x="399" y="426"/>
                  <a:pt x="407" y="425"/>
                  <a:pt x="402" y="429"/>
                </a:cubicBezTo>
                <a:cubicBezTo>
                  <a:pt x="405" y="430"/>
                  <a:pt x="404" y="427"/>
                  <a:pt x="405" y="426"/>
                </a:cubicBezTo>
                <a:cubicBezTo>
                  <a:pt x="407" y="425"/>
                  <a:pt x="411" y="426"/>
                  <a:pt x="411" y="423"/>
                </a:cubicBezTo>
                <a:cubicBezTo>
                  <a:pt x="411" y="422"/>
                  <a:pt x="413" y="422"/>
                  <a:pt x="414" y="422"/>
                </a:cubicBezTo>
                <a:cubicBezTo>
                  <a:pt x="415" y="421"/>
                  <a:pt x="414" y="420"/>
                  <a:pt x="415" y="419"/>
                </a:cubicBezTo>
                <a:cubicBezTo>
                  <a:pt x="417" y="418"/>
                  <a:pt x="421" y="418"/>
                  <a:pt x="423" y="418"/>
                </a:cubicBezTo>
                <a:cubicBezTo>
                  <a:pt x="424" y="418"/>
                  <a:pt x="421" y="420"/>
                  <a:pt x="422" y="420"/>
                </a:cubicBezTo>
                <a:cubicBezTo>
                  <a:pt x="422" y="421"/>
                  <a:pt x="425" y="420"/>
                  <a:pt x="425" y="420"/>
                </a:cubicBezTo>
                <a:cubicBezTo>
                  <a:pt x="426" y="423"/>
                  <a:pt x="425" y="425"/>
                  <a:pt x="426" y="426"/>
                </a:cubicBezTo>
                <a:cubicBezTo>
                  <a:pt x="425" y="429"/>
                  <a:pt x="430" y="427"/>
                  <a:pt x="431" y="430"/>
                </a:cubicBezTo>
                <a:cubicBezTo>
                  <a:pt x="431" y="434"/>
                  <a:pt x="433" y="431"/>
                  <a:pt x="436" y="433"/>
                </a:cubicBezTo>
                <a:cubicBezTo>
                  <a:pt x="438" y="434"/>
                  <a:pt x="437" y="436"/>
                  <a:pt x="440" y="437"/>
                </a:cubicBezTo>
                <a:cubicBezTo>
                  <a:pt x="437" y="440"/>
                  <a:pt x="441" y="444"/>
                  <a:pt x="440" y="448"/>
                </a:cubicBezTo>
                <a:cubicBezTo>
                  <a:pt x="436" y="448"/>
                  <a:pt x="436" y="448"/>
                  <a:pt x="436" y="448"/>
                </a:cubicBezTo>
                <a:cubicBezTo>
                  <a:pt x="438" y="454"/>
                  <a:pt x="433" y="452"/>
                  <a:pt x="433" y="457"/>
                </a:cubicBezTo>
                <a:cubicBezTo>
                  <a:pt x="431" y="456"/>
                  <a:pt x="429" y="457"/>
                  <a:pt x="429" y="460"/>
                </a:cubicBezTo>
                <a:cubicBezTo>
                  <a:pt x="423" y="460"/>
                  <a:pt x="423" y="460"/>
                  <a:pt x="423" y="460"/>
                </a:cubicBezTo>
                <a:cubicBezTo>
                  <a:pt x="421" y="460"/>
                  <a:pt x="423" y="462"/>
                  <a:pt x="422" y="464"/>
                </a:cubicBezTo>
                <a:cubicBezTo>
                  <a:pt x="422" y="464"/>
                  <a:pt x="420" y="464"/>
                  <a:pt x="419" y="464"/>
                </a:cubicBezTo>
                <a:cubicBezTo>
                  <a:pt x="419" y="464"/>
                  <a:pt x="420" y="467"/>
                  <a:pt x="419" y="468"/>
                </a:cubicBezTo>
                <a:cubicBezTo>
                  <a:pt x="416" y="468"/>
                  <a:pt x="415" y="468"/>
                  <a:pt x="415" y="471"/>
                </a:cubicBezTo>
                <a:cubicBezTo>
                  <a:pt x="412" y="471"/>
                  <a:pt x="411" y="471"/>
                  <a:pt x="409" y="472"/>
                </a:cubicBezTo>
                <a:cubicBezTo>
                  <a:pt x="407" y="474"/>
                  <a:pt x="408" y="474"/>
                  <a:pt x="404" y="475"/>
                </a:cubicBezTo>
                <a:cubicBezTo>
                  <a:pt x="402" y="475"/>
                  <a:pt x="395" y="478"/>
                  <a:pt x="395" y="482"/>
                </a:cubicBezTo>
                <a:cubicBezTo>
                  <a:pt x="394" y="483"/>
                  <a:pt x="391" y="481"/>
                  <a:pt x="390" y="482"/>
                </a:cubicBezTo>
                <a:cubicBezTo>
                  <a:pt x="388" y="483"/>
                  <a:pt x="389" y="484"/>
                  <a:pt x="388" y="485"/>
                </a:cubicBezTo>
                <a:cubicBezTo>
                  <a:pt x="388" y="485"/>
                  <a:pt x="386" y="485"/>
                  <a:pt x="386" y="485"/>
                </a:cubicBezTo>
                <a:cubicBezTo>
                  <a:pt x="386" y="485"/>
                  <a:pt x="382" y="486"/>
                  <a:pt x="381" y="486"/>
                </a:cubicBezTo>
                <a:cubicBezTo>
                  <a:pt x="379" y="489"/>
                  <a:pt x="368" y="488"/>
                  <a:pt x="363" y="491"/>
                </a:cubicBezTo>
                <a:cubicBezTo>
                  <a:pt x="359" y="491"/>
                  <a:pt x="367" y="493"/>
                  <a:pt x="360" y="493"/>
                </a:cubicBezTo>
                <a:cubicBezTo>
                  <a:pt x="360" y="493"/>
                  <a:pt x="358" y="493"/>
                  <a:pt x="358" y="493"/>
                </a:cubicBezTo>
                <a:cubicBezTo>
                  <a:pt x="356" y="494"/>
                  <a:pt x="356" y="497"/>
                  <a:pt x="353" y="496"/>
                </a:cubicBezTo>
                <a:cubicBezTo>
                  <a:pt x="355" y="493"/>
                  <a:pt x="351" y="494"/>
                  <a:pt x="351" y="493"/>
                </a:cubicBezTo>
                <a:cubicBezTo>
                  <a:pt x="350" y="492"/>
                  <a:pt x="352" y="487"/>
                  <a:pt x="348" y="488"/>
                </a:cubicBezTo>
                <a:cubicBezTo>
                  <a:pt x="347" y="485"/>
                  <a:pt x="349" y="485"/>
                  <a:pt x="349" y="483"/>
                </a:cubicBezTo>
                <a:cubicBezTo>
                  <a:pt x="348" y="482"/>
                  <a:pt x="345" y="481"/>
                  <a:pt x="348" y="481"/>
                </a:cubicBezTo>
                <a:cubicBezTo>
                  <a:pt x="347" y="479"/>
                  <a:pt x="346" y="478"/>
                  <a:pt x="344" y="478"/>
                </a:cubicBezTo>
                <a:cubicBezTo>
                  <a:pt x="345" y="474"/>
                  <a:pt x="341" y="470"/>
                  <a:pt x="344" y="469"/>
                </a:cubicBezTo>
                <a:cubicBezTo>
                  <a:pt x="344" y="468"/>
                  <a:pt x="341" y="469"/>
                  <a:pt x="341" y="468"/>
                </a:cubicBezTo>
                <a:cubicBezTo>
                  <a:pt x="339" y="467"/>
                  <a:pt x="340" y="463"/>
                  <a:pt x="341" y="464"/>
                </a:cubicBezTo>
                <a:cubicBezTo>
                  <a:pt x="340" y="463"/>
                  <a:pt x="339" y="462"/>
                  <a:pt x="338" y="461"/>
                </a:cubicBezTo>
                <a:cubicBezTo>
                  <a:pt x="337" y="460"/>
                  <a:pt x="338" y="460"/>
                  <a:pt x="337" y="460"/>
                </a:cubicBezTo>
                <a:cubicBezTo>
                  <a:pt x="336" y="460"/>
                  <a:pt x="334" y="455"/>
                  <a:pt x="334" y="455"/>
                </a:cubicBezTo>
                <a:cubicBezTo>
                  <a:pt x="334" y="455"/>
                  <a:pt x="334" y="457"/>
                  <a:pt x="334" y="457"/>
                </a:cubicBezTo>
                <a:cubicBezTo>
                  <a:pt x="331" y="455"/>
                  <a:pt x="331" y="450"/>
                  <a:pt x="327" y="450"/>
                </a:cubicBezTo>
                <a:cubicBezTo>
                  <a:pt x="330" y="444"/>
                  <a:pt x="323" y="443"/>
                  <a:pt x="324" y="436"/>
                </a:cubicBezTo>
                <a:cubicBezTo>
                  <a:pt x="324" y="434"/>
                  <a:pt x="321" y="435"/>
                  <a:pt x="321" y="433"/>
                </a:cubicBezTo>
                <a:cubicBezTo>
                  <a:pt x="321" y="430"/>
                  <a:pt x="316" y="432"/>
                  <a:pt x="316" y="430"/>
                </a:cubicBezTo>
                <a:cubicBezTo>
                  <a:pt x="317" y="428"/>
                  <a:pt x="317" y="427"/>
                  <a:pt x="314" y="427"/>
                </a:cubicBezTo>
                <a:cubicBezTo>
                  <a:pt x="316" y="425"/>
                  <a:pt x="315" y="424"/>
                  <a:pt x="314" y="420"/>
                </a:cubicBezTo>
                <a:cubicBezTo>
                  <a:pt x="314" y="420"/>
                  <a:pt x="314" y="418"/>
                  <a:pt x="314" y="418"/>
                </a:cubicBezTo>
                <a:cubicBezTo>
                  <a:pt x="314" y="417"/>
                  <a:pt x="313" y="418"/>
                  <a:pt x="313" y="418"/>
                </a:cubicBezTo>
                <a:cubicBezTo>
                  <a:pt x="312" y="414"/>
                  <a:pt x="315" y="415"/>
                  <a:pt x="313" y="412"/>
                </a:cubicBezTo>
                <a:cubicBezTo>
                  <a:pt x="311" y="410"/>
                  <a:pt x="310" y="419"/>
                  <a:pt x="310" y="412"/>
                </a:cubicBezTo>
                <a:cubicBezTo>
                  <a:pt x="310" y="407"/>
                  <a:pt x="305" y="403"/>
                  <a:pt x="300" y="398"/>
                </a:cubicBezTo>
                <a:cubicBezTo>
                  <a:pt x="296" y="401"/>
                  <a:pt x="299" y="402"/>
                  <a:pt x="297" y="406"/>
                </a:cubicBezTo>
                <a:cubicBezTo>
                  <a:pt x="294" y="407"/>
                  <a:pt x="295" y="404"/>
                  <a:pt x="293" y="404"/>
                </a:cubicBezTo>
                <a:cubicBezTo>
                  <a:pt x="291" y="404"/>
                  <a:pt x="291" y="402"/>
                  <a:pt x="289" y="402"/>
                </a:cubicBezTo>
                <a:cubicBezTo>
                  <a:pt x="292" y="404"/>
                  <a:pt x="290" y="411"/>
                  <a:pt x="294" y="411"/>
                </a:cubicBezTo>
                <a:cubicBezTo>
                  <a:pt x="293" y="414"/>
                  <a:pt x="295" y="418"/>
                  <a:pt x="297" y="423"/>
                </a:cubicBezTo>
                <a:cubicBezTo>
                  <a:pt x="297" y="424"/>
                  <a:pt x="297" y="426"/>
                  <a:pt x="297" y="426"/>
                </a:cubicBezTo>
                <a:cubicBezTo>
                  <a:pt x="299" y="427"/>
                  <a:pt x="300" y="434"/>
                  <a:pt x="301" y="437"/>
                </a:cubicBezTo>
                <a:cubicBezTo>
                  <a:pt x="307" y="437"/>
                  <a:pt x="307" y="437"/>
                  <a:pt x="307" y="437"/>
                </a:cubicBezTo>
                <a:cubicBezTo>
                  <a:pt x="306" y="438"/>
                  <a:pt x="306" y="439"/>
                  <a:pt x="306" y="441"/>
                </a:cubicBezTo>
                <a:cubicBezTo>
                  <a:pt x="307" y="442"/>
                  <a:pt x="308" y="441"/>
                  <a:pt x="308" y="440"/>
                </a:cubicBezTo>
                <a:cubicBezTo>
                  <a:pt x="311" y="442"/>
                  <a:pt x="310" y="444"/>
                  <a:pt x="311" y="447"/>
                </a:cubicBezTo>
                <a:cubicBezTo>
                  <a:pt x="312" y="448"/>
                  <a:pt x="314" y="448"/>
                  <a:pt x="314" y="448"/>
                </a:cubicBezTo>
                <a:cubicBezTo>
                  <a:pt x="314" y="449"/>
                  <a:pt x="314" y="451"/>
                  <a:pt x="314" y="451"/>
                </a:cubicBezTo>
                <a:cubicBezTo>
                  <a:pt x="314" y="451"/>
                  <a:pt x="315" y="451"/>
                  <a:pt x="316" y="451"/>
                </a:cubicBezTo>
                <a:cubicBezTo>
                  <a:pt x="316" y="453"/>
                  <a:pt x="314" y="454"/>
                  <a:pt x="314" y="454"/>
                </a:cubicBezTo>
                <a:cubicBezTo>
                  <a:pt x="315" y="456"/>
                  <a:pt x="316" y="456"/>
                  <a:pt x="317" y="457"/>
                </a:cubicBezTo>
                <a:cubicBezTo>
                  <a:pt x="317" y="457"/>
                  <a:pt x="316" y="459"/>
                  <a:pt x="317" y="460"/>
                </a:cubicBezTo>
                <a:cubicBezTo>
                  <a:pt x="317" y="460"/>
                  <a:pt x="318" y="460"/>
                  <a:pt x="318" y="460"/>
                </a:cubicBezTo>
                <a:cubicBezTo>
                  <a:pt x="319" y="461"/>
                  <a:pt x="316" y="466"/>
                  <a:pt x="321" y="465"/>
                </a:cubicBezTo>
                <a:cubicBezTo>
                  <a:pt x="321" y="468"/>
                  <a:pt x="321" y="471"/>
                  <a:pt x="323" y="474"/>
                </a:cubicBezTo>
                <a:cubicBezTo>
                  <a:pt x="323" y="475"/>
                  <a:pt x="325" y="476"/>
                  <a:pt x="325" y="476"/>
                </a:cubicBezTo>
                <a:cubicBezTo>
                  <a:pt x="326" y="477"/>
                  <a:pt x="326" y="480"/>
                  <a:pt x="327" y="481"/>
                </a:cubicBezTo>
                <a:cubicBezTo>
                  <a:pt x="327" y="481"/>
                  <a:pt x="329" y="481"/>
                  <a:pt x="330" y="482"/>
                </a:cubicBezTo>
                <a:cubicBezTo>
                  <a:pt x="331" y="484"/>
                  <a:pt x="328" y="486"/>
                  <a:pt x="331" y="486"/>
                </a:cubicBezTo>
                <a:cubicBezTo>
                  <a:pt x="333" y="486"/>
                  <a:pt x="332" y="490"/>
                  <a:pt x="332" y="492"/>
                </a:cubicBezTo>
                <a:cubicBezTo>
                  <a:pt x="338" y="489"/>
                  <a:pt x="337" y="495"/>
                  <a:pt x="344" y="493"/>
                </a:cubicBezTo>
                <a:cubicBezTo>
                  <a:pt x="344" y="497"/>
                  <a:pt x="346" y="499"/>
                  <a:pt x="346" y="503"/>
                </a:cubicBezTo>
                <a:cubicBezTo>
                  <a:pt x="351" y="511"/>
                  <a:pt x="368" y="509"/>
                  <a:pt x="379" y="507"/>
                </a:cubicBezTo>
                <a:cubicBezTo>
                  <a:pt x="380" y="508"/>
                  <a:pt x="379" y="505"/>
                  <a:pt x="380" y="505"/>
                </a:cubicBezTo>
                <a:cubicBezTo>
                  <a:pt x="383" y="503"/>
                  <a:pt x="390" y="507"/>
                  <a:pt x="388" y="502"/>
                </a:cubicBezTo>
                <a:cubicBezTo>
                  <a:pt x="391" y="503"/>
                  <a:pt x="391" y="506"/>
                  <a:pt x="390" y="509"/>
                </a:cubicBezTo>
                <a:cubicBezTo>
                  <a:pt x="390" y="509"/>
                  <a:pt x="388" y="510"/>
                  <a:pt x="388" y="510"/>
                </a:cubicBezTo>
                <a:cubicBezTo>
                  <a:pt x="388" y="513"/>
                  <a:pt x="389" y="516"/>
                  <a:pt x="388" y="519"/>
                </a:cubicBezTo>
                <a:cubicBezTo>
                  <a:pt x="388" y="519"/>
                  <a:pt x="386" y="518"/>
                  <a:pt x="386" y="519"/>
                </a:cubicBezTo>
                <a:cubicBezTo>
                  <a:pt x="385" y="519"/>
                  <a:pt x="385" y="525"/>
                  <a:pt x="384" y="527"/>
                </a:cubicBezTo>
                <a:cubicBezTo>
                  <a:pt x="384" y="528"/>
                  <a:pt x="380" y="529"/>
                  <a:pt x="381" y="534"/>
                </a:cubicBezTo>
                <a:cubicBezTo>
                  <a:pt x="377" y="534"/>
                  <a:pt x="380" y="542"/>
                  <a:pt x="374" y="541"/>
                </a:cubicBezTo>
                <a:cubicBezTo>
                  <a:pt x="375" y="545"/>
                  <a:pt x="373" y="546"/>
                  <a:pt x="373" y="549"/>
                </a:cubicBezTo>
                <a:cubicBezTo>
                  <a:pt x="368" y="548"/>
                  <a:pt x="371" y="555"/>
                  <a:pt x="366" y="554"/>
                </a:cubicBezTo>
                <a:cubicBezTo>
                  <a:pt x="366" y="558"/>
                  <a:pt x="366" y="558"/>
                  <a:pt x="366" y="558"/>
                </a:cubicBezTo>
                <a:cubicBezTo>
                  <a:pt x="365" y="558"/>
                  <a:pt x="364" y="556"/>
                  <a:pt x="363" y="556"/>
                </a:cubicBezTo>
                <a:cubicBezTo>
                  <a:pt x="360" y="558"/>
                  <a:pt x="362" y="559"/>
                  <a:pt x="358" y="561"/>
                </a:cubicBezTo>
                <a:cubicBezTo>
                  <a:pt x="358" y="561"/>
                  <a:pt x="353" y="562"/>
                  <a:pt x="353" y="562"/>
                </a:cubicBezTo>
                <a:cubicBezTo>
                  <a:pt x="353" y="562"/>
                  <a:pt x="354" y="563"/>
                  <a:pt x="353" y="563"/>
                </a:cubicBezTo>
                <a:cubicBezTo>
                  <a:pt x="352" y="564"/>
                  <a:pt x="349" y="565"/>
                  <a:pt x="348" y="566"/>
                </a:cubicBezTo>
                <a:cubicBezTo>
                  <a:pt x="344" y="569"/>
                  <a:pt x="343" y="573"/>
                  <a:pt x="338" y="573"/>
                </a:cubicBezTo>
                <a:cubicBezTo>
                  <a:pt x="339" y="577"/>
                  <a:pt x="336" y="577"/>
                  <a:pt x="337" y="580"/>
                </a:cubicBezTo>
                <a:cubicBezTo>
                  <a:pt x="335" y="582"/>
                  <a:pt x="334" y="581"/>
                  <a:pt x="332" y="580"/>
                </a:cubicBezTo>
                <a:cubicBezTo>
                  <a:pt x="333" y="582"/>
                  <a:pt x="330" y="584"/>
                  <a:pt x="331" y="584"/>
                </a:cubicBezTo>
                <a:cubicBezTo>
                  <a:pt x="334" y="587"/>
                  <a:pt x="330" y="585"/>
                  <a:pt x="330" y="589"/>
                </a:cubicBezTo>
                <a:cubicBezTo>
                  <a:pt x="329" y="591"/>
                  <a:pt x="327" y="589"/>
                  <a:pt x="327" y="590"/>
                </a:cubicBezTo>
                <a:cubicBezTo>
                  <a:pt x="326" y="591"/>
                  <a:pt x="327" y="592"/>
                  <a:pt x="327" y="593"/>
                </a:cubicBezTo>
                <a:cubicBezTo>
                  <a:pt x="326" y="594"/>
                  <a:pt x="323" y="605"/>
                  <a:pt x="324" y="608"/>
                </a:cubicBezTo>
                <a:cubicBezTo>
                  <a:pt x="324" y="611"/>
                  <a:pt x="325" y="612"/>
                  <a:pt x="327" y="614"/>
                </a:cubicBezTo>
                <a:cubicBezTo>
                  <a:pt x="327" y="618"/>
                  <a:pt x="326" y="619"/>
                  <a:pt x="327" y="622"/>
                </a:cubicBezTo>
                <a:cubicBezTo>
                  <a:pt x="327" y="623"/>
                  <a:pt x="328" y="628"/>
                  <a:pt x="330" y="628"/>
                </a:cubicBezTo>
                <a:cubicBezTo>
                  <a:pt x="334" y="628"/>
                  <a:pt x="325" y="634"/>
                  <a:pt x="332" y="635"/>
                </a:cubicBezTo>
                <a:cubicBezTo>
                  <a:pt x="332" y="642"/>
                  <a:pt x="333" y="647"/>
                  <a:pt x="332" y="653"/>
                </a:cubicBezTo>
                <a:cubicBezTo>
                  <a:pt x="332" y="657"/>
                  <a:pt x="328" y="661"/>
                  <a:pt x="328" y="664"/>
                </a:cubicBezTo>
                <a:cubicBezTo>
                  <a:pt x="325" y="665"/>
                  <a:pt x="320" y="668"/>
                  <a:pt x="318" y="670"/>
                </a:cubicBezTo>
                <a:cubicBezTo>
                  <a:pt x="317" y="671"/>
                  <a:pt x="317" y="671"/>
                  <a:pt x="318" y="671"/>
                </a:cubicBezTo>
                <a:cubicBezTo>
                  <a:pt x="318" y="673"/>
                  <a:pt x="316" y="672"/>
                  <a:pt x="314" y="673"/>
                </a:cubicBezTo>
                <a:cubicBezTo>
                  <a:pt x="313" y="673"/>
                  <a:pt x="314" y="675"/>
                  <a:pt x="313" y="676"/>
                </a:cubicBezTo>
                <a:cubicBezTo>
                  <a:pt x="312" y="676"/>
                  <a:pt x="310" y="673"/>
                  <a:pt x="310" y="676"/>
                </a:cubicBezTo>
                <a:cubicBezTo>
                  <a:pt x="310" y="677"/>
                  <a:pt x="308" y="676"/>
                  <a:pt x="307" y="677"/>
                </a:cubicBezTo>
                <a:cubicBezTo>
                  <a:pt x="305" y="678"/>
                  <a:pt x="305" y="682"/>
                  <a:pt x="301" y="681"/>
                </a:cubicBezTo>
                <a:cubicBezTo>
                  <a:pt x="300" y="689"/>
                  <a:pt x="301" y="701"/>
                  <a:pt x="303" y="712"/>
                </a:cubicBezTo>
                <a:cubicBezTo>
                  <a:pt x="302" y="713"/>
                  <a:pt x="300" y="714"/>
                  <a:pt x="300" y="712"/>
                </a:cubicBezTo>
                <a:cubicBezTo>
                  <a:pt x="298" y="712"/>
                  <a:pt x="299" y="714"/>
                  <a:pt x="299" y="715"/>
                </a:cubicBezTo>
                <a:cubicBezTo>
                  <a:pt x="297" y="716"/>
                  <a:pt x="295" y="714"/>
                  <a:pt x="294" y="716"/>
                </a:cubicBezTo>
                <a:cubicBezTo>
                  <a:pt x="294" y="718"/>
                  <a:pt x="289" y="718"/>
                  <a:pt x="287" y="721"/>
                </a:cubicBezTo>
                <a:cubicBezTo>
                  <a:pt x="287" y="729"/>
                  <a:pt x="287" y="729"/>
                  <a:pt x="287" y="729"/>
                </a:cubicBezTo>
                <a:cubicBezTo>
                  <a:pt x="284" y="729"/>
                  <a:pt x="286" y="734"/>
                  <a:pt x="285" y="736"/>
                </a:cubicBezTo>
                <a:cubicBezTo>
                  <a:pt x="284" y="737"/>
                  <a:pt x="282" y="737"/>
                  <a:pt x="282" y="737"/>
                </a:cubicBezTo>
                <a:cubicBezTo>
                  <a:pt x="281" y="740"/>
                  <a:pt x="281" y="742"/>
                  <a:pt x="279" y="744"/>
                </a:cubicBezTo>
                <a:cubicBezTo>
                  <a:pt x="279" y="745"/>
                  <a:pt x="279" y="747"/>
                  <a:pt x="279" y="747"/>
                </a:cubicBezTo>
                <a:cubicBezTo>
                  <a:pt x="279" y="748"/>
                  <a:pt x="276" y="747"/>
                  <a:pt x="276" y="747"/>
                </a:cubicBezTo>
                <a:cubicBezTo>
                  <a:pt x="276" y="748"/>
                  <a:pt x="277" y="751"/>
                  <a:pt x="276" y="751"/>
                </a:cubicBezTo>
                <a:cubicBezTo>
                  <a:pt x="276" y="752"/>
                  <a:pt x="274" y="751"/>
                  <a:pt x="273" y="751"/>
                </a:cubicBezTo>
                <a:cubicBezTo>
                  <a:pt x="273" y="752"/>
                  <a:pt x="274" y="754"/>
                  <a:pt x="273" y="754"/>
                </a:cubicBezTo>
                <a:cubicBezTo>
                  <a:pt x="273" y="755"/>
                  <a:pt x="271" y="754"/>
                  <a:pt x="271" y="754"/>
                </a:cubicBezTo>
                <a:cubicBezTo>
                  <a:pt x="270" y="755"/>
                  <a:pt x="268" y="757"/>
                  <a:pt x="268" y="758"/>
                </a:cubicBezTo>
                <a:cubicBezTo>
                  <a:pt x="268" y="760"/>
                  <a:pt x="266" y="759"/>
                  <a:pt x="265" y="760"/>
                </a:cubicBezTo>
                <a:cubicBezTo>
                  <a:pt x="265" y="760"/>
                  <a:pt x="265" y="762"/>
                  <a:pt x="265" y="763"/>
                </a:cubicBezTo>
                <a:cubicBezTo>
                  <a:pt x="264" y="763"/>
                  <a:pt x="263" y="762"/>
                  <a:pt x="262" y="763"/>
                </a:cubicBezTo>
                <a:cubicBezTo>
                  <a:pt x="261" y="763"/>
                  <a:pt x="260" y="765"/>
                  <a:pt x="259" y="765"/>
                </a:cubicBezTo>
                <a:cubicBezTo>
                  <a:pt x="259" y="766"/>
                  <a:pt x="257" y="768"/>
                  <a:pt x="257" y="768"/>
                </a:cubicBezTo>
                <a:cubicBezTo>
                  <a:pt x="256" y="769"/>
                  <a:pt x="252" y="770"/>
                  <a:pt x="252" y="770"/>
                </a:cubicBezTo>
                <a:cubicBezTo>
                  <a:pt x="251" y="769"/>
                  <a:pt x="251" y="769"/>
                  <a:pt x="250" y="770"/>
                </a:cubicBezTo>
                <a:cubicBezTo>
                  <a:pt x="248" y="771"/>
                  <a:pt x="247" y="770"/>
                  <a:pt x="244" y="771"/>
                </a:cubicBezTo>
                <a:cubicBezTo>
                  <a:pt x="243" y="771"/>
                  <a:pt x="234" y="775"/>
                  <a:pt x="231" y="771"/>
                </a:cubicBezTo>
                <a:cubicBezTo>
                  <a:pt x="229" y="771"/>
                  <a:pt x="231" y="773"/>
                  <a:pt x="231" y="772"/>
                </a:cubicBezTo>
                <a:cubicBezTo>
                  <a:pt x="229" y="776"/>
                  <a:pt x="226" y="773"/>
                  <a:pt x="222" y="774"/>
                </a:cubicBezTo>
                <a:cubicBezTo>
                  <a:pt x="220" y="774"/>
                  <a:pt x="221" y="775"/>
                  <a:pt x="222" y="775"/>
                </a:cubicBezTo>
                <a:cubicBezTo>
                  <a:pt x="220" y="777"/>
                  <a:pt x="213" y="774"/>
                  <a:pt x="209" y="774"/>
                </a:cubicBezTo>
                <a:cubicBezTo>
                  <a:pt x="209" y="767"/>
                  <a:pt x="203" y="763"/>
                  <a:pt x="206" y="757"/>
                </a:cubicBezTo>
                <a:cubicBezTo>
                  <a:pt x="203" y="754"/>
                  <a:pt x="200" y="752"/>
                  <a:pt x="200" y="746"/>
                </a:cubicBezTo>
                <a:cubicBezTo>
                  <a:pt x="196" y="750"/>
                  <a:pt x="200" y="748"/>
                  <a:pt x="198" y="742"/>
                </a:cubicBezTo>
                <a:cubicBezTo>
                  <a:pt x="196" y="735"/>
                  <a:pt x="187" y="730"/>
                  <a:pt x="189" y="722"/>
                </a:cubicBezTo>
                <a:cubicBezTo>
                  <a:pt x="188" y="721"/>
                  <a:pt x="188" y="725"/>
                  <a:pt x="188" y="725"/>
                </a:cubicBezTo>
                <a:cubicBezTo>
                  <a:pt x="185" y="724"/>
                  <a:pt x="188" y="715"/>
                  <a:pt x="185" y="719"/>
                </a:cubicBezTo>
                <a:cubicBezTo>
                  <a:pt x="183" y="717"/>
                  <a:pt x="183" y="712"/>
                  <a:pt x="184" y="709"/>
                </a:cubicBezTo>
                <a:cubicBezTo>
                  <a:pt x="184" y="705"/>
                  <a:pt x="185" y="702"/>
                  <a:pt x="182" y="697"/>
                </a:cubicBezTo>
                <a:cubicBezTo>
                  <a:pt x="183" y="695"/>
                  <a:pt x="179" y="696"/>
                  <a:pt x="178" y="695"/>
                </a:cubicBezTo>
                <a:cubicBezTo>
                  <a:pt x="177" y="694"/>
                  <a:pt x="182" y="691"/>
                  <a:pt x="175" y="693"/>
                </a:cubicBezTo>
                <a:cubicBezTo>
                  <a:pt x="175" y="692"/>
                  <a:pt x="176" y="689"/>
                  <a:pt x="175" y="688"/>
                </a:cubicBezTo>
                <a:cubicBezTo>
                  <a:pt x="175" y="688"/>
                  <a:pt x="173" y="689"/>
                  <a:pt x="172" y="688"/>
                </a:cubicBezTo>
                <a:cubicBezTo>
                  <a:pt x="172" y="688"/>
                  <a:pt x="176" y="683"/>
                  <a:pt x="171" y="684"/>
                </a:cubicBezTo>
                <a:cubicBezTo>
                  <a:pt x="171" y="682"/>
                  <a:pt x="173" y="681"/>
                  <a:pt x="172" y="678"/>
                </a:cubicBezTo>
                <a:cubicBezTo>
                  <a:pt x="170" y="677"/>
                  <a:pt x="173" y="672"/>
                  <a:pt x="168" y="673"/>
                </a:cubicBezTo>
                <a:cubicBezTo>
                  <a:pt x="168" y="660"/>
                  <a:pt x="169" y="656"/>
                  <a:pt x="175" y="648"/>
                </a:cubicBezTo>
                <a:cubicBezTo>
                  <a:pt x="174" y="646"/>
                  <a:pt x="177" y="640"/>
                  <a:pt x="174" y="641"/>
                </a:cubicBezTo>
                <a:cubicBezTo>
                  <a:pt x="174" y="638"/>
                  <a:pt x="177" y="640"/>
                  <a:pt x="178" y="639"/>
                </a:cubicBezTo>
                <a:cubicBezTo>
                  <a:pt x="179" y="639"/>
                  <a:pt x="178" y="636"/>
                  <a:pt x="179" y="636"/>
                </a:cubicBezTo>
                <a:cubicBezTo>
                  <a:pt x="179" y="634"/>
                  <a:pt x="178" y="621"/>
                  <a:pt x="177" y="625"/>
                </a:cubicBezTo>
                <a:cubicBezTo>
                  <a:pt x="174" y="623"/>
                  <a:pt x="175" y="619"/>
                  <a:pt x="175" y="617"/>
                </a:cubicBezTo>
                <a:cubicBezTo>
                  <a:pt x="175" y="613"/>
                  <a:pt x="176" y="610"/>
                  <a:pt x="175" y="607"/>
                </a:cubicBezTo>
                <a:cubicBezTo>
                  <a:pt x="175" y="605"/>
                  <a:pt x="173" y="606"/>
                  <a:pt x="172" y="606"/>
                </a:cubicBezTo>
                <a:cubicBezTo>
                  <a:pt x="172" y="605"/>
                  <a:pt x="174" y="604"/>
                  <a:pt x="174" y="603"/>
                </a:cubicBezTo>
                <a:cubicBezTo>
                  <a:pt x="174" y="603"/>
                  <a:pt x="172" y="602"/>
                  <a:pt x="172" y="601"/>
                </a:cubicBezTo>
                <a:cubicBezTo>
                  <a:pt x="172" y="598"/>
                  <a:pt x="171" y="599"/>
                  <a:pt x="170" y="597"/>
                </a:cubicBezTo>
                <a:cubicBezTo>
                  <a:pt x="169" y="597"/>
                  <a:pt x="170" y="595"/>
                  <a:pt x="170" y="594"/>
                </a:cubicBezTo>
                <a:cubicBezTo>
                  <a:pt x="169" y="594"/>
                  <a:pt x="166" y="594"/>
                  <a:pt x="167" y="593"/>
                </a:cubicBezTo>
                <a:cubicBezTo>
                  <a:pt x="167" y="593"/>
                  <a:pt x="168" y="593"/>
                  <a:pt x="168" y="593"/>
                </a:cubicBezTo>
                <a:cubicBezTo>
                  <a:pt x="166" y="590"/>
                  <a:pt x="165" y="589"/>
                  <a:pt x="161" y="587"/>
                </a:cubicBezTo>
                <a:cubicBezTo>
                  <a:pt x="160" y="587"/>
                  <a:pt x="161" y="586"/>
                  <a:pt x="160" y="586"/>
                </a:cubicBezTo>
                <a:cubicBezTo>
                  <a:pt x="158" y="586"/>
                  <a:pt x="158" y="582"/>
                  <a:pt x="156" y="583"/>
                </a:cubicBezTo>
                <a:cubicBezTo>
                  <a:pt x="153" y="571"/>
                  <a:pt x="156" y="561"/>
                  <a:pt x="156" y="548"/>
                </a:cubicBezTo>
                <a:cubicBezTo>
                  <a:pt x="155" y="545"/>
                  <a:pt x="152" y="550"/>
                  <a:pt x="153" y="544"/>
                </a:cubicBezTo>
                <a:cubicBezTo>
                  <a:pt x="145" y="544"/>
                  <a:pt x="138" y="543"/>
                  <a:pt x="133" y="541"/>
                </a:cubicBezTo>
                <a:cubicBezTo>
                  <a:pt x="135" y="533"/>
                  <a:pt x="129" y="542"/>
                  <a:pt x="130" y="534"/>
                </a:cubicBezTo>
                <a:cubicBezTo>
                  <a:pt x="124" y="532"/>
                  <a:pt x="123" y="531"/>
                  <a:pt x="115" y="533"/>
                </a:cubicBezTo>
                <a:cubicBezTo>
                  <a:pt x="114" y="533"/>
                  <a:pt x="111" y="533"/>
                  <a:pt x="109" y="534"/>
                </a:cubicBezTo>
                <a:cubicBezTo>
                  <a:pt x="109" y="534"/>
                  <a:pt x="105" y="536"/>
                  <a:pt x="101" y="535"/>
                </a:cubicBezTo>
                <a:cubicBezTo>
                  <a:pt x="103" y="539"/>
                  <a:pt x="105" y="537"/>
                  <a:pt x="98" y="538"/>
                </a:cubicBezTo>
                <a:cubicBezTo>
                  <a:pt x="93" y="539"/>
                  <a:pt x="90" y="541"/>
                  <a:pt x="83" y="541"/>
                </a:cubicBezTo>
                <a:cubicBezTo>
                  <a:pt x="80" y="541"/>
                  <a:pt x="80" y="540"/>
                  <a:pt x="78" y="540"/>
                </a:cubicBezTo>
                <a:cubicBezTo>
                  <a:pt x="69" y="539"/>
                  <a:pt x="60" y="544"/>
                  <a:pt x="52" y="542"/>
                </a:cubicBezTo>
                <a:cubicBezTo>
                  <a:pt x="52" y="538"/>
                  <a:pt x="47" y="539"/>
                  <a:pt x="45" y="538"/>
                </a:cubicBezTo>
                <a:cubicBezTo>
                  <a:pt x="44" y="538"/>
                  <a:pt x="45" y="536"/>
                  <a:pt x="45" y="535"/>
                </a:cubicBezTo>
                <a:cubicBezTo>
                  <a:pt x="44" y="535"/>
                  <a:pt x="41" y="536"/>
                  <a:pt x="41" y="535"/>
                </a:cubicBezTo>
                <a:cubicBezTo>
                  <a:pt x="40" y="535"/>
                  <a:pt x="41" y="533"/>
                  <a:pt x="41" y="533"/>
                </a:cubicBezTo>
                <a:cubicBezTo>
                  <a:pt x="39" y="532"/>
                  <a:pt x="38" y="533"/>
                  <a:pt x="38" y="531"/>
                </a:cubicBezTo>
                <a:cubicBezTo>
                  <a:pt x="38" y="531"/>
                  <a:pt x="35" y="529"/>
                  <a:pt x="35" y="528"/>
                </a:cubicBezTo>
                <a:cubicBezTo>
                  <a:pt x="34" y="528"/>
                  <a:pt x="35" y="527"/>
                  <a:pt x="34" y="527"/>
                </a:cubicBezTo>
                <a:cubicBezTo>
                  <a:pt x="32" y="527"/>
                  <a:pt x="33" y="525"/>
                  <a:pt x="32" y="524"/>
                </a:cubicBezTo>
                <a:cubicBezTo>
                  <a:pt x="31" y="523"/>
                  <a:pt x="30" y="524"/>
                  <a:pt x="29" y="523"/>
                </a:cubicBezTo>
                <a:cubicBezTo>
                  <a:pt x="29" y="522"/>
                  <a:pt x="30" y="521"/>
                  <a:pt x="29" y="520"/>
                </a:cubicBezTo>
                <a:cubicBezTo>
                  <a:pt x="28" y="519"/>
                  <a:pt x="26" y="521"/>
                  <a:pt x="26" y="519"/>
                </a:cubicBezTo>
                <a:cubicBezTo>
                  <a:pt x="26" y="518"/>
                  <a:pt x="28" y="516"/>
                  <a:pt x="28" y="517"/>
                </a:cubicBezTo>
                <a:cubicBezTo>
                  <a:pt x="26" y="512"/>
                  <a:pt x="20" y="514"/>
                  <a:pt x="21" y="509"/>
                </a:cubicBezTo>
                <a:cubicBezTo>
                  <a:pt x="14" y="511"/>
                  <a:pt x="17" y="503"/>
                  <a:pt x="11" y="505"/>
                </a:cubicBezTo>
                <a:cubicBezTo>
                  <a:pt x="12" y="503"/>
                  <a:pt x="13" y="502"/>
                  <a:pt x="12" y="500"/>
                </a:cubicBezTo>
                <a:cubicBezTo>
                  <a:pt x="12" y="498"/>
                  <a:pt x="9" y="499"/>
                  <a:pt x="7" y="499"/>
                </a:cubicBezTo>
                <a:cubicBezTo>
                  <a:pt x="8" y="496"/>
                  <a:pt x="4" y="496"/>
                  <a:pt x="4" y="495"/>
                </a:cubicBezTo>
                <a:cubicBezTo>
                  <a:pt x="4" y="492"/>
                  <a:pt x="6" y="493"/>
                  <a:pt x="4" y="489"/>
                </a:cubicBezTo>
                <a:cubicBezTo>
                  <a:pt x="4" y="488"/>
                  <a:pt x="3" y="489"/>
                  <a:pt x="3" y="488"/>
                </a:cubicBezTo>
                <a:cubicBezTo>
                  <a:pt x="3" y="487"/>
                  <a:pt x="1" y="483"/>
                  <a:pt x="0" y="482"/>
                </a:cubicBezTo>
                <a:cubicBezTo>
                  <a:pt x="0" y="480"/>
                  <a:pt x="3" y="482"/>
                  <a:pt x="4" y="481"/>
                </a:cubicBezTo>
                <a:cubicBezTo>
                  <a:pt x="5" y="480"/>
                  <a:pt x="4" y="476"/>
                  <a:pt x="7" y="476"/>
                </a:cubicBezTo>
                <a:cubicBezTo>
                  <a:pt x="7" y="453"/>
                  <a:pt x="7" y="453"/>
                  <a:pt x="7" y="453"/>
                </a:cubicBezTo>
                <a:cubicBezTo>
                  <a:pt x="7" y="451"/>
                  <a:pt x="4" y="452"/>
                  <a:pt x="4" y="451"/>
                </a:cubicBezTo>
                <a:cubicBezTo>
                  <a:pt x="4" y="451"/>
                  <a:pt x="5" y="449"/>
                  <a:pt x="5" y="448"/>
                </a:cubicBezTo>
                <a:cubicBezTo>
                  <a:pt x="6" y="446"/>
                  <a:pt x="4" y="445"/>
                  <a:pt x="4" y="443"/>
                </a:cubicBezTo>
                <a:cubicBezTo>
                  <a:pt x="9" y="449"/>
                  <a:pt x="4" y="433"/>
                  <a:pt x="10" y="439"/>
                </a:cubicBezTo>
                <a:cubicBezTo>
                  <a:pt x="11" y="437"/>
                  <a:pt x="9" y="432"/>
                  <a:pt x="11" y="430"/>
                </a:cubicBezTo>
                <a:cubicBezTo>
                  <a:pt x="11" y="430"/>
                  <a:pt x="14" y="430"/>
                  <a:pt x="14" y="430"/>
                </a:cubicBezTo>
                <a:cubicBezTo>
                  <a:pt x="14" y="429"/>
                  <a:pt x="12" y="428"/>
                  <a:pt x="12" y="426"/>
                </a:cubicBezTo>
                <a:cubicBezTo>
                  <a:pt x="18" y="425"/>
                  <a:pt x="17" y="417"/>
                  <a:pt x="22" y="416"/>
                </a:cubicBezTo>
                <a:cubicBezTo>
                  <a:pt x="22" y="411"/>
                  <a:pt x="27" y="411"/>
                  <a:pt x="26" y="406"/>
                </a:cubicBezTo>
                <a:cubicBezTo>
                  <a:pt x="29" y="407"/>
                  <a:pt x="29" y="405"/>
                  <a:pt x="29" y="404"/>
                </a:cubicBezTo>
                <a:cubicBezTo>
                  <a:pt x="38" y="403"/>
                  <a:pt x="44" y="400"/>
                  <a:pt x="43" y="389"/>
                </a:cubicBezTo>
                <a:cubicBezTo>
                  <a:pt x="49" y="391"/>
                  <a:pt x="44" y="382"/>
                  <a:pt x="49" y="382"/>
                </a:cubicBezTo>
                <a:cubicBezTo>
                  <a:pt x="49" y="374"/>
                  <a:pt x="49" y="374"/>
                  <a:pt x="49" y="374"/>
                </a:cubicBezTo>
                <a:cubicBezTo>
                  <a:pt x="51" y="374"/>
                  <a:pt x="52" y="372"/>
                  <a:pt x="55" y="373"/>
                </a:cubicBezTo>
                <a:cubicBezTo>
                  <a:pt x="57" y="370"/>
                  <a:pt x="59" y="368"/>
                  <a:pt x="62" y="364"/>
                </a:cubicBezTo>
                <a:cubicBezTo>
                  <a:pt x="62" y="363"/>
                  <a:pt x="63" y="364"/>
                  <a:pt x="63" y="363"/>
                </a:cubicBezTo>
                <a:cubicBezTo>
                  <a:pt x="63" y="361"/>
                  <a:pt x="67" y="361"/>
                  <a:pt x="66" y="359"/>
                </a:cubicBezTo>
                <a:cubicBezTo>
                  <a:pt x="72" y="360"/>
                  <a:pt x="73" y="355"/>
                  <a:pt x="78" y="356"/>
                </a:cubicBezTo>
                <a:cubicBezTo>
                  <a:pt x="76" y="361"/>
                  <a:pt x="85" y="356"/>
                  <a:pt x="83" y="361"/>
                </a:cubicBezTo>
                <a:cubicBezTo>
                  <a:pt x="85" y="358"/>
                  <a:pt x="97" y="363"/>
                  <a:pt x="97" y="357"/>
                </a:cubicBezTo>
                <a:cubicBezTo>
                  <a:pt x="103" y="356"/>
                  <a:pt x="109" y="355"/>
                  <a:pt x="112" y="350"/>
                </a:cubicBezTo>
                <a:cubicBezTo>
                  <a:pt x="114" y="350"/>
                  <a:pt x="116" y="350"/>
                  <a:pt x="116" y="349"/>
                </a:cubicBezTo>
                <a:cubicBezTo>
                  <a:pt x="119" y="349"/>
                  <a:pt x="119" y="350"/>
                  <a:pt x="122" y="350"/>
                </a:cubicBezTo>
                <a:cubicBezTo>
                  <a:pt x="125" y="350"/>
                  <a:pt x="128" y="349"/>
                  <a:pt x="130" y="349"/>
                </a:cubicBezTo>
                <a:cubicBezTo>
                  <a:pt x="130" y="349"/>
                  <a:pt x="131" y="350"/>
                  <a:pt x="132" y="350"/>
                </a:cubicBezTo>
                <a:cubicBezTo>
                  <a:pt x="135" y="350"/>
                  <a:pt x="141" y="353"/>
                  <a:pt x="147" y="352"/>
                </a:cubicBezTo>
                <a:cubicBezTo>
                  <a:pt x="150" y="351"/>
                  <a:pt x="154" y="347"/>
                  <a:pt x="157" y="350"/>
                </a:cubicBezTo>
                <a:cubicBezTo>
                  <a:pt x="159" y="353"/>
                  <a:pt x="158" y="350"/>
                  <a:pt x="163" y="350"/>
                </a:cubicBezTo>
                <a:cubicBezTo>
                  <a:pt x="163" y="351"/>
                  <a:pt x="164" y="352"/>
                  <a:pt x="164" y="353"/>
                </a:cubicBezTo>
                <a:cubicBezTo>
                  <a:pt x="164" y="353"/>
                  <a:pt x="161" y="354"/>
                  <a:pt x="161" y="354"/>
                </a:cubicBezTo>
                <a:cubicBezTo>
                  <a:pt x="161" y="356"/>
                  <a:pt x="162" y="355"/>
                  <a:pt x="163" y="356"/>
                </a:cubicBezTo>
                <a:cubicBezTo>
                  <a:pt x="163" y="357"/>
                  <a:pt x="161" y="357"/>
                  <a:pt x="161" y="357"/>
                </a:cubicBezTo>
                <a:cubicBezTo>
                  <a:pt x="161" y="358"/>
                  <a:pt x="163" y="359"/>
                  <a:pt x="163" y="360"/>
                </a:cubicBezTo>
                <a:cubicBezTo>
                  <a:pt x="162" y="364"/>
                  <a:pt x="160" y="366"/>
                  <a:pt x="164" y="371"/>
                </a:cubicBezTo>
                <a:cubicBezTo>
                  <a:pt x="165" y="374"/>
                  <a:pt x="166" y="370"/>
                  <a:pt x="168" y="373"/>
                </a:cubicBezTo>
                <a:cubicBezTo>
                  <a:pt x="168" y="374"/>
                  <a:pt x="171" y="373"/>
                  <a:pt x="171" y="374"/>
                </a:cubicBezTo>
                <a:cubicBezTo>
                  <a:pt x="171" y="374"/>
                  <a:pt x="171" y="377"/>
                  <a:pt x="171" y="377"/>
                </a:cubicBezTo>
                <a:cubicBezTo>
                  <a:pt x="172" y="378"/>
                  <a:pt x="175" y="376"/>
                  <a:pt x="175" y="378"/>
                </a:cubicBezTo>
                <a:cubicBezTo>
                  <a:pt x="180" y="376"/>
                  <a:pt x="183" y="382"/>
                  <a:pt x="185" y="378"/>
                </a:cubicBezTo>
                <a:cubicBezTo>
                  <a:pt x="187" y="378"/>
                  <a:pt x="186" y="381"/>
                  <a:pt x="186" y="381"/>
                </a:cubicBezTo>
                <a:cubicBezTo>
                  <a:pt x="189" y="383"/>
                  <a:pt x="190" y="381"/>
                  <a:pt x="193" y="382"/>
                </a:cubicBezTo>
                <a:cubicBezTo>
                  <a:pt x="194" y="383"/>
                  <a:pt x="194" y="385"/>
                  <a:pt x="195" y="385"/>
                </a:cubicBezTo>
                <a:cubicBezTo>
                  <a:pt x="195" y="386"/>
                  <a:pt x="197" y="385"/>
                  <a:pt x="198" y="385"/>
                </a:cubicBezTo>
                <a:cubicBezTo>
                  <a:pt x="199" y="387"/>
                  <a:pt x="200" y="386"/>
                  <a:pt x="202" y="387"/>
                </a:cubicBezTo>
                <a:cubicBezTo>
                  <a:pt x="202" y="387"/>
                  <a:pt x="203" y="389"/>
                  <a:pt x="203" y="389"/>
                </a:cubicBezTo>
                <a:cubicBezTo>
                  <a:pt x="204" y="390"/>
                  <a:pt x="206" y="388"/>
                  <a:pt x="207" y="388"/>
                </a:cubicBezTo>
                <a:cubicBezTo>
                  <a:pt x="207" y="388"/>
                  <a:pt x="208" y="389"/>
                  <a:pt x="209" y="389"/>
                </a:cubicBezTo>
                <a:cubicBezTo>
                  <a:pt x="210" y="390"/>
                  <a:pt x="211" y="389"/>
                  <a:pt x="212" y="389"/>
                </a:cubicBezTo>
                <a:cubicBezTo>
                  <a:pt x="212" y="388"/>
                  <a:pt x="214" y="388"/>
                  <a:pt x="214" y="387"/>
                </a:cubicBezTo>
                <a:cubicBezTo>
                  <a:pt x="214" y="387"/>
                  <a:pt x="217" y="386"/>
                  <a:pt x="216" y="385"/>
                </a:cubicBezTo>
                <a:cubicBezTo>
                  <a:pt x="212" y="382"/>
                  <a:pt x="220" y="383"/>
                  <a:pt x="220" y="378"/>
                </a:cubicBezTo>
                <a:cubicBezTo>
                  <a:pt x="224" y="379"/>
                  <a:pt x="224" y="376"/>
                  <a:pt x="229" y="377"/>
                </a:cubicBezTo>
                <a:cubicBezTo>
                  <a:pt x="229" y="377"/>
                  <a:pt x="230" y="378"/>
                  <a:pt x="230" y="378"/>
                </a:cubicBezTo>
                <a:cubicBezTo>
                  <a:pt x="232" y="379"/>
                  <a:pt x="234" y="378"/>
                  <a:pt x="236" y="378"/>
                </a:cubicBezTo>
                <a:cubicBezTo>
                  <a:pt x="236" y="378"/>
                  <a:pt x="238" y="381"/>
                  <a:pt x="238" y="381"/>
                </a:cubicBezTo>
                <a:cubicBezTo>
                  <a:pt x="239" y="381"/>
                  <a:pt x="241" y="379"/>
                  <a:pt x="243" y="380"/>
                </a:cubicBezTo>
                <a:cubicBezTo>
                  <a:pt x="243" y="380"/>
                  <a:pt x="242" y="382"/>
                  <a:pt x="243" y="382"/>
                </a:cubicBezTo>
                <a:cubicBezTo>
                  <a:pt x="244" y="383"/>
                  <a:pt x="246" y="380"/>
                  <a:pt x="248" y="381"/>
                </a:cubicBezTo>
                <a:cubicBezTo>
                  <a:pt x="249" y="382"/>
                  <a:pt x="245" y="383"/>
                  <a:pt x="245" y="382"/>
                </a:cubicBezTo>
                <a:cubicBezTo>
                  <a:pt x="246" y="385"/>
                  <a:pt x="255" y="385"/>
                  <a:pt x="259" y="385"/>
                </a:cubicBezTo>
                <a:cubicBezTo>
                  <a:pt x="259" y="391"/>
                  <a:pt x="271" y="389"/>
                  <a:pt x="273" y="385"/>
                </a:cubicBezTo>
                <a:cubicBezTo>
                  <a:pt x="274" y="387"/>
                  <a:pt x="280" y="384"/>
                  <a:pt x="282" y="385"/>
                </a:cubicBezTo>
                <a:cubicBezTo>
                  <a:pt x="283" y="387"/>
                  <a:pt x="282" y="385"/>
                  <a:pt x="285" y="385"/>
                </a:cubicBezTo>
                <a:cubicBezTo>
                  <a:pt x="287" y="386"/>
                  <a:pt x="289" y="387"/>
                  <a:pt x="292" y="387"/>
                </a:cubicBezTo>
                <a:cubicBezTo>
                  <a:pt x="294" y="386"/>
                  <a:pt x="295" y="384"/>
                  <a:pt x="299" y="384"/>
                </a:cubicBezTo>
                <a:cubicBezTo>
                  <a:pt x="300" y="381"/>
                  <a:pt x="299" y="376"/>
                  <a:pt x="303" y="375"/>
                </a:cubicBezTo>
                <a:cubicBezTo>
                  <a:pt x="303" y="373"/>
                  <a:pt x="301" y="373"/>
                  <a:pt x="301" y="370"/>
                </a:cubicBezTo>
                <a:cubicBezTo>
                  <a:pt x="306" y="370"/>
                  <a:pt x="306" y="361"/>
                  <a:pt x="310" y="366"/>
                </a:cubicBezTo>
                <a:cubicBezTo>
                  <a:pt x="311" y="360"/>
                  <a:pt x="308" y="359"/>
                  <a:pt x="304" y="359"/>
                </a:cubicBezTo>
                <a:cubicBezTo>
                  <a:pt x="305" y="357"/>
                  <a:pt x="306" y="355"/>
                  <a:pt x="306" y="353"/>
                </a:cubicBezTo>
                <a:cubicBezTo>
                  <a:pt x="304" y="349"/>
                  <a:pt x="296" y="352"/>
                  <a:pt x="294" y="347"/>
                </a:cubicBezTo>
                <a:cubicBezTo>
                  <a:pt x="292" y="349"/>
                  <a:pt x="287" y="349"/>
                  <a:pt x="286" y="352"/>
                </a:cubicBezTo>
                <a:cubicBezTo>
                  <a:pt x="284" y="352"/>
                  <a:pt x="285" y="349"/>
                  <a:pt x="285" y="349"/>
                </a:cubicBezTo>
                <a:cubicBezTo>
                  <a:pt x="282" y="347"/>
                  <a:pt x="278" y="350"/>
                  <a:pt x="275" y="349"/>
                </a:cubicBezTo>
                <a:cubicBezTo>
                  <a:pt x="273" y="350"/>
                  <a:pt x="273" y="352"/>
                  <a:pt x="271" y="352"/>
                </a:cubicBezTo>
                <a:cubicBezTo>
                  <a:pt x="267" y="352"/>
                  <a:pt x="267" y="346"/>
                  <a:pt x="261" y="347"/>
                </a:cubicBezTo>
                <a:cubicBezTo>
                  <a:pt x="261" y="345"/>
                  <a:pt x="259" y="344"/>
                  <a:pt x="259" y="342"/>
                </a:cubicBezTo>
                <a:cubicBezTo>
                  <a:pt x="258" y="342"/>
                  <a:pt x="257" y="342"/>
                  <a:pt x="257" y="340"/>
                </a:cubicBezTo>
                <a:cubicBezTo>
                  <a:pt x="256" y="339"/>
                  <a:pt x="254" y="338"/>
                  <a:pt x="251" y="338"/>
                </a:cubicBezTo>
                <a:cubicBezTo>
                  <a:pt x="254" y="334"/>
                  <a:pt x="252" y="326"/>
                  <a:pt x="251" y="322"/>
                </a:cubicBezTo>
                <a:cubicBezTo>
                  <a:pt x="247" y="325"/>
                  <a:pt x="243" y="319"/>
                  <a:pt x="243" y="326"/>
                </a:cubicBezTo>
                <a:cubicBezTo>
                  <a:pt x="238" y="324"/>
                  <a:pt x="238" y="328"/>
                  <a:pt x="234" y="325"/>
                </a:cubicBezTo>
                <a:cubicBezTo>
                  <a:pt x="234" y="327"/>
                  <a:pt x="234" y="327"/>
                  <a:pt x="233" y="328"/>
                </a:cubicBezTo>
                <a:cubicBezTo>
                  <a:pt x="234" y="329"/>
                  <a:pt x="235" y="329"/>
                  <a:pt x="236" y="331"/>
                </a:cubicBezTo>
                <a:cubicBezTo>
                  <a:pt x="236" y="332"/>
                  <a:pt x="235" y="334"/>
                  <a:pt x="238" y="333"/>
                </a:cubicBezTo>
                <a:cubicBezTo>
                  <a:pt x="237" y="338"/>
                  <a:pt x="237" y="336"/>
                  <a:pt x="240" y="339"/>
                </a:cubicBezTo>
                <a:cubicBezTo>
                  <a:pt x="241" y="342"/>
                  <a:pt x="238" y="341"/>
                  <a:pt x="237" y="342"/>
                </a:cubicBezTo>
                <a:cubicBezTo>
                  <a:pt x="237" y="342"/>
                  <a:pt x="235" y="347"/>
                  <a:pt x="234" y="346"/>
                </a:cubicBezTo>
                <a:cubicBezTo>
                  <a:pt x="231" y="343"/>
                  <a:pt x="234" y="350"/>
                  <a:pt x="229" y="349"/>
                </a:cubicBezTo>
                <a:cubicBezTo>
                  <a:pt x="228" y="348"/>
                  <a:pt x="227" y="346"/>
                  <a:pt x="226" y="346"/>
                </a:cubicBezTo>
                <a:cubicBezTo>
                  <a:pt x="225" y="344"/>
                  <a:pt x="227" y="343"/>
                  <a:pt x="229" y="343"/>
                </a:cubicBezTo>
                <a:cubicBezTo>
                  <a:pt x="227" y="341"/>
                  <a:pt x="222" y="340"/>
                  <a:pt x="226" y="336"/>
                </a:cubicBezTo>
                <a:cubicBezTo>
                  <a:pt x="224" y="335"/>
                  <a:pt x="221" y="337"/>
                  <a:pt x="220" y="336"/>
                </a:cubicBezTo>
                <a:cubicBezTo>
                  <a:pt x="219" y="335"/>
                  <a:pt x="223" y="335"/>
                  <a:pt x="223" y="335"/>
                </a:cubicBezTo>
                <a:cubicBezTo>
                  <a:pt x="223" y="335"/>
                  <a:pt x="219" y="331"/>
                  <a:pt x="216" y="329"/>
                </a:cubicBezTo>
                <a:cubicBezTo>
                  <a:pt x="217" y="323"/>
                  <a:pt x="213" y="321"/>
                  <a:pt x="213" y="315"/>
                </a:cubicBezTo>
                <a:cubicBezTo>
                  <a:pt x="214" y="313"/>
                  <a:pt x="209" y="315"/>
                  <a:pt x="209" y="314"/>
                </a:cubicBezTo>
                <a:cubicBezTo>
                  <a:pt x="209" y="313"/>
                  <a:pt x="211" y="311"/>
                  <a:pt x="210" y="311"/>
                </a:cubicBezTo>
                <a:cubicBezTo>
                  <a:pt x="207" y="309"/>
                  <a:pt x="207" y="311"/>
                  <a:pt x="205" y="310"/>
                </a:cubicBezTo>
                <a:cubicBezTo>
                  <a:pt x="204" y="309"/>
                  <a:pt x="206" y="308"/>
                  <a:pt x="206" y="307"/>
                </a:cubicBezTo>
                <a:cubicBezTo>
                  <a:pt x="206" y="306"/>
                  <a:pt x="204" y="308"/>
                  <a:pt x="205" y="308"/>
                </a:cubicBezTo>
                <a:cubicBezTo>
                  <a:pt x="203" y="308"/>
                  <a:pt x="204" y="306"/>
                  <a:pt x="203" y="305"/>
                </a:cubicBezTo>
                <a:cubicBezTo>
                  <a:pt x="198" y="306"/>
                  <a:pt x="198" y="302"/>
                  <a:pt x="192" y="303"/>
                </a:cubicBezTo>
                <a:cubicBezTo>
                  <a:pt x="192" y="301"/>
                  <a:pt x="190" y="301"/>
                  <a:pt x="189" y="300"/>
                </a:cubicBezTo>
                <a:cubicBezTo>
                  <a:pt x="189" y="299"/>
                  <a:pt x="190" y="297"/>
                  <a:pt x="189" y="297"/>
                </a:cubicBezTo>
                <a:cubicBezTo>
                  <a:pt x="189" y="296"/>
                  <a:pt x="187" y="297"/>
                  <a:pt x="186" y="297"/>
                </a:cubicBezTo>
                <a:cubicBezTo>
                  <a:pt x="186" y="297"/>
                  <a:pt x="186" y="291"/>
                  <a:pt x="185" y="293"/>
                </a:cubicBezTo>
                <a:cubicBezTo>
                  <a:pt x="184" y="294"/>
                  <a:pt x="183" y="293"/>
                  <a:pt x="182" y="291"/>
                </a:cubicBezTo>
                <a:cubicBezTo>
                  <a:pt x="182" y="291"/>
                  <a:pt x="180" y="290"/>
                  <a:pt x="181" y="288"/>
                </a:cubicBezTo>
                <a:cubicBezTo>
                  <a:pt x="176" y="289"/>
                  <a:pt x="177" y="290"/>
                  <a:pt x="172" y="288"/>
                </a:cubicBezTo>
                <a:cubicBezTo>
                  <a:pt x="171" y="289"/>
                  <a:pt x="171" y="291"/>
                  <a:pt x="170" y="291"/>
                </a:cubicBezTo>
                <a:cubicBezTo>
                  <a:pt x="168" y="295"/>
                  <a:pt x="172" y="294"/>
                  <a:pt x="172" y="297"/>
                </a:cubicBezTo>
                <a:cubicBezTo>
                  <a:pt x="172" y="298"/>
                  <a:pt x="175" y="301"/>
                  <a:pt x="175" y="301"/>
                </a:cubicBezTo>
                <a:cubicBezTo>
                  <a:pt x="176" y="302"/>
                  <a:pt x="176" y="303"/>
                  <a:pt x="178" y="303"/>
                </a:cubicBezTo>
                <a:cubicBezTo>
                  <a:pt x="176" y="307"/>
                  <a:pt x="181" y="306"/>
                  <a:pt x="182" y="308"/>
                </a:cubicBezTo>
                <a:cubicBezTo>
                  <a:pt x="183" y="309"/>
                  <a:pt x="184" y="314"/>
                  <a:pt x="185" y="312"/>
                </a:cubicBezTo>
                <a:cubicBezTo>
                  <a:pt x="187" y="310"/>
                  <a:pt x="185" y="313"/>
                  <a:pt x="186" y="314"/>
                </a:cubicBezTo>
                <a:cubicBezTo>
                  <a:pt x="188" y="315"/>
                  <a:pt x="191" y="314"/>
                  <a:pt x="192" y="318"/>
                </a:cubicBezTo>
                <a:cubicBezTo>
                  <a:pt x="194" y="317"/>
                  <a:pt x="194" y="319"/>
                  <a:pt x="195" y="319"/>
                </a:cubicBezTo>
                <a:cubicBezTo>
                  <a:pt x="196" y="319"/>
                  <a:pt x="197" y="318"/>
                  <a:pt x="196" y="318"/>
                </a:cubicBezTo>
                <a:cubicBezTo>
                  <a:pt x="198" y="318"/>
                  <a:pt x="198" y="322"/>
                  <a:pt x="199" y="319"/>
                </a:cubicBezTo>
                <a:cubicBezTo>
                  <a:pt x="202" y="319"/>
                  <a:pt x="198" y="326"/>
                  <a:pt x="203" y="324"/>
                </a:cubicBezTo>
                <a:cubicBezTo>
                  <a:pt x="203" y="327"/>
                  <a:pt x="197" y="324"/>
                  <a:pt x="195" y="325"/>
                </a:cubicBezTo>
                <a:cubicBezTo>
                  <a:pt x="196" y="326"/>
                  <a:pt x="197" y="326"/>
                  <a:pt x="198" y="328"/>
                </a:cubicBezTo>
                <a:cubicBezTo>
                  <a:pt x="199" y="330"/>
                  <a:pt x="195" y="335"/>
                  <a:pt x="198" y="335"/>
                </a:cubicBezTo>
                <a:cubicBezTo>
                  <a:pt x="196" y="337"/>
                  <a:pt x="193" y="337"/>
                  <a:pt x="191" y="338"/>
                </a:cubicBezTo>
                <a:cubicBezTo>
                  <a:pt x="193" y="337"/>
                  <a:pt x="191" y="332"/>
                  <a:pt x="193" y="332"/>
                </a:cubicBezTo>
                <a:cubicBezTo>
                  <a:pt x="192" y="331"/>
                  <a:pt x="193" y="328"/>
                  <a:pt x="191" y="328"/>
                </a:cubicBezTo>
                <a:cubicBezTo>
                  <a:pt x="188" y="328"/>
                  <a:pt x="192" y="326"/>
                  <a:pt x="188" y="324"/>
                </a:cubicBezTo>
                <a:cubicBezTo>
                  <a:pt x="186" y="323"/>
                  <a:pt x="183" y="323"/>
                  <a:pt x="184" y="319"/>
                </a:cubicBezTo>
                <a:cubicBezTo>
                  <a:pt x="178" y="321"/>
                  <a:pt x="177" y="317"/>
                  <a:pt x="172" y="317"/>
                </a:cubicBezTo>
                <a:cubicBezTo>
                  <a:pt x="172" y="313"/>
                  <a:pt x="169" y="312"/>
                  <a:pt x="167" y="308"/>
                </a:cubicBezTo>
                <a:cubicBezTo>
                  <a:pt x="166" y="307"/>
                  <a:pt x="165" y="308"/>
                  <a:pt x="165" y="307"/>
                </a:cubicBezTo>
                <a:cubicBezTo>
                  <a:pt x="165" y="305"/>
                  <a:pt x="163" y="306"/>
                  <a:pt x="163" y="305"/>
                </a:cubicBezTo>
                <a:cubicBezTo>
                  <a:pt x="162" y="305"/>
                  <a:pt x="163" y="303"/>
                  <a:pt x="163" y="303"/>
                </a:cubicBezTo>
                <a:cubicBezTo>
                  <a:pt x="161" y="302"/>
                  <a:pt x="158" y="303"/>
                  <a:pt x="157" y="303"/>
                </a:cubicBezTo>
                <a:cubicBezTo>
                  <a:pt x="156" y="302"/>
                  <a:pt x="159" y="301"/>
                  <a:pt x="160" y="301"/>
                </a:cubicBezTo>
                <a:cubicBezTo>
                  <a:pt x="158" y="298"/>
                  <a:pt x="150" y="298"/>
                  <a:pt x="146" y="300"/>
                </a:cubicBezTo>
                <a:cubicBezTo>
                  <a:pt x="145" y="301"/>
                  <a:pt x="148" y="301"/>
                  <a:pt x="149" y="301"/>
                </a:cubicBezTo>
                <a:cubicBezTo>
                  <a:pt x="147" y="303"/>
                  <a:pt x="146" y="301"/>
                  <a:pt x="144" y="303"/>
                </a:cubicBezTo>
                <a:cubicBezTo>
                  <a:pt x="141" y="304"/>
                  <a:pt x="141" y="309"/>
                  <a:pt x="139" y="308"/>
                </a:cubicBezTo>
                <a:cubicBezTo>
                  <a:pt x="133" y="308"/>
                  <a:pt x="132" y="303"/>
                  <a:pt x="125" y="304"/>
                </a:cubicBezTo>
                <a:cubicBezTo>
                  <a:pt x="123" y="305"/>
                  <a:pt x="123" y="308"/>
                  <a:pt x="119" y="307"/>
                </a:cubicBezTo>
                <a:cubicBezTo>
                  <a:pt x="119" y="317"/>
                  <a:pt x="119" y="317"/>
                  <a:pt x="119" y="317"/>
                </a:cubicBezTo>
                <a:cubicBezTo>
                  <a:pt x="115" y="319"/>
                  <a:pt x="106" y="317"/>
                  <a:pt x="108" y="325"/>
                </a:cubicBezTo>
                <a:cubicBezTo>
                  <a:pt x="99" y="323"/>
                  <a:pt x="106" y="331"/>
                  <a:pt x="98" y="331"/>
                </a:cubicBezTo>
                <a:cubicBezTo>
                  <a:pt x="98" y="332"/>
                  <a:pt x="103" y="336"/>
                  <a:pt x="99" y="336"/>
                </a:cubicBezTo>
                <a:cubicBezTo>
                  <a:pt x="99" y="341"/>
                  <a:pt x="97" y="336"/>
                  <a:pt x="94" y="340"/>
                </a:cubicBezTo>
                <a:cubicBezTo>
                  <a:pt x="94" y="342"/>
                  <a:pt x="94" y="343"/>
                  <a:pt x="95" y="343"/>
                </a:cubicBezTo>
                <a:cubicBezTo>
                  <a:pt x="95" y="346"/>
                  <a:pt x="90" y="344"/>
                  <a:pt x="88" y="345"/>
                </a:cubicBezTo>
                <a:cubicBezTo>
                  <a:pt x="87" y="345"/>
                  <a:pt x="87" y="348"/>
                  <a:pt x="85" y="349"/>
                </a:cubicBezTo>
                <a:cubicBezTo>
                  <a:pt x="81" y="351"/>
                  <a:pt x="74" y="348"/>
                  <a:pt x="70" y="353"/>
                </a:cubicBezTo>
                <a:cubicBezTo>
                  <a:pt x="68" y="352"/>
                  <a:pt x="67" y="349"/>
                  <a:pt x="66" y="347"/>
                </a:cubicBezTo>
                <a:cubicBezTo>
                  <a:pt x="60" y="346"/>
                  <a:pt x="53" y="349"/>
                  <a:pt x="50" y="347"/>
                </a:cubicBezTo>
                <a:cubicBezTo>
                  <a:pt x="51" y="342"/>
                  <a:pt x="53" y="336"/>
                  <a:pt x="49" y="333"/>
                </a:cubicBezTo>
                <a:cubicBezTo>
                  <a:pt x="48" y="331"/>
                  <a:pt x="51" y="330"/>
                  <a:pt x="52" y="328"/>
                </a:cubicBezTo>
                <a:cubicBezTo>
                  <a:pt x="53" y="324"/>
                  <a:pt x="50" y="319"/>
                  <a:pt x="53" y="317"/>
                </a:cubicBezTo>
                <a:cubicBezTo>
                  <a:pt x="52" y="313"/>
                  <a:pt x="52" y="309"/>
                  <a:pt x="49" y="308"/>
                </a:cubicBezTo>
                <a:cubicBezTo>
                  <a:pt x="50" y="307"/>
                  <a:pt x="52" y="307"/>
                  <a:pt x="52" y="304"/>
                </a:cubicBezTo>
                <a:cubicBezTo>
                  <a:pt x="55" y="305"/>
                  <a:pt x="64" y="301"/>
                  <a:pt x="63" y="307"/>
                </a:cubicBezTo>
                <a:cubicBezTo>
                  <a:pt x="66" y="304"/>
                  <a:pt x="80" y="310"/>
                  <a:pt x="83" y="307"/>
                </a:cubicBezTo>
                <a:cubicBezTo>
                  <a:pt x="84" y="305"/>
                  <a:pt x="83" y="306"/>
                  <a:pt x="85" y="307"/>
                </a:cubicBezTo>
                <a:cubicBezTo>
                  <a:pt x="85" y="307"/>
                  <a:pt x="86" y="305"/>
                  <a:pt x="87" y="305"/>
                </a:cubicBezTo>
                <a:cubicBezTo>
                  <a:pt x="87" y="305"/>
                  <a:pt x="87" y="307"/>
                  <a:pt x="87" y="307"/>
                </a:cubicBezTo>
                <a:cubicBezTo>
                  <a:pt x="91" y="306"/>
                  <a:pt x="93" y="304"/>
                  <a:pt x="94" y="300"/>
                </a:cubicBezTo>
                <a:cubicBezTo>
                  <a:pt x="94" y="298"/>
                  <a:pt x="97" y="291"/>
                  <a:pt x="94" y="287"/>
                </a:cubicBezTo>
                <a:cubicBezTo>
                  <a:pt x="92" y="285"/>
                  <a:pt x="95" y="285"/>
                  <a:pt x="92" y="281"/>
                </a:cubicBezTo>
                <a:cubicBezTo>
                  <a:pt x="92" y="280"/>
                  <a:pt x="90" y="280"/>
                  <a:pt x="88" y="280"/>
                </a:cubicBezTo>
                <a:cubicBezTo>
                  <a:pt x="89" y="279"/>
                  <a:pt x="90" y="278"/>
                  <a:pt x="90" y="276"/>
                </a:cubicBezTo>
                <a:cubicBezTo>
                  <a:pt x="88" y="275"/>
                  <a:pt x="87" y="277"/>
                  <a:pt x="87" y="277"/>
                </a:cubicBezTo>
                <a:cubicBezTo>
                  <a:pt x="85" y="277"/>
                  <a:pt x="87" y="275"/>
                  <a:pt x="85" y="274"/>
                </a:cubicBezTo>
                <a:cubicBezTo>
                  <a:pt x="84" y="274"/>
                  <a:pt x="80" y="274"/>
                  <a:pt x="78" y="273"/>
                </a:cubicBezTo>
                <a:cubicBezTo>
                  <a:pt x="78" y="273"/>
                  <a:pt x="78" y="272"/>
                  <a:pt x="77" y="272"/>
                </a:cubicBezTo>
                <a:cubicBezTo>
                  <a:pt x="75" y="272"/>
                  <a:pt x="74" y="272"/>
                  <a:pt x="74" y="270"/>
                </a:cubicBezTo>
                <a:cubicBezTo>
                  <a:pt x="73" y="266"/>
                  <a:pt x="77" y="269"/>
                  <a:pt x="77" y="269"/>
                </a:cubicBezTo>
                <a:cubicBezTo>
                  <a:pt x="81" y="267"/>
                  <a:pt x="84" y="265"/>
                  <a:pt x="92" y="266"/>
                </a:cubicBezTo>
                <a:cubicBezTo>
                  <a:pt x="93" y="264"/>
                  <a:pt x="91" y="263"/>
                  <a:pt x="90" y="263"/>
                </a:cubicBezTo>
                <a:cubicBezTo>
                  <a:pt x="91" y="259"/>
                  <a:pt x="96" y="263"/>
                  <a:pt x="98" y="263"/>
                </a:cubicBezTo>
                <a:cubicBezTo>
                  <a:pt x="99" y="263"/>
                  <a:pt x="102" y="260"/>
                  <a:pt x="102" y="263"/>
                </a:cubicBezTo>
                <a:cubicBezTo>
                  <a:pt x="105" y="261"/>
                  <a:pt x="106" y="256"/>
                  <a:pt x="111" y="256"/>
                </a:cubicBezTo>
                <a:cubicBezTo>
                  <a:pt x="109" y="251"/>
                  <a:pt x="115" y="254"/>
                  <a:pt x="113" y="249"/>
                </a:cubicBezTo>
                <a:cubicBezTo>
                  <a:pt x="122" y="249"/>
                  <a:pt x="122" y="249"/>
                  <a:pt x="122" y="249"/>
                </a:cubicBezTo>
                <a:cubicBezTo>
                  <a:pt x="122" y="248"/>
                  <a:pt x="120" y="248"/>
                  <a:pt x="119" y="248"/>
                </a:cubicBezTo>
                <a:cubicBezTo>
                  <a:pt x="120" y="246"/>
                  <a:pt x="123" y="247"/>
                  <a:pt x="122" y="242"/>
                </a:cubicBezTo>
                <a:cubicBezTo>
                  <a:pt x="126" y="242"/>
                  <a:pt x="125" y="245"/>
                  <a:pt x="127" y="242"/>
                </a:cubicBezTo>
                <a:cubicBezTo>
                  <a:pt x="124" y="235"/>
                  <a:pt x="130" y="238"/>
                  <a:pt x="130" y="231"/>
                </a:cubicBezTo>
                <a:cubicBezTo>
                  <a:pt x="132" y="231"/>
                  <a:pt x="134" y="231"/>
                  <a:pt x="136" y="231"/>
                </a:cubicBezTo>
                <a:cubicBezTo>
                  <a:pt x="138" y="231"/>
                  <a:pt x="138" y="229"/>
                  <a:pt x="139" y="228"/>
                </a:cubicBezTo>
                <a:cubicBezTo>
                  <a:pt x="140" y="228"/>
                  <a:pt x="140" y="229"/>
                  <a:pt x="140" y="230"/>
                </a:cubicBezTo>
                <a:cubicBezTo>
                  <a:pt x="142" y="230"/>
                  <a:pt x="141" y="228"/>
                  <a:pt x="142" y="228"/>
                </a:cubicBezTo>
                <a:cubicBezTo>
                  <a:pt x="143" y="228"/>
                  <a:pt x="146" y="229"/>
                  <a:pt x="147" y="228"/>
                </a:cubicBezTo>
                <a:cubicBezTo>
                  <a:pt x="149" y="228"/>
                  <a:pt x="150" y="224"/>
                  <a:pt x="153" y="225"/>
                </a:cubicBezTo>
                <a:cubicBezTo>
                  <a:pt x="152" y="222"/>
                  <a:pt x="148" y="223"/>
                  <a:pt x="149" y="218"/>
                </a:cubicBezTo>
                <a:cubicBezTo>
                  <a:pt x="152" y="218"/>
                  <a:pt x="150" y="216"/>
                  <a:pt x="150" y="211"/>
                </a:cubicBezTo>
                <a:cubicBezTo>
                  <a:pt x="150" y="208"/>
                  <a:pt x="152" y="205"/>
                  <a:pt x="151" y="202"/>
                </a:cubicBezTo>
                <a:cubicBezTo>
                  <a:pt x="157" y="202"/>
                  <a:pt x="157" y="202"/>
                  <a:pt x="157" y="202"/>
                </a:cubicBezTo>
                <a:cubicBezTo>
                  <a:pt x="161" y="201"/>
                  <a:pt x="154" y="198"/>
                  <a:pt x="160" y="199"/>
                </a:cubicBezTo>
                <a:cubicBezTo>
                  <a:pt x="160" y="200"/>
                  <a:pt x="162" y="200"/>
                  <a:pt x="163" y="200"/>
                </a:cubicBezTo>
                <a:cubicBezTo>
                  <a:pt x="160" y="203"/>
                  <a:pt x="160" y="200"/>
                  <a:pt x="161" y="204"/>
                </a:cubicBezTo>
                <a:cubicBezTo>
                  <a:pt x="162" y="207"/>
                  <a:pt x="161" y="209"/>
                  <a:pt x="164" y="209"/>
                </a:cubicBezTo>
                <a:cubicBezTo>
                  <a:pt x="164" y="211"/>
                  <a:pt x="164" y="213"/>
                  <a:pt x="163" y="213"/>
                </a:cubicBezTo>
                <a:cubicBezTo>
                  <a:pt x="162" y="215"/>
                  <a:pt x="169" y="210"/>
                  <a:pt x="171" y="214"/>
                </a:cubicBezTo>
                <a:cubicBezTo>
                  <a:pt x="170" y="218"/>
                  <a:pt x="162" y="215"/>
                  <a:pt x="161" y="220"/>
                </a:cubicBezTo>
                <a:cubicBezTo>
                  <a:pt x="160" y="223"/>
                  <a:pt x="164" y="223"/>
                  <a:pt x="165" y="224"/>
                </a:cubicBezTo>
                <a:cubicBezTo>
                  <a:pt x="167" y="225"/>
                  <a:pt x="167" y="227"/>
                  <a:pt x="170" y="227"/>
                </a:cubicBezTo>
                <a:cubicBezTo>
                  <a:pt x="168" y="224"/>
                  <a:pt x="164" y="224"/>
                  <a:pt x="171" y="224"/>
                </a:cubicBezTo>
                <a:cubicBezTo>
                  <a:pt x="173" y="224"/>
                  <a:pt x="175" y="224"/>
                  <a:pt x="177" y="224"/>
                </a:cubicBezTo>
                <a:cubicBezTo>
                  <a:pt x="179" y="224"/>
                  <a:pt x="180" y="225"/>
                  <a:pt x="182" y="225"/>
                </a:cubicBezTo>
                <a:cubicBezTo>
                  <a:pt x="186" y="225"/>
                  <a:pt x="187" y="223"/>
                  <a:pt x="191" y="224"/>
                </a:cubicBezTo>
                <a:cubicBezTo>
                  <a:pt x="191" y="224"/>
                  <a:pt x="196" y="226"/>
                  <a:pt x="198" y="224"/>
                </a:cubicBezTo>
                <a:cubicBezTo>
                  <a:pt x="198" y="224"/>
                  <a:pt x="198" y="223"/>
                  <a:pt x="198" y="223"/>
                </a:cubicBezTo>
                <a:cubicBezTo>
                  <a:pt x="202" y="221"/>
                  <a:pt x="206" y="223"/>
                  <a:pt x="207" y="220"/>
                </a:cubicBezTo>
                <a:cubicBezTo>
                  <a:pt x="213" y="225"/>
                  <a:pt x="217" y="215"/>
                  <a:pt x="220" y="218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3" y="213"/>
                  <a:pt x="222" y="212"/>
                  <a:pt x="223" y="210"/>
                </a:cubicBezTo>
                <a:cubicBezTo>
                  <a:pt x="223" y="210"/>
                  <a:pt x="224" y="206"/>
                  <a:pt x="224" y="206"/>
                </a:cubicBezTo>
                <a:cubicBezTo>
                  <a:pt x="226" y="204"/>
                  <a:pt x="224" y="204"/>
                  <a:pt x="224" y="202"/>
                </a:cubicBezTo>
                <a:cubicBezTo>
                  <a:pt x="228" y="202"/>
                  <a:pt x="230" y="201"/>
                  <a:pt x="230" y="199"/>
                </a:cubicBezTo>
                <a:cubicBezTo>
                  <a:pt x="231" y="199"/>
                  <a:pt x="231" y="200"/>
                  <a:pt x="231" y="202"/>
                </a:cubicBezTo>
                <a:cubicBezTo>
                  <a:pt x="233" y="200"/>
                  <a:pt x="234" y="200"/>
                  <a:pt x="237" y="200"/>
                </a:cubicBezTo>
                <a:cubicBezTo>
                  <a:pt x="238" y="200"/>
                  <a:pt x="238" y="197"/>
                  <a:pt x="240" y="197"/>
                </a:cubicBezTo>
                <a:cubicBezTo>
                  <a:pt x="240" y="194"/>
                  <a:pt x="239" y="192"/>
                  <a:pt x="237" y="192"/>
                </a:cubicBezTo>
                <a:cubicBezTo>
                  <a:pt x="238" y="190"/>
                  <a:pt x="238" y="189"/>
                  <a:pt x="238" y="186"/>
                </a:cubicBezTo>
                <a:cubicBezTo>
                  <a:pt x="241" y="187"/>
                  <a:pt x="243" y="186"/>
                  <a:pt x="243" y="183"/>
                </a:cubicBezTo>
                <a:cubicBezTo>
                  <a:pt x="246" y="187"/>
                  <a:pt x="247" y="182"/>
                  <a:pt x="252" y="183"/>
                </a:cubicBezTo>
                <a:cubicBezTo>
                  <a:pt x="253" y="183"/>
                  <a:pt x="254" y="185"/>
                  <a:pt x="254" y="185"/>
                </a:cubicBezTo>
                <a:cubicBezTo>
                  <a:pt x="255" y="185"/>
                  <a:pt x="255" y="183"/>
                  <a:pt x="257" y="183"/>
                </a:cubicBezTo>
                <a:cubicBezTo>
                  <a:pt x="258" y="183"/>
                  <a:pt x="260" y="185"/>
                  <a:pt x="259" y="185"/>
                </a:cubicBezTo>
                <a:cubicBezTo>
                  <a:pt x="261" y="184"/>
                  <a:pt x="260" y="183"/>
                  <a:pt x="261" y="182"/>
                </a:cubicBezTo>
                <a:cubicBezTo>
                  <a:pt x="261" y="181"/>
                  <a:pt x="263" y="182"/>
                  <a:pt x="264" y="182"/>
                </a:cubicBezTo>
                <a:cubicBezTo>
                  <a:pt x="266" y="180"/>
                  <a:pt x="265" y="178"/>
                  <a:pt x="269" y="179"/>
                </a:cubicBezTo>
                <a:cubicBezTo>
                  <a:pt x="267" y="177"/>
                  <a:pt x="269" y="172"/>
                  <a:pt x="265" y="172"/>
                </a:cubicBezTo>
                <a:cubicBezTo>
                  <a:pt x="262" y="170"/>
                  <a:pt x="263" y="175"/>
                  <a:pt x="262" y="175"/>
                </a:cubicBezTo>
                <a:cubicBezTo>
                  <a:pt x="261" y="175"/>
                  <a:pt x="261" y="173"/>
                  <a:pt x="259" y="173"/>
                </a:cubicBezTo>
                <a:cubicBezTo>
                  <a:pt x="259" y="174"/>
                  <a:pt x="258" y="175"/>
                  <a:pt x="258" y="175"/>
                </a:cubicBezTo>
                <a:cubicBezTo>
                  <a:pt x="257" y="175"/>
                  <a:pt x="257" y="173"/>
                  <a:pt x="255" y="173"/>
                </a:cubicBezTo>
                <a:cubicBezTo>
                  <a:pt x="253" y="174"/>
                  <a:pt x="251" y="176"/>
                  <a:pt x="248" y="175"/>
                </a:cubicBezTo>
                <a:cubicBezTo>
                  <a:pt x="247" y="175"/>
                  <a:pt x="247" y="177"/>
                  <a:pt x="247" y="178"/>
                </a:cubicBezTo>
                <a:cubicBezTo>
                  <a:pt x="241" y="176"/>
                  <a:pt x="235" y="178"/>
                  <a:pt x="230" y="176"/>
                </a:cubicBezTo>
                <a:cubicBezTo>
                  <a:pt x="230" y="176"/>
                  <a:pt x="230" y="174"/>
                  <a:pt x="230" y="173"/>
                </a:cubicBezTo>
                <a:cubicBezTo>
                  <a:pt x="229" y="172"/>
                  <a:pt x="225" y="174"/>
                  <a:pt x="224" y="172"/>
                </a:cubicBezTo>
                <a:cubicBezTo>
                  <a:pt x="228" y="164"/>
                  <a:pt x="226" y="160"/>
                  <a:pt x="224" y="151"/>
                </a:cubicBezTo>
                <a:cubicBezTo>
                  <a:pt x="228" y="151"/>
                  <a:pt x="234" y="145"/>
                  <a:pt x="236" y="148"/>
                </a:cubicBezTo>
                <a:cubicBezTo>
                  <a:pt x="238" y="147"/>
                  <a:pt x="235" y="146"/>
                  <a:pt x="237" y="143"/>
                </a:cubicBezTo>
                <a:cubicBezTo>
                  <a:pt x="241" y="143"/>
                  <a:pt x="242" y="135"/>
                  <a:pt x="243" y="133"/>
                </a:cubicBezTo>
                <a:cubicBezTo>
                  <a:pt x="243" y="133"/>
                  <a:pt x="245" y="133"/>
                  <a:pt x="245" y="133"/>
                </a:cubicBezTo>
                <a:cubicBezTo>
                  <a:pt x="246" y="130"/>
                  <a:pt x="240" y="129"/>
                  <a:pt x="243" y="126"/>
                </a:cubicBezTo>
                <a:cubicBezTo>
                  <a:pt x="241" y="127"/>
                  <a:pt x="237" y="125"/>
                  <a:pt x="234" y="126"/>
                </a:cubicBezTo>
                <a:cubicBezTo>
                  <a:pt x="231" y="126"/>
                  <a:pt x="228" y="129"/>
                  <a:pt x="224" y="129"/>
                </a:cubicBezTo>
                <a:cubicBezTo>
                  <a:pt x="222" y="127"/>
                  <a:pt x="222" y="137"/>
                  <a:pt x="223" y="134"/>
                </a:cubicBezTo>
                <a:cubicBezTo>
                  <a:pt x="222" y="137"/>
                  <a:pt x="221" y="133"/>
                  <a:pt x="220" y="134"/>
                </a:cubicBezTo>
                <a:cubicBezTo>
                  <a:pt x="219" y="136"/>
                  <a:pt x="221" y="138"/>
                  <a:pt x="220" y="140"/>
                </a:cubicBezTo>
                <a:cubicBezTo>
                  <a:pt x="220" y="140"/>
                  <a:pt x="216" y="143"/>
                  <a:pt x="214" y="145"/>
                </a:cubicBezTo>
                <a:cubicBezTo>
                  <a:pt x="211" y="150"/>
                  <a:pt x="211" y="153"/>
                  <a:pt x="205" y="152"/>
                </a:cubicBezTo>
                <a:cubicBezTo>
                  <a:pt x="204" y="154"/>
                  <a:pt x="207" y="156"/>
                  <a:pt x="205" y="157"/>
                </a:cubicBezTo>
                <a:cubicBezTo>
                  <a:pt x="203" y="157"/>
                  <a:pt x="204" y="159"/>
                  <a:pt x="203" y="159"/>
                </a:cubicBezTo>
                <a:cubicBezTo>
                  <a:pt x="203" y="160"/>
                  <a:pt x="201" y="159"/>
                  <a:pt x="200" y="159"/>
                </a:cubicBezTo>
                <a:cubicBezTo>
                  <a:pt x="200" y="160"/>
                  <a:pt x="201" y="162"/>
                  <a:pt x="200" y="162"/>
                </a:cubicBezTo>
                <a:cubicBezTo>
                  <a:pt x="200" y="162"/>
                  <a:pt x="199" y="162"/>
                  <a:pt x="199" y="162"/>
                </a:cubicBezTo>
                <a:cubicBezTo>
                  <a:pt x="198" y="164"/>
                  <a:pt x="200" y="168"/>
                  <a:pt x="198" y="168"/>
                </a:cubicBezTo>
                <a:cubicBezTo>
                  <a:pt x="198" y="169"/>
                  <a:pt x="202" y="170"/>
                  <a:pt x="199" y="171"/>
                </a:cubicBezTo>
                <a:cubicBezTo>
                  <a:pt x="201" y="172"/>
                  <a:pt x="202" y="175"/>
                  <a:pt x="206" y="175"/>
                </a:cubicBezTo>
                <a:cubicBezTo>
                  <a:pt x="206" y="177"/>
                  <a:pt x="207" y="178"/>
                  <a:pt x="209" y="179"/>
                </a:cubicBezTo>
                <a:cubicBezTo>
                  <a:pt x="208" y="180"/>
                  <a:pt x="207" y="181"/>
                  <a:pt x="206" y="182"/>
                </a:cubicBezTo>
                <a:cubicBezTo>
                  <a:pt x="205" y="183"/>
                  <a:pt x="206" y="185"/>
                  <a:pt x="205" y="186"/>
                </a:cubicBezTo>
                <a:cubicBezTo>
                  <a:pt x="203" y="187"/>
                  <a:pt x="202" y="188"/>
                  <a:pt x="199" y="187"/>
                </a:cubicBezTo>
                <a:cubicBezTo>
                  <a:pt x="198" y="193"/>
                  <a:pt x="194" y="195"/>
                  <a:pt x="195" y="203"/>
                </a:cubicBezTo>
                <a:cubicBezTo>
                  <a:pt x="190" y="201"/>
                  <a:pt x="190" y="210"/>
                  <a:pt x="186" y="210"/>
                </a:cubicBezTo>
                <a:cubicBezTo>
                  <a:pt x="186" y="210"/>
                  <a:pt x="185" y="210"/>
                  <a:pt x="185" y="210"/>
                </a:cubicBezTo>
                <a:cubicBezTo>
                  <a:pt x="183" y="210"/>
                  <a:pt x="185" y="212"/>
                  <a:pt x="184" y="213"/>
                </a:cubicBezTo>
                <a:cubicBezTo>
                  <a:pt x="181" y="214"/>
                  <a:pt x="178" y="211"/>
                  <a:pt x="177" y="214"/>
                </a:cubicBezTo>
                <a:cubicBezTo>
                  <a:pt x="174" y="214"/>
                  <a:pt x="176" y="208"/>
                  <a:pt x="175" y="206"/>
                </a:cubicBezTo>
                <a:cubicBezTo>
                  <a:pt x="174" y="205"/>
                  <a:pt x="174" y="202"/>
                  <a:pt x="172" y="202"/>
                </a:cubicBezTo>
                <a:cubicBezTo>
                  <a:pt x="169" y="201"/>
                  <a:pt x="174" y="197"/>
                  <a:pt x="168" y="197"/>
                </a:cubicBezTo>
                <a:cubicBezTo>
                  <a:pt x="171" y="194"/>
                  <a:pt x="166" y="193"/>
                  <a:pt x="165" y="192"/>
                </a:cubicBezTo>
                <a:cubicBezTo>
                  <a:pt x="165" y="191"/>
                  <a:pt x="167" y="190"/>
                  <a:pt x="167" y="189"/>
                </a:cubicBezTo>
                <a:cubicBezTo>
                  <a:pt x="167" y="185"/>
                  <a:pt x="163" y="183"/>
                  <a:pt x="160" y="180"/>
                </a:cubicBezTo>
                <a:cubicBezTo>
                  <a:pt x="155" y="182"/>
                  <a:pt x="157" y="189"/>
                  <a:pt x="150" y="187"/>
                </a:cubicBezTo>
                <a:cubicBezTo>
                  <a:pt x="150" y="189"/>
                  <a:pt x="152" y="189"/>
                  <a:pt x="153" y="189"/>
                </a:cubicBezTo>
                <a:cubicBezTo>
                  <a:pt x="153" y="190"/>
                  <a:pt x="151" y="190"/>
                  <a:pt x="150" y="190"/>
                </a:cubicBezTo>
                <a:cubicBezTo>
                  <a:pt x="147" y="190"/>
                  <a:pt x="149" y="195"/>
                  <a:pt x="146" y="195"/>
                </a:cubicBezTo>
                <a:cubicBezTo>
                  <a:pt x="139" y="196"/>
                  <a:pt x="141" y="189"/>
                  <a:pt x="135" y="190"/>
                </a:cubicBezTo>
                <a:cubicBezTo>
                  <a:pt x="135" y="189"/>
                  <a:pt x="136" y="189"/>
                  <a:pt x="137" y="189"/>
                </a:cubicBezTo>
                <a:cubicBezTo>
                  <a:pt x="139" y="185"/>
                  <a:pt x="133" y="182"/>
                  <a:pt x="137" y="180"/>
                </a:cubicBezTo>
                <a:cubicBezTo>
                  <a:pt x="136" y="179"/>
                  <a:pt x="135" y="178"/>
                  <a:pt x="133" y="178"/>
                </a:cubicBezTo>
                <a:cubicBezTo>
                  <a:pt x="132" y="176"/>
                  <a:pt x="135" y="175"/>
                  <a:pt x="135" y="175"/>
                </a:cubicBezTo>
                <a:cubicBezTo>
                  <a:pt x="135" y="173"/>
                  <a:pt x="132" y="173"/>
                  <a:pt x="132" y="172"/>
                </a:cubicBezTo>
                <a:cubicBezTo>
                  <a:pt x="132" y="171"/>
                  <a:pt x="134" y="163"/>
                  <a:pt x="132" y="168"/>
                </a:cubicBezTo>
                <a:cubicBezTo>
                  <a:pt x="129" y="167"/>
                  <a:pt x="131" y="165"/>
                  <a:pt x="133" y="165"/>
                </a:cubicBezTo>
                <a:cubicBezTo>
                  <a:pt x="130" y="160"/>
                  <a:pt x="138" y="159"/>
                  <a:pt x="135" y="158"/>
                </a:cubicBezTo>
                <a:cubicBezTo>
                  <a:pt x="135" y="156"/>
                  <a:pt x="139" y="158"/>
                  <a:pt x="139" y="155"/>
                </a:cubicBezTo>
                <a:cubicBezTo>
                  <a:pt x="139" y="153"/>
                  <a:pt x="140" y="155"/>
                  <a:pt x="140" y="155"/>
                </a:cubicBezTo>
                <a:cubicBezTo>
                  <a:pt x="141" y="154"/>
                  <a:pt x="141" y="153"/>
                  <a:pt x="143" y="152"/>
                </a:cubicBezTo>
                <a:cubicBezTo>
                  <a:pt x="145" y="152"/>
                  <a:pt x="144" y="150"/>
                  <a:pt x="144" y="148"/>
                </a:cubicBezTo>
                <a:cubicBezTo>
                  <a:pt x="147" y="149"/>
                  <a:pt x="149" y="148"/>
                  <a:pt x="149" y="145"/>
                </a:cubicBezTo>
                <a:cubicBezTo>
                  <a:pt x="153" y="144"/>
                  <a:pt x="150" y="150"/>
                  <a:pt x="156" y="148"/>
                </a:cubicBezTo>
                <a:cubicBezTo>
                  <a:pt x="156" y="147"/>
                  <a:pt x="154" y="147"/>
                  <a:pt x="153" y="147"/>
                </a:cubicBezTo>
                <a:cubicBezTo>
                  <a:pt x="157" y="144"/>
                  <a:pt x="161" y="145"/>
                  <a:pt x="164" y="141"/>
                </a:cubicBezTo>
                <a:cubicBezTo>
                  <a:pt x="164" y="141"/>
                  <a:pt x="164" y="139"/>
                  <a:pt x="164" y="138"/>
                </a:cubicBezTo>
                <a:cubicBezTo>
                  <a:pt x="164" y="138"/>
                  <a:pt x="166" y="139"/>
                  <a:pt x="167" y="138"/>
                </a:cubicBezTo>
                <a:cubicBezTo>
                  <a:pt x="167" y="137"/>
                  <a:pt x="166" y="135"/>
                  <a:pt x="167" y="134"/>
                </a:cubicBezTo>
                <a:cubicBezTo>
                  <a:pt x="167" y="133"/>
                  <a:pt x="171" y="132"/>
                  <a:pt x="171" y="131"/>
                </a:cubicBezTo>
                <a:cubicBezTo>
                  <a:pt x="172" y="130"/>
                  <a:pt x="170" y="127"/>
                  <a:pt x="171" y="126"/>
                </a:cubicBezTo>
                <a:cubicBezTo>
                  <a:pt x="171" y="125"/>
                  <a:pt x="173" y="128"/>
                  <a:pt x="174" y="127"/>
                </a:cubicBezTo>
                <a:cubicBezTo>
                  <a:pt x="173" y="128"/>
                  <a:pt x="176" y="120"/>
                  <a:pt x="175" y="120"/>
                </a:cubicBezTo>
                <a:cubicBezTo>
                  <a:pt x="178" y="124"/>
                  <a:pt x="179" y="118"/>
                  <a:pt x="182" y="117"/>
                </a:cubicBezTo>
                <a:cubicBezTo>
                  <a:pt x="182" y="115"/>
                  <a:pt x="185" y="114"/>
                  <a:pt x="182" y="113"/>
                </a:cubicBezTo>
                <a:cubicBezTo>
                  <a:pt x="182" y="110"/>
                  <a:pt x="186" y="113"/>
                  <a:pt x="186" y="109"/>
                </a:cubicBezTo>
                <a:cubicBezTo>
                  <a:pt x="187" y="107"/>
                  <a:pt x="189" y="108"/>
                  <a:pt x="191" y="108"/>
                </a:cubicBezTo>
                <a:cubicBezTo>
                  <a:pt x="191" y="106"/>
                  <a:pt x="190" y="105"/>
                  <a:pt x="189" y="105"/>
                </a:cubicBezTo>
                <a:cubicBezTo>
                  <a:pt x="193" y="102"/>
                  <a:pt x="196" y="101"/>
                  <a:pt x="199" y="101"/>
                </a:cubicBezTo>
                <a:cubicBezTo>
                  <a:pt x="201" y="99"/>
                  <a:pt x="199" y="98"/>
                  <a:pt x="200" y="95"/>
                </a:cubicBezTo>
                <a:cubicBezTo>
                  <a:pt x="202" y="94"/>
                  <a:pt x="205" y="93"/>
                  <a:pt x="205" y="91"/>
                </a:cubicBezTo>
                <a:cubicBezTo>
                  <a:pt x="205" y="87"/>
                  <a:pt x="209" y="92"/>
                  <a:pt x="209" y="86"/>
                </a:cubicBezTo>
                <a:cubicBezTo>
                  <a:pt x="214" y="85"/>
                  <a:pt x="220" y="89"/>
                  <a:pt x="220" y="81"/>
                </a:cubicBezTo>
                <a:cubicBezTo>
                  <a:pt x="223" y="83"/>
                  <a:pt x="229" y="79"/>
                  <a:pt x="233" y="82"/>
                </a:cubicBezTo>
                <a:cubicBezTo>
                  <a:pt x="234" y="81"/>
                  <a:pt x="235" y="80"/>
                  <a:pt x="236" y="78"/>
                </a:cubicBezTo>
                <a:cubicBezTo>
                  <a:pt x="240" y="76"/>
                  <a:pt x="243" y="82"/>
                  <a:pt x="243" y="77"/>
                </a:cubicBezTo>
                <a:cubicBezTo>
                  <a:pt x="245" y="77"/>
                  <a:pt x="245" y="80"/>
                  <a:pt x="248" y="81"/>
                </a:cubicBezTo>
                <a:cubicBezTo>
                  <a:pt x="250" y="80"/>
                  <a:pt x="249" y="76"/>
                  <a:pt x="254" y="78"/>
                </a:cubicBezTo>
                <a:cubicBezTo>
                  <a:pt x="254" y="80"/>
                  <a:pt x="252" y="80"/>
                  <a:pt x="252" y="82"/>
                </a:cubicBezTo>
                <a:cubicBezTo>
                  <a:pt x="253" y="83"/>
                  <a:pt x="260" y="76"/>
                  <a:pt x="264" y="79"/>
                </a:cubicBezTo>
                <a:cubicBezTo>
                  <a:pt x="265" y="81"/>
                  <a:pt x="264" y="79"/>
                  <a:pt x="266" y="79"/>
                </a:cubicBezTo>
                <a:cubicBezTo>
                  <a:pt x="269" y="80"/>
                  <a:pt x="272" y="82"/>
                  <a:pt x="276" y="81"/>
                </a:cubicBezTo>
                <a:cubicBezTo>
                  <a:pt x="276" y="82"/>
                  <a:pt x="277" y="84"/>
                  <a:pt x="276" y="85"/>
                </a:cubicBezTo>
                <a:cubicBezTo>
                  <a:pt x="276" y="86"/>
                  <a:pt x="274" y="85"/>
                  <a:pt x="273" y="85"/>
                </a:cubicBezTo>
                <a:cubicBezTo>
                  <a:pt x="272" y="86"/>
                  <a:pt x="273" y="89"/>
                  <a:pt x="271" y="88"/>
                </a:cubicBezTo>
                <a:cubicBezTo>
                  <a:pt x="273" y="91"/>
                  <a:pt x="282" y="89"/>
                  <a:pt x="285" y="88"/>
                </a:cubicBezTo>
                <a:cubicBezTo>
                  <a:pt x="288" y="86"/>
                  <a:pt x="287" y="90"/>
                  <a:pt x="287" y="91"/>
                </a:cubicBezTo>
                <a:cubicBezTo>
                  <a:pt x="289" y="92"/>
                  <a:pt x="292" y="90"/>
                  <a:pt x="292" y="92"/>
                </a:cubicBezTo>
                <a:cubicBezTo>
                  <a:pt x="302" y="90"/>
                  <a:pt x="304" y="98"/>
                  <a:pt x="310" y="95"/>
                </a:cubicBezTo>
                <a:cubicBezTo>
                  <a:pt x="309" y="99"/>
                  <a:pt x="314" y="97"/>
                  <a:pt x="314" y="101"/>
                </a:cubicBezTo>
                <a:cubicBezTo>
                  <a:pt x="318" y="101"/>
                  <a:pt x="323" y="100"/>
                  <a:pt x="320" y="103"/>
                </a:cubicBezTo>
                <a:cubicBezTo>
                  <a:pt x="323" y="104"/>
                  <a:pt x="326" y="104"/>
                  <a:pt x="328" y="105"/>
                </a:cubicBezTo>
                <a:cubicBezTo>
                  <a:pt x="328" y="105"/>
                  <a:pt x="328" y="107"/>
                  <a:pt x="328" y="108"/>
                </a:cubicBezTo>
                <a:cubicBezTo>
                  <a:pt x="329" y="108"/>
                  <a:pt x="332" y="107"/>
                  <a:pt x="332" y="108"/>
                </a:cubicBezTo>
                <a:cubicBezTo>
                  <a:pt x="334" y="113"/>
                  <a:pt x="334" y="115"/>
                  <a:pt x="332" y="120"/>
                </a:cubicBezTo>
                <a:cubicBezTo>
                  <a:pt x="330" y="117"/>
                  <a:pt x="327" y="121"/>
                  <a:pt x="324" y="122"/>
                </a:cubicBezTo>
                <a:cubicBezTo>
                  <a:pt x="320" y="122"/>
                  <a:pt x="315" y="117"/>
                  <a:pt x="311" y="122"/>
                </a:cubicBezTo>
                <a:cubicBezTo>
                  <a:pt x="310" y="122"/>
                  <a:pt x="311" y="119"/>
                  <a:pt x="310" y="119"/>
                </a:cubicBezTo>
                <a:cubicBezTo>
                  <a:pt x="308" y="118"/>
                  <a:pt x="308" y="120"/>
                  <a:pt x="307" y="120"/>
                </a:cubicBezTo>
                <a:cubicBezTo>
                  <a:pt x="306" y="120"/>
                  <a:pt x="305" y="117"/>
                  <a:pt x="304" y="117"/>
                </a:cubicBezTo>
                <a:cubicBezTo>
                  <a:pt x="302" y="117"/>
                  <a:pt x="298" y="121"/>
                  <a:pt x="299" y="116"/>
                </a:cubicBezTo>
                <a:cubicBezTo>
                  <a:pt x="294" y="118"/>
                  <a:pt x="295" y="116"/>
                  <a:pt x="290" y="116"/>
                </a:cubicBezTo>
                <a:cubicBezTo>
                  <a:pt x="290" y="118"/>
                  <a:pt x="291" y="119"/>
                  <a:pt x="293" y="119"/>
                </a:cubicBezTo>
                <a:cubicBezTo>
                  <a:pt x="295" y="118"/>
                  <a:pt x="295" y="120"/>
                  <a:pt x="297" y="120"/>
                </a:cubicBezTo>
                <a:cubicBezTo>
                  <a:pt x="295" y="123"/>
                  <a:pt x="297" y="122"/>
                  <a:pt x="299" y="123"/>
                </a:cubicBezTo>
                <a:cubicBezTo>
                  <a:pt x="299" y="123"/>
                  <a:pt x="298" y="125"/>
                  <a:pt x="299" y="126"/>
                </a:cubicBezTo>
                <a:cubicBezTo>
                  <a:pt x="299" y="127"/>
                  <a:pt x="301" y="127"/>
                  <a:pt x="301" y="129"/>
                </a:cubicBezTo>
                <a:cubicBezTo>
                  <a:pt x="302" y="130"/>
                  <a:pt x="305" y="134"/>
                  <a:pt x="304" y="138"/>
                </a:cubicBezTo>
                <a:cubicBezTo>
                  <a:pt x="305" y="143"/>
                  <a:pt x="313" y="140"/>
                  <a:pt x="314" y="144"/>
                </a:cubicBezTo>
                <a:cubicBezTo>
                  <a:pt x="316" y="143"/>
                  <a:pt x="316" y="141"/>
                  <a:pt x="318" y="141"/>
                </a:cubicBezTo>
                <a:cubicBezTo>
                  <a:pt x="318" y="137"/>
                  <a:pt x="312" y="138"/>
                  <a:pt x="310" y="136"/>
                </a:cubicBezTo>
                <a:cubicBezTo>
                  <a:pt x="309" y="130"/>
                  <a:pt x="318" y="134"/>
                  <a:pt x="321" y="133"/>
                </a:cubicBezTo>
                <a:cubicBezTo>
                  <a:pt x="321" y="136"/>
                  <a:pt x="327" y="132"/>
                  <a:pt x="325" y="137"/>
                </a:cubicBezTo>
                <a:cubicBezTo>
                  <a:pt x="329" y="139"/>
                  <a:pt x="331" y="133"/>
                  <a:pt x="331" y="138"/>
                </a:cubicBezTo>
                <a:cubicBezTo>
                  <a:pt x="335" y="136"/>
                  <a:pt x="331" y="131"/>
                  <a:pt x="328" y="131"/>
                </a:cubicBezTo>
                <a:cubicBezTo>
                  <a:pt x="329" y="129"/>
                  <a:pt x="332" y="128"/>
                  <a:pt x="335" y="127"/>
                </a:cubicBezTo>
                <a:cubicBezTo>
                  <a:pt x="337" y="125"/>
                  <a:pt x="337" y="122"/>
                  <a:pt x="339" y="120"/>
                </a:cubicBezTo>
                <a:cubicBezTo>
                  <a:pt x="345" y="120"/>
                  <a:pt x="348" y="121"/>
                  <a:pt x="352" y="123"/>
                </a:cubicBezTo>
                <a:cubicBezTo>
                  <a:pt x="353" y="123"/>
                  <a:pt x="353" y="120"/>
                  <a:pt x="355" y="120"/>
                </a:cubicBezTo>
                <a:cubicBezTo>
                  <a:pt x="355" y="118"/>
                  <a:pt x="354" y="117"/>
                  <a:pt x="352" y="116"/>
                </a:cubicBezTo>
                <a:cubicBezTo>
                  <a:pt x="354" y="111"/>
                  <a:pt x="354" y="106"/>
                  <a:pt x="353" y="101"/>
                </a:cubicBezTo>
                <a:cubicBezTo>
                  <a:pt x="358" y="100"/>
                  <a:pt x="362" y="100"/>
                  <a:pt x="365" y="102"/>
                </a:cubicBezTo>
                <a:cubicBezTo>
                  <a:pt x="365" y="102"/>
                  <a:pt x="369" y="103"/>
                  <a:pt x="369" y="106"/>
                </a:cubicBezTo>
                <a:cubicBezTo>
                  <a:pt x="360" y="106"/>
                  <a:pt x="360" y="106"/>
                  <a:pt x="360" y="106"/>
                </a:cubicBezTo>
                <a:cubicBezTo>
                  <a:pt x="360" y="110"/>
                  <a:pt x="360" y="110"/>
                  <a:pt x="360" y="110"/>
                </a:cubicBezTo>
                <a:cubicBezTo>
                  <a:pt x="364" y="114"/>
                  <a:pt x="365" y="110"/>
                  <a:pt x="367" y="112"/>
                </a:cubicBezTo>
                <a:cubicBezTo>
                  <a:pt x="369" y="113"/>
                  <a:pt x="363" y="113"/>
                  <a:pt x="363" y="113"/>
                </a:cubicBezTo>
                <a:cubicBezTo>
                  <a:pt x="362" y="116"/>
                  <a:pt x="367" y="113"/>
                  <a:pt x="369" y="116"/>
                </a:cubicBezTo>
                <a:cubicBezTo>
                  <a:pt x="371" y="115"/>
                  <a:pt x="374" y="113"/>
                  <a:pt x="376" y="110"/>
                </a:cubicBezTo>
                <a:cubicBezTo>
                  <a:pt x="376" y="110"/>
                  <a:pt x="378" y="109"/>
                  <a:pt x="377" y="108"/>
                </a:cubicBezTo>
                <a:cubicBezTo>
                  <a:pt x="384" y="109"/>
                  <a:pt x="383" y="104"/>
                  <a:pt x="388" y="105"/>
                </a:cubicBezTo>
                <a:cubicBezTo>
                  <a:pt x="390" y="104"/>
                  <a:pt x="391" y="103"/>
                  <a:pt x="391" y="101"/>
                </a:cubicBezTo>
                <a:cubicBezTo>
                  <a:pt x="394" y="101"/>
                  <a:pt x="395" y="99"/>
                  <a:pt x="395" y="98"/>
                </a:cubicBezTo>
                <a:cubicBezTo>
                  <a:pt x="401" y="102"/>
                  <a:pt x="405" y="95"/>
                  <a:pt x="411" y="95"/>
                </a:cubicBezTo>
                <a:cubicBezTo>
                  <a:pt x="411" y="101"/>
                  <a:pt x="411" y="101"/>
                  <a:pt x="411" y="101"/>
                </a:cubicBezTo>
                <a:cubicBezTo>
                  <a:pt x="416" y="101"/>
                  <a:pt x="420" y="100"/>
                  <a:pt x="423" y="99"/>
                </a:cubicBezTo>
                <a:cubicBezTo>
                  <a:pt x="424" y="99"/>
                  <a:pt x="426" y="99"/>
                  <a:pt x="426" y="99"/>
                </a:cubicBezTo>
                <a:cubicBezTo>
                  <a:pt x="426" y="99"/>
                  <a:pt x="426" y="98"/>
                  <a:pt x="426" y="98"/>
                </a:cubicBezTo>
                <a:cubicBezTo>
                  <a:pt x="429" y="97"/>
                  <a:pt x="433" y="98"/>
                  <a:pt x="433" y="94"/>
                </a:cubicBezTo>
                <a:cubicBezTo>
                  <a:pt x="437" y="95"/>
                  <a:pt x="442" y="96"/>
                  <a:pt x="445" y="99"/>
                </a:cubicBezTo>
                <a:cubicBezTo>
                  <a:pt x="447" y="98"/>
                  <a:pt x="448" y="97"/>
                  <a:pt x="449" y="95"/>
                </a:cubicBezTo>
                <a:cubicBezTo>
                  <a:pt x="449" y="93"/>
                  <a:pt x="443" y="92"/>
                  <a:pt x="447" y="91"/>
                </a:cubicBezTo>
                <a:cubicBezTo>
                  <a:pt x="445" y="87"/>
                  <a:pt x="438" y="88"/>
                  <a:pt x="440" y="81"/>
                </a:cubicBezTo>
                <a:cubicBezTo>
                  <a:pt x="443" y="82"/>
                  <a:pt x="443" y="84"/>
                  <a:pt x="447" y="85"/>
                </a:cubicBezTo>
                <a:cubicBezTo>
                  <a:pt x="449" y="85"/>
                  <a:pt x="452" y="89"/>
                  <a:pt x="456" y="88"/>
                </a:cubicBezTo>
                <a:cubicBezTo>
                  <a:pt x="457" y="88"/>
                  <a:pt x="457" y="86"/>
                  <a:pt x="457" y="86"/>
                </a:cubicBezTo>
                <a:cubicBezTo>
                  <a:pt x="458" y="86"/>
                  <a:pt x="460" y="89"/>
                  <a:pt x="460" y="86"/>
                </a:cubicBezTo>
                <a:cubicBezTo>
                  <a:pt x="462" y="86"/>
                  <a:pt x="462" y="89"/>
                  <a:pt x="463" y="89"/>
                </a:cubicBezTo>
                <a:cubicBezTo>
                  <a:pt x="465" y="90"/>
                  <a:pt x="468" y="89"/>
                  <a:pt x="467" y="92"/>
                </a:cubicBezTo>
                <a:cubicBezTo>
                  <a:pt x="471" y="90"/>
                  <a:pt x="473" y="93"/>
                  <a:pt x="478" y="91"/>
                </a:cubicBezTo>
                <a:cubicBezTo>
                  <a:pt x="476" y="95"/>
                  <a:pt x="483" y="92"/>
                  <a:pt x="481" y="96"/>
                </a:cubicBezTo>
                <a:cubicBezTo>
                  <a:pt x="483" y="96"/>
                  <a:pt x="485" y="97"/>
                  <a:pt x="485" y="99"/>
                </a:cubicBezTo>
                <a:cubicBezTo>
                  <a:pt x="490" y="98"/>
                  <a:pt x="490" y="102"/>
                  <a:pt x="495" y="101"/>
                </a:cubicBezTo>
                <a:cubicBezTo>
                  <a:pt x="498" y="92"/>
                  <a:pt x="487" y="96"/>
                  <a:pt x="489" y="88"/>
                </a:cubicBezTo>
                <a:cubicBezTo>
                  <a:pt x="489" y="86"/>
                  <a:pt x="488" y="88"/>
                  <a:pt x="485" y="88"/>
                </a:cubicBezTo>
                <a:cubicBezTo>
                  <a:pt x="485" y="85"/>
                  <a:pt x="488" y="84"/>
                  <a:pt x="487" y="79"/>
                </a:cubicBezTo>
                <a:cubicBezTo>
                  <a:pt x="487" y="78"/>
                  <a:pt x="484" y="79"/>
                  <a:pt x="484" y="78"/>
                </a:cubicBezTo>
                <a:cubicBezTo>
                  <a:pt x="484" y="78"/>
                  <a:pt x="486" y="75"/>
                  <a:pt x="484" y="75"/>
                </a:cubicBezTo>
                <a:cubicBezTo>
                  <a:pt x="484" y="72"/>
                  <a:pt x="488" y="73"/>
                  <a:pt x="487" y="70"/>
                </a:cubicBezTo>
                <a:cubicBezTo>
                  <a:pt x="489" y="70"/>
                  <a:pt x="488" y="66"/>
                  <a:pt x="492" y="67"/>
                </a:cubicBezTo>
                <a:cubicBezTo>
                  <a:pt x="492" y="64"/>
                  <a:pt x="493" y="62"/>
                  <a:pt x="496" y="63"/>
                </a:cubicBezTo>
                <a:cubicBezTo>
                  <a:pt x="495" y="56"/>
                  <a:pt x="501" y="58"/>
                  <a:pt x="501" y="53"/>
                </a:cubicBezTo>
                <a:cubicBezTo>
                  <a:pt x="507" y="52"/>
                  <a:pt x="510" y="55"/>
                  <a:pt x="515" y="56"/>
                </a:cubicBezTo>
                <a:cubicBezTo>
                  <a:pt x="515" y="58"/>
                  <a:pt x="514" y="60"/>
                  <a:pt x="516" y="60"/>
                </a:cubicBezTo>
                <a:cubicBezTo>
                  <a:pt x="516" y="61"/>
                  <a:pt x="514" y="61"/>
                  <a:pt x="512" y="61"/>
                </a:cubicBezTo>
                <a:cubicBezTo>
                  <a:pt x="512" y="67"/>
                  <a:pt x="514" y="69"/>
                  <a:pt x="512" y="74"/>
                </a:cubicBezTo>
                <a:cubicBezTo>
                  <a:pt x="513" y="75"/>
                  <a:pt x="514" y="76"/>
                  <a:pt x="515" y="77"/>
                </a:cubicBezTo>
                <a:cubicBezTo>
                  <a:pt x="515" y="77"/>
                  <a:pt x="516" y="78"/>
                  <a:pt x="517" y="78"/>
                </a:cubicBezTo>
                <a:cubicBezTo>
                  <a:pt x="515" y="81"/>
                  <a:pt x="517" y="89"/>
                  <a:pt x="515" y="92"/>
                </a:cubicBezTo>
                <a:cubicBezTo>
                  <a:pt x="513" y="97"/>
                  <a:pt x="518" y="95"/>
                  <a:pt x="519" y="98"/>
                </a:cubicBezTo>
                <a:cubicBezTo>
                  <a:pt x="518" y="109"/>
                  <a:pt x="513" y="116"/>
                  <a:pt x="503" y="119"/>
                </a:cubicBezTo>
                <a:cubicBezTo>
                  <a:pt x="504" y="122"/>
                  <a:pt x="510" y="119"/>
                  <a:pt x="511" y="122"/>
                </a:cubicBezTo>
                <a:cubicBezTo>
                  <a:pt x="514" y="121"/>
                  <a:pt x="513" y="117"/>
                  <a:pt x="517" y="117"/>
                </a:cubicBezTo>
                <a:cubicBezTo>
                  <a:pt x="517" y="118"/>
                  <a:pt x="516" y="120"/>
                  <a:pt x="516" y="122"/>
                </a:cubicBezTo>
                <a:cubicBezTo>
                  <a:pt x="518" y="121"/>
                  <a:pt x="517" y="119"/>
                  <a:pt x="519" y="119"/>
                </a:cubicBezTo>
                <a:cubicBezTo>
                  <a:pt x="521" y="119"/>
                  <a:pt x="520" y="116"/>
                  <a:pt x="520" y="116"/>
                </a:cubicBezTo>
                <a:cubicBezTo>
                  <a:pt x="521" y="116"/>
                  <a:pt x="523" y="116"/>
                  <a:pt x="523" y="116"/>
                </a:cubicBezTo>
                <a:cubicBezTo>
                  <a:pt x="524" y="115"/>
                  <a:pt x="523" y="113"/>
                  <a:pt x="523" y="112"/>
                </a:cubicBezTo>
                <a:cubicBezTo>
                  <a:pt x="527" y="112"/>
                  <a:pt x="527" y="112"/>
                  <a:pt x="527" y="112"/>
                </a:cubicBezTo>
                <a:cubicBezTo>
                  <a:pt x="526" y="107"/>
                  <a:pt x="532" y="103"/>
                  <a:pt x="527" y="101"/>
                </a:cubicBezTo>
                <a:cubicBezTo>
                  <a:pt x="528" y="99"/>
                  <a:pt x="530" y="100"/>
                  <a:pt x="530" y="98"/>
                </a:cubicBezTo>
                <a:cubicBezTo>
                  <a:pt x="530" y="96"/>
                  <a:pt x="528" y="97"/>
                  <a:pt x="527" y="96"/>
                </a:cubicBezTo>
                <a:cubicBezTo>
                  <a:pt x="527" y="93"/>
                  <a:pt x="532" y="96"/>
                  <a:pt x="534" y="95"/>
                </a:cubicBezTo>
                <a:cubicBezTo>
                  <a:pt x="533" y="94"/>
                  <a:pt x="534" y="90"/>
                  <a:pt x="530" y="91"/>
                </a:cubicBezTo>
                <a:cubicBezTo>
                  <a:pt x="527" y="93"/>
                  <a:pt x="525" y="87"/>
                  <a:pt x="524" y="91"/>
                </a:cubicBezTo>
                <a:cubicBezTo>
                  <a:pt x="522" y="88"/>
                  <a:pt x="522" y="85"/>
                  <a:pt x="523" y="82"/>
                </a:cubicBezTo>
                <a:cubicBezTo>
                  <a:pt x="523" y="82"/>
                  <a:pt x="526" y="83"/>
                  <a:pt x="526" y="82"/>
                </a:cubicBezTo>
                <a:cubicBezTo>
                  <a:pt x="527" y="81"/>
                  <a:pt x="525" y="77"/>
                  <a:pt x="526" y="75"/>
                </a:cubicBezTo>
                <a:cubicBezTo>
                  <a:pt x="526" y="73"/>
                  <a:pt x="524" y="75"/>
                  <a:pt x="524" y="75"/>
                </a:cubicBezTo>
                <a:cubicBezTo>
                  <a:pt x="522" y="73"/>
                  <a:pt x="523" y="70"/>
                  <a:pt x="522" y="67"/>
                </a:cubicBezTo>
                <a:cubicBezTo>
                  <a:pt x="527" y="69"/>
                  <a:pt x="525" y="63"/>
                  <a:pt x="529" y="63"/>
                </a:cubicBezTo>
                <a:cubicBezTo>
                  <a:pt x="529" y="56"/>
                  <a:pt x="529" y="56"/>
                  <a:pt x="529" y="56"/>
                </a:cubicBezTo>
                <a:cubicBezTo>
                  <a:pt x="533" y="54"/>
                  <a:pt x="531" y="60"/>
                  <a:pt x="532" y="63"/>
                </a:cubicBezTo>
                <a:cubicBezTo>
                  <a:pt x="532" y="65"/>
                  <a:pt x="534" y="61"/>
                  <a:pt x="534" y="64"/>
                </a:cubicBezTo>
                <a:cubicBezTo>
                  <a:pt x="534" y="65"/>
                  <a:pt x="533" y="66"/>
                  <a:pt x="533" y="65"/>
                </a:cubicBezTo>
                <a:cubicBezTo>
                  <a:pt x="534" y="69"/>
                  <a:pt x="537" y="70"/>
                  <a:pt x="541" y="72"/>
                </a:cubicBezTo>
                <a:cubicBezTo>
                  <a:pt x="544" y="73"/>
                  <a:pt x="541" y="68"/>
                  <a:pt x="540" y="68"/>
                </a:cubicBezTo>
                <a:cubicBezTo>
                  <a:pt x="542" y="66"/>
                  <a:pt x="546" y="66"/>
                  <a:pt x="550" y="65"/>
                </a:cubicBezTo>
                <a:cubicBezTo>
                  <a:pt x="550" y="64"/>
                  <a:pt x="547" y="64"/>
                  <a:pt x="546" y="64"/>
                </a:cubicBezTo>
                <a:cubicBezTo>
                  <a:pt x="547" y="60"/>
                  <a:pt x="544" y="60"/>
                  <a:pt x="544" y="57"/>
                </a:cubicBezTo>
                <a:cubicBezTo>
                  <a:pt x="545" y="60"/>
                  <a:pt x="554" y="56"/>
                  <a:pt x="553" y="61"/>
                </a:cubicBezTo>
                <a:cubicBezTo>
                  <a:pt x="554" y="62"/>
                  <a:pt x="555" y="60"/>
                  <a:pt x="555" y="60"/>
                </a:cubicBezTo>
                <a:cubicBezTo>
                  <a:pt x="557" y="60"/>
                  <a:pt x="556" y="62"/>
                  <a:pt x="557" y="63"/>
                </a:cubicBezTo>
                <a:cubicBezTo>
                  <a:pt x="557" y="63"/>
                  <a:pt x="559" y="62"/>
                  <a:pt x="560" y="63"/>
                </a:cubicBezTo>
                <a:cubicBezTo>
                  <a:pt x="562" y="65"/>
                  <a:pt x="567" y="62"/>
                  <a:pt x="564" y="67"/>
                </a:cubicBezTo>
                <a:cubicBezTo>
                  <a:pt x="571" y="67"/>
                  <a:pt x="571" y="67"/>
                  <a:pt x="571" y="67"/>
                </a:cubicBezTo>
                <a:cubicBezTo>
                  <a:pt x="571" y="65"/>
                  <a:pt x="565" y="64"/>
                  <a:pt x="569" y="63"/>
                </a:cubicBezTo>
                <a:cubicBezTo>
                  <a:pt x="568" y="61"/>
                  <a:pt x="567" y="61"/>
                  <a:pt x="565" y="60"/>
                </a:cubicBezTo>
                <a:cubicBezTo>
                  <a:pt x="564" y="53"/>
                  <a:pt x="565" y="52"/>
                  <a:pt x="565" y="44"/>
                </a:cubicBezTo>
                <a:cubicBezTo>
                  <a:pt x="573" y="44"/>
                  <a:pt x="583" y="45"/>
                  <a:pt x="589" y="44"/>
                </a:cubicBezTo>
                <a:cubicBezTo>
                  <a:pt x="592" y="44"/>
                  <a:pt x="590" y="40"/>
                  <a:pt x="593" y="43"/>
                </a:cubicBezTo>
                <a:cubicBezTo>
                  <a:pt x="598" y="40"/>
                  <a:pt x="594" y="37"/>
                  <a:pt x="596" y="33"/>
                </a:cubicBezTo>
                <a:cubicBezTo>
                  <a:pt x="599" y="34"/>
                  <a:pt x="601" y="33"/>
                  <a:pt x="603" y="32"/>
                </a:cubicBezTo>
                <a:cubicBezTo>
                  <a:pt x="605" y="29"/>
                  <a:pt x="609" y="27"/>
                  <a:pt x="611" y="25"/>
                </a:cubicBezTo>
                <a:cubicBezTo>
                  <a:pt x="626" y="23"/>
                  <a:pt x="641" y="21"/>
                  <a:pt x="652" y="16"/>
                </a:cubicBezTo>
                <a:cubicBezTo>
                  <a:pt x="654" y="15"/>
                  <a:pt x="655" y="19"/>
                  <a:pt x="655" y="19"/>
                </a:cubicBezTo>
                <a:cubicBezTo>
                  <a:pt x="656" y="19"/>
                  <a:pt x="657" y="15"/>
                  <a:pt x="656" y="15"/>
                </a:cubicBezTo>
                <a:cubicBezTo>
                  <a:pt x="659" y="16"/>
                  <a:pt x="656" y="17"/>
                  <a:pt x="658" y="19"/>
                </a:cubicBezTo>
                <a:cubicBezTo>
                  <a:pt x="658" y="20"/>
                  <a:pt x="661" y="19"/>
                  <a:pt x="661" y="21"/>
                </a:cubicBezTo>
                <a:cubicBezTo>
                  <a:pt x="663" y="20"/>
                  <a:pt x="659" y="18"/>
                  <a:pt x="662" y="18"/>
                </a:cubicBezTo>
                <a:cubicBezTo>
                  <a:pt x="664" y="17"/>
                  <a:pt x="669" y="18"/>
                  <a:pt x="669" y="14"/>
                </a:cubicBezTo>
                <a:cubicBezTo>
                  <a:pt x="672" y="14"/>
                  <a:pt x="673" y="13"/>
                  <a:pt x="673" y="11"/>
                </a:cubicBezTo>
                <a:cubicBezTo>
                  <a:pt x="675" y="11"/>
                  <a:pt x="675" y="13"/>
                  <a:pt x="677" y="14"/>
                </a:cubicBezTo>
                <a:cubicBezTo>
                  <a:pt x="681" y="13"/>
                  <a:pt x="680" y="9"/>
                  <a:pt x="680" y="5"/>
                </a:cubicBezTo>
                <a:cubicBezTo>
                  <a:pt x="687" y="3"/>
                  <a:pt x="694" y="0"/>
                  <a:pt x="704" y="1"/>
                </a:cubicBezTo>
                <a:cubicBezTo>
                  <a:pt x="703" y="2"/>
                  <a:pt x="703" y="4"/>
                  <a:pt x="703" y="7"/>
                </a:cubicBezTo>
                <a:cubicBezTo>
                  <a:pt x="705" y="10"/>
                  <a:pt x="711" y="10"/>
                  <a:pt x="714" y="7"/>
                </a:cubicBezTo>
                <a:cubicBezTo>
                  <a:pt x="715" y="7"/>
                  <a:pt x="715" y="8"/>
                  <a:pt x="714" y="8"/>
                </a:cubicBezTo>
                <a:moveTo>
                  <a:pt x="1051" y="179"/>
                </a:moveTo>
                <a:cubicBezTo>
                  <a:pt x="1051" y="177"/>
                  <a:pt x="1048" y="178"/>
                  <a:pt x="1048" y="176"/>
                </a:cubicBezTo>
                <a:cubicBezTo>
                  <a:pt x="1043" y="175"/>
                  <a:pt x="1043" y="179"/>
                  <a:pt x="1048" y="178"/>
                </a:cubicBezTo>
                <a:cubicBezTo>
                  <a:pt x="1048" y="179"/>
                  <a:pt x="1049" y="179"/>
                  <a:pt x="1051" y="179"/>
                </a:cubicBezTo>
                <a:moveTo>
                  <a:pt x="303" y="284"/>
                </a:moveTo>
                <a:cubicBezTo>
                  <a:pt x="302" y="289"/>
                  <a:pt x="308" y="286"/>
                  <a:pt x="306" y="291"/>
                </a:cubicBezTo>
                <a:cubicBezTo>
                  <a:pt x="308" y="292"/>
                  <a:pt x="309" y="289"/>
                  <a:pt x="310" y="291"/>
                </a:cubicBezTo>
                <a:cubicBezTo>
                  <a:pt x="310" y="293"/>
                  <a:pt x="309" y="292"/>
                  <a:pt x="308" y="293"/>
                </a:cubicBezTo>
                <a:cubicBezTo>
                  <a:pt x="306" y="294"/>
                  <a:pt x="300" y="296"/>
                  <a:pt x="299" y="296"/>
                </a:cubicBezTo>
                <a:cubicBezTo>
                  <a:pt x="295" y="295"/>
                  <a:pt x="294" y="292"/>
                  <a:pt x="292" y="290"/>
                </a:cubicBezTo>
                <a:cubicBezTo>
                  <a:pt x="292" y="288"/>
                  <a:pt x="296" y="289"/>
                  <a:pt x="296" y="287"/>
                </a:cubicBezTo>
                <a:cubicBezTo>
                  <a:pt x="293" y="285"/>
                  <a:pt x="292" y="284"/>
                  <a:pt x="287" y="286"/>
                </a:cubicBezTo>
                <a:cubicBezTo>
                  <a:pt x="286" y="283"/>
                  <a:pt x="285" y="281"/>
                  <a:pt x="280" y="281"/>
                </a:cubicBezTo>
                <a:cubicBezTo>
                  <a:pt x="279" y="281"/>
                  <a:pt x="280" y="284"/>
                  <a:pt x="279" y="284"/>
                </a:cubicBezTo>
                <a:cubicBezTo>
                  <a:pt x="278" y="285"/>
                  <a:pt x="276" y="285"/>
                  <a:pt x="275" y="286"/>
                </a:cubicBezTo>
                <a:cubicBezTo>
                  <a:pt x="273" y="287"/>
                  <a:pt x="273" y="291"/>
                  <a:pt x="269" y="290"/>
                </a:cubicBezTo>
                <a:cubicBezTo>
                  <a:pt x="271" y="295"/>
                  <a:pt x="267" y="296"/>
                  <a:pt x="266" y="297"/>
                </a:cubicBezTo>
                <a:cubicBezTo>
                  <a:pt x="265" y="300"/>
                  <a:pt x="266" y="303"/>
                  <a:pt x="265" y="307"/>
                </a:cubicBezTo>
                <a:cubicBezTo>
                  <a:pt x="264" y="307"/>
                  <a:pt x="263" y="306"/>
                  <a:pt x="262" y="305"/>
                </a:cubicBezTo>
                <a:cubicBezTo>
                  <a:pt x="261" y="310"/>
                  <a:pt x="265" y="312"/>
                  <a:pt x="262" y="315"/>
                </a:cubicBezTo>
                <a:cubicBezTo>
                  <a:pt x="265" y="314"/>
                  <a:pt x="264" y="318"/>
                  <a:pt x="265" y="318"/>
                </a:cubicBezTo>
                <a:cubicBezTo>
                  <a:pt x="266" y="318"/>
                  <a:pt x="267" y="318"/>
                  <a:pt x="268" y="318"/>
                </a:cubicBezTo>
                <a:cubicBezTo>
                  <a:pt x="271" y="319"/>
                  <a:pt x="272" y="321"/>
                  <a:pt x="273" y="319"/>
                </a:cubicBezTo>
                <a:cubicBezTo>
                  <a:pt x="274" y="319"/>
                  <a:pt x="276" y="319"/>
                  <a:pt x="276" y="319"/>
                </a:cubicBezTo>
                <a:cubicBezTo>
                  <a:pt x="281" y="319"/>
                  <a:pt x="280" y="318"/>
                  <a:pt x="282" y="317"/>
                </a:cubicBezTo>
                <a:cubicBezTo>
                  <a:pt x="284" y="316"/>
                  <a:pt x="285" y="318"/>
                  <a:pt x="287" y="318"/>
                </a:cubicBezTo>
                <a:cubicBezTo>
                  <a:pt x="288" y="317"/>
                  <a:pt x="288" y="315"/>
                  <a:pt x="289" y="315"/>
                </a:cubicBezTo>
                <a:cubicBezTo>
                  <a:pt x="292" y="314"/>
                  <a:pt x="298" y="314"/>
                  <a:pt x="301" y="315"/>
                </a:cubicBezTo>
                <a:cubicBezTo>
                  <a:pt x="304" y="316"/>
                  <a:pt x="304" y="318"/>
                  <a:pt x="307" y="318"/>
                </a:cubicBezTo>
                <a:cubicBezTo>
                  <a:pt x="308" y="318"/>
                  <a:pt x="309" y="317"/>
                  <a:pt x="310" y="317"/>
                </a:cubicBezTo>
                <a:cubicBezTo>
                  <a:pt x="309" y="317"/>
                  <a:pt x="311" y="318"/>
                  <a:pt x="311" y="318"/>
                </a:cubicBezTo>
                <a:cubicBezTo>
                  <a:pt x="315" y="319"/>
                  <a:pt x="315" y="319"/>
                  <a:pt x="318" y="319"/>
                </a:cubicBezTo>
                <a:cubicBezTo>
                  <a:pt x="325" y="320"/>
                  <a:pt x="331" y="318"/>
                  <a:pt x="338" y="319"/>
                </a:cubicBezTo>
                <a:cubicBezTo>
                  <a:pt x="337" y="316"/>
                  <a:pt x="338" y="314"/>
                  <a:pt x="339" y="312"/>
                </a:cubicBezTo>
                <a:cubicBezTo>
                  <a:pt x="334" y="306"/>
                  <a:pt x="331" y="300"/>
                  <a:pt x="321" y="298"/>
                </a:cubicBezTo>
                <a:cubicBezTo>
                  <a:pt x="322" y="296"/>
                  <a:pt x="319" y="296"/>
                  <a:pt x="318" y="294"/>
                </a:cubicBezTo>
                <a:cubicBezTo>
                  <a:pt x="318" y="292"/>
                  <a:pt x="318" y="291"/>
                  <a:pt x="317" y="290"/>
                </a:cubicBezTo>
                <a:cubicBezTo>
                  <a:pt x="318" y="286"/>
                  <a:pt x="322" y="286"/>
                  <a:pt x="321" y="280"/>
                </a:cubicBezTo>
                <a:cubicBezTo>
                  <a:pt x="313" y="279"/>
                  <a:pt x="309" y="283"/>
                  <a:pt x="303" y="284"/>
                </a:cubicBezTo>
                <a:moveTo>
                  <a:pt x="400" y="349"/>
                </a:moveTo>
                <a:cubicBezTo>
                  <a:pt x="398" y="349"/>
                  <a:pt x="396" y="349"/>
                  <a:pt x="398" y="350"/>
                </a:cubicBezTo>
                <a:cubicBezTo>
                  <a:pt x="401" y="348"/>
                  <a:pt x="406" y="348"/>
                  <a:pt x="408" y="347"/>
                </a:cubicBezTo>
                <a:cubicBezTo>
                  <a:pt x="408" y="347"/>
                  <a:pt x="408" y="345"/>
                  <a:pt x="408" y="345"/>
                </a:cubicBezTo>
                <a:cubicBezTo>
                  <a:pt x="409" y="344"/>
                  <a:pt x="410" y="346"/>
                  <a:pt x="411" y="346"/>
                </a:cubicBezTo>
                <a:cubicBezTo>
                  <a:pt x="411" y="336"/>
                  <a:pt x="411" y="336"/>
                  <a:pt x="411" y="336"/>
                </a:cubicBezTo>
                <a:cubicBezTo>
                  <a:pt x="409" y="334"/>
                  <a:pt x="408" y="334"/>
                  <a:pt x="407" y="332"/>
                </a:cubicBezTo>
                <a:cubicBezTo>
                  <a:pt x="406" y="331"/>
                  <a:pt x="407" y="330"/>
                  <a:pt x="407" y="329"/>
                </a:cubicBezTo>
                <a:cubicBezTo>
                  <a:pt x="406" y="327"/>
                  <a:pt x="402" y="326"/>
                  <a:pt x="405" y="325"/>
                </a:cubicBezTo>
                <a:cubicBezTo>
                  <a:pt x="414" y="325"/>
                  <a:pt x="414" y="325"/>
                  <a:pt x="414" y="325"/>
                </a:cubicBezTo>
                <a:cubicBezTo>
                  <a:pt x="415" y="320"/>
                  <a:pt x="411" y="320"/>
                  <a:pt x="411" y="318"/>
                </a:cubicBezTo>
                <a:cubicBezTo>
                  <a:pt x="411" y="315"/>
                  <a:pt x="408" y="316"/>
                  <a:pt x="407" y="314"/>
                </a:cubicBezTo>
                <a:cubicBezTo>
                  <a:pt x="407" y="314"/>
                  <a:pt x="409" y="312"/>
                  <a:pt x="408" y="311"/>
                </a:cubicBezTo>
                <a:cubicBezTo>
                  <a:pt x="404" y="312"/>
                  <a:pt x="403" y="309"/>
                  <a:pt x="400" y="310"/>
                </a:cubicBezTo>
                <a:cubicBezTo>
                  <a:pt x="401" y="302"/>
                  <a:pt x="391" y="304"/>
                  <a:pt x="391" y="297"/>
                </a:cubicBezTo>
                <a:cubicBezTo>
                  <a:pt x="395" y="294"/>
                  <a:pt x="397" y="290"/>
                  <a:pt x="405" y="291"/>
                </a:cubicBezTo>
                <a:cubicBezTo>
                  <a:pt x="406" y="290"/>
                  <a:pt x="405" y="289"/>
                  <a:pt x="407" y="288"/>
                </a:cubicBezTo>
                <a:cubicBezTo>
                  <a:pt x="407" y="285"/>
                  <a:pt x="402" y="285"/>
                  <a:pt x="402" y="281"/>
                </a:cubicBezTo>
                <a:cubicBezTo>
                  <a:pt x="396" y="281"/>
                  <a:pt x="393" y="283"/>
                  <a:pt x="388" y="281"/>
                </a:cubicBezTo>
                <a:cubicBezTo>
                  <a:pt x="388" y="283"/>
                  <a:pt x="388" y="285"/>
                  <a:pt x="387" y="283"/>
                </a:cubicBezTo>
                <a:cubicBezTo>
                  <a:pt x="386" y="282"/>
                  <a:pt x="386" y="284"/>
                  <a:pt x="386" y="284"/>
                </a:cubicBezTo>
                <a:cubicBezTo>
                  <a:pt x="383" y="286"/>
                  <a:pt x="377" y="288"/>
                  <a:pt x="376" y="288"/>
                </a:cubicBezTo>
                <a:cubicBezTo>
                  <a:pt x="372" y="290"/>
                  <a:pt x="373" y="290"/>
                  <a:pt x="372" y="293"/>
                </a:cubicBezTo>
                <a:cubicBezTo>
                  <a:pt x="371" y="293"/>
                  <a:pt x="369" y="292"/>
                  <a:pt x="369" y="293"/>
                </a:cubicBezTo>
                <a:cubicBezTo>
                  <a:pt x="368" y="293"/>
                  <a:pt x="369" y="296"/>
                  <a:pt x="369" y="297"/>
                </a:cubicBezTo>
                <a:cubicBezTo>
                  <a:pt x="369" y="300"/>
                  <a:pt x="373" y="295"/>
                  <a:pt x="373" y="300"/>
                </a:cubicBezTo>
                <a:cubicBezTo>
                  <a:pt x="373" y="301"/>
                  <a:pt x="374" y="301"/>
                  <a:pt x="374" y="303"/>
                </a:cubicBezTo>
                <a:cubicBezTo>
                  <a:pt x="373" y="307"/>
                  <a:pt x="376" y="310"/>
                  <a:pt x="376" y="311"/>
                </a:cubicBezTo>
                <a:cubicBezTo>
                  <a:pt x="376" y="313"/>
                  <a:pt x="376" y="313"/>
                  <a:pt x="377" y="314"/>
                </a:cubicBezTo>
                <a:cubicBezTo>
                  <a:pt x="377" y="314"/>
                  <a:pt x="379" y="318"/>
                  <a:pt x="379" y="318"/>
                </a:cubicBezTo>
                <a:cubicBezTo>
                  <a:pt x="380" y="322"/>
                  <a:pt x="380" y="321"/>
                  <a:pt x="381" y="324"/>
                </a:cubicBezTo>
                <a:cubicBezTo>
                  <a:pt x="382" y="325"/>
                  <a:pt x="381" y="327"/>
                  <a:pt x="381" y="328"/>
                </a:cubicBezTo>
                <a:cubicBezTo>
                  <a:pt x="382" y="329"/>
                  <a:pt x="385" y="329"/>
                  <a:pt x="384" y="332"/>
                </a:cubicBezTo>
                <a:cubicBezTo>
                  <a:pt x="379" y="331"/>
                  <a:pt x="383" y="338"/>
                  <a:pt x="380" y="339"/>
                </a:cubicBezTo>
                <a:cubicBezTo>
                  <a:pt x="386" y="340"/>
                  <a:pt x="386" y="349"/>
                  <a:pt x="393" y="345"/>
                </a:cubicBezTo>
                <a:cubicBezTo>
                  <a:pt x="387" y="350"/>
                  <a:pt x="399" y="345"/>
                  <a:pt x="400" y="349"/>
                </a:cubicBezTo>
                <a:moveTo>
                  <a:pt x="442" y="284"/>
                </a:moveTo>
                <a:cubicBezTo>
                  <a:pt x="441" y="285"/>
                  <a:pt x="441" y="287"/>
                  <a:pt x="440" y="288"/>
                </a:cubicBezTo>
                <a:cubicBezTo>
                  <a:pt x="439" y="290"/>
                  <a:pt x="437" y="290"/>
                  <a:pt x="436" y="291"/>
                </a:cubicBezTo>
                <a:cubicBezTo>
                  <a:pt x="437" y="292"/>
                  <a:pt x="440" y="295"/>
                  <a:pt x="440" y="297"/>
                </a:cubicBezTo>
                <a:cubicBezTo>
                  <a:pt x="440" y="297"/>
                  <a:pt x="438" y="297"/>
                  <a:pt x="439" y="298"/>
                </a:cubicBezTo>
                <a:cubicBezTo>
                  <a:pt x="440" y="300"/>
                  <a:pt x="443" y="299"/>
                  <a:pt x="445" y="301"/>
                </a:cubicBezTo>
                <a:cubicBezTo>
                  <a:pt x="445" y="300"/>
                  <a:pt x="446" y="299"/>
                  <a:pt x="447" y="298"/>
                </a:cubicBezTo>
                <a:cubicBezTo>
                  <a:pt x="449" y="294"/>
                  <a:pt x="445" y="294"/>
                  <a:pt x="445" y="291"/>
                </a:cubicBezTo>
                <a:cubicBezTo>
                  <a:pt x="447" y="290"/>
                  <a:pt x="449" y="289"/>
                  <a:pt x="449" y="286"/>
                </a:cubicBezTo>
                <a:cubicBezTo>
                  <a:pt x="446" y="286"/>
                  <a:pt x="446" y="285"/>
                  <a:pt x="447" y="283"/>
                </a:cubicBezTo>
                <a:cubicBezTo>
                  <a:pt x="445" y="284"/>
                  <a:pt x="443" y="283"/>
                  <a:pt x="442" y="284"/>
                </a:cubicBezTo>
                <a:moveTo>
                  <a:pt x="258" y="322"/>
                </a:moveTo>
                <a:cubicBezTo>
                  <a:pt x="257" y="328"/>
                  <a:pt x="267" y="324"/>
                  <a:pt x="268" y="322"/>
                </a:cubicBezTo>
                <a:cubicBezTo>
                  <a:pt x="264" y="321"/>
                  <a:pt x="262" y="321"/>
                  <a:pt x="258" y="322"/>
                </a:cubicBezTo>
                <a:moveTo>
                  <a:pt x="290" y="583"/>
                </a:moveTo>
                <a:cubicBezTo>
                  <a:pt x="292" y="578"/>
                  <a:pt x="300" y="578"/>
                  <a:pt x="299" y="569"/>
                </a:cubicBezTo>
                <a:cubicBezTo>
                  <a:pt x="295" y="572"/>
                  <a:pt x="288" y="566"/>
                  <a:pt x="283" y="570"/>
                </a:cubicBezTo>
                <a:cubicBezTo>
                  <a:pt x="289" y="571"/>
                  <a:pt x="282" y="572"/>
                  <a:pt x="282" y="573"/>
                </a:cubicBezTo>
                <a:cubicBezTo>
                  <a:pt x="282" y="572"/>
                  <a:pt x="283" y="576"/>
                  <a:pt x="283" y="577"/>
                </a:cubicBezTo>
                <a:cubicBezTo>
                  <a:pt x="283" y="579"/>
                  <a:pt x="283" y="581"/>
                  <a:pt x="282" y="582"/>
                </a:cubicBezTo>
                <a:cubicBezTo>
                  <a:pt x="282" y="581"/>
                  <a:pt x="281" y="580"/>
                  <a:pt x="280" y="582"/>
                </a:cubicBezTo>
                <a:cubicBezTo>
                  <a:pt x="282" y="584"/>
                  <a:pt x="287" y="583"/>
                  <a:pt x="290" y="583"/>
                </a:cubicBez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endParaRPr altLang="en-US" lang="zh-CN">
              <a:latin charset="-122" panose="00020600040101010101" pitchFamily="18" typeface=" 汉仪良品线简"/>
              <a:ea charset="-122" panose="00020600040101010101" pitchFamily="18" typeface=" 汉仪良品线简"/>
            </a:endParaRPr>
          </a:p>
        </p:txBody>
      </p:sp>
    </p:spTree>
    <p:extLst>
      <p:ext uri="{BB962C8B-B14F-4D97-AF65-F5344CB8AC3E}">
        <p14:creationId val="351330442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25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FADF0FFC-A20A-4949-8303-64ECBAD1BE06}"/>
              </a:ext>
            </a:extLst>
          </p:cNvPr>
          <p:cNvGrpSpPr/>
          <p:nvPr/>
        </p:nvGrpSpPr>
        <p:grpSpPr>
          <a:xfrm>
            <a:off x="0" y="0"/>
            <a:ext cx="1028310" cy="2110154"/>
            <a:chOff x="702016" y="0"/>
            <a:chExt cx="2309838" cy="567341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593EC93-4A53-4682-B514-968DA7ABF4C3}"/>
                </a:ext>
              </a:extLst>
            </p:cNvPr>
            <p:cNvCxnSpPr/>
            <p:nvPr/>
          </p:nvCxnSpPr>
          <p:spPr>
            <a:xfrm flipH="1">
              <a:off x="2025748" y="0"/>
              <a:ext cx="0" cy="33462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7963DB0-61F3-4BD2-8769-7B6729E7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4933" r="97982" t="565"/>
                      </a14:imgEffect>
                    </a14:imgLayer>
                  </a14:imgProps>
                </a:ext>
              </a:extLst>
            </a:blip>
            <a:srcRect b="37135" l="18096" r="22290"/>
            <a:stretch>
              <a:fillRect/>
            </a:stretch>
          </p:blipFill>
          <p:spPr>
            <a:xfrm>
              <a:off x="702016" y="2773378"/>
              <a:ext cx="2309838" cy="2900041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A080394B-F70E-426B-BD93-C2070190AC53}"/>
              </a:ext>
            </a:extLst>
          </p:cNvPr>
          <p:cNvSpPr/>
          <p:nvPr/>
        </p:nvSpPr>
        <p:spPr>
          <a:xfrm>
            <a:off x="281354" y="196948"/>
            <a:ext cx="11633981" cy="59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064C647-8CBE-47BD-8DC9-87254BCCCE0B}"/>
              </a:ext>
            </a:extLst>
          </p:cNvPr>
          <p:cNvCxnSpPr/>
          <p:nvPr/>
        </p:nvCxnSpPr>
        <p:spPr>
          <a:xfrm flipH="1">
            <a:off x="11915335" y="4417255"/>
            <a:ext cx="0" cy="226760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14">
            <a:extLst>
              <a:ext uri="{FF2B5EF4-FFF2-40B4-BE49-F238E27FC236}">
                <a16:creationId xmlns:a16="http://schemas.microsoft.com/office/drawing/2014/main" id="{48E84B5F-9ACE-4511-B807-C4696D91D090}"/>
              </a:ext>
            </a:extLst>
          </p:cNvPr>
          <p:cNvSpPr>
            <a:spLocks noChangeAspect="1"/>
          </p:cNvSpPr>
          <p:nvPr/>
        </p:nvSpPr>
        <p:spPr>
          <a:xfrm>
            <a:off x="1198377" y="2502876"/>
            <a:ext cx="1132840" cy="113284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2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单击此处输入文本</a:t>
            </a:r>
          </a:p>
        </p:txBody>
      </p:sp>
      <p:sp>
        <p:nvSpPr>
          <p:cNvPr id="10" name="任意多边形 12">
            <a:extLst>
              <a:ext uri="{FF2B5EF4-FFF2-40B4-BE49-F238E27FC236}">
                <a16:creationId xmlns:a16="http://schemas.microsoft.com/office/drawing/2014/main" id="{E7BEAD02-2D2B-4C51-BE19-0F06E587D189}"/>
              </a:ext>
            </a:extLst>
          </p:cNvPr>
          <p:cNvSpPr/>
          <p:nvPr/>
        </p:nvSpPr>
        <p:spPr>
          <a:xfrm>
            <a:off x="2331217" y="3195661"/>
            <a:ext cx="2829560" cy="1062355"/>
          </a:xfrm>
          <a:custGeom>
            <a:gdLst>
              <a:gd fmla="*/ 0 w 2459182" name="connsiteX0"/>
              <a:gd fmla="*/ 0 h 888919" name="connsiteY0"/>
              <a:gd fmla="*/ 955964 w 2459182" name="connsiteX1"/>
              <a:gd fmla="*/ 858982 h 888919" name="connsiteY1"/>
              <a:gd fmla="*/ 2459182 w 2459182" name="connsiteX2"/>
              <a:gd fmla="*/ 609600 h 88891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888918" w="2459182">
                <a:moveTo>
                  <a:pt x="0" y="0"/>
                </a:moveTo>
                <a:cubicBezTo>
                  <a:pt x="273050" y="378691"/>
                  <a:pt x="546100" y="757382"/>
                  <a:pt x="955964" y="858982"/>
                </a:cubicBezTo>
                <a:cubicBezTo>
                  <a:pt x="1365828" y="960582"/>
                  <a:pt x="1912505" y="785091"/>
                  <a:pt x="2459182" y="609600"/>
                </a:cubicBezTo>
              </a:path>
            </a:pathLst>
          </a:custGeom>
          <a:noFill/>
          <a:ln>
            <a:solidFill>
              <a:srgbClr val="57706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  <p:sp>
        <p:nvSpPr>
          <p:cNvPr id="11" name="Oval 14">
            <a:extLst>
              <a:ext uri="{FF2B5EF4-FFF2-40B4-BE49-F238E27FC236}">
                <a16:creationId xmlns:a16="http://schemas.microsoft.com/office/drawing/2014/main" id="{ABD509D7-668D-4049-91DE-CCA2970B3788}"/>
              </a:ext>
            </a:extLst>
          </p:cNvPr>
          <p:cNvSpPr>
            <a:spLocks noChangeAspect="1"/>
          </p:cNvSpPr>
          <p:nvPr/>
        </p:nvSpPr>
        <p:spPr>
          <a:xfrm>
            <a:off x="5160777" y="3195661"/>
            <a:ext cx="1132840" cy="113284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2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sym typeface="+mn-ea"/>
              </a:rPr>
              <a:t>单击此处输入文本</a:t>
            </a:r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6FC92585-CDA8-4140-8905-1A9F81A2A6DA}"/>
              </a:ext>
            </a:extLst>
          </p:cNvPr>
          <p:cNvSpPr>
            <a:spLocks noChangeAspect="1"/>
          </p:cNvSpPr>
          <p:nvPr/>
        </p:nvSpPr>
        <p:spPr>
          <a:xfrm>
            <a:off x="8893942" y="1980906"/>
            <a:ext cx="1132840" cy="113284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2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sym typeface="+mn-ea"/>
              </a:rPr>
              <a:t>单击此处输入文本</a:t>
            </a:r>
          </a:p>
        </p:txBody>
      </p:sp>
      <p:sp>
        <p:nvSpPr>
          <p:cNvPr id="13" name="任意多边形 67">
            <a:extLst>
              <a:ext uri="{FF2B5EF4-FFF2-40B4-BE49-F238E27FC236}">
                <a16:creationId xmlns:a16="http://schemas.microsoft.com/office/drawing/2014/main" id="{04E616CB-1857-493E-B14F-525D25B1130E}"/>
              </a:ext>
            </a:extLst>
          </p:cNvPr>
          <p:cNvSpPr/>
          <p:nvPr/>
        </p:nvSpPr>
        <p:spPr>
          <a:xfrm>
            <a:off x="6112642" y="2319996"/>
            <a:ext cx="2781300" cy="1007110"/>
          </a:xfrm>
          <a:custGeom>
            <a:gdLst>
              <a:gd fmla="*/ 0 w 2431473" name="connsiteX0"/>
              <a:gd fmla="*/ 880693 h 880693" name="connsiteY0"/>
              <a:gd fmla="*/ 1018309 w 2431473" name="connsiteX1"/>
              <a:gd fmla="*/ 56347 h 880693" name="connsiteY1"/>
              <a:gd fmla="*/ 2431473 w 2431473" name="connsiteX2"/>
              <a:gd fmla="*/ 139474 h 880693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880693" w="2431473">
                <a:moveTo>
                  <a:pt x="0" y="880693"/>
                </a:moveTo>
                <a:cubicBezTo>
                  <a:pt x="306532" y="530288"/>
                  <a:pt x="613064" y="179883"/>
                  <a:pt x="1018309" y="56347"/>
                </a:cubicBezTo>
                <a:cubicBezTo>
                  <a:pt x="1423554" y="-67189"/>
                  <a:pt x="1927513" y="36142"/>
                  <a:pt x="2431473" y="139474"/>
                </a:cubicBezTo>
              </a:path>
            </a:pathLst>
          </a:custGeom>
          <a:noFill/>
          <a:ln>
            <a:solidFill>
              <a:srgbClr val="57706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  <p:sp>
        <p:nvSpPr>
          <p:cNvPr id="14" name="TextBox 153">
            <a:extLst>
              <a:ext uri="{FF2B5EF4-FFF2-40B4-BE49-F238E27FC236}">
                <a16:creationId xmlns:a16="http://schemas.microsoft.com/office/drawing/2014/main" id="{25116F70-5410-4A8E-B286-29317C3BE5E8}"/>
              </a:ext>
            </a:extLst>
          </p:cNvPr>
          <p:cNvSpPr txBox="1"/>
          <p:nvPr/>
        </p:nvSpPr>
        <p:spPr>
          <a:xfrm>
            <a:off x="2362967" y="2107906"/>
            <a:ext cx="3749675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 sz="11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  <p:sp>
        <p:nvSpPr>
          <p:cNvPr id="15" name="TextBox 153">
            <a:extLst>
              <a:ext uri="{FF2B5EF4-FFF2-40B4-BE49-F238E27FC236}">
                <a16:creationId xmlns:a16="http://schemas.microsoft.com/office/drawing/2014/main" id="{AE1B6C4B-7EA0-4F67-95D1-D0567DCAAFDF}"/>
              </a:ext>
            </a:extLst>
          </p:cNvPr>
          <p:cNvSpPr txBox="1"/>
          <p:nvPr/>
        </p:nvSpPr>
        <p:spPr>
          <a:xfrm>
            <a:off x="3651383" y="4449786"/>
            <a:ext cx="3740150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 sz="11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  <p:sp>
        <p:nvSpPr>
          <p:cNvPr id="16" name="TextBox 153">
            <a:extLst>
              <a:ext uri="{FF2B5EF4-FFF2-40B4-BE49-F238E27FC236}">
                <a16:creationId xmlns:a16="http://schemas.microsoft.com/office/drawing/2014/main" id="{07614382-4AC6-467C-93E8-4FE0ABE9E83B}"/>
              </a:ext>
            </a:extLst>
          </p:cNvPr>
          <p:cNvSpPr txBox="1"/>
          <p:nvPr/>
        </p:nvSpPr>
        <p:spPr>
          <a:xfrm>
            <a:off x="7498848" y="3224236"/>
            <a:ext cx="3923665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 sz="1100">
                <a:solidFill>
                  <a:srgbClr val="000000">
                    <a:lumMod val="65000"/>
                    <a:lumOff val="35000"/>
                  </a:srgb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</p:spTree>
    <p:extLst>
      <p:ext uri="{BB962C8B-B14F-4D97-AF65-F5344CB8AC3E}">
        <p14:creationId val="25413488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3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FADF0FFC-A20A-4949-8303-64ECBAD1BE06}"/>
              </a:ext>
            </a:extLst>
          </p:cNvPr>
          <p:cNvGrpSpPr/>
          <p:nvPr/>
        </p:nvGrpSpPr>
        <p:grpSpPr>
          <a:xfrm>
            <a:off x="0" y="0"/>
            <a:ext cx="1028310" cy="2110154"/>
            <a:chOff x="702016" y="0"/>
            <a:chExt cx="2309838" cy="5673419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593EC93-4A53-4682-B514-968DA7ABF4C3}"/>
                </a:ext>
              </a:extLst>
            </p:cNvPr>
            <p:cNvCxnSpPr/>
            <p:nvPr/>
          </p:nvCxnSpPr>
          <p:spPr>
            <a:xfrm flipH="1">
              <a:off x="2025748" y="0"/>
              <a:ext cx="0" cy="334623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7963DB0-61F3-4BD2-8769-7B6729E7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4933" r="97982" t="565"/>
                      </a14:imgEffect>
                    </a14:imgLayer>
                  </a14:imgProps>
                </a:ext>
              </a:extLst>
            </a:blip>
            <a:srcRect b="37135" l="18096" r="22290"/>
            <a:stretch>
              <a:fillRect/>
            </a:stretch>
          </p:blipFill>
          <p:spPr>
            <a:xfrm>
              <a:off x="702016" y="2773378"/>
              <a:ext cx="2309838" cy="2900041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A080394B-F70E-426B-BD93-C2070190AC53}"/>
              </a:ext>
            </a:extLst>
          </p:cNvPr>
          <p:cNvSpPr/>
          <p:nvPr/>
        </p:nvSpPr>
        <p:spPr>
          <a:xfrm>
            <a:off x="281354" y="196948"/>
            <a:ext cx="11633981" cy="599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064C647-8CBE-47BD-8DC9-87254BCCCE0B}"/>
              </a:ext>
            </a:extLst>
          </p:cNvPr>
          <p:cNvCxnSpPr/>
          <p:nvPr/>
        </p:nvCxnSpPr>
        <p:spPr>
          <a:xfrm flipH="1">
            <a:off x="11915335" y="4417255"/>
            <a:ext cx="0" cy="226760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9B0B642F-54C8-4BF6-A05F-394E2B62BF90}"/>
              </a:ext>
            </a:extLst>
          </p:cNvPr>
          <p:cNvGrpSpPr/>
          <p:nvPr/>
        </p:nvGrpSpPr>
        <p:grpSpPr>
          <a:xfrm>
            <a:off x="1737627" y="1933246"/>
            <a:ext cx="8721434" cy="3617811"/>
            <a:chOff x="2967208" y="2196639"/>
            <a:chExt cx="8721434" cy="3617811"/>
          </a:xfrm>
        </p:grpSpPr>
        <p:pic>
          <p:nvPicPr>
            <p:cNvPr id="10" name="图片 20">
              <a:extLst>
                <a:ext uri="{FF2B5EF4-FFF2-40B4-BE49-F238E27FC236}">
                  <a16:creationId xmlns:a16="http://schemas.microsoft.com/office/drawing/2014/main" id="{9851C4E5-8418-49C2-877E-A0977B16F174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2967208" y="2196639"/>
              <a:ext cx="1101326" cy="104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本框 23">
              <a:extLst>
                <a:ext uri="{FF2B5EF4-FFF2-40B4-BE49-F238E27FC236}">
                  <a16:creationId xmlns:a16="http://schemas.microsoft.com/office/drawing/2014/main" id="{3C049C59-6B98-4E4F-864C-1577143F7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596" y="2373362"/>
              <a:ext cx="804735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zh-CN" sz="4000">
                  <a:solidFill>
                    <a:schemeClr val="bg1"/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壹</a:t>
              </a:r>
            </a:p>
          </p:txBody>
        </p:sp>
        <p:pic>
          <p:nvPicPr>
            <p:cNvPr id="12" name="图片 21">
              <a:extLst>
                <a:ext uri="{FF2B5EF4-FFF2-40B4-BE49-F238E27FC236}">
                  <a16:creationId xmlns:a16="http://schemas.microsoft.com/office/drawing/2014/main" id="{2B67623F-E5DD-49AD-81AE-FAD7AA19F959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2967208" y="3504984"/>
              <a:ext cx="1101326" cy="104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24">
              <a:extLst>
                <a:ext uri="{FF2B5EF4-FFF2-40B4-BE49-F238E27FC236}">
                  <a16:creationId xmlns:a16="http://schemas.microsoft.com/office/drawing/2014/main" id="{8DE72270-0F55-4855-A6A5-3A01ECE5DE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1592" y="3675422"/>
              <a:ext cx="806809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zh-CN" sz="4000">
                  <a:solidFill>
                    <a:schemeClr val="bg1"/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贰</a:t>
              </a:r>
            </a:p>
          </p:txBody>
        </p:sp>
        <p:pic>
          <p:nvPicPr>
            <p:cNvPr id="14" name="图片 22">
              <a:extLst>
                <a:ext uri="{FF2B5EF4-FFF2-40B4-BE49-F238E27FC236}">
                  <a16:creationId xmlns:a16="http://schemas.microsoft.com/office/drawing/2014/main" id="{D3C245E4-03D3-4A29-9137-3F1FEEB180A0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2967208" y="4774309"/>
              <a:ext cx="1101326" cy="1040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文本框 25">
              <a:extLst>
                <a:ext uri="{FF2B5EF4-FFF2-40B4-BE49-F238E27FC236}">
                  <a16:creationId xmlns:a16="http://schemas.microsoft.com/office/drawing/2014/main" id="{18FE048E-F753-4B98-B0B6-2CA6BC39D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293" y="4945534"/>
              <a:ext cx="806809" cy="70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lang="zh-CN" sz="4000">
                  <a:solidFill>
                    <a:schemeClr val="bg1"/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叁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7EC66FC-6AFE-4B73-BE75-028AC41930B3}"/>
                </a:ext>
              </a:extLst>
            </p:cNvPr>
            <p:cNvSpPr/>
            <p:nvPr/>
          </p:nvSpPr>
          <p:spPr>
            <a:xfrm>
              <a:off x="4335393" y="2373361"/>
              <a:ext cx="7353249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kern="0" lang="zh-CN" sz="16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点击输入本栏的具体文字，简明扼要的说明分项内容，此为概念图解，请根据您的具体内容酌情修改。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38C2B7A-6616-4316-9F10-0657279F51E0}"/>
                </a:ext>
              </a:extLst>
            </p:cNvPr>
            <p:cNvSpPr/>
            <p:nvPr/>
          </p:nvSpPr>
          <p:spPr>
            <a:xfrm>
              <a:off x="4335393" y="3673022"/>
              <a:ext cx="7353249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kern="0" lang="zh-CN" sz="16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点击输入本栏的具体文字，简明扼要的说明分项内容，此为概念图解，请根据您的具体内容酌情修改。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74B1C7C-D84E-4D27-B1E9-CB49C9603870}"/>
                </a:ext>
              </a:extLst>
            </p:cNvPr>
            <p:cNvSpPr/>
            <p:nvPr/>
          </p:nvSpPr>
          <p:spPr>
            <a:xfrm>
              <a:off x="4335393" y="4942348"/>
              <a:ext cx="7353249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kern="0" lang="zh-CN" sz="1600">
                  <a:solidFill>
                    <a:srgbClr val="000000">
                      <a:lumMod val="65000"/>
                      <a:lumOff val="35000"/>
                    </a:srgbClr>
                  </a:solidFill>
                  <a:latin charset="-122" panose="02010609060101010101" pitchFamily="49" typeface="楷体"/>
                  <a:ea charset="-122" panose="02010609060101010101" pitchFamily="49" typeface="楷体"/>
                </a:rPr>
                <a:t>点击输入本栏的具体文字，简明扼要的说明分项内容，此为概念图解，请根据您的具体内容酌情修改。</a:t>
              </a:r>
            </a:p>
          </p:txBody>
        </p:sp>
      </p:grpSp>
    </p:spTree>
    <p:extLst>
      <p:ext uri="{BB962C8B-B14F-4D97-AF65-F5344CB8AC3E}">
        <p14:creationId val="367418658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179</Paragraphs>
  <Slides>30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42">
      <vt:lpstr>Arial</vt:lpstr>
      <vt:lpstr>等线 Light</vt:lpstr>
      <vt:lpstr>等线</vt:lpstr>
      <vt:lpstr>Calibri Light</vt:lpstr>
      <vt:lpstr>Calibri</vt:lpstr>
      <vt:lpstr>文悦古典明朝体 (非商业使用) W5</vt:lpstr>
      <vt:lpstr> 汉仪良品线简</vt:lpstr>
      <vt:lpstr>宋体</vt:lpstr>
      <vt:lpstr>楷体</vt:lpstr>
      <vt:lpstr>DFPGuYinMedium-B5</vt:lpstr>
      <vt:lpstr>微软雅黑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2021-08-22T11:58:12Z</dcterms:created>
  <cp:lastPrinted>2021-08-22T11:58:12Z</cp:lastPrinted>
  <dcterms:modified xsi:type="dcterms:W3CDTF">2021-08-22T05:51:26Z</dcterms:modified>
  <cp:revision>1</cp:revision>
</cp:coreProperties>
</file>