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7" r:id="rId4"/>
    <p:sldId id="258" r:id="rId5"/>
    <p:sldId id="259" r:id="rId6"/>
    <p:sldId id="287" r:id="rId7"/>
    <p:sldId id="265" r:id="rId8"/>
    <p:sldId id="261" r:id="rId9"/>
    <p:sldId id="262" r:id="rId10"/>
    <p:sldId id="263" r:id="rId11"/>
    <p:sldId id="290" r:id="rId12"/>
    <p:sldId id="264" r:id="rId13"/>
    <p:sldId id="272" r:id="rId14"/>
    <p:sldId id="266" r:id="rId15"/>
    <p:sldId id="271" r:id="rId16"/>
    <p:sldId id="292" r:id="rId17"/>
    <p:sldId id="270" r:id="rId18"/>
    <p:sldId id="274" r:id="rId19"/>
    <p:sldId id="276" r:id="rId20"/>
    <p:sldId id="277" r:id="rId21"/>
    <p:sldId id="289" r:id="rId22"/>
    <p:sldId id="269" r:id="rId23"/>
    <p:sldId id="278" r:id="rId24"/>
    <p:sldId id="279" r:id="rId25"/>
    <p:sldId id="282" r:id="rId26"/>
    <p:sldId id="284" r:id="rId27"/>
    <p:sldId id="286" r:id="rId28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40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300" b="0" i="0" u="none" strike="noStrike" kern="1200" spc="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sz="1300" b="0" i="0" u="none" strike="noStrike" kern="1200" spc="0" baseline="0" smtId="4294967295">
            <a:solidFill>
              <a:schemeClr val="tx1">
                <a:lumMod val="85000"/>
                <a:lumOff val="1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c:txPr>
    </c:title>
    <c:autoTitleDeleted val="0"/>
    <c:plotArea>
      <c:area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FADB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41764</c:v>
                </c:pt>
                <c:pt idx="1">
                  <c:v>41765</c:v>
                </c:pt>
                <c:pt idx="2">
                  <c:v>41766</c:v>
                </c:pt>
                <c:pt idx="3">
                  <c:v>41767</c:v>
                </c:pt>
                <c:pt idx="4">
                  <c:v>41768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F-4EC7-A03B-B442D8F371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F4343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41764</c:v>
                </c:pt>
                <c:pt idx="1">
                  <c:v>41765</c:v>
                </c:pt>
                <c:pt idx="2">
                  <c:v>41766</c:v>
                </c:pt>
                <c:pt idx="3">
                  <c:v>41767</c:v>
                </c:pt>
                <c:pt idx="4">
                  <c:v>41768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F-4EC7-A03B-B442D8F37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94311696"/>
        <c:axId val="194312256"/>
      </c:areaChart>
      <c:dateAx>
        <c:axId val="194311696"/>
        <c:scaling>
          <c:orientation/>
        </c:scaling>
        <c:delete val="0"/>
        <c:axPos val="b"/>
        <c:numFmt formatCode="m/d/yyyy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0" i="0" u="none" strike="noStrike" kern="1200" baseline="0" smtId="429496729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sz="1000" b="0" i="0" u="none" strike="noStrike" kern="120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194312256"/>
        <c:crosses val="autoZero"/>
        <c:auto val="0"/>
        <c:lblOffset/>
        <c:baseTimeUnit val="days"/>
      </c:dateAx>
      <c:valAx>
        <c:axId val="19431225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0" i="0" u="none" strike="noStrike" kern="1200" baseline="0" smtId="429496729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sz="1000" b="0" i="0" u="none" strike="noStrike" kern="120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194311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000" b="0" i="0" u="none" strike="noStrike" kern="120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sz="1000" b="0" i="0" u="none" strike="noStrike" kern="1200" baseline="0" smtId="4294967295">
            <a:solidFill>
              <a:schemeClr val="tx1">
                <a:lumMod val="85000"/>
                <a:lumOff val="1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c:txPr>
    </c:legend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063442945480347"/>
          <c:y val="0.032980829477310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0" i="0" u="none" strike="noStrike" kern="1200" spc="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sz="1200" b="0" i="0" u="none" strike="noStrike" kern="1200" spc="0" baseline="0" smtId="4294967295">
            <a:solidFill>
              <a:schemeClr val="tx1">
                <a:lumMod val="85000"/>
                <a:lumOff val="1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c:tx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F434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8-4286-B2F4-81B5BF0747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1FADB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28-4286-B2F4-81B5BF0747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EF434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28-4286-B2F4-81B5BF074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2"/>
        <c:overlap/>
        <c:axId val="356252448"/>
        <c:axId val="356253008"/>
      </c:barChart>
      <c:catAx>
        <c:axId val="356252448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rgbClr val="BBA35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0" i="0" u="none" strike="noStrike" kern="1200" baseline="0" smtId="429496729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sz="1100" b="0" i="0" u="none" strike="noStrike" kern="120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356253008"/>
        <c:crosses val="autoZero"/>
        <c:auto val="0"/>
        <c:lblAlgn val="ctr"/>
        <c:lblOffset/>
        <c:noMultiLvlLbl val="0"/>
      </c:catAx>
      <c:valAx>
        <c:axId val="356253008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rgbClr val="BBA35E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0" i="0" u="none" strike="noStrike" kern="1200" baseline="0" smtId="429496729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sz="1100" b="0" i="0" u="none" strike="noStrike" kern="120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35625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00" b="0" i="0" u="none" strike="noStrike" kern="120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sz="1100" b="0" i="0" u="none" strike="noStrike" kern="1200" baseline="0" smtId="4294967295">
            <a:solidFill>
              <a:schemeClr val="tx1">
                <a:lumMod val="85000"/>
                <a:lumOff val="1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sz="130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</a:p>
        </c:rich>
      </c:tx>
      <c:layout>
        <c:manualLayout>
          <c:xMode val="edge"/>
          <c:yMode val="edge"/>
          <c:x val="0.63412851095199585"/>
          <c:y val="0.16778779029846191"/>
        </c:manualLayout>
      </c:layout>
      <c:overlay val="0"/>
      <c:spPr>
        <a:noFill/>
        <a:ln>
          <a:noFill/>
        </a:ln>
        <a:effectLst/>
      </c:spPr>
      <c:txPr>
        <a:bodyPr/>
        <a:p>
          <a:pPr>
            <a:defRPr/>
          </a:pPr>
        </a:p>
      </c:txPr>
    </c:title>
    <c:autoTitleDeleted val="0"/>
    <c:plotArea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F4343"/>
            </a:solidFill>
            <a:ln>
              <a:noFill/>
            </a:ln>
            <a:effectLst/>
            <a:scene3d>
              <a:camera prst="orthographicFront"/>
              <a:lightRig rig="soft" dir="t">
                <a:rot lat="0" lon="0" rev="2400000"/>
              </a:lightRig>
            </a:scene3d>
          </c:spPr>
          <c:cat>
            <c:strRef>
              <c:f>Sheet1!$A$2:$A$6</c:f>
              <c:strCache>
                <c:ptCount val="5"/>
                <c:pt idx="0">
                  <c:v>2014/1/5</c:v>
                </c:pt>
                <c:pt idx="1">
                  <c:v>2013/1/5</c:v>
                </c:pt>
                <c:pt idx="2">
                  <c:v>20012/1/5</c:v>
                </c:pt>
                <c:pt idx="3">
                  <c:v>2011/1/5</c:v>
                </c:pt>
                <c:pt idx="4">
                  <c:v>2010/1/5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6-4FD5-8487-78799C32AF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1FADB1"/>
            </a:solidFill>
            <a:ln>
              <a:noFill/>
            </a:ln>
            <a:effectLst/>
            <a:scene3d>
              <a:camera prst="orthographicFront"/>
              <a:lightRig rig="soft" dir="t">
                <a:rot lat="0" lon="0" rev="3600000"/>
              </a:lightRig>
            </a:scene3d>
          </c:spPr>
          <c:cat>
            <c:strRef>
              <c:f>Sheet1!$A$2:$A$6</c:f>
              <c:strCache>
                <c:ptCount val="5"/>
                <c:pt idx="0">
                  <c:v>2014/1/5</c:v>
                </c:pt>
                <c:pt idx="1">
                  <c:v>2013/1/5</c:v>
                </c:pt>
                <c:pt idx="2">
                  <c:v>20012/1/5</c:v>
                </c:pt>
                <c:pt idx="3">
                  <c:v>2011/1/5</c:v>
                </c:pt>
                <c:pt idx="4">
                  <c:v>2010/1/5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86-4FD5-8487-78799C32A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56267008"/>
        <c:axId val="356267568"/>
      </c:radarChart>
      <c:catAx>
        <c:axId val="35626700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356267568"/>
        <c:crosses val="autoZero"/>
        <c:auto val="0"/>
        <c:lblAlgn val="ctr"/>
        <c:lblOffset/>
        <c:noMultiLvlLbl val="0"/>
      </c:catAx>
      <c:valAx>
        <c:axId val="35626756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rgbClr val="BBA35E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356267008"/>
        <c:crosses val="autoZero"/>
        <c:crossBetween val="between"/>
      </c:valAx>
      <c:spPr>
        <a:noFill/>
        <a:ln>
          <a:noFill/>
        </a:ln>
        <a:effectLst/>
      </c:spPr>
    </c:plotArea>
    <c:legend>
      <c:legendPos/>
      <c:layout>
        <c:manualLayout>
          <c:xMode val="edge"/>
          <c:yMode val="edge"/>
          <c:x val="0.73923563957214355"/>
          <c:y val="0.53340762853622437"/>
          <c:w val="0.23517884314060211"/>
          <c:h val="0.11003812402486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95000"/>
                <a:lumOff val="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solidFill>
            <a:schemeClr val="tx1">
              <a:lumMod val="95000"/>
              <a:lumOff val="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smtId="4294967295">
        <a:solidFill>
          <a:schemeClr val="tx1">
            <a:lumMod val="95000"/>
            <a:lumOff val="5000"/>
          </a:schemeClr>
        </a:solidFill>
        <a:latin typeface="微软雅黑" panose="020b0503020204020204" pitchFamily="34" charset="-122"/>
        <a:ea typeface="微软雅黑" panose="020b0503020204020204" pitchFamily="34" charset="-122"/>
      </a:endParaRPr>
    </a:p>
  </c:txPr>
  <c:externalData r:id="rId1">
    <c:autoUpdate val="0"/>
  </c:externalData>
</c:chartSpace>
</file>

<file path=ppt/diagrams/_rels/data1.xml.rels><?xml version="1.0" encoding="UTF-8" standalone="yes"?><Relationships xmlns="http://schemas.openxmlformats.org/package/2006/relationships"><Relationship Id="rId1" Target="../media/image7.png" Type="http://schemas.openxmlformats.org/officeDocument/2006/relationships/image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diagrams/_rels/drawing1.xml.rels><?xml version="1.0" encoding="UTF-8" standalone="yes"?><Relationships xmlns="http://schemas.openxmlformats.org/package/2006/relationships"><Relationship Id="rId1" Target="../media/image5.png" Type="http://schemas.openxmlformats.org/officeDocument/2006/relationships/image"/><Relationship Id="rId2" Target="../media/image6.png" Type="http://schemas.openxmlformats.org/officeDocument/2006/relationships/imag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097A569A-5998-49E3-A77F-DFEA3E8A2E9F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9F65F25-FCF7-4531-B72F-86A44DFF5016}" type="parTrans" cxnId="{D00F7AB2-7A7B-4DFC-B7F6-D146A3270573}">
      <dgm:prSet/>
      <dgm:spPr/>
      <dgm:t>
        <a:bodyPr/>
        <a:lstStyle/>
        <a:p>
          <a:endParaRPr lang="zh-CN" altLang="en-US"/>
        </a:p>
      </dgm:t>
    </dgm:pt>
    <dgm:pt modelId="{1EA2F76D-E48A-4ECB-ABDD-B2DF309DF280}">
      <dgm:prSet phldrT="[文本]" custT="1"/>
      <dgm:spPr/>
      <dgm:t>
        <a:bodyPr/>
        <a:lstStyle/>
        <a:p>
          <a:r>
            <a:rPr lang="zh-CN" altLang="en-US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</a:p>
      </dgm:t>
    </dgm:pt>
    <dgm:pt modelId="{8F617CC4-FD50-4EB8-8843-C8DFD2F8E156}" type="parTrans" cxnId="{0FAAA936-B961-4B4D-B006-A99023CA2D5E}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7A520E23-EB65-47A1-9AD4-FC9911D4AE78}">
      <dgm:prSet phldrT="[文本]" custT="1"/>
      <dgm:spPr/>
      <dgm:t>
        <a:bodyPr/>
        <a:lstStyle/>
        <a:p>
          <a:r>
            <a:rPr lang="zh-CN" altLang="en-US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51697B3-7AD4-4828-B04A-21E243A37E93}" type="parTrans" cxnId="{5828B908-4FED-4508-A250-4A0481C2341F}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5A939265-E0BA-4FA2-AD2C-421C57BAD1B1}">
      <dgm:prSet phldrT="[文本]" custT="1"/>
      <dgm:spPr/>
      <dgm:t>
        <a:bodyPr/>
        <a:lstStyle/>
        <a:p>
          <a:r>
            <a:rPr lang="zh-CN" altLang="en-US" sz="11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9A9165B-6D67-41A7-B5C1-FC87FCF2EDE7}" type="sibTrans" cxnId="{5828B908-4FED-4508-A250-4A0481C2341F}">
      <dgm:prSet/>
      <dgm:spPr/>
      <dgm:t>
        <a:bodyPr/>
        <a:lstStyle/>
        <a:p>
          <a:endParaRPr lang="zh-CN" altLang="en-US"/>
        </a:p>
      </dgm:t>
    </dgm:pt>
    <dgm:pt modelId="{55C3ECFA-CB45-4979-9618-750DED096EBF}" type="parTrans" cxnId="{4B72998A-3882-46A1-A7BB-1F72B8AFE878}">
      <dgm:prSet/>
      <dgm:spPr>
        <a:blipFill rotWithShape="0">
          <a:blip r:embed="rId1"/>
          <a:stretch>
            <a:fillRect/>
          </a:stretch>
        </a:blipFill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9D18A2F6-CA66-419A-9F73-55A8E78B500D}">
      <dgm:prSet phldrT="[文本]" custT="1"/>
      <dgm:spPr/>
      <dgm:t>
        <a:bodyPr/>
        <a:lstStyle/>
        <a:p>
          <a:r>
            <a:rPr lang="zh-CN" altLang="en-US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8592FDC-01D7-46B9-BE04-9E5000230B62}" type="sibTrans" cxnId="{4B72998A-3882-46A1-A7BB-1F72B8AFE878}">
      <dgm:prSet/>
      <dgm:spPr/>
      <dgm:t>
        <a:bodyPr/>
        <a:lstStyle/>
        <a:p>
          <a:endParaRPr lang="zh-CN" altLang="en-US"/>
        </a:p>
      </dgm:t>
    </dgm:pt>
    <dgm:pt modelId="{4F4BB32C-F1F5-4A17-B112-790AA8842D4C}" type="sibTrans" cxnId="{0FAAA936-B961-4B4D-B006-A99023CA2D5E}">
      <dgm:prSet/>
      <dgm:spPr/>
      <dgm:t>
        <a:bodyPr/>
        <a:lstStyle/>
        <a:p>
          <a:endParaRPr lang="zh-CN" altLang="en-US"/>
        </a:p>
      </dgm:t>
    </dgm:pt>
    <dgm:pt modelId="{0C18B0B7-2897-42DE-9B44-5C59AEE83CC3}" type="parTrans" cxnId="{31D3FBFB-3013-4749-A69D-8DF1129FF5A0}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3B2543F8-6B44-4C16-A782-42E4A3D107AC}">
      <dgm:prSet phldrT="[文本]" custT="1"/>
      <dgm:spPr/>
      <dgm:t>
        <a:bodyPr/>
        <a:lstStyle/>
        <a:p>
          <a:r>
            <a:rPr lang="zh-CN" altLang="en-US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AB8B475-22FC-493D-8896-E496BE4F8D4D}" type="sibTrans" cxnId="{31D3FBFB-3013-4749-A69D-8DF1129FF5A0}">
      <dgm:prSet/>
      <dgm:spPr/>
      <dgm:t>
        <a:bodyPr/>
        <a:lstStyle/>
        <a:p>
          <a:endParaRPr lang="zh-CN" altLang="en-US"/>
        </a:p>
      </dgm:t>
    </dgm:pt>
    <dgm:pt modelId="{2E3D4B58-1A4D-454F-B804-E7830E46FBF5}" type="parTrans" cxnId="{EA6CB925-CDFB-4D47-9BDC-E50EDDB49F0E}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B96D3DBD-7FEE-4777-965D-E6B46FF83B2F}">
      <dgm:prSet phldrT="[文本]" custT="1"/>
      <dgm:spPr/>
      <dgm:t>
        <a:bodyPr/>
        <a:lstStyle/>
        <a:p>
          <a:r>
            <a:rPr lang="zh-CN" altLang="en-US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8BC39C5-3859-4F1C-BC0B-DBF281D3E4CF}" type="parTrans" cxnId="{68BAE5A3-1C7F-48E8-8F5C-3A355CA58EB9}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46B443AA-C19A-4534-858F-5766A77FBE11}">
      <dgm:prSet phldrT="[文本]" custT="1"/>
      <dgm:spPr/>
      <dgm:t>
        <a:bodyPr/>
        <a:lstStyle/>
        <a:p>
          <a:r>
            <a:rPr lang="zh-CN" altLang="en-US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44BD78D-CC86-48AE-B145-E8DB9CB2F7FA}" type="sibTrans" cxnId="{68BAE5A3-1C7F-48E8-8F5C-3A355CA58EB9}">
      <dgm:prSet/>
      <dgm:spPr/>
      <dgm:t>
        <a:bodyPr/>
        <a:lstStyle/>
        <a:p>
          <a:endParaRPr lang="zh-CN" altLang="en-US"/>
        </a:p>
      </dgm:t>
    </dgm:pt>
    <dgm:pt modelId="{05D38286-5168-463B-9E92-B3BC1DAA498B}" type="parTrans" cxnId="{414558F5-CFA3-4BD1-AB20-C9C91EF3E750}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F4A238ED-2A1B-4861-95B4-384D46A0C646}">
      <dgm:prSet phldrT="[文本]" custT="1"/>
      <dgm:spPr/>
      <dgm:t>
        <a:bodyPr/>
        <a:lstStyle/>
        <a:p>
          <a:r>
            <a:rPr lang="zh-CN" altLang="en-US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3DDDE80-C21E-4D8A-80CD-601DA99FB000}" type="sibTrans" cxnId="{414558F5-CFA3-4BD1-AB20-C9C91EF3E750}">
      <dgm:prSet/>
      <dgm:spPr/>
      <dgm:t>
        <a:bodyPr/>
        <a:lstStyle/>
        <a:p>
          <a:endParaRPr lang="zh-CN" altLang="en-US"/>
        </a:p>
      </dgm:t>
    </dgm:pt>
    <dgm:pt modelId="{DD9CFC6A-3693-4F53-A216-A89F0FD3B91C}" type="sibTrans" cxnId="{EA6CB925-CDFB-4D47-9BDC-E50EDDB49F0E}">
      <dgm:prSet/>
      <dgm:spPr/>
      <dgm:t>
        <a:bodyPr/>
        <a:lstStyle/>
        <a:p>
          <a:endParaRPr lang="zh-CN" altLang="en-US"/>
        </a:p>
      </dgm:t>
    </dgm:pt>
    <dgm:pt modelId="{1945B634-B5B0-4947-83FD-4C14B9AFCC2F}" type="parTrans" cxnId="{3BA1BE7D-73DA-4712-B8B2-33C959A793F7}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95487082-ACF7-4F58-BE72-400FE24F64C5}">
      <dgm:prSet phldrT="[文本]" custT="1"/>
      <dgm:spPr/>
      <dgm:t>
        <a:bodyPr/>
        <a:lstStyle/>
        <a:p>
          <a:r>
            <a:rPr lang="zh-CN" altLang="en-US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A381936-98B5-4075-9C74-741520387EC6}" type="sibTrans" cxnId="{3BA1BE7D-73DA-4712-B8B2-33C959A793F7}">
      <dgm:prSet/>
      <dgm:spPr/>
      <dgm:t>
        <a:bodyPr/>
        <a:lstStyle/>
        <a:p>
          <a:endParaRPr lang="zh-CN" altLang="en-US"/>
        </a:p>
      </dgm:t>
    </dgm:pt>
    <dgm:pt modelId="{CAAF69FD-59BB-49B6-9940-FE22B0B38548}" type="sibTrans" cxnId="{D00F7AB2-7A7B-4DFC-B7F6-D146A3270573}">
      <dgm:prSet/>
      <dgm:spPr/>
      <dgm:t>
        <a:bodyPr/>
        <a:lstStyle/>
        <a:p>
          <a:endParaRPr lang="zh-CN" altLang="en-US"/>
        </a:p>
      </dgm:t>
    </dgm:pt>
    <dgm:pt modelId="{246F837E-209D-423B-A240-930468333585}" type="pres">
      <dgm:prSet presAssocID="{097A569A-5998-49E3-A77F-DFEA3E8A2E9F}" presName="hierChild1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E25CAD2-13CD-4CCA-A23C-9D51F0748E3E}" type="pres">
      <dgm:prSet presAssocID="{1EA2F76D-E48A-4ECB-ABDD-B2DF309DF280}" presName="hierRoot1"/>
      <dgm:spPr/>
      <dgm:t>
        <a:bodyPr/>
        <a:lstStyle/>
        <a:p/>
      </dgm:t>
    </dgm:pt>
    <dgm:pt modelId="{BDD2EF87-4C2C-4021-B1E6-CE4920D40F8A}" type="pres">
      <dgm:prSet presAssocID="{1EA2F76D-E48A-4ECB-ABDD-B2DF309DF280}" presName="composite"/>
      <dgm:spPr/>
      <dgm:t>
        <a:bodyPr/>
        <a:lstStyle/>
        <a:p/>
      </dgm:t>
    </dgm:pt>
    <dgm:pt modelId="{872C0BF3-56E2-447B-9F96-8F75B534FF56}" type="pres">
      <dgm:prSet presAssocID="{1EA2F76D-E48A-4ECB-ABDD-B2DF309DF280}" presName="image" presStyleLbl="node0" presStyleCnt="1"/>
      <dgm:spPr>
        <a:blipFill dpi="0" rotWithShape="1">
          <a:blip r:embed="rId2"/>
          <a:stretch>
            <a:fillRect l="3000" r="17000"/>
          </a:stretch>
        </a:blipFill>
        <a:ln>
          <a:noFill/>
        </a:ln>
      </dgm:spPr>
      <dgm:t>
        <a:bodyPr/>
        <a:lstStyle/>
        <a:p/>
      </dgm:t>
    </dgm:pt>
    <dgm:pt modelId="{A2BA844F-6C8E-4782-8709-F69AD4508A66}" type="pres">
      <dgm:prSet presAssocID="{1EA2F76D-E48A-4ECB-ABDD-B2DF309DF280}" presName="text" presStyleLbl="revTx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650C65B-AEC2-4446-B024-4BFB4553B1CF}" type="pres">
      <dgm:prSet presAssocID="{1EA2F76D-E48A-4ECB-ABDD-B2DF309DF280}" presName="hierChild2"/>
      <dgm:spPr/>
      <dgm:t>
        <a:bodyPr/>
        <a:lstStyle/>
        <a:p/>
      </dgm:t>
    </dgm:pt>
    <dgm:pt modelId="{C0632D2C-82E1-4BB4-9EA3-8470A01E7C17}" type="pres">
      <dgm:prSet presAssocID="{8F617CC4-FD50-4EB8-8843-C8DFD2F8E156}" presName="Name10" presStyleLbl="parChTrans1D2" presStyleIdx="3" presStyleCnt="4"/>
      <dgm:spPr/>
      <dgm:t>
        <a:bodyPr/>
        <a:lstStyle/>
        <a:p>
          <a:endParaRPr lang="zh-CN" altLang="en-US"/>
        </a:p>
      </dgm:t>
    </dgm:pt>
    <dgm:pt modelId="{57DA34AC-C411-43F4-AD12-572AAFA9F4C3}" type="pres">
      <dgm:prSet presAssocID="{7A520E23-EB65-47A1-9AD4-FC9911D4AE78}" presName="hierRoot2"/>
      <dgm:spPr/>
      <dgm:t>
        <a:bodyPr/>
        <a:lstStyle/>
        <a:p/>
      </dgm:t>
    </dgm:pt>
    <dgm:pt modelId="{F0DE74E8-ADCD-4654-8FB4-A2EB7D8E655B}" type="pres">
      <dgm:prSet presAssocID="{7A520E23-EB65-47A1-9AD4-FC9911D4AE78}" presName="composite2"/>
      <dgm:spPr/>
      <dgm:t>
        <a:bodyPr/>
        <a:lstStyle/>
        <a:p/>
      </dgm:t>
    </dgm:pt>
    <dgm:pt modelId="{73C6D365-7755-4BD5-8FB3-69593560D18E}" type="pres">
      <dgm:prSet presAssocID="{7A520E23-EB65-47A1-9AD4-FC9911D4AE78}" presName="image2" presStyleLbl="node2" presStyleCnt="4"/>
      <dgm:spPr>
        <a:blipFill dpi="0" rotWithShape="1">
          <a:blip r:embed="rId3"/>
          <a:stretch>
            <a:fillRect l="3000" r="17000"/>
          </a:stretch>
        </a:blipFill>
        <a:ln>
          <a:noFill/>
        </a:ln>
      </dgm:spPr>
      <dgm:t>
        <a:bodyPr/>
        <a:lstStyle/>
        <a:p/>
      </dgm:t>
    </dgm:pt>
    <dgm:pt modelId="{DB4D5F1A-2D38-4649-B702-F7BA6CF97F7C}" type="pres">
      <dgm:prSet presAssocID="{7A520E23-EB65-47A1-9AD4-FC9911D4AE78}" presName="text2" presStyleLbl="revTx" presStyleIdx="1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75D02EC-FC68-4F50-A913-0C7E81701622}" type="pres">
      <dgm:prSet presAssocID="{7A520E23-EB65-47A1-9AD4-FC9911D4AE78}" presName="hierChild3"/>
      <dgm:spPr/>
      <dgm:t>
        <a:bodyPr/>
        <a:lstStyle/>
        <a:p/>
      </dgm:t>
    </dgm:pt>
    <dgm:pt modelId="{EA82109E-212D-45C4-A2AE-97DE2465C2AC}" type="pres">
      <dgm:prSet presAssocID="{C51697B3-7AD4-4828-B04A-21E243A37E93}" presName="Name17" presStyleLbl="parChTrans1D3" presStyleIdx="3" presStyleCnt="4"/>
      <dgm:spPr/>
      <dgm:t>
        <a:bodyPr/>
        <a:lstStyle/>
        <a:p>
          <a:endParaRPr lang="zh-CN" altLang="en-US"/>
        </a:p>
      </dgm:t>
    </dgm:pt>
    <dgm:pt modelId="{1CB74C40-0B8E-44BD-83CB-F24F41C3AE77}" type="pres">
      <dgm:prSet presAssocID="{5A939265-E0BA-4FA2-AD2C-421C57BAD1B1}" presName="hierRoot3"/>
      <dgm:spPr/>
      <dgm:t>
        <a:bodyPr/>
        <a:lstStyle/>
        <a:p/>
      </dgm:t>
    </dgm:pt>
    <dgm:pt modelId="{CE18A2FE-5DE4-4BB8-8F43-8BA2F30596BD}" type="pres">
      <dgm:prSet presAssocID="{5A939265-E0BA-4FA2-AD2C-421C57BAD1B1}" presName="composite3"/>
      <dgm:spPr/>
      <dgm:t>
        <a:bodyPr/>
        <a:lstStyle/>
        <a:p/>
      </dgm:t>
    </dgm:pt>
    <dgm:pt modelId="{067F0FA1-FD46-4F9D-A67A-D30749012EE5}" type="pres">
      <dgm:prSet presAssocID="{5A939265-E0BA-4FA2-AD2C-421C57BAD1B1}" presName="image3" presStyleLbl="node3" presStyleCnt="4"/>
      <dgm:spPr>
        <a:blipFill dpi="0" rotWithShape="1">
          <a:blip r:embed="rId2"/>
          <a:stretch>
            <a:fillRect l="3000" r="17000"/>
          </a:stretch>
        </a:blipFill>
        <a:ln>
          <a:noFill/>
        </a:ln>
      </dgm:spPr>
      <dgm:t>
        <a:bodyPr/>
        <a:lstStyle/>
        <a:p/>
      </dgm:t>
    </dgm:pt>
    <dgm:pt modelId="{FD9760DF-DFA0-4467-9E1D-D7CAC252C373}" type="pres">
      <dgm:prSet presAssocID="{5A939265-E0BA-4FA2-AD2C-421C57BAD1B1}" presName="text3" presStyleLbl="revTx" presStyleIdx="2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146FC8A-31D4-44C4-8F65-9949ACF68833}" type="pres">
      <dgm:prSet presAssocID="{5A939265-E0BA-4FA2-AD2C-421C57BAD1B1}" presName="hierChild4"/>
      <dgm:spPr/>
      <dgm:t>
        <a:bodyPr/>
        <a:lstStyle/>
        <a:p/>
      </dgm:t>
    </dgm:pt>
    <dgm:pt modelId="{76C9DED6-3007-4CA4-B4CF-1C161E2C8B97}" type="pres">
      <dgm:prSet presAssocID="{55C3ECFA-CB45-4979-9618-750DED096EBF}" presName="Name17" presStyleLbl="parChTrans1D3" presStyleIdx="2" presStyleCnt="4"/>
      <dgm:spPr/>
      <dgm:t>
        <a:bodyPr/>
        <a:lstStyle/>
        <a:p>
          <a:endParaRPr lang="zh-CN" altLang="en-US"/>
        </a:p>
      </dgm:t>
    </dgm:pt>
    <dgm:pt modelId="{2669F2A9-FBD1-43C1-86FC-EB0C38FFFF02}" type="pres">
      <dgm:prSet presAssocID="{9D18A2F6-CA66-419A-9F73-55A8E78B500D}" presName="hierRoot3"/>
      <dgm:spPr/>
      <dgm:t>
        <a:bodyPr/>
        <a:lstStyle/>
        <a:p/>
      </dgm:t>
    </dgm:pt>
    <dgm:pt modelId="{5853C716-D475-416F-B955-E294E6291ABD}" type="pres">
      <dgm:prSet presAssocID="{9D18A2F6-CA66-419A-9F73-55A8E78B500D}" presName="composite3"/>
      <dgm:spPr/>
      <dgm:t>
        <a:bodyPr/>
        <a:lstStyle/>
        <a:p/>
      </dgm:t>
    </dgm:pt>
    <dgm:pt modelId="{A1709187-07CC-4262-9B82-B54F61F8D24E}" type="pres">
      <dgm:prSet presAssocID="{9D18A2F6-CA66-419A-9F73-55A8E78B500D}" presName="image3" presStyleLbl="node3" presStyleIdx="1" presStyleCnt="4"/>
      <dgm:spPr>
        <a:blipFill dpi="0" rotWithShape="1">
          <a:blip r:embed="rId3"/>
          <a:stretch>
            <a:fillRect l="3000" r="17000"/>
          </a:stretch>
        </a:blipFill>
        <a:ln>
          <a:noFill/>
        </a:ln>
      </dgm:spPr>
      <dgm:t>
        <a:bodyPr/>
        <a:lstStyle/>
        <a:p/>
      </dgm:t>
    </dgm:pt>
    <dgm:pt modelId="{732F8E4C-7B8B-4FAB-885B-0DBE8A35E25C}" type="pres">
      <dgm:prSet presAssocID="{9D18A2F6-CA66-419A-9F73-55A8E78B500D}" presName="text3" presStyleLbl="revTx" presStyleIdx="3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4442EC0-D94D-4847-9235-C1EC1690968D}" type="pres">
      <dgm:prSet presAssocID="{9D18A2F6-CA66-419A-9F73-55A8E78B500D}" presName="hierChild4"/>
      <dgm:spPr/>
      <dgm:t>
        <a:bodyPr/>
        <a:lstStyle/>
        <a:p/>
      </dgm:t>
    </dgm:pt>
    <dgm:pt modelId="{B22D8DB9-1080-4AA5-9BB6-3A61D2989840}" type="pres">
      <dgm:prSet presAssocID="{0C18B0B7-2897-42DE-9B44-5C59AEE83CC3}" presName="Name10" presStyleLbl="parChTrans1D2" presStyleIdx="2" presStyleCnt="4"/>
      <dgm:spPr/>
      <dgm:t>
        <a:bodyPr/>
        <a:lstStyle/>
        <a:p>
          <a:endParaRPr lang="zh-CN" altLang="en-US"/>
        </a:p>
      </dgm:t>
    </dgm:pt>
    <dgm:pt modelId="{43430BD4-3B2A-4D7A-8BEE-D755C380FED1}" type="pres">
      <dgm:prSet presAssocID="{3B2543F8-6B44-4C16-A782-42E4A3D107AC}" presName="hierRoot2"/>
      <dgm:spPr/>
      <dgm:t>
        <a:bodyPr/>
        <a:lstStyle/>
        <a:p/>
      </dgm:t>
    </dgm:pt>
    <dgm:pt modelId="{90025A5B-3FD2-41F4-AD29-E1503E74BA93}" type="pres">
      <dgm:prSet presAssocID="{3B2543F8-6B44-4C16-A782-42E4A3D107AC}" presName="composite2"/>
      <dgm:spPr/>
      <dgm:t>
        <a:bodyPr/>
        <a:lstStyle/>
        <a:p/>
      </dgm:t>
    </dgm:pt>
    <dgm:pt modelId="{0C857FF6-F1C3-4D7C-BFD6-53EB1EBF99AE}" type="pres">
      <dgm:prSet presAssocID="{3B2543F8-6B44-4C16-A782-42E4A3D107AC}" presName="image2" presStyleLbl="node2" presStyleIdx="1" presStyleCnt="4"/>
      <dgm:spPr>
        <a:blipFill dpi="0" rotWithShape="1">
          <a:blip r:embed="rId2"/>
          <a:stretch>
            <a:fillRect l="3000" r="17000"/>
          </a:stretch>
        </a:blipFill>
        <a:ln>
          <a:noFill/>
        </a:ln>
      </dgm:spPr>
      <dgm:t>
        <a:bodyPr/>
        <a:lstStyle/>
        <a:p/>
      </dgm:t>
    </dgm:pt>
    <dgm:pt modelId="{67B1A9A6-D1E3-404A-BE39-8B6F85A65A0F}" type="pres">
      <dgm:prSet presAssocID="{3B2543F8-6B44-4C16-A782-42E4A3D107AC}" presName="text2" presStyleLbl="revTx" presStyleIdx="4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834F520-93C0-4FF3-B948-1675868EFFB5}" type="pres">
      <dgm:prSet presAssocID="{3B2543F8-6B44-4C16-A782-42E4A3D107AC}" presName="hierChild3"/>
      <dgm:spPr/>
      <dgm:t>
        <a:bodyPr/>
        <a:lstStyle/>
        <a:p/>
      </dgm:t>
    </dgm:pt>
    <dgm:pt modelId="{EBE2BE61-0227-4072-845B-E6968518492A}" type="pres">
      <dgm:prSet presAssocID="{2E3D4B58-1A4D-454F-B804-E7830E46FBF5}" presName="Name10" presStyleLbl="parChTrans1D2" presStyleIdx="1" presStyleCnt="4"/>
      <dgm:spPr/>
      <dgm:t>
        <a:bodyPr/>
        <a:lstStyle/>
        <a:p>
          <a:endParaRPr lang="zh-CN" altLang="en-US"/>
        </a:p>
      </dgm:t>
    </dgm:pt>
    <dgm:pt modelId="{09500F3B-9E4E-4226-BDC6-3126DB7DE2C3}" type="pres">
      <dgm:prSet presAssocID="{B96D3DBD-7FEE-4777-965D-E6B46FF83B2F}" presName="hierRoot2"/>
      <dgm:spPr/>
      <dgm:t>
        <a:bodyPr/>
        <a:lstStyle/>
        <a:p/>
      </dgm:t>
    </dgm:pt>
    <dgm:pt modelId="{CF5DEDD1-8D51-455E-9B05-BA488D4BB624}" type="pres">
      <dgm:prSet presAssocID="{B96D3DBD-7FEE-4777-965D-E6B46FF83B2F}" presName="composite2"/>
      <dgm:spPr/>
      <dgm:t>
        <a:bodyPr/>
        <a:lstStyle/>
        <a:p/>
      </dgm:t>
    </dgm:pt>
    <dgm:pt modelId="{9302E58D-7BB8-4CA2-A2F2-00FF7D71F9F0}" type="pres">
      <dgm:prSet presAssocID="{B96D3DBD-7FEE-4777-965D-E6B46FF83B2F}" presName="image2" presStyleLbl="node2" presStyleIdx="2" presStyleCnt="4"/>
      <dgm:spPr>
        <a:blipFill dpi="0" rotWithShape="1">
          <a:blip r:embed="rId3"/>
          <a:stretch>
            <a:fillRect l="3000" r="17000"/>
          </a:stretch>
        </a:blipFill>
        <a:ln>
          <a:noFill/>
        </a:ln>
      </dgm:spPr>
      <dgm:t>
        <a:bodyPr/>
        <a:lstStyle/>
        <a:p/>
      </dgm:t>
    </dgm:pt>
    <dgm:pt modelId="{1FE75A09-B299-4F4D-AB10-3BA987EB9A0A}" type="pres">
      <dgm:prSet presAssocID="{B96D3DBD-7FEE-4777-965D-E6B46FF83B2F}" presName="text2" presStyleLbl="revTx" presStyleIdx="5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BC73630-7B8D-450E-A98F-733C515921C5}" type="pres">
      <dgm:prSet presAssocID="{B96D3DBD-7FEE-4777-965D-E6B46FF83B2F}" presName="hierChild3"/>
      <dgm:spPr/>
      <dgm:t>
        <a:bodyPr/>
        <a:lstStyle/>
        <a:p/>
      </dgm:t>
    </dgm:pt>
    <dgm:pt modelId="{638DBF43-27E6-4A76-A8FB-9A4EA35B05F1}" type="pres">
      <dgm:prSet presAssocID="{A8BC39C5-3859-4F1C-BC0B-DBF281D3E4CF}" presName="Name17" presStyleLbl="parChTrans1D3" presStyleIdx="1" presStyleCnt="4"/>
      <dgm:spPr/>
      <dgm:t>
        <a:bodyPr/>
        <a:lstStyle/>
        <a:p>
          <a:endParaRPr lang="zh-CN" altLang="en-US"/>
        </a:p>
      </dgm:t>
    </dgm:pt>
    <dgm:pt modelId="{8CE3C8BF-00DE-4E7D-91AF-335034271718}" type="pres">
      <dgm:prSet presAssocID="{46B443AA-C19A-4534-858F-5766A77FBE11}" presName="hierRoot3"/>
      <dgm:spPr/>
      <dgm:t>
        <a:bodyPr/>
        <a:lstStyle/>
        <a:p/>
      </dgm:t>
    </dgm:pt>
    <dgm:pt modelId="{AD12A217-8469-4EA3-BF3C-2779A76EA37F}" type="pres">
      <dgm:prSet presAssocID="{46B443AA-C19A-4534-858F-5766A77FBE11}" presName="composite3"/>
      <dgm:spPr/>
      <dgm:t>
        <a:bodyPr/>
        <a:lstStyle/>
        <a:p/>
      </dgm:t>
    </dgm:pt>
    <dgm:pt modelId="{C5860082-D90A-41B1-B570-C5D8A12C48F4}" type="pres">
      <dgm:prSet presAssocID="{46B443AA-C19A-4534-858F-5766A77FBE11}" presName="image3" presStyleLbl="node3" presStyleIdx="2" presStyleCnt="4"/>
      <dgm:spPr>
        <a:blipFill dpi="0" rotWithShape="1">
          <a:blip r:embed="rId2"/>
          <a:stretch>
            <a:fillRect l="3000" r="17000"/>
          </a:stretch>
        </a:blipFill>
        <a:ln>
          <a:noFill/>
        </a:ln>
      </dgm:spPr>
      <dgm:t>
        <a:bodyPr/>
        <a:lstStyle/>
        <a:p/>
      </dgm:t>
    </dgm:pt>
    <dgm:pt modelId="{568F8767-B9F2-4E41-AF20-8929C8301335}" type="pres">
      <dgm:prSet presAssocID="{46B443AA-C19A-4534-858F-5766A77FBE11}" presName="text3" presStyleLbl="revTx" presStyleIdx="6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428AB86-8ED2-4CCD-BCC0-B6EA8F18F410}" type="pres">
      <dgm:prSet presAssocID="{46B443AA-C19A-4534-858F-5766A77FBE11}" presName="hierChild4"/>
      <dgm:spPr/>
      <dgm:t>
        <a:bodyPr/>
        <a:lstStyle/>
        <a:p/>
      </dgm:t>
    </dgm:pt>
    <dgm:pt modelId="{51CA40EF-3965-4D60-AD90-920F7BFF9C55}" type="pres">
      <dgm:prSet presAssocID="{05D38286-5168-463B-9E92-B3BC1DAA498B}" presName="Name17" presStyleLbl="parChTrans1D3" presStyleCnt="4"/>
      <dgm:spPr/>
      <dgm:t>
        <a:bodyPr/>
        <a:lstStyle/>
        <a:p>
          <a:endParaRPr lang="zh-CN" altLang="en-US"/>
        </a:p>
      </dgm:t>
    </dgm:pt>
    <dgm:pt modelId="{0E17BFFC-FA77-44C6-BBD6-47DBF67019E6}" type="pres">
      <dgm:prSet presAssocID="{F4A238ED-2A1B-4861-95B4-384D46A0C646}" presName="hierRoot3"/>
      <dgm:spPr/>
      <dgm:t>
        <a:bodyPr/>
        <a:lstStyle/>
        <a:p/>
      </dgm:t>
    </dgm:pt>
    <dgm:pt modelId="{DA31056B-4A7C-4828-B279-8682AAC8CCAB}" type="pres">
      <dgm:prSet presAssocID="{F4A238ED-2A1B-4861-95B4-384D46A0C646}" presName="composite3"/>
      <dgm:spPr/>
      <dgm:t>
        <a:bodyPr/>
        <a:lstStyle/>
        <a:p/>
      </dgm:t>
    </dgm:pt>
    <dgm:pt modelId="{9C0B0E52-C312-4659-9795-18DE30BD0511}" type="pres">
      <dgm:prSet presAssocID="{F4A238ED-2A1B-4861-95B4-384D46A0C646}" presName="image3" presStyleLbl="node3" presStyleIdx="3" presStyleCnt="4"/>
      <dgm:spPr>
        <a:blipFill dpi="0" rotWithShape="1">
          <a:blip r:embed="rId3"/>
          <a:stretch>
            <a:fillRect l="3000" r="17000"/>
          </a:stretch>
        </a:blipFill>
        <a:ln>
          <a:noFill/>
        </a:ln>
      </dgm:spPr>
      <dgm:t>
        <a:bodyPr/>
        <a:lstStyle/>
        <a:p/>
      </dgm:t>
    </dgm:pt>
    <dgm:pt modelId="{FD245F88-A8C2-42BD-A0F6-A798E7C10D7B}" type="pres">
      <dgm:prSet presAssocID="{F4A238ED-2A1B-4861-95B4-384D46A0C646}" presName="text3" presStyleLbl="revTx" presStyleIdx="7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DFDD96B-22E8-4CB9-AC84-B0AC4C52C0EC}" type="pres">
      <dgm:prSet presAssocID="{F4A238ED-2A1B-4861-95B4-384D46A0C646}" presName="hierChild4"/>
      <dgm:spPr/>
      <dgm:t>
        <a:bodyPr/>
        <a:lstStyle/>
        <a:p/>
      </dgm:t>
    </dgm:pt>
    <dgm:pt modelId="{01350FCF-4AF0-429C-8EA4-2F5888C7C2FB}" type="pres">
      <dgm:prSet presAssocID="{1945B634-B5B0-4947-83FD-4C14B9AFCC2F}" presName="Name10" presStyleLbl="parChTrans1D2" presStyleCnt="4"/>
      <dgm:spPr/>
      <dgm:t>
        <a:bodyPr/>
        <a:lstStyle/>
        <a:p>
          <a:endParaRPr lang="zh-CN" altLang="en-US"/>
        </a:p>
      </dgm:t>
    </dgm:pt>
    <dgm:pt modelId="{35DD76B2-3ADA-47AC-9735-E9BFC8753D49}" type="pres">
      <dgm:prSet presAssocID="{95487082-ACF7-4F58-BE72-400FE24F64C5}" presName="hierRoot2"/>
      <dgm:spPr/>
      <dgm:t>
        <a:bodyPr/>
        <a:lstStyle/>
        <a:p/>
      </dgm:t>
    </dgm:pt>
    <dgm:pt modelId="{04B0FCFC-E490-4565-82BB-4D2BAFC91CF7}" type="pres">
      <dgm:prSet presAssocID="{95487082-ACF7-4F58-BE72-400FE24F64C5}" presName="composite2"/>
      <dgm:spPr/>
      <dgm:t>
        <a:bodyPr/>
        <a:lstStyle/>
        <a:p/>
      </dgm:t>
    </dgm:pt>
    <dgm:pt modelId="{07CEF628-A657-4515-9D88-41123E996B8A}" type="pres">
      <dgm:prSet presAssocID="{95487082-ACF7-4F58-BE72-400FE24F64C5}" presName="image2" presStyleLbl="node2" presStyleIdx="3" presStyleCnt="4"/>
      <dgm:spPr>
        <a:blipFill dpi="0" rotWithShape="1">
          <a:blip r:embed="rId2"/>
          <a:stretch>
            <a:fillRect l="3000" r="17000"/>
          </a:stretch>
        </a:blipFill>
        <a:ln>
          <a:noFill/>
        </a:ln>
      </dgm:spPr>
      <dgm:t>
        <a:bodyPr/>
        <a:lstStyle/>
        <a:p/>
      </dgm:t>
    </dgm:pt>
    <dgm:pt modelId="{2128E726-D6EC-42F7-869C-BBFE4208843F}" type="pres">
      <dgm:prSet presAssocID="{95487082-ACF7-4F58-BE72-400FE24F64C5}" presName="text2" presStyleLbl="revTx" presStyleIdx="8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5F54DA2-8DED-443F-AC50-F1CCBC3294F7}" type="pres">
      <dgm:prSet presAssocID="{95487082-ACF7-4F58-BE72-400FE24F64C5}" presName="hierChild3"/>
      <dgm:spPr/>
      <dgm:t>
        <a:bodyPr/>
        <a:lstStyle/>
        <a:p/>
      </dgm:t>
    </dgm:pt>
  </dgm:ptLst>
  <dgm:cxnLst>
    <dgm:cxn modelId="{D00F7AB2-7A7B-4DFC-B7F6-D146A3270573}" srcId="{097A569A-5998-49E3-A77F-DFEA3E8A2E9F}" destId="{1EA2F76D-E48A-4ECB-ABDD-B2DF309DF280}" srcOrd="0" destOrd="0" parTransId="{19F65F25-FCF7-4531-B72F-86A44DFF5016}" sibTransId="{CAAF69FD-59BB-49B6-9940-FE22B0B38548}"/>
    <dgm:cxn modelId="{0FAAA936-B961-4B4D-B006-A99023CA2D5E}" srcId="{1EA2F76D-E48A-4ECB-ABDD-B2DF309DF280}" destId="{7A520E23-EB65-47A1-9AD4-FC9911D4AE78}" srcOrd="0" destOrd="0" parTransId="{8F617CC4-FD50-4EB8-8843-C8DFD2F8E156}" sibTransId="{4F4BB32C-F1F5-4A17-B112-790AA8842D4C}"/>
    <dgm:cxn modelId="{5828B908-4FED-4508-A250-4A0481C2341F}" srcId="{7A520E23-EB65-47A1-9AD4-FC9911D4AE78}" destId="{5A939265-E0BA-4FA2-AD2C-421C57BAD1B1}" srcOrd="0" destOrd="0" parTransId="{C51697B3-7AD4-4828-B04A-21E243A37E93}" sibTransId="{B9A9165B-6D67-41A7-B5C1-FC87FCF2EDE7}"/>
    <dgm:cxn modelId="{4B72998A-3882-46A1-A7BB-1F72B8AFE878}" srcId="{7A520E23-EB65-47A1-9AD4-FC9911D4AE78}" destId="{9D18A2F6-CA66-419A-9F73-55A8E78B500D}" srcOrd="1" destOrd="0" parTransId="{55C3ECFA-CB45-4979-9618-750DED096EBF}" sibTransId="{F8592FDC-01D7-46B9-BE04-9E5000230B62}"/>
    <dgm:cxn modelId="{31D3FBFB-3013-4749-A69D-8DF1129FF5A0}" srcId="{1EA2F76D-E48A-4ECB-ABDD-B2DF309DF280}" destId="{3B2543F8-6B44-4C16-A782-42E4A3D107AC}" srcOrd="1" destOrd="0" parTransId="{0C18B0B7-2897-42DE-9B44-5C59AEE83CC3}" sibTransId="{FAB8B475-22FC-493D-8896-E496BE4F8D4D}"/>
    <dgm:cxn modelId="{EA6CB925-CDFB-4D47-9BDC-E50EDDB49F0E}" srcId="{1EA2F76D-E48A-4ECB-ABDD-B2DF309DF280}" destId="{B96D3DBD-7FEE-4777-965D-E6B46FF83B2F}" srcOrd="2" destOrd="0" parTransId="{2E3D4B58-1A4D-454F-B804-E7830E46FBF5}" sibTransId="{DD9CFC6A-3693-4F53-A216-A89F0FD3B91C}"/>
    <dgm:cxn modelId="{68BAE5A3-1C7F-48E8-8F5C-3A355CA58EB9}" srcId="{B96D3DBD-7FEE-4777-965D-E6B46FF83B2F}" destId="{46B443AA-C19A-4534-858F-5766A77FBE11}" srcOrd="0" destOrd="0" parTransId="{A8BC39C5-3859-4F1C-BC0B-DBF281D3E4CF}" sibTransId="{444BD78D-CC86-48AE-B145-E8DB9CB2F7FA}"/>
    <dgm:cxn modelId="{414558F5-CFA3-4BD1-AB20-C9C91EF3E750}" srcId="{B96D3DBD-7FEE-4777-965D-E6B46FF83B2F}" destId="{F4A238ED-2A1B-4861-95B4-384D46A0C646}" srcOrd="1" destOrd="0" parTransId="{05D38286-5168-463B-9E92-B3BC1DAA498B}" sibTransId="{F3DDDE80-C21E-4D8A-80CD-601DA99FB000}"/>
    <dgm:cxn modelId="{3BA1BE7D-73DA-4712-B8B2-33C959A793F7}" srcId="{1EA2F76D-E48A-4ECB-ABDD-B2DF309DF280}" destId="{95487082-ACF7-4F58-BE72-400FE24F64C5}" srcOrd="3" destOrd="0" parTransId="{1945B634-B5B0-4947-83FD-4C14B9AFCC2F}" sibTransId="{CA381936-98B5-4075-9C74-741520387EC6}"/>
    <dgm:cxn modelId="{D5C9AAB0-AA02-4F9D-A144-03E94471EF5A}" type="presOf" srcId="{097A569A-5998-49E3-A77F-DFEA3E8A2E9F}" destId="{246F837E-209D-423B-A240-930468333585}" srcOrd="0" destOrd="0" presId="urn:microsoft.com/office/officeart/2009/layout/CirclePictureHierarchy"/>
    <dgm:cxn modelId="{8831D3D5-0C19-48A9-A6C4-C5F4CD3AB5D8}" type="presParOf" srcId="{246F837E-209D-423B-A240-930468333585}" destId="{DE25CAD2-13CD-4CCA-A23C-9D51F0748E3E}" srcOrd="0" destOrd="0" presId="urn:microsoft.com/office/officeart/2009/layout/CirclePictureHierarchy"/>
    <dgm:cxn modelId="{3CE92439-6E98-4CDD-A230-5D01B925D633}" type="presParOf" srcId="{DE25CAD2-13CD-4CCA-A23C-9D51F0748E3E}" destId="{BDD2EF87-4C2C-4021-B1E6-CE4920D40F8A}" srcOrd="0" destOrd="0" presId="urn:microsoft.com/office/officeart/2009/layout/CirclePictureHierarchy"/>
    <dgm:cxn modelId="{8AD20AE2-7959-42FA-8A65-6A0A487E812C}" type="presParOf" srcId="{BDD2EF87-4C2C-4021-B1E6-CE4920D40F8A}" destId="{872C0BF3-56E2-447B-9F96-8F75B534FF56}" srcOrd="0" destOrd="0" presId="urn:microsoft.com/office/officeart/2009/layout/CirclePictureHierarchy"/>
    <dgm:cxn modelId="{2895997B-3A89-4CEB-AA0F-5E6C616991E8}" type="presParOf" srcId="{BDD2EF87-4C2C-4021-B1E6-CE4920D40F8A}" destId="{A2BA844F-6C8E-4782-8709-F69AD4508A66}" srcOrd="1" destOrd="0" presId="urn:microsoft.com/office/officeart/2009/layout/CirclePictureHierarchy"/>
    <dgm:cxn modelId="{3FBEF68A-D638-4515-96C3-4C90A4F0B0F7}" type="presOf" srcId="{1EA2F76D-E48A-4ECB-ABDD-B2DF309DF280}" destId="{A2BA844F-6C8E-4782-8709-F69AD4508A66}" srcOrd="0" destOrd="0" presId="urn:microsoft.com/office/officeart/2009/layout/CirclePictureHierarchy"/>
    <dgm:cxn modelId="{BF13A0A1-39D5-4F92-963E-7B38A453A52A}" type="presParOf" srcId="{DE25CAD2-13CD-4CCA-A23C-9D51F0748E3E}" destId="{1650C65B-AEC2-4446-B024-4BFB4553B1CF}" srcOrd="1" destOrd="0" presId="urn:microsoft.com/office/officeart/2009/layout/CirclePictureHierarchy"/>
    <dgm:cxn modelId="{E3BC6FCB-AC0E-4BD0-9E50-58FC2E9D90F6}" type="presParOf" srcId="{1650C65B-AEC2-4446-B024-4BFB4553B1CF}" destId="{C0632D2C-82E1-4BB4-9EA3-8470A01E7C17}" srcOrd="0" destOrd="0" presId="urn:microsoft.com/office/officeart/2009/layout/CirclePictureHierarchy"/>
    <dgm:cxn modelId="{91C8AEA2-5E59-491B-B622-0A27E3905F2B}" type="presOf" srcId="{8F617CC4-FD50-4EB8-8843-C8DFD2F8E156}" destId="{C0632D2C-82E1-4BB4-9EA3-8470A01E7C17}" srcOrd="0" destOrd="0" presId="urn:microsoft.com/office/officeart/2009/layout/CirclePictureHierarchy"/>
    <dgm:cxn modelId="{66A2B6FB-56BA-41C3-B2BC-B4715731497B}" type="presParOf" srcId="{1650C65B-AEC2-4446-B024-4BFB4553B1CF}" destId="{57DA34AC-C411-43F4-AD12-572AAFA9F4C3}" srcOrd="1" destOrd="0" presId="urn:microsoft.com/office/officeart/2009/layout/CirclePictureHierarchy"/>
    <dgm:cxn modelId="{5E29444C-5598-4326-B35F-755CA43A587F}" type="presParOf" srcId="{57DA34AC-C411-43F4-AD12-572AAFA9F4C3}" destId="{F0DE74E8-ADCD-4654-8FB4-A2EB7D8E655B}" srcOrd="0" destOrd="0" presId="urn:microsoft.com/office/officeart/2009/layout/CirclePictureHierarchy"/>
    <dgm:cxn modelId="{914DEE09-3C67-43A3-9023-087A6B6F9D97}" type="presParOf" srcId="{F0DE74E8-ADCD-4654-8FB4-A2EB7D8E655B}" destId="{73C6D365-7755-4BD5-8FB3-69593560D18E}" srcOrd="0" destOrd="0" presId="urn:microsoft.com/office/officeart/2009/layout/CirclePictureHierarchy"/>
    <dgm:cxn modelId="{BC5C989E-437E-42E5-B73F-8779D63531F4}" type="presParOf" srcId="{F0DE74E8-ADCD-4654-8FB4-A2EB7D8E655B}" destId="{DB4D5F1A-2D38-4649-B702-F7BA6CF97F7C}" srcOrd="1" destOrd="0" presId="urn:microsoft.com/office/officeart/2009/layout/CirclePictureHierarchy"/>
    <dgm:cxn modelId="{A4DBB0C8-9EF6-41D9-94AD-5AAB7B5543ED}" type="presOf" srcId="{7A520E23-EB65-47A1-9AD4-FC9911D4AE78}" destId="{DB4D5F1A-2D38-4649-B702-F7BA6CF97F7C}" srcOrd="0" destOrd="0" presId="urn:microsoft.com/office/officeart/2009/layout/CirclePictureHierarchy"/>
    <dgm:cxn modelId="{387FDA49-15A6-4817-B922-2B83EDFCFAEA}" type="presParOf" srcId="{57DA34AC-C411-43F4-AD12-572AAFA9F4C3}" destId="{475D02EC-FC68-4F50-A913-0C7E81701622}" srcOrd="1" destOrd="0" presId="urn:microsoft.com/office/officeart/2009/layout/CirclePictureHierarchy"/>
    <dgm:cxn modelId="{C4D00CE6-3DD7-48CD-A37F-D2C5FFBF3068}" type="presParOf" srcId="{475D02EC-FC68-4F50-A913-0C7E81701622}" destId="{EA82109E-212D-45C4-A2AE-97DE2465C2AC}" srcOrd="0" destOrd="0" presId="urn:microsoft.com/office/officeart/2009/layout/CirclePictureHierarchy"/>
    <dgm:cxn modelId="{F91E0289-63F1-4AF1-85BB-279A1B55639A}" type="presOf" srcId="{C51697B3-7AD4-4828-B04A-21E243A37E93}" destId="{EA82109E-212D-45C4-A2AE-97DE2465C2AC}" srcOrd="0" destOrd="0" presId="urn:microsoft.com/office/officeart/2009/layout/CirclePictureHierarchy"/>
    <dgm:cxn modelId="{58814589-04B2-46FB-9F74-7E3848E035C1}" type="presParOf" srcId="{475D02EC-FC68-4F50-A913-0C7E81701622}" destId="{1CB74C40-0B8E-44BD-83CB-F24F41C3AE77}" srcOrd="1" destOrd="0" presId="urn:microsoft.com/office/officeart/2009/layout/CirclePictureHierarchy"/>
    <dgm:cxn modelId="{5A078464-C0D3-457F-BA95-AC882B14D24C}" type="presParOf" srcId="{1CB74C40-0B8E-44BD-83CB-F24F41C3AE77}" destId="{CE18A2FE-5DE4-4BB8-8F43-8BA2F30596BD}" srcOrd="0" destOrd="0" presId="urn:microsoft.com/office/officeart/2009/layout/CirclePictureHierarchy"/>
    <dgm:cxn modelId="{5CD9F283-1D91-428C-8DDD-D87AB77C32E4}" type="presParOf" srcId="{CE18A2FE-5DE4-4BB8-8F43-8BA2F30596BD}" destId="{067F0FA1-FD46-4F9D-A67A-D30749012EE5}" srcOrd="0" destOrd="0" presId="urn:microsoft.com/office/officeart/2009/layout/CirclePictureHierarchy"/>
    <dgm:cxn modelId="{6132B167-7CC7-4133-BF78-71A4E91C1728}" type="presParOf" srcId="{CE18A2FE-5DE4-4BB8-8F43-8BA2F30596BD}" destId="{FD9760DF-DFA0-4467-9E1D-D7CAC252C373}" srcOrd="1" destOrd="0" presId="urn:microsoft.com/office/officeart/2009/layout/CirclePictureHierarchy"/>
    <dgm:cxn modelId="{A5FFB2BF-D678-4F9C-BB2B-B8E859B93D3E}" type="presOf" srcId="{5A939265-E0BA-4FA2-AD2C-421C57BAD1B1}" destId="{FD9760DF-DFA0-4467-9E1D-D7CAC252C373}" srcOrd="0" destOrd="0" presId="urn:microsoft.com/office/officeart/2009/layout/CirclePictureHierarchy"/>
    <dgm:cxn modelId="{9EC0816A-58AA-406F-A133-3EB4C3FAAC6A}" type="presParOf" srcId="{1CB74C40-0B8E-44BD-83CB-F24F41C3AE77}" destId="{9146FC8A-31D4-44C4-8F65-9949ACF68833}" srcOrd="1" destOrd="0" presId="urn:microsoft.com/office/officeart/2009/layout/CirclePictureHierarchy"/>
    <dgm:cxn modelId="{8E7747E6-D28A-4635-AD39-F2A8514864E2}" type="presParOf" srcId="{475D02EC-FC68-4F50-A913-0C7E81701622}" destId="{76C9DED6-3007-4CA4-B4CF-1C161E2C8B97}" srcOrd="2" destOrd="0" presId="urn:microsoft.com/office/officeart/2009/layout/CirclePictureHierarchy"/>
    <dgm:cxn modelId="{110DBF36-286B-4C61-B9DD-47A8F090A592}" type="presOf" srcId="{55C3ECFA-CB45-4979-9618-750DED096EBF}" destId="{76C9DED6-3007-4CA4-B4CF-1C161E2C8B97}" srcOrd="0" destOrd="0" presId="urn:microsoft.com/office/officeart/2009/layout/CirclePictureHierarchy"/>
    <dgm:cxn modelId="{123BE6BB-9B27-499F-AAA3-939A597F212F}" type="presParOf" srcId="{475D02EC-FC68-4F50-A913-0C7E81701622}" destId="{2669F2A9-FBD1-43C1-86FC-EB0C38FFFF02}" srcOrd="3" destOrd="0" presId="urn:microsoft.com/office/officeart/2009/layout/CirclePictureHierarchy"/>
    <dgm:cxn modelId="{02CD2142-35A4-4B5F-AF09-1D689C972A4B}" type="presParOf" srcId="{2669F2A9-FBD1-43C1-86FC-EB0C38FFFF02}" destId="{5853C716-D475-416F-B955-E294E6291ABD}" srcOrd="0" destOrd="0" presId="urn:microsoft.com/office/officeart/2009/layout/CirclePictureHierarchy"/>
    <dgm:cxn modelId="{1FEDEA50-1BC2-4196-9DFF-954F0D80D532}" type="presParOf" srcId="{5853C716-D475-416F-B955-E294E6291ABD}" destId="{A1709187-07CC-4262-9B82-B54F61F8D24E}" srcOrd="0" destOrd="0" presId="urn:microsoft.com/office/officeart/2009/layout/CirclePictureHierarchy"/>
    <dgm:cxn modelId="{C40F9440-14A0-4003-82D8-9669BD72623A}" type="presParOf" srcId="{5853C716-D475-416F-B955-E294E6291ABD}" destId="{732F8E4C-7B8B-4FAB-885B-0DBE8A35E25C}" srcOrd="1" destOrd="0" presId="urn:microsoft.com/office/officeart/2009/layout/CirclePictureHierarchy"/>
    <dgm:cxn modelId="{539F096B-A156-4DB0-93DD-787753CB0F30}" type="presOf" srcId="{9D18A2F6-CA66-419A-9F73-55A8E78B500D}" destId="{732F8E4C-7B8B-4FAB-885B-0DBE8A35E25C}" srcOrd="0" destOrd="0" presId="urn:microsoft.com/office/officeart/2009/layout/CirclePictureHierarchy"/>
    <dgm:cxn modelId="{C945D4D0-36FC-42B9-99D9-F0FD42533923}" type="presParOf" srcId="{2669F2A9-FBD1-43C1-86FC-EB0C38FFFF02}" destId="{44442EC0-D94D-4847-9235-C1EC1690968D}" srcOrd="1" destOrd="0" presId="urn:microsoft.com/office/officeart/2009/layout/CirclePictureHierarchy"/>
    <dgm:cxn modelId="{003975BF-EDAB-43F8-A768-A305EEF9F180}" type="presParOf" srcId="{1650C65B-AEC2-4446-B024-4BFB4553B1CF}" destId="{B22D8DB9-1080-4AA5-9BB6-3A61D2989840}" srcOrd="2" destOrd="0" presId="urn:microsoft.com/office/officeart/2009/layout/CirclePictureHierarchy"/>
    <dgm:cxn modelId="{8432205E-2BB1-4881-88DD-32946458CF0D}" type="presOf" srcId="{0C18B0B7-2897-42DE-9B44-5C59AEE83CC3}" destId="{B22D8DB9-1080-4AA5-9BB6-3A61D2989840}" srcOrd="0" destOrd="0" presId="urn:microsoft.com/office/officeart/2009/layout/CirclePictureHierarchy"/>
    <dgm:cxn modelId="{DC14EAF7-7818-49C7-91DA-73C93B121834}" type="presParOf" srcId="{1650C65B-AEC2-4446-B024-4BFB4553B1CF}" destId="{43430BD4-3B2A-4D7A-8BEE-D755C380FED1}" srcOrd="3" destOrd="0" presId="urn:microsoft.com/office/officeart/2009/layout/CirclePictureHierarchy"/>
    <dgm:cxn modelId="{0C132C20-41D3-40FE-B475-AFBE5412C133}" type="presParOf" srcId="{43430BD4-3B2A-4D7A-8BEE-D755C380FED1}" destId="{90025A5B-3FD2-41F4-AD29-E1503E74BA93}" srcOrd="0" destOrd="0" presId="urn:microsoft.com/office/officeart/2009/layout/CirclePictureHierarchy"/>
    <dgm:cxn modelId="{8D199EC7-A74C-4667-A0D4-724D6BFCB22B}" type="presParOf" srcId="{90025A5B-3FD2-41F4-AD29-E1503E74BA93}" destId="{0C857FF6-F1C3-4D7C-BFD6-53EB1EBF99AE}" srcOrd="0" destOrd="0" presId="urn:microsoft.com/office/officeart/2009/layout/CirclePictureHierarchy"/>
    <dgm:cxn modelId="{D635F031-F2D8-4241-A7CB-65D224D898DB}" type="presParOf" srcId="{90025A5B-3FD2-41F4-AD29-E1503E74BA93}" destId="{67B1A9A6-D1E3-404A-BE39-8B6F85A65A0F}" srcOrd="1" destOrd="0" presId="urn:microsoft.com/office/officeart/2009/layout/CirclePictureHierarchy"/>
    <dgm:cxn modelId="{EDE1A83A-3509-4B9A-A931-2A87BE2BF790}" type="presOf" srcId="{3B2543F8-6B44-4C16-A782-42E4A3D107AC}" destId="{67B1A9A6-D1E3-404A-BE39-8B6F85A65A0F}" srcOrd="0" destOrd="0" presId="urn:microsoft.com/office/officeart/2009/layout/CirclePictureHierarchy"/>
    <dgm:cxn modelId="{E2D7A3BA-61F0-4E58-BBBE-2C1B294571E6}" type="presParOf" srcId="{43430BD4-3B2A-4D7A-8BEE-D755C380FED1}" destId="{A834F520-93C0-4FF3-B948-1675868EFFB5}" srcOrd="1" destOrd="0" presId="urn:microsoft.com/office/officeart/2009/layout/CirclePictureHierarchy"/>
    <dgm:cxn modelId="{658AE563-B157-470A-824D-6F9BE54C1A6B}" type="presParOf" srcId="{1650C65B-AEC2-4446-B024-4BFB4553B1CF}" destId="{EBE2BE61-0227-4072-845B-E6968518492A}" srcOrd="4" destOrd="0" presId="urn:microsoft.com/office/officeart/2009/layout/CirclePictureHierarchy"/>
    <dgm:cxn modelId="{0C09CCEE-F5FE-4B3F-B50A-DC29A266E0F5}" type="presOf" srcId="{2E3D4B58-1A4D-454F-B804-E7830E46FBF5}" destId="{EBE2BE61-0227-4072-845B-E6968518492A}" srcOrd="0" destOrd="0" presId="urn:microsoft.com/office/officeart/2009/layout/CirclePictureHierarchy"/>
    <dgm:cxn modelId="{DCBA39AD-9C35-4D2C-9570-3B6917442608}" type="presParOf" srcId="{1650C65B-AEC2-4446-B024-4BFB4553B1CF}" destId="{09500F3B-9E4E-4226-BDC6-3126DB7DE2C3}" srcOrd="5" destOrd="0" presId="urn:microsoft.com/office/officeart/2009/layout/CirclePictureHierarchy"/>
    <dgm:cxn modelId="{3322E77B-3EE8-442A-A7AC-D7E15FCB0C13}" type="presParOf" srcId="{09500F3B-9E4E-4226-BDC6-3126DB7DE2C3}" destId="{CF5DEDD1-8D51-455E-9B05-BA488D4BB624}" srcOrd="0" destOrd="0" presId="urn:microsoft.com/office/officeart/2009/layout/CirclePictureHierarchy"/>
    <dgm:cxn modelId="{49513C64-1BAF-4034-A535-9E2715C266AE}" type="presParOf" srcId="{CF5DEDD1-8D51-455E-9B05-BA488D4BB624}" destId="{9302E58D-7BB8-4CA2-A2F2-00FF7D71F9F0}" srcOrd="0" destOrd="0" presId="urn:microsoft.com/office/officeart/2009/layout/CirclePictureHierarchy"/>
    <dgm:cxn modelId="{F3324331-B4BB-4288-AB5E-BEECC95F6999}" type="presParOf" srcId="{CF5DEDD1-8D51-455E-9B05-BA488D4BB624}" destId="{1FE75A09-B299-4F4D-AB10-3BA987EB9A0A}" srcOrd="1" destOrd="0" presId="urn:microsoft.com/office/officeart/2009/layout/CirclePictureHierarchy"/>
    <dgm:cxn modelId="{C1ECC6F2-B5A4-45AF-A4F1-134CD253410A}" type="presOf" srcId="{B96D3DBD-7FEE-4777-965D-E6B46FF83B2F}" destId="{1FE75A09-B299-4F4D-AB10-3BA987EB9A0A}" srcOrd="0" destOrd="0" presId="urn:microsoft.com/office/officeart/2009/layout/CirclePictureHierarchy"/>
    <dgm:cxn modelId="{58D3555F-0EC3-4DF9-96DC-03752B526DCA}" type="presParOf" srcId="{09500F3B-9E4E-4226-BDC6-3126DB7DE2C3}" destId="{CBC73630-7B8D-450E-A98F-733C515921C5}" srcOrd="1" destOrd="0" presId="urn:microsoft.com/office/officeart/2009/layout/CirclePictureHierarchy"/>
    <dgm:cxn modelId="{702787F0-2D69-40AC-A3A8-1D9627FAF673}" type="presParOf" srcId="{CBC73630-7B8D-450E-A98F-733C515921C5}" destId="{638DBF43-27E6-4A76-A8FB-9A4EA35B05F1}" srcOrd="0" destOrd="0" presId="urn:microsoft.com/office/officeart/2009/layout/CirclePictureHierarchy"/>
    <dgm:cxn modelId="{C4F19C77-5470-46C7-AA22-A2A0FF230A1E}" type="presOf" srcId="{A8BC39C5-3859-4F1C-BC0B-DBF281D3E4CF}" destId="{638DBF43-27E6-4A76-A8FB-9A4EA35B05F1}" srcOrd="0" destOrd="0" presId="urn:microsoft.com/office/officeart/2009/layout/CirclePictureHierarchy"/>
    <dgm:cxn modelId="{88185BAE-8D10-4A47-A6D4-A029D122D4A8}" type="presParOf" srcId="{CBC73630-7B8D-450E-A98F-733C515921C5}" destId="{8CE3C8BF-00DE-4E7D-91AF-335034271718}" srcOrd="1" destOrd="0" presId="urn:microsoft.com/office/officeart/2009/layout/CirclePictureHierarchy"/>
    <dgm:cxn modelId="{5C8F8015-EC03-4F3B-847F-44D95DD559D9}" type="presParOf" srcId="{8CE3C8BF-00DE-4E7D-91AF-335034271718}" destId="{AD12A217-8469-4EA3-BF3C-2779A76EA37F}" srcOrd="0" destOrd="0" presId="urn:microsoft.com/office/officeart/2009/layout/CirclePictureHierarchy"/>
    <dgm:cxn modelId="{BB16E8BD-8F57-4006-8744-8221220991C9}" type="presParOf" srcId="{AD12A217-8469-4EA3-BF3C-2779A76EA37F}" destId="{C5860082-D90A-41B1-B570-C5D8A12C48F4}" srcOrd="0" destOrd="0" presId="urn:microsoft.com/office/officeart/2009/layout/CirclePictureHierarchy"/>
    <dgm:cxn modelId="{6D2F3D5E-B543-4B0F-9487-9806617F4CE7}" type="presParOf" srcId="{AD12A217-8469-4EA3-BF3C-2779A76EA37F}" destId="{568F8767-B9F2-4E41-AF20-8929C8301335}" srcOrd="1" destOrd="0" presId="urn:microsoft.com/office/officeart/2009/layout/CirclePictureHierarchy"/>
    <dgm:cxn modelId="{E4C13504-C4CD-411E-8FC0-8A4FFE16063F}" type="presOf" srcId="{46B443AA-C19A-4534-858F-5766A77FBE11}" destId="{568F8767-B9F2-4E41-AF20-8929C8301335}" srcOrd="0" destOrd="0" presId="urn:microsoft.com/office/officeart/2009/layout/CirclePictureHierarchy"/>
    <dgm:cxn modelId="{FFF233C9-F352-4F67-A3F8-BF7059C36F1F}" type="presParOf" srcId="{8CE3C8BF-00DE-4E7D-91AF-335034271718}" destId="{0428AB86-8ED2-4CCD-BCC0-B6EA8F18F410}" srcOrd="1" destOrd="0" presId="urn:microsoft.com/office/officeart/2009/layout/CirclePictureHierarchy"/>
    <dgm:cxn modelId="{EAC9111A-612D-410A-BA0C-FCE5462CEC49}" type="presParOf" srcId="{CBC73630-7B8D-450E-A98F-733C515921C5}" destId="{51CA40EF-3965-4D60-AD90-920F7BFF9C55}" srcOrd="2" destOrd="0" presId="urn:microsoft.com/office/officeart/2009/layout/CirclePictureHierarchy"/>
    <dgm:cxn modelId="{D421F72E-9356-4F96-8B72-6FAA8EEA87AD}" type="presOf" srcId="{05D38286-5168-463B-9E92-B3BC1DAA498B}" destId="{51CA40EF-3965-4D60-AD90-920F7BFF9C55}" srcOrd="0" destOrd="0" presId="urn:microsoft.com/office/officeart/2009/layout/CirclePictureHierarchy"/>
    <dgm:cxn modelId="{112252DD-AFE2-4226-9C31-5C0CA9D6631A}" type="presParOf" srcId="{CBC73630-7B8D-450E-A98F-733C515921C5}" destId="{0E17BFFC-FA77-44C6-BBD6-47DBF67019E6}" srcOrd="3" destOrd="0" presId="urn:microsoft.com/office/officeart/2009/layout/CirclePictureHierarchy"/>
    <dgm:cxn modelId="{79C4D341-BF04-439F-B239-42E7E7C0A745}" type="presParOf" srcId="{0E17BFFC-FA77-44C6-BBD6-47DBF67019E6}" destId="{DA31056B-4A7C-4828-B279-8682AAC8CCAB}" srcOrd="0" destOrd="0" presId="urn:microsoft.com/office/officeart/2009/layout/CirclePictureHierarchy"/>
    <dgm:cxn modelId="{CCB2EC81-DC6E-4B3C-AC23-E8F599DE0414}" type="presParOf" srcId="{DA31056B-4A7C-4828-B279-8682AAC8CCAB}" destId="{9C0B0E52-C312-4659-9795-18DE30BD0511}" srcOrd="0" destOrd="0" presId="urn:microsoft.com/office/officeart/2009/layout/CirclePictureHierarchy"/>
    <dgm:cxn modelId="{36B55B9D-BF37-4EC5-8696-C46A3A7D59B2}" type="presParOf" srcId="{DA31056B-4A7C-4828-B279-8682AAC8CCAB}" destId="{FD245F88-A8C2-42BD-A0F6-A798E7C10D7B}" srcOrd="1" destOrd="0" presId="urn:microsoft.com/office/officeart/2009/layout/CirclePictureHierarchy"/>
    <dgm:cxn modelId="{F780D48E-4515-4588-9FBA-248489EC25A9}" type="presOf" srcId="{F4A238ED-2A1B-4861-95B4-384D46A0C646}" destId="{FD245F88-A8C2-42BD-A0F6-A798E7C10D7B}" srcOrd="0" destOrd="0" presId="urn:microsoft.com/office/officeart/2009/layout/CirclePictureHierarchy"/>
    <dgm:cxn modelId="{FC89832B-330D-4415-8E18-6C7622762B07}" type="presParOf" srcId="{0E17BFFC-FA77-44C6-BBD6-47DBF67019E6}" destId="{CDFDD96B-22E8-4CB9-AC84-B0AC4C52C0EC}" srcOrd="1" destOrd="0" presId="urn:microsoft.com/office/officeart/2009/layout/CirclePictureHierarchy"/>
    <dgm:cxn modelId="{BB8B098C-3354-4ECF-B50E-34C9C880A614}" type="presParOf" srcId="{1650C65B-AEC2-4446-B024-4BFB4553B1CF}" destId="{01350FCF-4AF0-429C-8EA4-2F5888C7C2FB}" srcOrd="6" destOrd="0" presId="urn:microsoft.com/office/officeart/2009/layout/CirclePictureHierarchy"/>
    <dgm:cxn modelId="{36F175A4-27FF-4193-ADDC-CF1FC6114F9C}" type="presOf" srcId="{1945B634-B5B0-4947-83FD-4C14B9AFCC2F}" destId="{01350FCF-4AF0-429C-8EA4-2F5888C7C2FB}" srcOrd="0" destOrd="0" presId="urn:microsoft.com/office/officeart/2009/layout/CirclePictureHierarchy"/>
    <dgm:cxn modelId="{A8D7F628-741C-4C97-86BE-431CAC167B59}" type="presParOf" srcId="{1650C65B-AEC2-4446-B024-4BFB4553B1CF}" destId="{35DD76B2-3ADA-47AC-9735-E9BFC8753D49}" srcOrd="7" destOrd="0" presId="urn:microsoft.com/office/officeart/2009/layout/CirclePictureHierarchy"/>
    <dgm:cxn modelId="{BAD99473-EAEF-46CE-B452-6008378CB94A}" type="presParOf" srcId="{35DD76B2-3ADA-47AC-9735-E9BFC8753D49}" destId="{04B0FCFC-E490-4565-82BB-4D2BAFC91CF7}" srcOrd="0" destOrd="0" presId="urn:microsoft.com/office/officeart/2009/layout/CirclePictureHierarchy"/>
    <dgm:cxn modelId="{B3C5A65C-A7D7-4EC5-8C98-4EE2C203AF8A}" type="presParOf" srcId="{04B0FCFC-E490-4565-82BB-4D2BAFC91CF7}" destId="{07CEF628-A657-4515-9D88-41123E996B8A}" srcOrd="0" destOrd="0" presId="urn:microsoft.com/office/officeart/2009/layout/CirclePictureHierarchy"/>
    <dgm:cxn modelId="{A5241CBA-8764-4734-A966-FDE3A9C671E2}" type="presParOf" srcId="{04B0FCFC-E490-4565-82BB-4D2BAFC91CF7}" destId="{2128E726-D6EC-42F7-869C-BBFE4208843F}" srcOrd="1" destOrd="0" presId="urn:microsoft.com/office/officeart/2009/layout/CirclePictureHierarchy"/>
    <dgm:cxn modelId="{58691E58-676A-4092-8000-7EA6F446B038}" type="presOf" srcId="{95487082-ACF7-4F58-BE72-400FE24F64C5}" destId="{2128E726-D6EC-42F7-869C-BBFE4208843F}" srcOrd="0" destOrd="0" presId="urn:microsoft.com/office/officeart/2009/layout/CirclePictureHierarchy"/>
    <dgm:cxn modelId="{2EA6C097-A329-45A2-B771-13020FB699CA}" type="presParOf" srcId="{35DD76B2-3ADA-47AC-9735-E9BFC8753D49}" destId="{85F54DA2-8DED-443F-AC50-F1CCBC3294F7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2" name=""/>
      <dsp:cNvGrpSpPr/>
    </dsp:nvGrpSpPr>
    <dsp:grpSpPr/>
    <dsp:sp modelId="{01350FCF-4AF0-429C-8EA4-2F5888C7C2FB}">
      <dsp:nvSpPr>
        <dsp:cNvPr id="13" name=""/>
        <dsp:cNvSpPr/>
      </dsp:nvSpPr>
      <dsp:spPr>
        <a:xfrm>
          <a:off x="3314365" y="1783355"/>
          <a:ext cx="2277165" cy="173892"/>
        </a:xfrm>
        <a:custGeom>
          <a:rect l="0" t="0" r="0" b="0"/>
          <a:pathLst>
            <a:path>
              <a:moveTo>
                <a:pt x="0" y="0"/>
              </a:moveTo>
              <a:lnTo>
                <a:pt x="0" y="87636"/>
              </a:lnTo>
              <a:lnTo>
                <a:pt x="2277165" y="87636"/>
              </a:lnTo>
              <a:lnTo>
                <a:pt x="2277165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1CA40EF-3965-4D60-AD90-920F7BFF9C55}">
      <dsp:nvSpPr>
        <dsp:cNvPr id="14" name=""/>
        <dsp:cNvSpPr/>
      </dsp:nvSpPr>
      <dsp:spPr>
        <a:xfrm>
          <a:off x="4073421" y="2509288"/>
          <a:ext cx="759055" cy="173892"/>
        </a:xfrm>
        <a:custGeom>
          <a:rect l="0" t="0" r="0" b="0"/>
          <a:pathLst>
            <a:path>
              <a:moveTo>
                <a:pt x="0" y="0"/>
              </a:moveTo>
              <a:lnTo>
                <a:pt x="0" y="87636"/>
              </a:lnTo>
              <a:lnTo>
                <a:pt x="759055" y="87636"/>
              </a:lnTo>
              <a:lnTo>
                <a:pt x="759055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38DBF43-27E6-4A76-A8FB-9A4EA35B05F1}">
      <dsp:nvSpPr>
        <dsp:cNvPr id="15" name=""/>
        <dsp:cNvSpPr/>
      </dsp:nvSpPr>
      <dsp:spPr>
        <a:xfrm>
          <a:off x="3314365" y="2509288"/>
          <a:ext cx="759055" cy="173892"/>
        </a:xfrm>
        <a:custGeom>
          <a:rect l="0" t="0" r="0" b="0"/>
          <a:pathLst>
            <a:path>
              <a:moveTo>
                <a:pt x="759055" y="0"/>
              </a:moveTo>
              <a:lnTo>
                <a:pt x="759055" y="87636"/>
              </a:lnTo>
              <a:lnTo>
                <a:pt x="0" y="87636"/>
              </a:lnTo>
              <a:lnTo>
                <a:pt x="0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BE2BE61-0227-4072-845B-E6968518492A}">
      <dsp:nvSpPr>
        <dsp:cNvPr id="16" name=""/>
        <dsp:cNvSpPr/>
      </dsp:nvSpPr>
      <dsp:spPr>
        <a:xfrm>
          <a:off x="3314365" y="1783355"/>
          <a:ext cx="759055" cy="173892"/>
        </a:xfrm>
        <a:custGeom>
          <a:rect l="0" t="0" r="0" b="0"/>
          <a:pathLst>
            <a:path>
              <a:moveTo>
                <a:pt x="0" y="0"/>
              </a:moveTo>
              <a:lnTo>
                <a:pt x="0" y="87636"/>
              </a:lnTo>
              <a:lnTo>
                <a:pt x="759055" y="87636"/>
              </a:lnTo>
              <a:lnTo>
                <a:pt x="759055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22D8DB9-1080-4AA5-9BB6-3A61D2989840}">
      <dsp:nvSpPr>
        <dsp:cNvPr id="17" name=""/>
        <dsp:cNvSpPr/>
      </dsp:nvSpPr>
      <dsp:spPr>
        <a:xfrm>
          <a:off x="2555310" y="1783355"/>
          <a:ext cx="759055" cy="173892"/>
        </a:xfrm>
        <a:custGeom>
          <a:rect l="0" t="0" r="0" b="0"/>
          <a:pathLst>
            <a:path>
              <a:moveTo>
                <a:pt x="759055" y="0"/>
              </a:moveTo>
              <a:lnTo>
                <a:pt x="759055" y="87636"/>
              </a:lnTo>
              <a:lnTo>
                <a:pt x="0" y="87636"/>
              </a:lnTo>
              <a:lnTo>
                <a:pt x="0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76C9DED6-3007-4CA4-B4CF-1C161E2C8B97}">
      <dsp:nvSpPr>
        <dsp:cNvPr id="18" name=""/>
        <dsp:cNvSpPr/>
      </dsp:nvSpPr>
      <dsp:spPr>
        <a:xfrm>
          <a:off x="1037200" y="2509288"/>
          <a:ext cx="759055" cy="173892"/>
        </a:xfrm>
        <a:custGeom>
          <a:rect l="0" t="0" r="0" b="0"/>
          <a:pathLst>
            <a:path>
              <a:moveTo>
                <a:pt x="0" y="0"/>
              </a:moveTo>
              <a:lnTo>
                <a:pt x="0" y="87636"/>
              </a:lnTo>
              <a:lnTo>
                <a:pt x="759055" y="87636"/>
              </a:lnTo>
              <a:lnTo>
                <a:pt x="759055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A82109E-212D-45C4-A2AE-97DE2465C2AC}">
      <dsp:nvSpPr>
        <dsp:cNvPr id="19" name=""/>
        <dsp:cNvSpPr/>
      </dsp:nvSpPr>
      <dsp:spPr>
        <a:xfrm>
          <a:off x="278145" y="2509288"/>
          <a:ext cx="759055" cy="173892"/>
        </a:xfrm>
        <a:custGeom>
          <a:rect l="0" t="0" r="0" b="0"/>
          <a:pathLst>
            <a:path>
              <a:moveTo>
                <a:pt x="759055" y="0"/>
              </a:moveTo>
              <a:lnTo>
                <a:pt x="759055" y="87636"/>
              </a:lnTo>
              <a:lnTo>
                <a:pt x="0" y="87636"/>
              </a:lnTo>
              <a:lnTo>
                <a:pt x="0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0632D2C-82E1-4BB4-9EA3-8470A01E7C17}">
      <dsp:nvSpPr>
        <dsp:cNvPr id="20" name=""/>
        <dsp:cNvSpPr/>
      </dsp:nvSpPr>
      <dsp:spPr>
        <a:xfrm>
          <a:off x="1037200" y="1783355"/>
          <a:ext cx="2277165" cy="173892"/>
        </a:xfrm>
        <a:custGeom>
          <a:rect l="0" t="0" r="0" b="0"/>
          <a:pathLst>
            <a:path>
              <a:moveTo>
                <a:pt x="2277165" y="0"/>
              </a:moveTo>
              <a:lnTo>
                <a:pt x="2277165" y="87636"/>
              </a:lnTo>
              <a:lnTo>
                <a:pt x="0" y="87636"/>
              </a:lnTo>
              <a:lnTo>
                <a:pt x="0" y="173892"/>
              </a:lnTo>
            </a:path>
          </a:pathLst>
        </a:custGeom>
        <a:noFill/>
        <a:ln w="19050" cap="flat" cmpd="sng" algn="ctr">
          <a:solidFill>
            <a:srgbClr val="BBA3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872C0BF3-56E2-447B-9F96-8F75B534FF56}">
      <dsp:nvSpPr>
        <dsp:cNvPr id="21" name=""/>
        <dsp:cNvSpPr/>
      </dsp:nvSpPr>
      <dsp:spPr>
        <a:xfrm>
          <a:off x="3038345" y="1231315"/>
          <a:ext cx="552040" cy="552040"/>
        </a:xfrm>
        <a:prstGeom prst="ellipse">
          <a:avLst/>
        </a:prstGeom>
        <a:blipFill dpi="0" rotWithShape="1">
          <a:blip r:embed="rId1"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A2BA844F-6C8E-4782-8709-F69AD4508A66}">
      <dsp:nvSpPr>
        <dsp:cNvPr id="22" name=""/>
        <dsp:cNvSpPr/>
      </dsp:nvSpPr>
      <dsp:spPr>
        <a:xfrm>
          <a:off x="3590386" y="1229935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20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</a:p>
      </dsp:txBody>
      <dsp:txXfrm>
        <a:off x="3590386" y="1229935"/>
        <a:ext cx="828060" cy="552040"/>
      </dsp:txXfrm>
    </dsp:sp>
    <dsp:sp modelId="{73C6D365-7755-4BD5-8FB3-69593560D18E}">
      <dsp:nvSpPr>
        <dsp:cNvPr id="23" name=""/>
        <dsp:cNvSpPr/>
      </dsp:nvSpPr>
      <dsp:spPr>
        <a:xfrm>
          <a:off x="761180" y="1957248"/>
          <a:ext cx="552040" cy="552040"/>
        </a:xfrm>
        <a:prstGeom prst="ellipse">
          <a:avLst/>
        </a:prstGeom>
        <a:blipFill dpi="0" rotWithShape="1">
          <a:blip r:embed="rId2"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B4D5F1A-2D38-4649-B702-F7BA6CF97F7C}">
      <dsp:nvSpPr>
        <dsp:cNvPr id="24" name=""/>
        <dsp:cNvSpPr/>
      </dsp:nvSpPr>
      <dsp:spPr>
        <a:xfrm>
          <a:off x="1313220" y="1955867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20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313220" y="1955867"/>
        <a:ext cx="828060" cy="552040"/>
      </dsp:txXfrm>
    </dsp:sp>
    <dsp:sp modelId="{067F0FA1-FD46-4F9D-A67A-D30749012EE5}">
      <dsp:nvSpPr>
        <dsp:cNvPr id="25" name=""/>
        <dsp:cNvSpPr/>
      </dsp:nvSpPr>
      <dsp:spPr>
        <a:xfrm>
          <a:off x="2125" y="2683180"/>
          <a:ext cx="552040" cy="552040"/>
        </a:xfrm>
        <a:prstGeom prst="ellipse">
          <a:avLst/>
        </a:prstGeom>
        <a:blipFill dpi="0" rotWithShape="1">
          <a:blip r:embed="rId1"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FD9760DF-DFA0-4467-9E1D-D7CAC252C373}">
      <dsp:nvSpPr>
        <dsp:cNvPr id="26" name=""/>
        <dsp:cNvSpPr/>
      </dsp:nvSpPr>
      <dsp:spPr>
        <a:xfrm>
          <a:off x="554165" y="2681800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20" b="0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b="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54165" y="2681800"/>
        <a:ext cx="828060" cy="552040"/>
      </dsp:txXfrm>
    </dsp:sp>
    <dsp:sp modelId="{A1709187-07CC-4262-9B82-B54F61F8D24E}">
      <dsp:nvSpPr>
        <dsp:cNvPr id="27" name=""/>
        <dsp:cNvSpPr/>
      </dsp:nvSpPr>
      <dsp:spPr>
        <a:xfrm>
          <a:off x="1520235" y="2683180"/>
          <a:ext cx="552040" cy="552040"/>
        </a:xfrm>
        <a:prstGeom prst="ellipse">
          <a:avLst/>
        </a:prstGeom>
        <a:blipFill dpi="0" rotWithShape="1">
          <a:blip r:embed="rId2"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32F8E4C-7B8B-4FAB-885B-0DBE8A35E25C}">
      <dsp:nvSpPr>
        <dsp:cNvPr id="28" name=""/>
        <dsp:cNvSpPr/>
      </dsp:nvSpPr>
      <dsp:spPr>
        <a:xfrm>
          <a:off x="2072275" y="2681800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20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072275" y="2681800"/>
        <a:ext cx="828060" cy="552040"/>
      </dsp:txXfrm>
    </dsp:sp>
    <dsp:sp modelId="{0C857FF6-F1C3-4D7C-BFD6-53EB1EBF99AE}">
      <dsp:nvSpPr>
        <dsp:cNvPr id="29" name=""/>
        <dsp:cNvSpPr/>
      </dsp:nvSpPr>
      <dsp:spPr>
        <a:xfrm>
          <a:off x="2279290" y="1957248"/>
          <a:ext cx="552040" cy="552040"/>
        </a:xfrm>
        <a:prstGeom prst="ellipse">
          <a:avLst/>
        </a:prstGeom>
        <a:blipFill dpi="0" rotWithShape="1">
          <a:blip r:embed="rId1"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67B1A9A6-D1E3-404A-BE39-8B6F85A65A0F}">
      <dsp:nvSpPr>
        <dsp:cNvPr id="30" name=""/>
        <dsp:cNvSpPr/>
      </dsp:nvSpPr>
      <dsp:spPr>
        <a:xfrm>
          <a:off x="2831330" y="1955867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20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831330" y="1955867"/>
        <a:ext cx="828060" cy="552040"/>
      </dsp:txXfrm>
    </dsp:sp>
    <dsp:sp modelId="{9302E58D-7BB8-4CA2-A2F2-00FF7D71F9F0}">
      <dsp:nvSpPr>
        <dsp:cNvPr id="31" name=""/>
        <dsp:cNvSpPr/>
      </dsp:nvSpPr>
      <dsp:spPr>
        <a:xfrm>
          <a:off x="3797401" y="1957248"/>
          <a:ext cx="552040" cy="552040"/>
        </a:xfrm>
        <a:prstGeom prst="ellipse">
          <a:avLst/>
        </a:prstGeom>
        <a:blipFill dpi="0" rotWithShape="1">
          <a:blip r:embed="rId2"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FE75A09-B299-4F4D-AB10-3BA987EB9A0A}">
      <dsp:nvSpPr>
        <dsp:cNvPr id="32" name=""/>
        <dsp:cNvSpPr/>
      </dsp:nvSpPr>
      <dsp:spPr>
        <a:xfrm>
          <a:off x="4349441" y="1955867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20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349441" y="1955867"/>
        <a:ext cx="828060" cy="552040"/>
      </dsp:txXfrm>
    </dsp:sp>
    <dsp:sp modelId="{C5860082-D90A-41B1-B570-C5D8A12C48F4}">
      <dsp:nvSpPr>
        <dsp:cNvPr id="33" name=""/>
        <dsp:cNvSpPr/>
      </dsp:nvSpPr>
      <dsp:spPr>
        <a:xfrm>
          <a:off x="3038345" y="2683180"/>
          <a:ext cx="552040" cy="552040"/>
        </a:xfrm>
        <a:prstGeom prst="ellipse">
          <a:avLst/>
        </a:prstGeom>
        <a:blipFill dpi="0" rotWithShape="1">
          <a:blip r:embed="rId1"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68F8767-B9F2-4E41-AF20-8929C8301335}">
      <dsp:nvSpPr>
        <dsp:cNvPr id="34" name=""/>
        <dsp:cNvSpPr/>
      </dsp:nvSpPr>
      <dsp:spPr>
        <a:xfrm>
          <a:off x="3590386" y="2681800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20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590386" y="2681800"/>
        <a:ext cx="828060" cy="552040"/>
      </dsp:txXfrm>
    </dsp:sp>
    <dsp:sp modelId="{9C0B0E52-C312-4659-9795-18DE30BD0511}">
      <dsp:nvSpPr>
        <dsp:cNvPr id="35" name=""/>
        <dsp:cNvSpPr/>
      </dsp:nvSpPr>
      <dsp:spPr>
        <a:xfrm>
          <a:off x="4556456" y="2683180"/>
          <a:ext cx="552040" cy="552040"/>
        </a:xfrm>
        <a:prstGeom prst="ellipse">
          <a:avLst/>
        </a:prstGeom>
        <a:blipFill dpi="0" rotWithShape="1">
          <a:blip r:embed="rId2"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FD245F88-A8C2-42BD-A0F6-A798E7C10D7B}">
      <dsp:nvSpPr>
        <dsp:cNvPr id="36" name=""/>
        <dsp:cNvSpPr/>
      </dsp:nvSpPr>
      <dsp:spPr>
        <a:xfrm>
          <a:off x="5108496" y="2681800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20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108496" y="2681800"/>
        <a:ext cx="828060" cy="552040"/>
      </dsp:txXfrm>
    </dsp:sp>
    <dsp:sp modelId="{07CEF628-A657-4515-9D88-41123E996B8A}">
      <dsp:nvSpPr>
        <dsp:cNvPr id="37" name=""/>
        <dsp:cNvSpPr/>
      </dsp:nvSpPr>
      <dsp:spPr>
        <a:xfrm>
          <a:off x="5315511" y="1957248"/>
          <a:ext cx="552040" cy="552040"/>
        </a:xfrm>
        <a:prstGeom prst="ellipse">
          <a:avLst/>
        </a:prstGeom>
        <a:blipFill dpi="0" rotWithShape="1">
          <a:blip r:embed="rId1"/>
          <a:stretch>
            <a:fillRect l="3000" r="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128E726-D6EC-42F7-869C-BBFE4208843F}">
      <dsp:nvSpPr>
        <dsp:cNvPr id="38" name=""/>
        <dsp:cNvSpPr/>
      </dsp:nvSpPr>
      <dsp:spPr>
        <a:xfrm>
          <a:off x="5867551" y="1955867"/>
          <a:ext cx="828060" cy="552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20" kern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867551" y="1955867"/>
        <a:ext cx="828060" cy="552040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21CCD-78E4-4A5E-BD7C-8D3A19516EB4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0E5F-F330-4DF3-B385-AEF100C27C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486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4471745"/>
      </p:ext>
    </p:extLst>
  </p:cSld>
  <p:clrMapOvr>
    <a:masterClrMapping/>
  </p:clrMapOvr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57963031"/>
      </p:ext>
    </p:extLst>
  </p:cSld>
  <p:clrMapOvr>
    <a:masterClrMapping/>
  </p:clrMapOvr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9039434"/>
      </p:ext>
    </p:extLst>
  </p:cSld>
  <p:clrMapOvr>
    <a:masterClrMapping/>
  </p:clrMapOvr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475229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871049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2274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235416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025153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641384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528179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5636955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3155294"/>
      </p:ext>
    </p:extLst>
  </p:cSld>
  <p:clrMapOvr>
    <a:masterClrMapping/>
  </p:clrMapOvr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728781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5981529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641855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7888492"/>
      </p:ext>
    </p:extLst>
  </p:cSld>
  <p:clrMapOvr>
    <a:masterClrMapping/>
  </p:clrMapOvr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6818941"/>
      </p:ext>
    </p:extLst>
  </p:cSld>
  <p:clrMapOvr>
    <a:masterClrMapping/>
  </p:clrMapOvr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6322091"/>
      </p:ext>
    </p:extLst>
  </p:cSld>
  <p:clrMapOvr>
    <a:masterClrMapping/>
  </p:clrMapOvr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0735995"/>
      </p:ext>
    </p:extLst>
  </p:cSld>
  <p:clrMapOvr>
    <a:masterClrMapping/>
  </p:clrMapOvr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2058192"/>
      </p:ext>
    </p:extLst>
  </p:cSld>
  <p:clrMapOvr>
    <a:masterClrMapping/>
  </p:clrMapOvr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2653494"/>
      </p:ext>
    </p:extLst>
  </p:cSld>
  <p:clrMapOvr>
    <a:masterClrMapping/>
  </p:clrMapOvr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7814605"/>
      </p:ext>
    </p:extLst>
  </p:cSld>
  <p:clrMapOvr>
    <a:masterClrMapping/>
  </p:clrMapOvr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E9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40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656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3.xml" Type="http://schemas.openxmlformats.org/officeDocument/2006/relationships/char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3" name="Freeform 47"/>
          <p:cNvSpPr>
            <a:spLocks noEditPoints="1"/>
          </p:cNvSpPr>
          <p:nvPr/>
        </p:nvSpPr>
        <p:spPr bwMode="auto">
          <a:xfrm rot="5716826">
            <a:off x="990894" y="1995686"/>
            <a:ext cx="432048" cy="432709"/>
          </a:xfrm>
          <a:custGeom>
            <a:gdLst>
              <a:gd fmla="*/ 85 w 90" name="T0"/>
              <a:gd fmla="*/ 14 h 90" name="T1"/>
              <a:gd fmla="*/ 76 w 90" name="T2"/>
              <a:gd fmla="*/ 5 h 90" name="T3"/>
              <a:gd fmla="*/ 56 w 90" name="T4"/>
              <a:gd fmla="*/ 5 h 90" name="T5"/>
              <a:gd fmla="*/ 6 w 90" name="T6"/>
              <a:gd fmla="*/ 56 h 90" name="T7"/>
              <a:gd fmla="*/ 6 w 90" name="T8"/>
              <a:gd fmla="*/ 75 h 90" name="T9"/>
              <a:gd fmla="*/ 15 w 90" name="T10"/>
              <a:gd fmla="*/ 84 h 90" name="T11"/>
              <a:gd fmla="*/ 34 w 90" name="T12"/>
              <a:gd fmla="*/ 84 h 90" name="T13"/>
              <a:gd fmla="*/ 85 w 90" name="T14"/>
              <a:gd fmla="*/ 34 h 90" name="T15"/>
              <a:gd fmla="*/ 85 w 90" name="T16"/>
              <a:gd fmla="*/ 14 h 90" name="T17"/>
              <a:gd fmla="*/ 82 w 90" name="T18"/>
              <a:gd fmla="*/ 31 h 90" name="T19"/>
              <a:gd fmla="*/ 56 w 90" name="T20"/>
              <a:gd fmla="*/ 56 h 90" name="T21"/>
              <a:gd fmla="*/ 37 w 90" name="T22"/>
              <a:gd fmla="*/ 37 h 90" name="T23"/>
              <a:gd fmla="*/ 12 w 90" name="T24"/>
              <a:gd fmla="*/ 62 h 90" name="T25"/>
              <a:gd fmla="*/ 11 w 90" name="T26"/>
              <a:gd fmla="*/ 66 h 90" name="T27"/>
              <a:gd fmla="*/ 12 w 90" name="T28"/>
              <a:gd fmla="*/ 69 h 90" name="T29"/>
              <a:gd fmla="*/ 12 w 90" name="T30"/>
              <a:gd fmla="*/ 72 h 90" name="T31"/>
              <a:gd fmla="*/ 10 w 90" name="T32"/>
              <a:gd fmla="*/ 73 h 90" name="T33"/>
              <a:gd fmla="*/ 9 w 90" name="T34"/>
              <a:gd fmla="*/ 72 h 90" name="T35"/>
              <a:gd fmla="*/ 6 w 90" name="T36"/>
              <a:gd fmla="*/ 66 h 90" name="T37"/>
              <a:gd fmla="*/ 9 w 90" name="T38"/>
              <a:gd fmla="*/ 59 h 90" name="T39"/>
              <a:gd fmla="*/ 59 w 90" name="T40"/>
              <a:gd fmla="*/ 8 h 90" name="T41"/>
              <a:gd fmla="*/ 66 w 90" name="T42"/>
              <a:gd fmla="*/ 6 h 90" name="T43"/>
              <a:gd fmla="*/ 72 w 90" name="T44"/>
              <a:gd fmla="*/ 8 h 90" name="T45"/>
              <a:gd fmla="*/ 82 w 90" name="T46"/>
              <a:gd fmla="*/ 18 h 90" name="T47"/>
              <a:gd fmla="*/ 82 w 90" name="T48"/>
              <a:gd fmla="*/ 31 h 9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90" w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685800"/>
            <a:endParaRPr altLang="en-US" lang="zh-CN" sz="1350">
              <a:solidFill>
                <a:prstClr val="black"/>
              </a:solidFill>
            </a:endParaRPr>
          </a:p>
        </p:txBody>
      </p:sp>
      <p:grpSp>
        <p:nvGrpSpPr>
          <p:cNvPr id="370" name="Group 29"/>
          <p:cNvGrpSpPr>
            <a:grpSpLocks noChangeAspect="1"/>
          </p:cNvGrpSpPr>
          <p:nvPr/>
        </p:nvGrpSpPr>
        <p:grpSpPr>
          <a:xfrm rot="14707392">
            <a:off x="2251809" y="3423175"/>
            <a:ext cx="354185" cy="349794"/>
            <a:chOff x="2637" y="1381"/>
            <a:chExt cx="484" cy="478"/>
          </a:xfrm>
          <a:solidFill>
            <a:srgbClr val="1FADB1">
              <a:alpha val="20000"/>
            </a:srgbClr>
          </a:solidFill>
        </p:grpSpPr>
        <p:sp>
          <p:nvSpPr>
            <p:cNvPr id="371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gdLst>
                <a:gd fmla="*/ 63 w 66" name="T0"/>
                <a:gd fmla="*/ 42 h 64" name="T1"/>
                <a:gd fmla="*/ 23 w 66" name="T2"/>
                <a:gd fmla="*/ 3 h 64" name="T3"/>
                <a:gd fmla="*/ 13 w 66" name="T4"/>
                <a:gd fmla="*/ 3 h 64" name="T5"/>
                <a:gd fmla="*/ 13 w 66" name="T6"/>
                <a:gd fmla="*/ 13 h 64" name="T7"/>
                <a:gd fmla="*/ 19 w 66" name="T8"/>
                <a:gd fmla="*/ 19 h 64" name="T9"/>
                <a:gd fmla="*/ 0 w 66" name="T10"/>
                <a:gd fmla="*/ 38 h 64" name="T11"/>
                <a:gd fmla="*/ 26 w 66" name="T12"/>
                <a:gd fmla="*/ 64 h 64" name="T13"/>
                <a:gd fmla="*/ 45 w 66" name="T14"/>
                <a:gd fmla="*/ 45 h 64" name="T15"/>
                <a:gd fmla="*/ 52 w 66" name="T16"/>
                <a:gd fmla="*/ 53 h 64" name="T17"/>
                <a:gd fmla="*/ 63 w 66" name="T18"/>
                <a:gd fmla="*/ 53 h 64" name="T19"/>
                <a:gd fmla="*/ 63 w 66" name="T20"/>
                <a:gd fmla="*/ 42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66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72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gdLst>
                <a:gd fmla="*/ 178 w 180" name="T0"/>
                <a:gd fmla="*/ 70 h 181" name="T1"/>
                <a:gd fmla="*/ 110 w 180" name="T2"/>
                <a:gd fmla="*/ 2 h 181" name="T3"/>
                <a:gd fmla="*/ 99 w 180" name="T4"/>
                <a:gd fmla="*/ 2 h 181" name="T5"/>
                <a:gd fmla="*/ 99 w 180" name="T6"/>
                <a:gd fmla="*/ 13 h 181" name="T7"/>
                <a:gd fmla="*/ 108 w 180" name="T8"/>
                <a:gd fmla="*/ 21 h 181" name="T9"/>
                <a:gd fmla="*/ 18 w 180" name="T10"/>
                <a:gd fmla="*/ 111 h 181" name="T11"/>
                <a:gd fmla="*/ 18 w 180" name="T12"/>
                <a:gd fmla="*/ 159 h 181" name="T13"/>
                <a:gd fmla="*/ 0 w 180" name="T14"/>
                <a:gd fmla="*/ 177 h 181" name="T15"/>
                <a:gd fmla="*/ 4 w 180" name="T16"/>
                <a:gd fmla="*/ 181 h 181" name="T17"/>
                <a:gd fmla="*/ 22 w 180" name="T18"/>
                <a:gd fmla="*/ 163 h 181" name="T19"/>
                <a:gd fmla="*/ 70 w 180" name="T20"/>
                <a:gd fmla="*/ 163 h 181" name="T21"/>
                <a:gd fmla="*/ 160 w 180" name="T22"/>
                <a:gd fmla="*/ 73 h 181" name="T23"/>
                <a:gd fmla="*/ 167 w 180" name="T24"/>
                <a:gd fmla="*/ 81 h 181" name="T25"/>
                <a:gd fmla="*/ 178 w 180" name="T26"/>
                <a:gd fmla="*/ 81 h 181" name="T27"/>
                <a:gd fmla="*/ 178 w 180" name="T28"/>
                <a:gd fmla="*/ 70 h 181" name="T29"/>
                <a:gd fmla="*/ 54 w 180" name="T30"/>
                <a:gd fmla="*/ 120 h 181" name="T31"/>
                <a:gd fmla="*/ 41 w 180" name="T32"/>
                <a:gd fmla="*/ 107 h 181" name="T33"/>
                <a:gd fmla="*/ 41 w 180" name="T34"/>
                <a:gd fmla="*/ 103 h 181" name="T35"/>
                <a:gd fmla="*/ 44 w 180" name="T36"/>
                <a:gd fmla="*/ 103 h 181" name="T37"/>
                <a:gd fmla="*/ 57 w 180" name="T38"/>
                <a:gd fmla="*/ 116 h 181" name="T39"/>
                <a:gd fmla="*/ 57 w 180" name="T40"/>
                <a:gd fmla="*/ 120 h 181" name="T41"/>
                <a:gd fmla="*/ 54 w 180" name="T42"/>
                <a:gd fmla="*/ 120 h 181" name="T43"/>
                <a:gd fmla="*/ 65 w 180" name="T44"/>
                <a:gd fmla="*/ 108 h 181" name="T45"/>
                <a:gd fmla="*/ 52 w 180" name="T46"/>
                <a:gd fmla="*/ 95 h 181" name="T47"/>
                <a:gd fmla="*/ 52 w 180" name="T48"/>
                <a:gd fmla="*/ 92 h 181" name="T49"/>
                <a:gd fmla="*/ 56 w 180" name="T50"/>
                <a:gd fmla="*/ 92 h 181" name="T51"/>
                <a:gd fmla="*/ 69 w 180" name="T52"/>
                <a:gd fmla="*/ 105 h 181" name="T53"/>
                <a:gd fmla="*/ 69 w 180" name="T54"/>
                <a:gd fmla="*/ 108 h 181" name="T55"/>
                <a:gd fmla="*/ 65 w 180" name="T56"/>
                <a:gd fmla="*/ 108 h 181" name="T57"/>
                <a:gd fmla="*/ 77 w 180" name="T58"/>
                <a:gd fmla="*/ 97 h 181" name="T59"/>
                <a:gd fmla="*/ 64 w 180" name="T60"/>
                <a:gd fmla="*/ 84 h 181" name="T61"/>
                <a:gd fmla="*/ 64 w 180" name="T62"/>
                <a:gd fmla="*/ 80 h 181" name="T63"/>
                <a:gd fmla="*/ 67 w 180" name="T64"/>
                <a:gd fmla="*/ 80 h 181" name="T65"/>
                <a:gd fmla="*/ 80 w 180" name="T66"/>
                <a:gd fmla="*/ 93 h 181" name="T67"/>
                <a:gd fmla="*/ 80 w 180" name="T68"/>
                <a:gd fmla="*/ 97 h 181" name="T69"/>
                <a:gd fmla="*/ 77 w 180" name="T70"/>
                <a:gd fmla="*/ 97 h 181" name="T71"/>
                <a:gd fmla="*/ 113 w 180" name="T72"/>
                <a:gd fmla="*/ 106 h 181" name="T73"/>
                <a:gd fmla="*/ 75 w 180" name="T74"/>
                <a:gd fmla="*/ 68 h 181" name="T75"/>
                <a:gd fmla="*/ 109 w 180" name="T76"/>
                <a:gd fmla="*/ 33 h 181" name="T77"/>
                <a:gd fmla="*/ 148 w 180" name="T78"/>
                <a:gd fmla="*/ 72 h 181" name="T79"/>
                <a:gd fmla="*/ 113 w 180" name="T80"/>
                <a:gd fmla="*/ 106 h 18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1" w="180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>
          <a:xfrm>
            <a:off x="3347864" y="267494"/>
            <a:ext cx="5557480" cy="4731601"/>
            <a:chOff x="205" y="1422"/>
            <a:chExt cx="2907" cy="2475"/>
          </a:xfrm>
          <a:solidFill>
            <a:srgbClr val="DFD291">
              <a:alpha val="55000"/>
            </a:srgbClr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205" y="1422"/>
              <a:ext cx="2907" cy="1986"/>
            </a:xfrm>
            <a:custGeom>
              <a:gdLst>
                <a:gd fmla="*/ 171 w 2262" name="T0"/>
                <a:gd fmla="*/ 1113 h 1546" name="T1"/>
                <a:gd fmla="*/ 180 w 2262" name="T2"/>
                <a:gd fmla="*/ 1129 h 1546" name="T3"/>
                <a:gd fmla="*/ 197 w 2262" name="T4"/>
                <a:gd fmla="*/ 1158 h 1546" name="T5"/>
                <a:gd fmla="*/ 204 w 2262" name="T6"/>
                <a:gd fmla="*/ 1170 h 1546" name="T7"/>
                <a:gd fmla="*/ 216 w 2262" name="T8"/>
                <a:gd fmla="*/ 1189 h 1546" name="T9"/>
                <a:gd fmla="*/ 467 w 2262" name="T10"/>
                <a:gd fmla="*/ 900 h 1546" name="T11"/>
                <a:gd fmla="*/ 615 w 2262" name="T12"/>
                <a:gd fmla="*/ 1156 h 1546" name="T13"/>
                <a:gd fmla="*/ 792 w 2262" name="T14"/>
                <a:gd fmla="*/ 881 h 1546" name="T15"/>
                <a:gd fmla="*/ 1034 w 2262" name="T16"/>
                <a:gd fmla="*/ 1546 h 1546" name="T17"/>
                <a:gd fmla="*/ 1280 w 2262" name="T18"/>
                <a:gd fmla="*/ 437 h 1546" name="T19"/>
                <a:gd fmla="*/ 1364 w 2262" name="T20"/>
                <a:gd fmla="*/ 1312 h 1546" name="T21"/>
                <a:gd fmla="*/ 1738 w 2262" name="T22"/>
                <a:gd fmla="*/ 847 h 1546" name="T23"/>
                <a:gd fmla="*/ 1932 w 2262" name="T24"/>
                <a:gd fmla="*/ 1082 h 1546" name="T25"/>
                <a:gd fmla="*/ 2169 w 2262" name="T26"/>
                <a:gd fmla="*/ 953 h 1546" name="T27"/>
                <a:gd fmla="*/ 2171 w 2262" name="T28"/>
                <a:gd fmla="*/ 947 h 1546" name="T29"/>
                <a:gd fmla="*/ 2221 w 2262" name="T30"/>
                <a:gd fmla="*/ 808 h 1546" name="T31"/>
                <a:gd fmla="*/ 2244 w 2262" name="T32"/>
                <a:gd fmla="*/ 717 h 1546" name="T33"/>
                <a:gd fmla="*/ 2261 w 2262" name="T34"/>
                <a:gd fmla="*/ 565 h 1546" name="T35"/>
                <a:gd fmla="*/ 2213 w 2262" name="T36"/>
                <a:gd fmla="*/ 331 h 1546" name="T37"/>
                <a:gd fmla="*/ 2145 w 2262" name="T38"/>
                <a:gd fmla="*/ 218 h 1546" name="T39"/>
                <a:gd fmla="*/ 1980 w 2262" name="T40"/>
                <a:gd fmla="*/ 75 h 1546" name="T41"/>
                <a:gd fmla="*/ 1696 w 2262" name="T42"/>
                <a:gd fmla="*/ 0 h 1546" name="T43"/>
                <a:gd fmla="*/ 1618 w 2262" name="T44"/>
                <a:gd fmla="*/ 6 h 1546" name="T45"/>
                <a:gd fmla="*/ 1600 w 2262" name="T46"/>
                <a:gd fmla="*/ 8 h 1546" name="T47"/>
                <a:gd fmla="*/ 1477 w 2262" name="T48"/>
                <a:gd fmla="*/ 44 h 1546" name="T49"/>
                <a:gd fmla="*/ 1413 w 2262" name="T50"/>
                <a:gd fmla="*/ 76 h 1546" name="T51"/>
                <a:gd fmla="*/ 1237 w 2262" name="T52"/>
                <a:gd fmla="*/ 235 h 1546" name="T53"/>
                <a:gd fmla="*/ 1186 w 2262" name="T54"/>
                <a:gd fmla="*/ 321 h 1546" name="T55"/>
                <a:gd fmla="*/ 1131 w 2262" name="T56"/>
                <a:gd fmla="*/ 565 h 1546" name="T57"/>
                <a:gd fmla="*/ 1112 w 2262" name="T58"/>
                <a:gd fmla="*/ 421 h 1546" name="T59"/>
                <a:gd fmla="*/ 1092 w 2262" name="T60"/>
                <a:gd fmla="*/ 358 h 1546" name="T61"/>
                <a:gd fmla="*/ 1056 w 2262" name="T62"/>
                <a:gd fmla="*/ 284 h 1546" name="T63"/>
                <a:gd fmla="*/ 1033 w 2262" name="T64"/>
                <a:gd fmla="*/ 246 h 1546" name="T65"/>
                <a:gd fmla="*/ 1004 w 2262" name="T66"/>
                <a:gd fmla="*/ 208 h 1546" name="T67"/>
                <a:gd fmla="*/ 956 w 2262" name="T68"/>
                <a:gd fmla="*/ 156 h 1546" name="T69"/>
                <a:gd fmla="*/ 675 w 2262" name="T70"/>
                <a:gd fmla="*/ 11 h 1546" name="T71"/>
                <a:gd fmla="*/ 603 w 2262" name="T72"/>
                <a:gd fmla="*/ 1 h 1546" name="T73"/>
                <a:gd fmla="*/ 566 w 2262" name="T74"/>
                <a:gd fmla="*/ 0 h 1546" name="T75"/>
                <a:gd fmla="*/ 516 w 2262" name="T76"/>
                <a:gd fmla="*/ 2 h 1546" name="T77"/>
                <a:gd fmla="*/ 454 w 2262" name="T78"/>
                <a:gd fmla="*/ 11 h 1546" name="T79"/>
                <a:gd fmla="*/ 80 w 2262" name="T80"/>
                <a:gd fmla="*/ 273 h 1546" name="T81"/>
                <a:gd fmla="*/ 50 w 2262" name="T82"/>
                <a:gd fmla="*/ 328 h 1546" name="T83"/>
                <a:gd fmla="*/ 16 w 2262" name="T84"/>
                <a:gd fmla="*/ 428 h 1546" name="T85"/>
                <a:gd fmla="*/ 1 w 2262" name="T86"/>
                <a:gd fmla="*/ 565 h 1546" name="T87"/>
                <a:gd fmla="*/ 2 w 2262" name="T88"/>
                <a:gd fmla="*/ 598 h 1546" name="T89"/>
                <a:gd fmla="*/ 9 w 2262" name="T90"/>
                <a:gd fmla="*/ 667 h 1546" name="T91"/>
                <a:gd fmla="*/ 32 w 2262" name="T92"/>
                <a:gd fmla="*/ 775 h 1546" name="T93"/>
                <a:gd fmla="*/ 63 w 2262" name="T94"/>
                <a:gd fmla="*/ 875 h 1546" name="T95"/>
                <a:gd fmla="*/ 141 w 2262" name="T96"/>
                <a:gd fmla="*/ 1055 h 1546" name="T97"/>
                <a:gd fmla="*/ 171 w 2262" name="T98"/>
                <a:gd fmla="*/ 1113 h 154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546" w="2262">
                  <a:moveTo>
                    <a:pt x="171" y="1113"/>
                  </a:moveTo>
                  <a:cubicBezTo>
                    <a:pt x="174" y="1118"/>
                    <a:pt x="177" y="1123"/>
                    <a:pt x="180" y="1129"/>
                  </a:cubicBezTo>
                  <a:cubicBezTo>
                    <a:pt x="186" y="1138"/>
                    <a:pt x="191" y="1148"/>
                    <a:pt x="197" y="1158"/>
                  </a:cubicBezTo>
                  <a:cubicBezTo>
                    <a:pt x="199" y="1162"/>
                    <a:pt x="202" y="1166"/>
                    <a:pt x="204" y="1170"/>
                  </a:cubicBezTo>
                  <a:cubicBezTo>
                    <a:pt x="208" y="1176"/>
                    <a:pt x="212" y="1182"/>
                    <a:pt x="216" y="1189"/>
                  </a:cubicBezTo>
                  <a:cubicBezTo>
                    <a:pt x="467" y="900"/>
                    <a:pt x="467" y="900"/>
                    <a:pt x="467" y="900"/>
                  </a:cubicBezTo>
                  <a:cubicBezTo>
                    <a:pt x="615" y="1156"/>
                    <a:pt x="615" y="1156"/>
                    <a:pt x="615" y="1156"/>
                  </a:cubicBezTo>
                  <a:cubicBezTo>
                    <a:pt x="792" y="881"/>
                    <a:pt x="792" y="881"/>
                    <a:pt x="792" y="881"/>
                  </a:cubicBezTo>
                  <a:cubicBezTo>
                    <a:pt x="1034" y="1546"/>
                    <a:pt x="1034" y="1546"/>
                    <a:pt x="1034" y="1546"/>
                  </a:cubicBezTo>
                  <a:cubicBezTo>
                    <a:pt x="1280" y="437"/>
                    <a:pt x="1280" y="437"/>
                    <a:pt x="1280" y="437"/>
                  </a:cubicBezTo>
                  <a:cubicBezTo>
                    <a:pt x="1364" y="1312"/>
                    <a:pt x="1364" y="1312"/>
                    <a:pt x="1364" y="1312"/>
                  </a:cubicBezTo>
                  <a:cubicBezTo>
                    <a:pt x="1738" y="847"/>
                    <a:pt x="1738" y="847"/>
                    <a:pt x="1738" y="847"/>
                  </a:cubicBezTo>
                  <a:cubicBezTo>
                    <a:pt x="1932" y="1082"/>
                    <a:pt x="1932" y="1082"/>
                    <a:pt x="1932" y="1082"/>
                  </a:cubicBezTo>
                  <a:cubicBezTo>
                    <a:pt x="2169" y="953"/>
                    <a:pt x="2169" y="953"/>
                    <a:pt x="2169" y="953"/>
                  </a:cubicBezTo>
                  <a:cubicBezTo>
                    <a:pt x="2170" y="951"/>
                    <a:pt x="2171" y="949"/>
                    <a:pt x="2171" y="947"/>
                  </a:cubicBezTo>
                  <a:cubicBezTo>
                    <a:pt x="2191" y="900"/>
                    <a:pt x="2208" y="854"/>
                    <a:pt x="2221" y="808"/>
                  </a:cubicBezTo>
                  <a:cubicBezTo>
                    <a:pt x="2230" y="777"/>
                    <a:pt x="2238" y="747"/>
                    <a:pt x="2244" y="717"/>
                  </a:cubicBezTo>
                  <a:cubicBezTo>
                    <a:pt x="2255" y="665"/>
                    <a:pt x="2261" y="614"/>
                    <a:pt x="2261" y="565"/>
                  </a:cubicBezTo>
                  <a:cubicBezTo>
                    <a:pt x="2262" y="481"/>
                    <a:pt x="2245" y="402"/>
                    <a:pt x="2213" y="331"/>
                  </a:cubicBezTo>
                  <a:cubicBezTo>
                    <a:pt x="2195" y="290"/>
                    <a:pt x="2172" y="253"/>
                    <a:pt x="2145" y="218"/>
                  </a:cubicBezTo>
                  <a:cubicBezTo>
                    <a:pt x="2100" y="161"/>
                    <a:pt x="2044" y="112"/>
                    <a:pt x="1980" y="75"/>
                  </a:cubicBezTo>
                  <a:cubicBezTo>
                    <a:pt x="1897" y="27"/>
                    <a:pt x="1799" y="0"/>
                    <a:pt x="1696" y="0"/>
                  </a:cubicBezTo>
                  <a:cubicBezTo>
                    <a:pt x="1670" y="0"/>
                    <a:pt x="1644" y="2"/>
                    <a:pt x="1618" y="6"/>
                  </a:cubicBezTo>
                  <a:cubicBezTo>
                    <a:pt x="1612" y="6"/>
                    <a:pt x="1606" y="7"/>
                    <a:pt x="1600" y="8"/>
                  </a:cubicBezTo>
                  <a:cubicBezTo>
                    <a:pt x="1557" y="16"/>
                    <a:pt x="1516" y="28"/>
                    <a:pt x="1477" y="44"/>
                  </a:cubicBezTo>
                  <a:cubicBezTo>
                    <a:pt x="1455" y="54"/>
                    <a:pt x="1433" y="64"/>
                    <a:pt x="1413" y="76"/>
                  </a:cubicBezTo>
                  <a:cubicBezTo>
                    <a:pt x="1344" y="116"/>
                    <a:pt x="1284" y="171"/>
                    <a:pt x="1237" y="235"/>
                  </a:cubicBezTo>
                  <a:cubicBezTo>
                    <a:pt x="1218" y="262"/>
                    <a:pt x="1201" y="291"/>
                    <a:pt x="1186" y="321"/>
                  </a:cubicBezTo>
                  <a:cubicBezTo>
                    <a:pt x="1151" y="395"/>
                    <a:pt x="1131" y="478"/>
                    <a:pt x="1131" y="565"/>
                  </a:cubicBezTo>
                  <a:cubicBezTo>
                    <a:pt x="1131" y="515"/>
                    <a:pt x="1125" y="467"/>
                    <a:pt x="1112" y="421"/>
                  </a:cubicBezTo>
                  <a:cubicBezTo>
                    <a:pt x="1107" y="399"/>
                    <a:pt x="1100" y="378"/>
                    <a:pt x="1092" y="358"/>
                  </a:cubicBezTo>
                  <a:cubicBezTo>
                    <a:pt x="1082" y="332"/>
                    <a:pt x="1070" y="307"/>
                    <a:pt x="1056" y="284"/>
                  </a:cubicBezTo>
                  <a:cubicBezTo>
                    <a:pt x="1049" y="271"/>
                    <a:pt x="1041" y="259"/>
                    <a:pt x="1033" y="246"/>
                  </a:cubicBezTo>
                  <a:cubicBezTo>
                    <a:pt x="1024" y="233"/>
                    <a:pt x="1014" y="221"/>
                    <a:pt x="1004" y="208"/>
                  </a:cubicBezTo>
                  <a:cubicBezTo>
                    <a:pt x="989" y="190"/>
                    <a:pt x="973" y="173"/>
                    <a:pt x="956" y="156"/>
                  </a:cubicBezTo>
                  <a:cubicBezTo>
                    <a:pt x="879" y="83"/>
                    <a:pt x="783" y="32"/>
                    <a:pt x="675" y="11"/>
                  </a:cubicBezTo>
                  <a:cubicBezTo>
                    <a:pt x="651" y="6"/>
                    <a:pt x="628" y="3"/>
                    <a:pt x="603" y="1"/>
                  </a:cubicBezTo>
                  <a:cubicBezTo>
                    <a:pt x="591" y="1"/>
                    <a:pt x="578" y="0"/>
                    <a:pt x="566" y="0"/>
                  </a:cubicBezTo>
                  <a:cubicBezTo>
                    <a:pt x="549" y="0"/>
                    <a:pt x="533" y="1"/>
                    <a:pt x="516" y="2"/>
                  </a:cubicBezTo>
                  <a:cubicBezTo>
                    <a:pt x="495" y="4"/>
                    <a:pt x="475" y="7"/>
                    <a:pt x="454" y="11"/>
                  </a:cubicBezTo>
                  <a:cubicBezTo>
                    <a:pt x="296" y="42"/>
                    <a:pt x="160" y="139"/>
                    <a:pt x="80" y="273"/>
                  </a:cubicBezTo>
                  <a:cubicBezTo>
                    <a:pt x="69" y="291"/>
                    <a:pt x="59" y="309"/>
                    <a:pt x="50" y="328"/>
                  </a:cubicBezTo>
                  <a:cubicBezTo>
                    <a:pt x="36" y="360"/>
                    <a:pt x="25" y="394"/>
                    <a:pt x="16" y="428"/>
                  </a:cubicBezTo>
                  <a:cubicBezTo>
                    <a:pt x="6" y="472"/>
                    <a:pt x="0" y="518"/>
                    <a:pt x="1" y="565"/>
                  </a:cubicBezTo>
                  <a:cubicBezTo>
                    <a:pt x="1" y="576"/>
                    <a:pt x="1" y="587"/>
                    <a:pt x="2" y="598"/>
                  </a:cubicBezTo>
                  <a:cubicBezTo>
                    <a:pt x="3" y="621"/>
                    <a:pt x="6" y="643"/>
                    <a:pt x="9" y="667"/>
                  </a:cubicBezTo>
                  <a:cubicBezTo>
                    <a:pt x="14" y="702"/>
                    <a:pt x="22" y="738"/>
                    <a:pt x="32" y="775"/>
                  </a:cubicBezTo>
                  <a:cubicBezTo>
                    <a:pt x="40" y="808"/>
                    <a:pt x="51" y="842"/>
                    <a:pt x="63" y="875"/>
                  </a:cubicBezTo>
                  <a:cubicBezTo>
                    <a:pt x="84" y="935"/>
                    <a:pt x="110" y="995"/>
                    <a:pt x="141" y="1055"/>
                  </a:cubicBezTo>
                  <a:cubicBezTo>
                    <a:pt x="151" y="1074"/>
                    <a:pt x="161" y="1094"/>
                    <a:pt x="171" y="1113"/>
                  </a:cubicBezTo>
                  <a:close/>
                </a:path>
              </a:pathLst>
            </a:custGeom>
            <a:solidFill>
              <a:srgbClr val="C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536" y="2586"/>
              <a:ext cx="2389" cy="1311"/>
            </a:xfrm>
            <a:custGeom>
              <a:gdLst>
                <a:gd fmla="*/ 1657 w 1859" name="T0"/>
                <a:gd fmla="*/ 269 h 1020" name="T1"/>
                <a:gd fmla="*/ 1482 w 1859" name="T2"/>
                <a:gd fmla="*/ 57 h 1020" name="T3"/>
                <a:gd fmla="*/ 1051 w 1859" name="T4"/>
                <a:gd fmla="*/ 593 h 1020" name="T5"/>
                <a:gd fmla="*/ 994 w 1859" name="T6"/>
                <a:gd fmla="*/ 0 h 1020" name="T7"/>
                <a:gd fmla="*/ 794 w 1859" name="T8"/>
                <a:gd fmla="*/ 902 h 1020" name="T9"/>
                <a:gd fmla="*/ 517 w 1859" name="T10"/>
                <a:gd fmla="*/ 139 h 1020" name="T11"/>
                <a:gd fmla="*/ 354 w 1859" name="T12"/>
                <a:gd fmla="*/ 390 h 1020" name="T13"/>
                <a:gd fmla="*/ 198 w 1859" name="T14"/>
                <a:gd fmla="*/ 120 h 1020" name="T15"/>
                <a:gd fmla="*/ 0 w 1859" name="T16"/>
                <a:gd fmla="*/ 347 h 1020" name="T17"/>
                <a:gd fmla="*/ 232 w 1859" name="T18"/>
                <a:gd fmla="*/ 642 h 1020" name="T19"/>
                <a:gd fmla="*/ 546 w 1859" name="T20"/>
                <a:gd fmla="*/ 906 h 1020" name="T21"/>
                <a:gd fmla="*/ 661 w 1859" name="T22"/>
                <a:gd fmla="*/ 968 h 1020" name="T23"/>
                <a:gd fmla="*/ 726 w 1859" name="T24"/>
                <a:gd fmla="*/ 994 h 1020" name="T25"/>
                <a:gd fmla="*/ 874 w 1859" name="T26"/>
                <a:gd fmla="*/ 1020 h 1020" name="T27"/>
                <a:gd fmla="*/ 1066 w 1859" name="T28"/>
                <a:gd fmla="*/ 977 h 1020" name="T29"/>
                <a:gd fmla="*/ 1144 w 1859" name="T30"/>
                <a:gd fmla="*/ 940 h 1020" name="T31"/>
                <a:gd fmla="*/ 1202 w 1859" name="T32"/>
                <a:gd fmla="*/ 906 h 1020" name="T33"/>
                <a:gd fmla="*/ 1723 w 1859" name="T34"/>
                <a:gd fmla="*/ 385 h 1020" name="T35"/>
                <a:gd fmla="*/ 1764 w 1859" name="T36"/>
                <a:gd fmla="*/ 325 h 1020" name="T37"/>
                <a:gd fmla="*/ 1813 w 1859" name="T38"/>
                <a:gd fmla="*/ 243 h 1020" name="T39"/>
                <a:gd fmla="*/ 1859 w 1859" name="T40"/>
                <a:gd fmla="*/ 159 h 1020" name="T41"/>
                <a:gd fmla="*/ 1657 w 1859" name="T42"/>
                <a:gd fmla="*/ 269 h 102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20" w="1859">
                  <a:moveTo>
                    <a:pt x="1657" y="269"/>
                  </a:moveTo>
                  <a:cubicBezTo>
                    <a:pt x="1482" y="57"/>
                    <a:pt x="1482" y="57"/>
                    <a:pt x="1482" y="57"/>
                  </a:cubicBezTo>
                  <a:cubicBezTo>
                    <a:pt x="1051" y="593"/>
                    <a:pt x="1051" y="593"/>
                    <a:pt x="1051" y="593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794" y="902"/>
                    <a:pt x="794" y="902"/>
                    <a:pt x="794" y="902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9" y="452"/>
                    <a:pt x="148" y="552"/>
                    <a:pt x="232" y="642"/>
                  </a:cubicBezTo>
                  <a:cubicBezTo>
                    <a:pt x="332" y="748"/>
                    <a:pt x="440" y="840"/>
                    <a:pt x="546" y="906"/>
                  </a:cubicBezTo>
                  <a:cubicBezTo>
                    <a:pt x="585" y="931"/>
                    <a:pt x="623" y="951"/>
                    <a:pt x="661" y="968"/>
                  </a:cubicBezTo>
                  <a:cubicBezTo>
                    <a:pt x="683" y="978"/>
                    <a:pt x="704" y="986"/>
                    <a:pt x="726" y="994"/>
                  </a:cubicBezTo>
                  <a:cubicBezTo>
                    <a:pt x="777" y="1011"/>
                    <a:pt x="827" y="1020"/>
                    <a:pt x="874" y="1020"/>
                  </a:cubicBezTo>
                  <a:cubicBezTo>
                    <a:pt x="934" y="1020"/>
                    <a:pt x="999" y="1005"/>
                    <a:pt x="1066" y="977"/>
                  </a:cubicBezTo>
                  <a:cubicBezTo>
                    <a:pt x="1092" y="967"/>
                    <a:pt x="1118" y="954"/>
                    <a:pt x="1144" y="940"/>
                  </a:cubicBezTo>
                  <a:cubicBezTo>
                    <a:pt x="1163" y="930"/>
                    <a:pt x="1182" y="918"/>
                    <a:pt x="1202" y="906"/>
                  </a:cubicBezTo>
                  <a:cubicBezTo>
                    <a:pt x="1386" y="791"/>
                    <a:pt x="1575" y="599"/>
                    <a:pt x="1723" y="385"/>
                  </a:cubicBezTo>
                  <a:cubicBezTo>
                    <a:pt x="1737" y="365"/>
                    <a:pt x="1751" y="345"/>
                    <a:pt x="1764" y="325"/>
                  </a:cubicBezTo>
                  <a:cubicBezTo>
                    <a:pt x="1781" y="298"/>
                    <a:pt x="1797" y="271"/>
                    <a:pt x="1813" y="243"/>
                  </a:cubicBezTo>
                  <a:cubicBezTo>
                    <a:pt x="1829" y="215"/>
                    <a:pt x="1845" y="187"/>
                    <a:pt x="1859" y="159"/>
                  </a:cubicBezTo>
                  <a:lnTo>
                    <a:pt x="1657" y="269"/>
                  </a:lnTo>
                  <a:close/>
                </a:path>
              </a:pathLst>
            </a:custGeom>
            <a:solidFill>
              <a:srgbClr val="C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Group 40"/>
          <p:cNvGrpSpPr>
            <a:grpSpLocks noChangeAspect="1"/>
          </p:cNvGrpSpPr>
          <p:nvPr/>
        </p:nvGrpSpPr>
        <p:grpSpPr>
          <a:xfrm rot="1375787">
            <a:off x="405631" y="2854488"/>
            <a:ext cx="403815" cy="302475"/>
            <a:chOff x="2368" y="1940"/>
            <a:chExt cx="522" cy="391"/>
          </a:xfrm>
          <a:solidFill>
            <a:srgbClr val="EF4343">
              <a:alpha val="20000"/>
            </a:srgbClr>
          </a:solidFill>
        </p:grpSpPr>
        <p:sp>
          <p:nvSpPr>
            <p:cNvPr id="367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gdLst>
                <a:gd fmla="*/ 205 w 218" name="T0"/>
                <a:gd fmla="*/ 0 h 107" name="T1"/>
                <a:gd fmla="*/ 41 w 218" name="T2"/>
                <a:gd fmla="*/ 0 h 107" name="T3"/>
                <a:gd fmla="*/ 24 w 218" name="T4"/>
                <a:gd fmla="*/ 11 h 107" name="T5"/>
                <a:gd fmla="*/ 2 w 218" name="T6"/>
                <a:gd fmla="*/ 97 h 107" name="T7"/>
                <a:gd fmla="*/ 13 w 218" name="T8"/>
                <a:gd fmla="*/ 107 h 107" name="T9"/>
                <a:gd fmla="*/ 178 w 218" name="T10"/>
                <a:gd fmla="*/ 107 h 107" name="T11"/>
                <a:gd fmla="*/ 195 w 218" name="T12"/>
                <a:gd fmla="*/ 97 h 107" name="T13"/>
                <a:gd fmla="*/ 217 w 218" name="T14"/>
                <a:gd fmla="*/ 11 h 107" name="T15"/>
                <a:gd fmla="*/ 205 w 218" name="T16"/>
                <a:gd fmla="*/ 0 h 107" name="T17"/>
                <a:gd fmla="*/ 144 w 218" name="T18"/>
                <a:gd fmla="*/ 54 h 107" name="T19"/>
                <a:gd fmla="*/ 103 w 218" name="T20"/>
                <a:gd fmla="*/ 91 h 107" name="T21"/>
                <a:gd fmla="*/ 74 w 218" name="T22"/>
                <a:gd fmla="*/ 54 h 107" name="T23"/>
                <a:gd fmla="*/ 116 w 218" name="T24"/>
                <a:gd fmla="*/ 17 h 107" name="T25"/>
                <a:gd fmla="*/ 144 w 218" name="T26"/>
                <a:gd fmla="*/ 54 h 10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7" w="218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68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gdLst>
                <a:gd fmla="*/ 48 w 50" name="T0"/>
                <a:gd fmla="*/ 16 h 43" name="T1"/>
                <a:gd fmla="*/ 34 w 50" name="T2"/>
                <a:gd fmla="*/ 16 h 43" name="T3"/>
                <a:gd fmla="*/ 36 w 50" name="T4"/>
                <a:gd fmla="*/ 3 h 43" name="T5"/>
                <a:gd fmla="*/ 34 w 50" name="T6"/>
                <a:gd fmla="*/ 0 h 43" name="T7"/>
                <a:gd fmla="*/ 25 w 50" name="T8"/>
                <a:gd fmla="*/ 0 h 43" name="T9"/>
                <a:gd fmla="*/ 22 w 50" name="T10"/>
                <a:gd fmla="*/ 3 h 43" name="T11"/>
                <a:gd fmla="*/ 20 w 50" name="T12"/>
                <a:gd fmla="*/ 16 h 43" name="T13"/>
                <a:gd fmla="*/ 5 w 50" name="T14"/>
                <a:gd fmla="*/ 16 h 43" name="T15"/>
                <a:gd fmla="*/ 2 w 50" name="T16"/>
                <a:gd fmla="*/ 18 h 43" name="T17"/>
                <a:gd fmla="*/ 1 w 50" name="T18"/>
                <a:gd fmla="*/ 26 h 43" name="T19"/>
                <a:gd fmla="*/ 3 w 50" name="T20"/>
                <a:gd fmla="*/ 28 h 43" name="T21"/>
                <a:gd fmla="*/ 17 w 50" name="T22"/>
                <a:gd fmla="*/ 28 h 43" name="T23"/>
                <a:gd fmla="*/ 14 w 50" name="T24"/>
                <a:gd fmla="*/ 41 h 43" name="T25"/>
                <a:gd fmla="*/ 16 w 50" name="T26"/>
                <a:gd fmla="*/ 43 h 43" name="T27"/>
                <a:gd fmla="*/ 25 w 50" name="T28"/>
                <a:gd fmla="*/ 43 h 43" name="T29"/>
                <a:gd fmla="*/ 28 w 50" name="T30"/>
                <a:gd fmla="*/ 41 h 43" name="T31"/>
                <a:gd fmla="*/ 31 w 50" name="T32"/>
                <a:gd fmla="*/ 28 h 43" name="T33"/>
                <a:gd fmla="*/ 45 w 50" name="T34"/>
                <a:gd fmla="*/ 28 h 43" name="T35"/>
                <a:gd fmla="*/ 48 w 50" name="T36"/>
                <a:gd fmla="*/ 26 h 43" name="T37"/>
                <a:gd fmla="*/ 50 w 50" name="T38"/>
                <a:gd fmla="*/ 18 h 43" name="T39"/>
                <a:gd fmla="*/ 48 w 50" name="T40"/>
                <a:gd fmla="*/ 16 h 4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3" w="50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69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gdLst>
                <a:gd fmla="*/ 39 w 194" name="T0"/>
                <a:gd fmla="*/ 46 h 111" name="T1"/>
                <a:gd fmla="*/ 194 w 194" name="T2"/>
                <a:gd fmla="*/ 46 h 111" name="T3"/>
                <a:gd fmla="*/ 194 w 194" name="T4"/>
                <a:gd fmla="*/ 39 h 111" name="T5"/>
                <a:gd fmla="*/ 178 w 194" name="T6"/>
                <a:gd fmla="*/ 23 h 111" name="T7"/>
                <a:gd fmla="*/ 77 w 194" name="T8"/>
                <a:gd fmla="*/ 23 h 111" name="T9"/>
                <a:gd fmla="*/ 77 w 194" name="T10"/>
                <a:gd fmla="*/ 16 h 111" name="T11"/>
                <a:gd fmla="*/ 61 w 194" name="T12"/>
                <a:gd fmla="*/ 0 h 111" name="T13"/>
                <a:gd fmla="*/ 30 w 194" name="T14"/>
                <a:gd fmla="*/ 0 h 111" name="T15"/>
                <a:gd fmla="*/ 14 w 194" name="T16"/>
                <a:gd fmla="*/ 16 h 111" name="T17"/>
                <a:gd fmla="*/ 14 w 194" name="T18"/>
                <a:gd fmla="*/ 23 h 111" name="T19"/>
                <a:gd fmla="*/ 0 w 194" name="T20"/>
                <a:gd fmla="*/ 39 h 111" name="T21"/>
                <a:gd fmla="*/ 0 w 194" name="T22"/>
                <a:gd fmla="*/ 111 h 111" name="T23"/>
                <a:gd fmla="*/ 12 w 194" name="T24"/>
                <a:gd fmla="*/ 64 h 111" name="T25"/>
                <a:gd fmla="*/ 39 w 194" name="T26"/>
                <a:gd fmla="*/ 46 h 1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0" w="194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10" name="Group 29"/>
          <p:cNvGrpSpPr>
            <a:grpSpLocks noChangeAspect="1"/>
          </p:cNvGrpSpPr>
          <p:nvPr/>
        </p:nvGrpSpPr>
        <p:grpSpPr>
          <a:xfrm rot="14707392">
            <a:off x="4549627" y="684250"/>
            <a:ext cx="768350" cy="758825"/>
            <a:chOff x="2637" y="1381"/>
            <a:chExt cx="484" cy="478"/>
          </a:xfrm>
          <a:solidFill>
            <a:srgbClr val="1FADB1">
              <a:alpha val="20000"/>
            </a:srgbClr>
          </a:solidFill>
        </p:grpSpPr>
        <p:sp>
          <p:nvSpPr>
            <p:cNvPr id="311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gdLst>
                <a:gd fmla="*/ 63 w 66" name="T0"/>
                <a:gd fmla="*/ 42 h 64" name="T1"/>
                <a:gd fmla="*/ 23 w 66" name="T2"/>
                <a:gd fmla="*/ 3 h 64" name="T3"/>
                <a:gd fmla="*/ 13 w 66" name="T4"/>
                <a:gd fmla="*/ 3 h 64" name="T5"/>
                <a:gd fmla="*/ 13 w 66" name="T6"/>
                <a:gd fmla="*/ 13 h 64" name="T7"/>
                <a:gd fmla="*/ 19 w 66" name="T8"/>
                <a:gd fmla="*/ 19 h 64" name="T9"/>
                <a:gd fmla="*/ 0 w 66" name="T10"/>
                <a:gd fmla="*/ 38 h 64" name="T11"/>
                <a:gd fmla="*/ 26 w 66" name="T12"/>
                <a:gd fmla="*/ 64 h 64" name="T13"/>
                <a:gd fmla="*/ 45 w 66" name="T14"/>
                <a:gd fmla="*/ 45 h 64" name="T15"/>
                <a:gd fmla="*/ 52 w 66" name="T16"/>
                <a:gd fmla="*/ 53 h 64" name="T17"/>
                <a:gd fmla="*/ 63 w 66" name="T18"/>
                <a:gd fmla="*/ 53 h 64" name="T19"/>
                <a:gd fmla="*/ 63 w 66" name="T20"/>
                <a:gd fmla="*/ 42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66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12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gdLst>
                <a:gd fmla="*/ 178 w 180" name="T0"/>
                <a:gd fmla="*/ 70 h 181" name="T1"/>
                <a:gd fmla="*/ 110 w 180" name="T2"/>
                <a:gd fmla="*/ 2 h 181" name="T3"/>
                <a:gd fmla="*/ 99 w 180" name="T4"/>
                <a:gd fmla="*/ 2 h 181" name="T5"/>
                <a:gd fmla="*/ 99 w 180" name="T6"/>
                <a:gd fmla="*/ 13 h 181" name="T7"/>
                <a:gd fmla="*/ 108 w 180" name="T8"/>
                <a:gd fmla="*/ 21 h 181" name="T9"/>
                <a:gd fmla="*/ 18 w 180" name="T10"/>
                <a:gd fmla="*/ 111 h 181" name="T11"/>
                <a:gd fmla="*/ 18 w 180" name="T12"/>
                <a:gd fmla="*/ 159 h 181" name="T13"/>
                <a:gd fmla="*/ 0 w 180" name="T14"/>
                <a:gd fmla="*/ 177 h 181" name="T15"/>
                <a:gd fmla="*/ 4 w 180" name="T16"/>
                <a:gd fmla="*/ 181 h 181" name="T17"/>
                <a:gd fmla="*/ 22 w 180" name="T18"/>
                <a:gd fmla="*/ 163 h 181" name="T19"/>
                <a:gd fmla="*/ 70 w 180" name="T20"/>
                <a:gd fmla="*/ 163 h 181" name="T21"/>
                <a:gd fmla="*/ 160 w 180" name="T22"/>
                <a:gd fmla="*/ 73 h 181" name="T23"/>
                <a:gd fmla="*/ 167 w 180" name="T24"/>
                <a:gd fmla="*/ 81 h 181" name="T25"/>
                <a:gd fmla="*/ 178 w 180" name="T26"/>
                <a:gd fmla="*/ 81 h 181" name="T27"/>
                <a:gd fmla="*/ 178 w 180" name="T28"/>
                <a:gd fmla="*/ 70 h 181" name="T29"/>
                <a:gd fmla="*/ 54 w 180" name="T30"/>
                <a:gd fmla="*/ 120 h 181" name="T31"/>
                <a:gd fmla="*/ 41 w 180" name="T32"/>
                <a:gd fmla="*/ 107 h 181" name="T33"/>
                <a:gd fmla="*/ 41 w 180" name="T34"/>
                <a:gd fmla="*/ 103 h 181" name="T35"/>
                <a:gd fmla="*/ 44 w 180" name="T36"/>
                <a:gd fmla="*/ 103 h 181" name="T37"/>
                <a:gd fmla="*/ 57 w 180" name="T38"/>
                <a:gd fmla="*/ 116 h 181" name="T39"/>
                <a:gd fmla="*/ 57 w 180" name="T40"/>
                <a:gd fmla="*/ 120 h 181" name="T41"/>
                <a:gd fmla="*/ 54 w 180" name="T42"/>
                <a:gd fmla="*/ 120 h 181" name="T43"/>
                <a:gd fmla="*/ 65 w 180" name="T44"/>
                <a:gd fmla="*/ 108 h 181" name="T45"/>
                <a:gd fmla="*/ 52 w 180" name="T46"/>
                <a:gd fmla="*/ 95 h 181" name="T47"/>
                <a:gd fmla="*/ 52 w 180" name="T48"/>
                <a:gd fmla="*/ 92 h 181" name="T49"/>
                <a:gd fmla="*/ 56 w 180" name="T50"/>
                <a:gd fmla="*/ 92 h 181" name="T51"/>
                <a:gd fmla="*/ 69 w 180" name="T52"/>
                <a:gd fmla="*/ 105 h 181" name="T53"/>
                <a:gd fmla="*/ 69 w 180" name="T54"/>
                <a:gd fmla="*/ 108 h 181" name="T55"/>
                <a:gd fmla="*/ 65 w 180" name="T56"/>
                <a:gd fmla="*/ 108 h 181" name="T57"/>
                <a:gd fmla="*/ 77 w 180" name="T58"/>
                <a:gd fmla="*/ 97 h 181" name="T59"/>
                <a:gd fmla="*/ 64 w 180" name="T60"/>
                <a:gd fmla="*/ 84 h 181" name="T61"/>
                <a:gd fmla="*/ 64 w 180" name="T62"/>
                <a:gd fmla="*/ 80 h 181" name="T63"/>
                <a:gd fmla="*/ 67 w 180" name="T64"/>
                <a:gd fmla="*/ 80 h 181" name="T65"/>
                <a:gd fmla="*/ 80 w 180" name="T66"/>
                <a:gd fmla="*/ 93 h 181" name="T67"/>
                <a:gd fmla="*/ 80 w 180" name="T68"/>
                <a:gd fmla="*/ 97 h 181" name="T69"/>
                <a:gd fmla="*/ 77 w 180" name="T70"/>
                <a:gd fmla="*/ 97 h 181" name="T71"/>
                <a:gd fmla="*/ 113 w 180" name="T72"/>
                <a:gd fmla="*/ 106 h 181" name="T73"/>
                <a:gd fmla="*/ 75 w 180" name="T74"/>
                <a:gd fmla="*/ 68 h 181" name="T75"/>
                <a:gd fmla="*/ 109 w 180" name="T76"/>
                <a:gd fmla="*/ 33 h 181" name="T77"/>
                <a:gd fmla="*/ 148 w 180" name="T78"/>
                <a:gd fmla="*/ 72 h 181" name="T79"/>
                <a:gd fmla="*/ 113 w 180" name="T80"/>
                <a:gd fmla="*/ 106 h 18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1" w="180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sp>
        <p:nvSpPr>
          <p:cNvPr id="313" name="Freeform 47"/>
          <p:cNvSpPr>
            <a:spLocks noEditPoints="1"/>
          </p:cNvSpPr>
          <p:nvPr/>
        </p:nvSpPr>
        <p:spPr bwMode="auto">
          <a:xfrm>
            <a:off x="827584" y="3867894"/>
            <a:ext cx="432048" cy="432709"/>
          </a:xfrm>
          <a:custGeom>
            <a:gdLst>
              <a:gd fmla="*/ 85 w 90" name="T0"/>
              <a:gd fmla="*/ 14 h 90" name="T1"/>
              <a:gd fmla="*/ 76 w 90" name="T2"/>
              <a:gd fmla="*/ 5 h 90" name="T3"/>
              <a:gd fmla="*/ 56 w 90" name="T4"/>
              <a:gd fmla="*/ 5 h 90" name="T5"/>
              <a:gd fmla="*/ 6 w 90" name="T6"/>
              <a:gd fmla="*/ 56 h 90" name="T7"/>
              <a:gd fmla="*/ 6 w 90" name="T8"/>
              <a:gd fmla="*/ 75 h 90" name="T9"/>
              <a:gd fmla="*/ 15 w 90" name="T10"/>
              <a:gd fmla="*/ 84 h 90" name="T11"/>
              <a:gd fmla="*/ 34 w 90" name="T12"/>
              <a:gd fmla="*/ 84 h 90" name="T13"/>
              <a:gd fmla="*/ 85 w 90" name="T14"/>
              <a:gd fmla="*/ 34 h 90" name="T15"/>
              <a:gd fmla="*/ 85 w 90" name="T16"/>
              <a:gd fmla="*/ 14 h 90" name="T17"/>
              <a:gd fmla="*/ 82 w 90" name="T18"/>
              <a:gd fmla="*/ 31 h 90" name="T19"/>
              <a:gd fmla="*/ 56 w 90" name="T20"/>
              <a:gd fmla="*/ 56 h 90" name="T21"/>
              <a:gd fmla="*/ 37 w 90" name="T22"/>
              <a:gd fmla="*/ 37 h 90" name="T23"/>
              <a:gd fmla="*/ 12 w 90" name="T24"/>
              <a:gd fmla="*/ 62 h 90" name="T25"/>
              <a:gd fmla="*/ 11 w 90" name="T26"/>
              <a:gd fmla="*/ 66 h 90" name="T27"/>
              <a:gd fmla="*/ 12 w 90" name="T28"/>
              <a:gd fmla="*/ 69 h 90" name="T29"/>
              <a:gd fmla="*/ 12 w 90" name="T30"/>
              <a:gd fmla="*/ 72 h 90" name="T31"/>
              <a:gd fmla="*/ 10 w 90" name="T32"/>
              <a:gd fmla="*/ 73 h 90" name="T33"/>
              <a:gd fmla="*/ 9 w 90" name="T34"/>
              <a:gd fmla="*/ 72 h 90" name="T35"/>
              <a:gd fmla="*/ 6 w 90" name="T36"/>
              <a:gd fmla="*/ 66 h 90" name="T37"/>
              <a:gd fmla="*/ 9 w 90" name="T38"/>
              <a:gd fmla="*/ 59 h 90" name="T39"/>
              <a:gd fmla="*/ 59 w 90" name="T40"/>
              <a:gd fmla="*/ 8 h 90" name="T41"/>
              <a:gd fmla="*/ 66 w 90" name="T42"/>
              <a:gd fmla="*/ 6 h 90" name="T43"/>
              <a:gd fmla="*/ 72 w 90" name="T44"/>
              <a:gd fmla="*/ 8 h 90" name="T45"/>
              <a:gd fmla="*/ 82 w 90" name="T46"/>
              <a:gd fmla="*/ 18 h 90" name="T47"/>
              <a:gd fmla="*/ 82 w 90" name="T48"/>
              <a:gd fmla="*/ 31 h 9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90" w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685800"/>
            <a:endParaRPr altLang="en-US" lang="zh-CN" sz="1350">
              <a:solidFill>
                <a:prstClr val="black"/>
              </a:solidFill>
            </a:endParaRPr>
          </a:p>
        </p:txBody>
      </p:sp>
      <p:grpSp>
        <p:nvGrpSpPr>
          <p:cNvPr id="156" name="Group 56"/>
          <p:cNvGrpSpPr>
            <a:grpSpLocks noChangeAspect="1"/>
          </p:cNvGrpSpPr>
          <p:nvPr/>
        </p:nvGrpSpPr>
        <p:grpSpPr>
          <a:xfrm>
            <a:off x="5848632" y="2732700"/>
            <a:ext cx="2360061" cy="2410800"/>
            <a:chOff x="220" y="1544"/>
            <a:chExt cx="1535" cy="1568"/>
          </a:xfrm>
        </p:grpSpPr>
        <p:sp>
          <p:nvSpPr>
            <p:cNvPr id="157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8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9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0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gdLst>
                <a:gd fmla="*/ 0 w 96" name="T0"/>
                <a:gd fmla="*/ 0 h 109" name="T1"/>
                <a:gd fmla="*/ 0 w 96" name="T2"/>
                <a:gd fmla="*/ 109 h 109" name="T3"/>
                <a:gd fmla="*/ 96 w 96" name="T4"/>
                <a:gd fmla="*/ 109 h 109" name="T5"/>
                <a:gd fmla="*/ 96 w 96" name="T6"/>
                <a:gd fmla="*/ 0 h 109" name="T7"/>
                <a:gd fmla="*/ 0 w 96" name="T8"/>
                <a:gd fmla="*/ 0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96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2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3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7 h 147" name="T13"/>
                <a:gd fmla="*/ 147 w 147" name="T14"/>
                <a:gd fmla="*/ 67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7 h 147" name="T21"/>
                <a:gd fmla="*/ 64 w 147" name="T22"/>
                <a:gd fmla="*/ 67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7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2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3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4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gdLst>
                <a:gd fmla="*/ 0 w 149" name="T0"/>
                <a:gd fmla="*/ 66 h 147" name="T1"/>
                <a:gd fmla="*/ 66 w 149" name="T2"/>
                <a:gd fmla="*/ 66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6 h 147" name="T9"/>
                <a:gd fmla="*/ 83 w 149" name="T10"/>
                <a:gd fmla="*/ 0 h 147" name="T11"/>
                <a:gd fmla="*/ 83 w 149" name="T12"/>
                <a:gd fmla="*/ 66 h 147" name="T13"/>
                <a:gd fmla="*/ 149 w 149" name="T14"/>
                <a:gd fmla="*/ 66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3 h 147" name="T25"/>
                <a:gd fmla="*/ 0 w 149" name="T26"/>
                <a:gd fmla="*/ 83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3 h 147" name="T35"/>
                <a:gd fmla="*/ 83 w 149" name="T36"/>
                <a:gd fmla="*/ 83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6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gdLst>
                <a:gd fmla="*/ 0 w 150" name="T0"/>
                <a:gd fmla="*/ 66 h 147" name="T1"/>
                <a:gd fmla="*/ 67 w 150" name="T2"/>
                <a:gd fmla="*/ 66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6 h 147" name="T9"/>
                <a:gd fmla="*/ 83 w 150" name="T10"/>
                <a:gd fmla="*/ 0 h 147" name="T11"/>
                <a:gd fmla="*/ 83 w 150" name="T12"/>
                <a:gd fmla="*/ 66 h 147" name="T13"/>
                <a:gd fmla="*/ 150 w 150" name="T14"/>
                <a:gd fmla="*/ 66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3 h 147" name="T25"/>
                <a:gd fmla="*/ 0 w 150" name="T26"/>
                <a:gd fmla="*/ 83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3 h 147" name="T35"/>
                <a:gd fmla="*/ 83 w 150" name="T36"/>
                <a:gd fmla="*/ 83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8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3 h 147" name="T5"/>
                <a:gd fmla="*/ 0 w 147" name="T6"/>
                <a:gd fmla="*/ 83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6 h 147" name="T13"/>
                <a:gd fmla="*/ 147 w 147" name="T14"/>
                <a:gd fmla="*/ 66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6 h 147" name="T21"/>
                <a:gd fmla="*/ 64 w 147" name="T22"/>
                <a:gd fmla="*/ 66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6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3 h 147" name="T35"/>
                <a:gd fmla="*/ 80 w 147" name="T36"/>
                <a:gd fmla="*/ 83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0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1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2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gdLst>
                <a:gd fmla="*/ 0 w 149" name="T0"/>
                <a:gd fmla="*/ 64 h 147" name="T1"/>
                <a:gd fmla="*/ 66 w 149" name="T2"/>
                <a:gd fmla="*/ 64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4 h 147" name="T9"/>
                <a:gd fmla="*/ 83 w 149" name="T10"/>
                <a:gd fmla="*/ 0 h 147" name="T11"/>
                <a:gd fmla="*/ 83 w 149" name="T12"/>
                <a:gd fmla="*/ 64 h 147" name="T13"/>
                <a:gd fmla="*/ 149 w 149" name="T14"/>
                <a:gd fmla="*/ 64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4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gdLst>
                <a:gd fmla="*/ 0 w 150" name="T0"/>
                <a:gd fmla="*/ 64 h 147" name="T1"/>
                <a:gd fmla="*/ 67 w 150" name="T2"/>
                <a:gd fmla="*/ 64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4 h 147" name="T9"/>
                <a:gd fmla="*/ 83 w 150" name="T10"/>
                <a:gd fmla="*/ 0 h 147" name="T11"/>
                <a:gd fmla="*/ 83 w 150" name="T12"/>
                <a:gd fmla="*/ 64 h 147" name="T13"/>
                <a:gd fmla="*/ 150 w 150" name="T14"/>
                <a:gd fmla="*/ 64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6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4 h 147" name="T13"/>
                <a:gd fmla="*/ 147 w 147" name="T14"/>
                <a:gd fmla="*/ 64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4 h 147" name="T21"/>
                <a:gd fmla="*/ 64 w 147" name="T22"/>
                <a:gd fmla="*/ 64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4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8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9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0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gdLst>
                <a:gd fmla="*/ 0 w 150" name="T0"/>
                <a:gd fmla="*/ 66 h 149" name="T1"/>
                <a:gd fmla="*/ 67 w 150" name="T2"/>
                <a:gd fmla="*/ 66 h 149" name="T3"/>
                <a:gd fmla="*/ 67 w 150" name="T4"/>
                <a:gd fmla="*/ 0 h 149" name="T5"/>
                <a:gd fmla="*/ 0 w 150" name="T6"/>
                <a:gd fmla="*/ 0 h 149" name="T7"/>
                <a:gd fmla="*/ 0 w 150" name="T8"/>
                <a:gd fmla="*/ 66 h 149" name="T9"/>
                <a:gd fmla="*/ 83 w 150" name="T10"/>
                <a:gd fmla="*/ 0 h 149" name="T11"/>
                <a:gd fmla="*/ 83 w 150" name="T12"/>
                <a:gd fmla="*/ 66 h 149" name="T13"/>
                <a:gd fmla="*/ 150 w 150" name="T14"/>
                <a:gd fmla="*/ 66 h 149" name="T15"/>
                <a:gd fmla="*/ 150 w 150" name="T16"/>
                <a:gd fmla="*/ 0 h 149" name="T17"/>
                <a:gd fmla="*/ 83 w 150" name="T18"/>
                <a:gd fmla="*/ 0 h 149" name="T19"/>
                <a:gd fmla="*/ 0 w 150" name="T20"/>
                <a:gd fmla="*/ 149 h 149" name="T21"/>
                <a:gd fmla="*/ 67 w 150" name="T22"/>
                <a:gd fmla="*/ 149 h 149" name="T23"/>
                <a:gd fmla="*/ 67 w 150" name="T24"/>
                <a:gd fmla="*/ 83 h 149" name="T25"/>
                <a:gd fmla="*/ 0 w 150" name="T26"/>
                <a:gd fmla="*/ 83 h 149" name="T27"/>
                <a:gd fmla="*/ 0 w 150" name="T28"/>
                <a:gd fmla="*/ 149 h 149" name="T29"/>
                <a:gd fmla="*/ 83 w 150" name="T30"/>
                <a:gd fmla="*/ 149 h 149" name="T31"/>
                <a:gd fmla="*/ 150 w 150" name="T32"/>
                <a:gd fmla="*/ 149 h 149" name="T33"/>
                <a:gd fmla="*/ 150 w 150" name="T34"/>
                <a:gd fmla="*/ 83 h 149" name="T35"/>
                <a:gd fmla="*/ 83 w 150" name="T36"/>
                <a:gd fmla="*/ 83 h 149" name="T37"/>
                <a:gd fmla="*/ 83 w 150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gdLst>
                <a:gd fmla="*/ 0 w 149" name="T0"/>
                <a:gd fmla="*/ 66 h 149" name="T1"/>
                <a:gd fmla="*/ 66 w 149" name="T2"/>
                <a:gd fmla="*/ 66 h 149" name="T3"/>
                <a:gd fmla="*/ 66 w 149" name="T4"/>
                <a:gd fmla="*/ 0 h 149" name="T5"/>
                <a:gd fmla="*/ 0 w 149" name="T6"/>
                <a:gd fmla="*/ 0 h 149" name="T7"/>
                <a:gd fmla="*/ 0 w 149" name="T8"/>
                <a:gd fmla="*/ 66 h 149" name="T9"/>
                <a:gd fmla="*/ 83 w 149" name="T10"/>
                <a:gd fmla="*/ 0 h 149" name="T11"/>
                <a:gd fmla="*/ 83 w 149" name="T12"/>
                <a:gd fmla="*/ 66 h 149" name="T13"/>
                <a:gd fmla="*/ 149 w 149" name="T14"/>
                <a:gd fmla="*/ 66 h 149" name="T15"/>
                <a:gd fmla="*/ 149 w 149" name="T16"/>
                <a:gd fmla="*/ 0 h 149" name="T17"/>
                <a:gd fmla="*/ 83 w 149" name="T18"/>
                <a:gd fmla="*/ 0 h 149" name="T19"/>
                <a:gd fmla="*/ 0 w 149" name="T20"/>
                <a:gd fmla="*/ 149 h 149" name="T21"/>
                <a:gd fmla="*/ 66 w 149" name="T22"/>
                <a:gd fmla="*/ 149 h 149" name="T23"/>
                <a:gd fmla="*/ 66 w 149" name="T24"/>
                <a:gd fmla="*/ 83 h 149" name="T25"/>
                <a:gd fmla="*/ 0 w 149" name="T26"/>
                <a:gd fmla="*/ 83 h 149" name="T27"/>
                <a:gd fmla="*/ 0 w 149" name="T28"/>
                <a:gd fmla="*/ 149 h 149" name="T29"/>
                <a:gd fmla="*/ 83 w 149" name="T30"/>
                <a:gd fmla="*/ 149 h 149" name="T31"/>
                <a:gd fmla="*/ 149 w 149" name="T32"/>
                <a:gd fmla="*/ 149 h 149" name="T33"/>
                <a:gd fmla="*/ 149 w 149" name="T34"/>
                <a:gd fmla="*/ 83 h 149" name="T35"/>
                <a:gd fmla="*/ 83 w 149" name="T36"/>
                <a:gd fmla="*/ 83 h 149" name="T37"/>
                <a:gd fmla="*/ 83 w 149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4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gdLst>
                <a:gd fmla="*/ 0 w 150" name="T0"/>
                <a:gd fmla="*/ 67 h 150" name="T1"/>
                <a:gd fmla="*/ 67 w 150" name="T2"/>
                <a:gd fmla="*/ 67 h 150" name="T3"/>
                <a:gd fmla="*/ 67 w 150" name="T4"/>
                <a:gd fmla="*/ 0 h 150" name="T5"/>
                <a:gd fmla="*/ 0 w 150" name="T6"/>
                <a:gd fmla="*/ 0 h 150" name="T7"/>
                <a:gd fmla="*/ 0 w 150" name="T8"/>
                <a:gd fmla="*/ 67 h 150" name="T9"/>
                <a:gd fmla="*/ 83 w 150" name="T10"/>
                <a:gd fmla="*/ 0 h 150" name="T11"/>
                <a:gd fmla="*/ 83 w 150" name="T12"/>
                <a:gd fmla="*/ 67 h 150" name="T13"/>
                <a:gd fmla="*/ 150 w 150" name="T14"/>
                <a:gd fmla="*/ 67 h 150" name="T15"/>
                <a:gd fmla="*/ 150 w 150" name="T16"/>
                <a:gd fmla="*/ 0 h 150" name="T17"/>
                <a:gd fmla="*/ 83 w 150" name="T18"/>
                <a:gd fmla="*/ 0 h 150" name="T19"/>
                <a:gd fmla="*/ 0 w 150" name="T20"/>
                <a:gd fmla="*/ 150 h 150" name="T21"/>
                <a:gd fmla="*/ 67 w 150" name="T22"/>
                <a:gd fmla="*/ 150 h 150" name="T23"/>
                <a:gd fmla="*/ 67 w 150" name="T24"/>
                <a:gd fmla="*/ 83 h 150" name="T25"/>
                <a:gd fmla="*/ 0 w 150" name="T26"/>
                <a:gd fmla="*/ 83 h 150" name="T27"/>
                <a:gd fmla="*/ 0 w 150" name="T28"/>
                <a:gd fmla="*/ 150 h 150" name="T29"/>
                <a:gd fmla="*/ 83 w 150" name="T30"/>
                <a:gd fmla="*/ 150 h 150" name="T31"/>
                <a:gd fmla="*/ 150 w 150" name="T32"/>
                <a:gd fmla="*/ 150 h 150" name="T33"/>
                <a:gd fmla="*/ 150 w 150" name="T34"/>
                <a:gd fmla="*/ 83 h 150" name="T35"/>
                <a:gd fmla="*/ 83 w 150" name="T36"/>
                <a:gd fmla="*/ 83 h 150" name="T37"/>
                <a:gd fmla="*/ 83 w 150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6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gdLst>
                <a:gd fmla="*/ 0 w 149" name="T0"/>
                <a:gd fmla="*/ 67 h 150" name="T1"/>
                <a:gd fmla="*/ 66 w 149" name="T2"/>
                <a:gd fmla="*/ 67 h 150" name="T3"/>
                <a:gd fmla="*/ 66 w 149" name="T4"/>
                <a:gd fmla="*/ 0 h 150" name="T5"/>
                <a:gd fmla="*/ 0 w 149" name="T6"/>
                <a:gd fmla="*/ 0 h 150" name="T7"/>
                <a:gd fmla="*/ 0 w 149" name="T8"/>
                <a:gd fmla="*/ 67 h 150" name="T9"/>
                <a:gd fmla="*/ 83 w 149" name="T10"/>
                <a:gd fmla="*/ 0 h 150" name="T11"/>
                <a:gd fmla="*/ 83 w 149" name="T12"/>
                <a:gd fmla="*/ 67 h 150" name="T13"/>
                <a:gd fmla="*/ 149 w 149" name="T14"/>
                <a:gd fmla="*/ 67 h 150" name="T15"/>
                <a:gd fmla="*/ 149 w 149" name="T16"/>
                <a:gd fmla="*/ 0 h 150" name="T17"/>
                <a:gd fmla="*/ 83 w 149" name="T18"/>
                <a:gd fmla="*/ 0 h 150" name="T19"/>
                <a:gd fmla="*/ 0 w 149" name="T20"/>
                <a:gd fmla="*/ 150 h 150" name="T21"/>
                <a:gd fmla="*/ 66 w 149" name="T22"/>
                <a:gd fmla="*/ 150 h 150" name="T23"/>
                <a:gd fmla="*/ 66 w 149" name="T24"/>
                <a:gd fmla="*/ 83 h 150" name="T25"/>
                <a:gd fmla="*/ 0 w 149" name="T26"/>
                <a:gd fmla="*/ 83 h 150" name="T27"/>
                <a:gd fmla="*/ 0 w 149" name="T28"/>
                <a:gd fmla="*/ 150 h 150" name="T29"/>
                <a:gd fmla="*/ 83 w 149" name="T30"/>
                <a:gd fmla="*/ 150 h 150" name="T31"/>
                <a:gd fmla="*/ 149 w 149" name="T32"/>
                <a:gd fmla="*/ 150 h 150" name="T33"/>
                <a:gd fmla="*/ 149 w 149" name="T34"/>
                <a:gd fmla="*/ 83 h 150" name="T35"/>
                <a:gd fmla="*/ 83 w 149" name="T36"/>
                <a:gd fmla="*/ 83 h 150" name="T37"/>
                <a:gd fmla="*/ 83 w 149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8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00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02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gdLst>
                <a:gd fmla="*/ 173 w 173" name="T0"/>
                <a:gd fmla="*/ 64 h 173" name="T1"/>
                <a:gd fmla="*/ 109 w 173" name="T2"/>
                <a:gd fmla="*/ 64 h 173" name="T3"/>
                <a:gd fmla="*/ 109 w 173" name="T4"/>
                <a:gd fmla="*/ 0 h 173" name="T5"/>
                <a:gd fmla="*/ 64 w 173" name="T6"/>
                <a:gd fmla="*/ 0 h 173" name="T7"/>
                <a:gd fmla="*/ 64 w 173" name="T8"/>
                <a:gd fmla="*/ 64 h 173" name="T9"/>
                <a:gd fmla="*/ 0 w 173" name="T10"/>
                <a:gd fmla="*/ 64 h 173" name="T11"/>
                <a:gd fmla="*/ 0 w 173" name="T12"/>
                <a:gd fmla="*/ 109 h 173" name="T13"/>
                <a:gd fmla="*/ 64 w 173" name="T14"/>
                <a:gd fmla="*/ 109 h 173" name="T15"/>
                <a:gd fmla="*/ 64 w 173" name="T16"/>
                <a:gd fmla="*/ 173 h 173" name="T17"/>
                <a:gd fmla="*/ 109 w 173" name="T18"/>
                <a:gd fmla="*/ 173 h 173" name="T19"/>
                <a:gd fmla="*/ 109 w 173" name="T20"/>
                <a:gd fmla="*/ 109 h 173" name="T21"/>
                <a:gd fmla="*/ 173 w 173" name="T22"/>
                <a:gd fmla="*/ 109 h 173" name="T23"/>
                <a:gd fmla="*/ 173 w 173" name="T24"/>
                <a:gd fmla="*/ 64 h 17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3" w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sp>
        <p:nvSpPr>
          <p:cNvPr id="204" name="文本框 203"/>
          <p:cNvSpPr txBox="1"/>
          <p:nvPr/>
        </p:nvSpPr>
        <p:spPr>
          <a:xfrm>
            <a:off x="3851920" y="1367805"/>
            <a:ext cx="415671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685800"/>
            <a:r>
              <a:rPr altLang="en-US" lang="zh-CN" spc="-190" sz="4400">
                <a:solidFill>
                  <a:srgbClr val="C00000"/>
                </a:solidFill>
                <a:ea charset="-128" panose="00000600000000000000" pitchFamily="50" typeface="MElleHKS-Medium"/>
              </a:rPr>
              <a:t>医疗护理PPT模板</a:t>
            </a:r>
          </a:p>
        </p:txBody>
      </p:sp>
      <p:sp>
        <p:nvSpPr>
          <p:cNvPr id="208" name="文本框 207"/>
          <p:cNvSpPr txBox="1"/>
          <p:nvPr/>
        </p:nvSpPr>
        <p:spPr>
          <a:xfrm>
            <a:off x="5280228" y="2211710"/>
            <a:ext cx="2926080" cy="2971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685800"/>
            <a:r>
              <a:rPr altLang="en-US" b="1" lang="zh-CN" sz="135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适用于医疗医药卫生及相关类别演示</a:t>
            </a:r>
          </a:p>
        </p:txBody>
      </p:sp>
      <p:grpSp>
        <p:nvGrpSpPr>
          <p:cNvPr id="210" name="Group 56"/>
          <p:cNvGrpSpPr>
            <a:grpSpLocks noChangeAspect="1"/>
          </p:cNvGrpSpPr>
          <p:nvPr/>
        </p:nvGrpSpPr>
        <p:grpSpPr>
          <a:xfrm>
            <a:off x="4894537" y="4333841"/>
            <a:ext cx="773175" cy="789798"/>
            <a:chOff x="220" y="1544"/>
            <a:chExt cx="1535" cy="1568"/>
          </a:xfrm>
        </p:grpSpPr>
        <p:sp>
          <p:nvSpPr>
            <p:cNvPr id="211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2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3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4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gdLst>
                <a:gd fmla="*/ 0 w 96" name="T0"/>
                <a:gd fmla="*/ 0 h 109" name="T1"/>
                <a:gd fmla="*/ 0 w 96" name="T2"/>
                <a:gd fmla="*/ 109 h 109" name="T3"/>
                <a:gd fmla="*/ 96 w 96" name="T4"/>
                <a:gd fmla="*/ 109 h 109" name="T5"/>
                <a:gd fmla="*/ 96 w 96" name="T6"/>
                <a:gd fmla="*/ 0 h 109" name="T7"/>
                <a:gd fmla="*/ 0 w 96" name="T8"/>
                <a:gd fmla="*/ 0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96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6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7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8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9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0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2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4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7 h 147" name="T13"/>
                <a:gd fmla="*/ 147 w 147" name="T14"/>
                <a:gd fmla="*/ 67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7 h 147" name="T21"/>
                <a:gd fmla="*/ 64 w 147" name="T22"/>
                <a:gd fmla="*/ 67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7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6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7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8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gdLst>
                <a:gd fmla="*/ 0 w 149" name="T0"/>
                <a:gd fmla="*/ 66 h 147" name="T1"/>
                <a:gd fmla="*/ 66 w 149" name="T2"/>
                <a:gd fmla="*/ 66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6 h 147" name="T9"/>
                <a:gd fmla="*/ 83 w 149" name="T10"/>
                <a:gd fmla="*/ 0 h 147" name="T11"/>
                <a:gd fmla="*/ 83 w 149" name="T12"/>
                <a:gd fmla="*/ 66 h 147" name="T13"/>
                <a:gd fmla="*/ 149 w 149" name="T14"/>
                <a:gd fmla="*/ 66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3 h 147" name="T25"/>
                <a:gd fmla="*/ 0 w 149" name="T26"/>
                <a:gd fmla="*/ 83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3 h 147" name="T35"/>
                <a:gd fmla="*/ 83 w 149" name="T36"/>
                <a:gd fmla="*/ 83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0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gdLst>
                <a:gd fmla="*/ 0 w 150" name="T0"/>
                <a:gd fmla="*/ 66 h 147" name="T1"/>
                <a:gd fmla="*/ 67 w 150" name="T2"/>
                <a:gd fmla="*/ 66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6 h 147" name="T9"/>
                <a:gd fmla="*/ 83 w 150" name="T10"/>
                <a:gd fmla="*/ 0 h 147" name="T11"/>
                <a:gd fmla="*/ 83 w 150" name="T12"/>
                <a:gd fmla="*/ 66 h 147" name="T13"/>
                <a:gd fmla="*/ 150 w 150" name="T14"/>
                <a:gd fmla="*/ 66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3 h 147" name="T25"/>
                <a:gd fmla="*/ 0 w 150" name="T26"/>
                <a:gd fmla="*/ 83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3 h 147" name="T35"/>
                <a:gd fmla="*/ 83 w 150" name="T36"/>
                <a:gd fmla="*/ 83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2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3 h 147" name="T5"/>
                <a:gd fmla="*/ 0 w 147" name="T6"/>
                <a:gd fmla="*/ 83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6 h 147" name="T13"/>
                <a:gd fmla="*/ 147 w 147" name="T14"/>
                <a:gd fmla="*/ 66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6 h 147" name="T21"/>
                <a:gd fmla="*/ 64 w 147" name="T22"/>
                <a:gd fmla="*/ 66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6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3 h 147" name="T35"/>
                <a:gd fmla="*/ 80 w 147" name="T36"/>
                <a:gd fmla="*/ 83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4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5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6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gdLst>
                <a:gd fmla="*/ 0 w 149" name="T0"/>
                <a:gd fmla="*/ 64 h 147" name="T1"/>
                <a:gd fmla="*/ 66 w 149" name="T2"/>
                <a:gd fmla="*/ 64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4 h 147" name="T9"/>
                <a:gd fmla="*/ 83 w 149" name="T10"/>
                <a:gd fmla="*/ 0 h 147" name="T11"/>
                <a:gd fmla="*/ 83 w 149" name="T12"/>
                <a:gd fmla="*/ 64 h 147" name="T13"/>
                <a:gd fmla="*/ 149 w 149" name="T14"/>
                <a:gd fmla="*/ 64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8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gdLst>
                <a:gd fmla="*/ 0 w 150" name="T0"/>
                <a:gd fmla="*/ 64 h 147" name="T1"/>
                <a:gd fmla="*/ 67 w 150" name="T2"/>
                <a:gd fmla="*/ 64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4 h 147" name="T9"/>
                <a:gd fmla="*/ 83 w 150" name="T10"/>
                <a:gd fmla="*/ 0 h 147" name="T11"/>
                <a:gd fmla="*/ 83 w 150" name="T12"/>
                <a:gd fmla="*/ 64 h 147" name="T13"/>
                <a:gd fmla="*/ 150 w 150" name="T14"/>
                <a:gd fmla="*/ 64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0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1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4 h 147" name="T13"/>
                <a:gd fmla="*/ 147 w 147" name="T14"/>
                <a:gd fmla="*/ 64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4 h 147" name="T21"/>
                <a:gd fmla="*/ 64 w 147" name="T22"/>
                <a:gd fmla="*/ 64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4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2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3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4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5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gdLst>
                <a:gd fmla="*/ 0 w 150" name="T0"/>
                <a:gd fmla="*/ 66 h 149" name="T1"/>
                <a:gd fmla="*/ 67 w 150" name="T2"/>
                <a:gd fmla="*/ 66 h 149" name="T3"/>
                <a:gd fmla="*/ 67 w 150" name="T4"/>
                <a:gd fmla="*/ 0 h 149" name="T5"/>
                <a:gd fmla="*/ 0 w 150" name="T6"/>
                <a:gd fmla="*/ 0 h 149" name="T7"/>
                <a:gd fmla="*/ 0 w 150" name="T8"/>
                <a:gd fmla="*/ 66 h 149" name="T9"/>
                <a:gd fmla="*/ 83 w 150" name="T10"/>
                <a:gd fmla="*/ 0 h 149" name="T11"/>
                <a:gd fmla="*/ 83 w 150" name="T12"/>
                <a:gd fmla="*/ 66 h 149" name="T13"/>
                <a:gd fmla="*/ 150 w 150" name="T14"/>
                <a:gd fmla="*/ 66 h 149" name="T15"/>
                <a:gd fmla="*/ 150 w 150" name="T16"/>
                <a:gd fmla="*/ 0 h 149" name="T17"/>
                <a:gd fmla="*/ 83 w 150" name="T18"/>
                <a:gd fmla="*/ 0 h 149" name="T19"/>
                <a:gd fmla="*/ 0 w 150" name="T20"/>
                <a:gd fmla="*/ 149 h 149" name="T21"/>
                <a:gd fmla="*/ 67 w 150" name="T22"/>
                <a:gd fmla="*/ 149 h 149" name="T23"/>
                <a:gd fmla="*/ 67 w 150" name="T24"/>
                <a:gd fmla="*/ 83 h 149" name="T25"/>
                <a:gd fmla="*/ 0 w 150" name="T26"/>
                <a:gd fmla="*/ 83 h 149" name="T27"/>
                <a:gd fmla="*/ 0 w 150" name="T28"/>
                <a:gd fmla="*/ 149 h 149" name="T29"/>
                <a:gd fmla="*/ 83 w 150" name="T30"/>
                <a:gd fmla="*/ 149 h 149" name="T31"/>
                <a:gd fmla="*/ 150 w 150" name="T32"/>
                <a:gd fmla="*/ 149 h 149" name="T33"/>
                <a:gd fmla="*/ 150 w 150" name="T34"/>
                <a:gd fmla="*/ 83 h 149" name="T35"/>
                <a:gd fmla="*/ 83 w 150" name="T36"/>
                <a:gd fmla="*/ 83 h 149" name="T37"/>
                <a:gd fmla="*/ 83 w 150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6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7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gdLst>
                <a:gd fmla="*/ 0 w 149" name="T0"/>
                <a:gd fmla="*/ 66 h 149" name="T1"/>
                <a:gd fmla="*/ 66 w 149" name="T2"/>
                <a:gd fmla="*/ 66 h 149" name="T3"/>
                <a:gd fmla="*/ 66 w 149" name="T4"/>
                <a:gd fmla="*/ 0 h 149" name="T5"/>
                <a:gd fmla="*/ 0 w 149" name="T6"/>
                <a:gd fmla="*/ 0 h 149" name="T7"/>
                <a:gd fmla="*/ 0 w 149" name="T8"/>
                <a:gd fmla="*/ 66 h 149" name="T9"/>
                <a:gd fmla="*/ 83 w 149" name="T10"/>
                <a:gd fmla="*/ 0 h 149" name="T11"/>
                <a:gd fmla="*/ 83 w 149" name="T12"/>
                <a:gd fmla="*/ 66 h 149" name="T13"/>
                <a:gd fmla="*/ 149 w 149" name="T14"/>
                <a:gd fmla="*/ 66 h 149" name="T15"/>
                <a:gd fmla="*/ 149 w 149" name="T16"/>
                <a:gd fmla="*/ 0 h 149" name="T17"/>
                <a:gd fmla="*/ 83 w 149" name="T18"/>
                <a:gd fmla="*/ 0 h 149" name="T19"/>
                <a:gd fmla="*/ 0 w 149" name="T20"/>
                <a:gd fmla="*/ 149 h 149" name="T21"/>
                <a:gd fmla="*/ 66 w 149" name="T22"/>
                <a:gd fmla="*/ 149 h 149" name="T23"/>
                <a:gd fmla="*/ 66 w 149" name="T24"/>
                <a:gd fmla="*/ 83 h 149" name="T25"/>
                <a:gd fmla="*/ 0 w 149" name="T26"/>
                <a:gd fmla="*/ 83 h 149" name="T27"/>
                <a:gd fmla="*/ 0 w 149" name="T28"/>
                <a:gd fmla="*/ 149 h 149" name="T29"/>
                <a:gd fmla="*/ 83 w 149" name="T30"/>
                <a:gd fmla="*/ 149 h 149" name="T31"/>
                <a:gd fmla="*/ 149 w 149" name="T32"/>
                <a:gd fmla="*/ 149 h 149" name="T33"/>
                <a:gd fmla="*/ 149 w 149" name="T34"/>
                <a:gd fmla="*/ 83 h 149" name="T35"/>
                <a:gd fmla="*/ 83 w 149" name="T36"/>
                <a:gd fmla="*/ 83 h 149" name="T37"/>
                <a:gd fmla="*/ 83 w 149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8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9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gdLst>
                <a:gd fmla="*/ 0 w 150" name="T0"/>
                <a:gd fmla="*/ 67 h 150" name="T1"/>
                <a:gd fmla="*/ 67 w 150" name="T2"/>
                <a:gd fmla="*/ 67 h 150" name="T3"/>
                <a:gd fmla="*/ 67 w 150" name="T4"/>
                <a:gd fmla="*/ 0 h 150" name="T5"/>
                <a:gd fmla="*/ 0 w 150" name="T6"/>
                <a:gd fmla="*/ 0 h 150" name="T7"/>
                <a:gd fmla="*/ 0 w 150" name="T8"/>
                <a:gd fmla="*/ 67 h 150" name="T9"/>
                <a:gd fmla="*/ 83 w 150" name="T10"/>
                <a:gd fmla="*/ 0 h 150" name="T11"/>
                <a:gd fmla="*/ 83 w 150" name="T12"/>
                <a:gd fmla="*/ 67 h 150" name="T13"/>
                <a:gd fmla="*/ 150 w 150" name="T14"/>
                <a:gd fmla="*/ 67 h 150" name="T15"/>
                <a:gd fmla="*/ 150 w 150" name="T16"/>
                <a:gd fmla="*/ 0 h 150" name="T17"/>
                <a:gd fmla="*/ 83 w 150" name="T18"/>
                <a:gd fmla="*/ 0 h 150" name="T19"/>
                <a:gd fmla="*/ 0 w 150" name="T20"/>
                <a:gd fmla="*/ 150 h 150" name="T21"/>
                <a:gd fmla="*/ 67 w 150" name="T22"/>
                <a:gd fmla="*/ 150 h 150" name="T23"/>
                <a:gd fmla="*/ 67 w 150" name="T24"/>
                <a:gd fmla="*/ 83 h 150" name="T25"/>
                <a:gd fmla="*/ 0 w 150" name="T26"/>
                <a:gd fmla="*/ 83 h 150" name="T27"/>
                <a:gd fmla="*/ 0 w 150" name="T28"/>
                <a:gd fmla="*/ 150 h 150" name="T29"/>
                <a:gd fmla="*/ 83 w 150" name="T30"/>
                <a:gd fmla="*/ 150 h 150" name="T31"/>
                <a:gd fmla="*/ 150 w 150" name="T32"/>
                <a:gd fmla="*/ 150 h 150" name="T33"/>
                <a:gd fmla="*/ 150 w 150" name="T34"/>
                <a:gd fmla="*/ 83 h 150" name="T35"/>
                <a:gd fmla="*/ 83 w 150" name="T36"/>
                <a:gd fmla="*/ 83 h 150" name="T37"/>
                <a:gd fmla="*/ 83 w 150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0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1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gdLst>
                <a:gd fmla="*/ 0 w 149" name="T0"/>
                <a:gd fmla="*/ 67 h 150" name="T1"/>
                <a:gd fmla="*/ 66 w 149" name="T2"/>
                <a:gd fmla="*/ 67 h 150" name="T3"/>
                <a:gd fmla="*/ 66 w 149" name="T4"/>
                <a:gd fmla="*/ 0 h 150" name="T5"/>
                <a:gd fmla="*/ 0 w 149" name="T6"/>
                <a:gd fmla="*/ 0 h 150" name="T7"/>
                <a:gd fmla="*/ 0 w 149" name="T8"/>
                <a:gd fmla="*/ 67 h 150" name="T9"/>
                <a:gd fmla="*/ 83 w 149" name="T10"/>
                <a:gd fmla="*/ 0 h 150" name="T11"/>
                <a:gd fmla="*/ 83 w 149" name="T12"/>
                <a:gd fmla="*/ 67 h 150" name="T13"/>
                <a:gd fmla="*/ 149 w 149" name="T14"/>
                <a:gd fmla="*/ 67 h 150" name="T15"/>
                <a:gd fmla="*/ 149 w 149" name="T16"/>
                <a:gd fmla="*/ 0 h 150" name="T17"/>
                <a:gd fmla="*/ 83 w 149" name="T18"/>
                <a:gd fmla="*/ 0 h 150" name="T19"/>
                <a:gd fmla="*/ 0 w 149" name="T20"/>
                <a:gd fmla="*/ 150 h 150" name="T21"/>
                <a:gd fmla="*/ 66 w 149" name="T22"/>
                <a:gd fmla="*/ 150 h 150" name="T23"/>
                <a:gd fmla="*/ 66 w 149" name="T24"/>
                <a:gd fmla="*/ 83 h 150" name="T25"/>
                <a:gd fmla="*/ 0 w 149" name="T26"/>
                <a:gd fmla="*/ 83 h 150" name="T27"/>
                <a:gd fmla="*/ 0 w 149" name="T28"/>
                <a:gd fmla="*/ 150 h 150" name="T29"/>
                <a:gd fmla="*/ 83 w 149" name="T30"/>
                <a:gd fmla="*/ 150 h 150" name="T31"/>
                <a:gd fmla="*/ 149 w 149" name="T32"/>
                <a:gd fmla="*/ 150 h 150" name="T33"/>
                <a:gd fmla="*/ 149 w 149" name="T34"/>
                <a:gd fmla="*/ 83 h 150" name="T35"/>
                <a:gd fmla="*/ 83 w 149" name="T36"/>
                <a:gd fmla="*/ 83 h 150" name="T37"/>
                <a:gd fmla="*/ 83 w 149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2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3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4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5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6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7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gdLst>
                <a:gd fmla="*/ 173 w 173" name="T0"/>
                <a:gd fmla="*/ 64 h 173" name="T1"/>
                <a:gd fmla="*/ 109 w 173" name="T2"/>
                <a:gd fmla="*/ 64 h 173" name="T3"/>
                <a:gd fmla="*/ 109 w 173" name="T4"/>
                <a:gd fmla="*/ 0 h 173" name="T5"/>
                <a:gd fmla="*/ 64 w 173" name="T6"/>
                <a:gd fmla="*/ 0 h 173" name="T7"/>
                <a:gd fmla="*/ 64 w 173" name="T8"/>
                <a:gd fmla="*/ 64 h 173" name="T9"/>
                <a:gd fmla="*/ 0 w 173" name="T10"/>
                <a:gd fmla="*/ 64 h 173" name="T11"/>
                <a:gd fmla="*/ 0 w 173" name="T12"/>
                <a:gd fmla="*/ 109 h 173" name="T13"/>
                <a:gd fmla="*/ 64 w 173" name="T14"/>
                <a:gd fmla="*/ 109 h 173" name="T15"/>
                <a:gd fmla="*/ 64 w 173" name="T16"/>
                <a:gd fmla="*/ 173 h 173" name="T17"/>
                <a:gd fmla="*/ 109 w 173" name="T18"/>
                <a:gd fmla="*/ 173 h 173" name="T19"/>
                <a:gd fmla="*/ 109 w 173" name="T20"/>
                <a:gd fmla="*/ 109 h 173" name="T21"/>
                <a:gd fmla="*/ 173 w 173" name="T22"/>
                <a:gd fmla="*/ 109 h 173" name="T23"/>
                <a:gd fmla="*/ 173 w 173" name="T24"/>
                <a:gd fmla="*/ 64 h 17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3" w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56"/>
          <p:cNvGrpSpPr>
            <a:grpSpLocks noChangeAspect="1"/>
          </p:cNvGrpSpPr>
          <p:nvPr/>
        </p:nvGrpSpPr>
        <p:grpSpPr>
          <a:xfrm>
            <a:off x="8389900" y="4332329"/>
            <a:ext cx="773175" cy="789798"/>
            <a:chOff x="220" y="1544"/>
            <a:chExt cx="1535" cy="1568"/>
          </a:xfrm>
        </p:grpSpPr>
        <p:sp>
          <p:nvSpPr>
            <p:cNvPr id="259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0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1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2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3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gdLst>
                <a:gd fmla="*/ 0 w 96" name="T0"/>
                <a:gd fmla="*/ 0 h 109" name="T1"/>
                <a:gd fmla="*/ 0 w 96" name="T2"/>
                <a:gd fmla="*/ 109 h 109" name="T3"/>
                <a:gd fmla="*/ 96 w 96" name="T4"/>
                <a:gd fmla="*/ 109 h 109" name="T5"/>
                <a:gd fmla="*/ 96 w 96" name="T6"/>
                <a:gd fmla="*/ 0 h 109" name="T7"/>
                <a:gd fmla="*/ 0 w 96" name="T8"/>
                <a:gd fmla="*/ 0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96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7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9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1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7 h 147" name="T13"/>
                <a:gd fmla="*/ 147 w 147" name="T14"/>
                <a:gd fmla="*/ 67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7 h 147" name="T21"/>
                <a:gd fmla="*/ 64 w 147" name="T22"/>
                <a:gd fmla="*/ 67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7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5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gdLst>
                <a:gd fmla="*/ 0 w 149" name="T0"/>
                <a:gd fmla="*/ 66 h 147" name="T1"/>
                <a:gd fmla="*/ 66 w 149" name="T2"/>
                <a:gd fmla="*/ 66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6 h 147" name="T9"/>
                <a:gd fmla="*/ 83 w 149" name="T10"/>
                <a:gd fmla="*/ 0 h 147" name="T11"/>
                <a:gd fmla="*/ 83 w 149" name="T12"/>
                <a:gd fmla="*/ 66 h 147" name="T13"/>
                <a:gd fmla="*/ 149 w 149" name="T14"/>
                <a:gd fmla="*/ 66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3 h 147" name="T25"/>
                <a:gd fmla="*/ 0 w 149" name="T26"/>
                <a:gd fmla="*/ 83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3 h 147" name="T35"/>
                <a:gd fmla="*/ 83 w 149" name="T36"/>
                <a:gd fmla="*/ 83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9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gdLst>
                <a:gd fmla="*/ 0 w 150" name="T0"/>
                <a:gd fmla="*/ 66 h 147" name="T1"/>
                <a:gd fmla="*/ 67 w 150" name="T2"/>
                <a:gd fmla="*/ 66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6 h 147" name="T9"/>
                <a:gd fmla="*/ 83 w 150" name="T10"/>
                <a:gd fmla="*/ 0 h 147" name="T11"/>
                <a:gd fmla="*/ 83 w 150" name="T12"/>
                <a:gd fmla="*/ 66 h 147" name="T13"/>
                <a:gd fmla="*/ 150 w 150" name="T14"/>
                <a:gd fmla="*/ 66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3 h 147" name="T25"/>
                <a:gd fmla="*/ 0 w 150" name="T26"/>
                <a:gd fmla="*/ 83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3 h 147" name="T35"/>
                <a:gd fmla="*/ 83 w 150" name="T36"/>
                <a:gd fmla="*/ 83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3 h 147" name="T5"/>
                <a:gd fmla="*/ 0 w 147" name="T6"/>
                <a:gd fmla="*/ 83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6 h 147" name="T13"/>
                <a:gd fmla="*/ 147 w 147" name="T14"/>
                <a:gd fmla="*/ 66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6 h 147" name="T21"/>
                <a:gd fmla="*/ 64 w 147" name="T22"/>
                <a:gd fmla="*/ 66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6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3 h 147" name="T35"/>
                <a:gd fmla="*/ 80 w 147" name="T36"/>
                <a:gd fmla="*/ 83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3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gdLst>
                <a:gd fmla="*/ 0 w 149" name="T0"/>
                <a:gd fmla="*/ 64 h 147" name="T1"/>
                <a:gd fmla="*/ 66 w 149" name="T2"/>
                <a:gd fmla="*/ 64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4 h 147" name="T9"/>
                <a:gd fmla="*/ 83 w 149" name="T10"/>
                <a:gd fmla="*/ 0 h 147" name="T11"/>
                <a:gd fmla="*/ 83 w 149" name="T12"/>
                <a:gd fmla="*/ 64 h 147" name="T13"/>
                <a:gd fmla="*/ 149 w 149" name="T14"/>
                <a:gd fmla="*/ 64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7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gdLst>
                <a:gd fmla="*/ 0 w 150" name="T0"/>
                <a:gd fmla="*/ 64 h 147" name="T1"/>
                <a:gd fmla="*/ 67 w 150" name="T2"/>
                <a:gd fmla="*/ 64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4 h 147" name="T9"/>
                <a:gd fmla="*/ 83 w 150" name="T10"/>
                <a:gd fmla="*/ 0 h 147" name="T11"/>
                <a:gd fmla="*/ 83 w 150" name="T12"/>
                <a:gd fmla="*/ 64 h 147" name="T13"/>
                <a:gd fmla="*/ 150 w 150" name="T14"/>
                <a:gd fmla="*/ 64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4 h 147" name="T13"/>
                <a:gd fmla="*/ 147 w 147" name="T14"/>
                <a:gd fmla="*/ 64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4 h 147" name="T21"/>
                <a:gd fmla="*/ 64 w 147" name="T22"/>
                <a:gd fmla="*/ 64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4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1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gdLst>
                <a:gd fmla="*/ 0 w 150" name="T0"/>
                <a:gd fmla="*/ 66 h 149" name="T1"/>
                <a:gd fmla="*/ 67 w 150" name="T2"/>
                <a:gd fmla="*/ 66 h 149" name="T3"/>
                <a:gd fmla="*/ 67 w 150" name="T4"/>
                <a:gd fmla="*/ 0 h 149" name="T5"/>
                <a:gd fmla="*/ 0 w 150" name="T6"/>
                <a:gd fmla="*/ 0 h 149" name="T7"/>
                <a:gd fmla="*/ 0 w 150" name="T8"/>
                <a:gd fmla="*/ 66 h 149" name="T9"/>
                <a:gd fmla="*/ 83 w 150" name="T10"/>
                <a:gd fmla="*/ 0 h 149" name="T11"/>
                <a:gd fmla="*/ 83 w 150" name="T12"/>
                <a:gd fmla="*/ 66 h 149" name="T13"/>
                <a:gd fmla="*/ 150 w 150" name="T14"/>
                <a:gd fmla="*/ 66 h 149" name="T15"/>
                <a:gd fmla="*/ 150 w 150" name="T16"/>
                <a:gd fmla="*/ 0 h 149" name="T17"/>
                <a:gd fmla="*/ 83 w 150" name="T18"/>
                <a:gd fmla="*/ 0 h 149" name="T19"/>
                <a:gd fmla="*/ 0 w 150" name="T20"/>
                <a:gd fmla="*/ 149 h 149" name="T21"/>
                <a:gd fmla="*/ 67 w 150" name="T22"/>
                <a:gd fmla="*/ 149 h 149" name="T23"/>
                <a:gd fmla="*/ 67 w 150" name="T24"/>
                <a:gd fmla="*/ 83 h 149" name="T25"/>
                <a:gd fmla="*/ 0 w 150" name="T26"/>
                <a:gd fmla="*/ 83 h 149" name="T27"/>
                <a:gd fmla="*/ 0 w 150" name="T28"/>
                <a:gd fmla="*/ 149 h 149" name="T29"/>
                <a:gd fmla="*/ 83 w 150" name="T30"/>
                <a:gd fmla="*/ 149 h 149" name="T31"/>
                <a:gd fmla="*/ 150 w 150" name="T32"/>
                <a:gd fmla="*/ 149 h 149" name="T33"/>
                <a:gd fmla="*/ 150 w 150" name="T34"/>
                <a:gd fmla="*/ 83 h 149" name="T35"/>
                <a:gd fmla="*/ 83 w 150" name="T36"/>
                <a:gd fmla="*/ 83 h 149" name="T37"/>
                <a:gd fmla="*/ 83 w 150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5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gdLst>
                <a:gd fmla="*/ 0 w 149" name="T0"/>
                <a:gd fmla="*/ 66 h 149" name="T1"/>
                <a:gd fmla="*/ 66 w 149" name="T2"/>
                <a:gd fmla="*/ 66 h 149" name="T3"/>
                <a:gd fmla="*/ 66 w 149" name="T4"/>
                <a:gd fmla="*/ 0 h 149" name="T5"/>
                <a:gd fmla="*/ 0 w 149" name="T6"/>
                <a:gd fmla="*/ 0 h 149" name="T7"/>
                <a:gd fmla="*/ 0 w 149" name="T8"/>
                <a:gd fmla="*/ 66 h 149" name="T9"/>
                <a:gd fmla="*/ 83 w 149" name="T10"/>
                <a:gd fmla="*/ 0 h 149" name="T11"/>
                <a:gd fmla="*/ 83 w 149" name="T12"/>
                <a:gd fmla="*/ 66 h 149" name="T13"/>
                <a:gd fmla="*/ 149 w 149" name="T14"/>
                <a:gd fmla="*/ 66 h 149" name="T15"/>
                <a:gd fmla="*/ 149 w 149" name="T16"/>
                <a:gd fmla="*/ 0 h 149" name="T17"/>
                <a:gd fmla="*/ 83 w 149" name="T18"/>
                <a:gd fmla="*/ 0 h 149" name="T19"/>
                <a:gd fmla="*/ 0 w 149" name="T20"/>
                <a:gd fmla="*/ 149 h 149" name="T21"/>
                <a:gd fmla="*/ 66 w 149" name="T22"/>
                <a:gd fmla="*/ 149 h 149" name="T23"/>
                <a:gd fmla="*/ 66 w 149" name="T24"/>
                <a:gd fmla="*/ 83 h 149" name="T25"/>
                <a:gd fmla="*/ 0 w 149" name="T26"/>
                <a:gd fmla="*/ 83 h 149" name="T27"/>
                <a:gd fmla="*/ 0 w 149" name="T28"/>
                <a:gd fmla="*/ 149 h 149" name="T29"/>
                <a:gd fmla="*/ 83 w 149" name="T30"/>
                <a:gd fmla="*/ 149 h 149" name="T31"/>
                <a:gd fmla="*/ 149 w 149" name="T32"/>
                <a:gd fmla="*/ 149 h 149" name="T33"/>
                <a:gd fmla="*/ 149 w 149" name="T34"/>
                <a:gd fmla="*/ 83 h 149" name="T35"/>
                <a:gd fmla="*/ 83 w 149" name="T36"/>
                <a:gd fmla="*/ 83 h 149" name="T37"/>
                <a:gd fmla="*/ 83 w 149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gdLst>
                <a:gd fmla="*/ 0 w 150" name="T0"/>
                <a:gd fmla="*/ 67 h 150" name="T1"/>
                <a:gd fmla="*/ 67 w 150" name="T2"/>
                <a:gd fmla="*/ 67 h 150" name="T3"/>
                <a:gd fmla="*/ 67 w 150" name="T4"/>
                <a:gd fmla="*/ 0 h 150" name="T5"/>
                <a:gd fmla="*/ 0 w 150" name="T6"/>
                <a:gd fmla="*/ 0 h 150" name="T7"/>
                <a:gd fmla="*/ 0 w 150" name="T8"/>
                <a:gd fmla="*/ 67 h 150" name="T9"/>
                <a:gd fmla="*/ 83 w 150" name="T10"/>
                <a:gd fmla="*/ 0 h 150" name="T11"/>
                <a:gd fmla="*/ 83 w 150" name="T12"/>
                <a:gd fmla="*/ 67 h 150" name="T13"/>
                <a:gd fmla="*/ 150 w 150" name="T14"/>
                <a:gd fmla="*/ 67 h 150" name="T15"/>
                <a:gd fmla="*/ 150 w 150" name="T16"/>
                <a:gd fmla="*/ 0 h 150" name="T17"/>
                <a:gd fmla="*/ 83 w 150" name="T18"/>
                <a:gd fmla="*/ 0 h 150" name="T19"/>
                <a:gd fmla="*/ 0 w 150" name="T20"/>
                <a:gd fmla="*/ 150 h 150" name="T21"/>
                <a:gd fmla="*/ 67 w 150" name="T22"/>
                <a:gd fmla="*/ 150 h 150" name="T23"/>
                <a:gd fmla="*/ 67 w 150" name="T24"/>
                <a:gd fmla="*/ 83 h 150" name="T25"/>
                <a:gd fmla="*/ 0 w 150" name="T26"/>
                <a:gd fmla="*/ 83 h 150" name="T27"/>
                <a:gd fmla="*/ 0 w 150" name="T28"/>
                <a:gd fmla="*/ 150 h 150" name="T29"/>
                <a:gd fmla="*/ 83 w 150" name="T30"/>
                <a:gd fmla="*/ 150 h 150" name="T31"/>
                <a:gd fmla="*/ 150 w 150" name="T32"/>
                <a:gd fmla="*/ 150 h 150" name="T33"/>
                <a:gd fmla="*/ 150 w 150" name="T34"/>
                <a:gd fmla="*/ 83 h 150" name="T35"/>
                <a:gd fmla="*/ 83 w 150" name="T36"/>
                <a:gd fmla="*/ 83 h 150" name="T37"/>
                <a:gd fmla="*/ 83 w 150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gdLst>
                <a:gd fmla="*/ 0 w 149" name="T0"/>
                <a:gd fmla="*/ 67 h 150" name="T1"/>
                <a:gd fmla="*/ 66 w 149" name="T2"/>
                <a:gd fmla="*/ 67 h 150" name="T3"/>
                <a:gd fmla="*/ 66 w 149" name="T4"/>
                <a:gd fmla="*/ 0 h 150" name="T5"/>
                <a:gd fmla="*/ 0 w 149" name="T6"/>
                <a:gd fmla="*/ 0 h 150" name="T7"/>
                <a:gd fmla="*/ 0 w 149" name="T8"/>
                <a:gd fmla="*/ 67 h 150" name="T9"/>
                <a:gd fmla="*/ 83 w 149" name="T10"/>
                <a:gd fmla="*/ 0 h 150" name="T11"/>
                <a:gd fmla="*/ 83 w 149" name="T12"/>
                <a:gd fmla="*/ 67 h 150" name="T13"/>
                <a:gd fmla="*/ 149 w 149" name="T14"/>
                <a:gd fmla="*/ 67 h 150" name="T15"/>
                <a:gd fmla="*/ 149 w 149" name="T16"/>
                <a:gd fmla="*/ 0 h 150" name="T17"/>
                <a:gd fmla="*/ 83 w 149" name="T18"/>
                <a:gd fmla="*/ 0 h 150" name="T19"/>
                <a:gd fmla="*/ 0 w 149" name="T20"/>
                <a:gd fmla="*/ 150 h 150" name="T21"/>
                <a:gd fmla="*/ 66 w 149" name="T22"/>
                <a:gd fmla="*/ 150 h 150" name="T23"/>
                <a:gd fmla="*/ 66 w 149" name="T24"/>
                <a:gd fmla="*/ 83 h 150" name="T25"/>
                <a:gd fmla="*/ 0 w 149" name="T26"/>
                <a:gd fmla="*/ 83 h 150" name="T27"/>
                <a:gd fmla="*/ 0 w 149" name="T28"/>
                <a:gd fmla="*/ 150 h 150" name="T29"/>
                <a:gd fmla="*/ 83 w 149" name="T30"/>
                <a:gd fmla="*/ 150 h 150" name="T31"/>
                <a:gd fmla="*/ 149 w 149" name="T32"/>
                <a:gd fmla="*/ 150 h 150" name="T33"/>
                <a:gd fmla="*/ 149 w 149" name="T34"/>
                <a:gd fmla="*/ 83 h 150" name="T35"/>
                <a:gd fmla="*/ 83 w 149" name="T36"/>
                <a:gd fmla="*/ 83 h 150" name="T37"/>
                <a:gd fmla="*/ 83 w 149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gdLst>
                <a:gd fmla="*/ 173 w 173" name="T0"/>
                <a:gd fmla="*/ 64 h 173" name="T1"/>
                <a:gd fmla="*/ 109 w 173" name="T2"/>
                <a:gd fmla="*/ 64 h 173" name="T3"/>
                <a:gd fmla="*/ 109 w 173" name="T4"/>
                <a:gd fmla="*/ 0 h 173" name="T5"/>
                <a:gd fmla="*/ 64 w 173" name="T6"/>
                <a:gd fmla="*/ 0 h 173" name="T7"/>
                <a:gd fmla="*/ 64 w 173" name="T8"/>
                <a:gd fmla="*/ 64 h 173" name="T9"/>
                <a:gd fmla="*/ 0 w 173" name="T10"/>
                <a:gd fmla="*/ 64 h 173" name="T11"/>
                <a:gd fmla="*/ 0 w 173" name="T12"/>
                <a:gd fmla="*/ 109 h 173" name="T13"/>
                <a:gd fmla="*/ 64 w 173" name="T14"/>
                <a:gd fmla="*/ 109 h 173" name="T15"/>
                <a:gd fmla="*/ 64 w 173" name="T16"/>
                <a:gd fmla="*/ 173 h 173" name="T17"/>
                <a:gd fmla="*/ 109 w 173" name="T18"/>
                <a:gd fmla="*/ 173 h 173" name="T19"/>
                <a:gd fmla="*/ 109 w 173" name="T20"/>
                <a:gd fmla="*/ 109 h 173" name="T21"/>
                <a:gd fmla="*/ 173 w 173" name="T22"/>
                <a:gd fmla="*/ 109 h 173" name="T23"/>
                <a:gd fmla="*/ 173 w 173" name="T24"/>
                <a:gd fmla="*/ 64 h 17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3" w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3058" l="66460"/>
          <a:stretch>
            <a:fillRect/>
          </a:stretch>
        </p:blipFill>
        <p:spPr>
          <a:xfrm>
            <a:off x="251520" y="890303"/>
            <a:ext cx="3456384" cy="4633775"/>
          </a:xfrm>
          <a:prstGeom prst="rect">
            <a:avLst/>
          </a:prstGeom>
        </p:spPr>
      </p:pic>
      <p:grpSp>
        <p:nvGrpSpPr>
          <p:cNvPr id="306" name="Group 34"/>
          <p:cNvGrpSpPr>
            <a:grpSpLocks noChangeAspect="1"/>
          </p:cNvGrpSpPr>
          <p:nvPr/>
        </p:nvGrpSpPr>
        <p:grpSpPr>
          <a:xfrm rot="1515722">
            <a:off x="883844" y="411639"/>
            <a:ext cx="418150" cy="357362"/>
            <a:chOff x="2653" y="1425"/>
            <a:chExt cx="454" cy="388"/>
          </a:xfrm>
          <a:solidFill>
            <a:srgbClr val="EF4343">
              <a:alpha val="20000"/>
            </a:srgbClr>
          </a:solidFill>
        </p:grpSpPr>
        <p:sp>
          <p:nvSpPr>
            <p:cNvPr id="307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gdLst>
                <a:gd fmla="*/ 175 w 189" name="T0"/>
                <a:gd fmla="*/ 0 h 140" name="T1"/>
                <a:gd fmla="*/ 14 w 189" name="T2"/>
                <a:gd fmla="*/ 0 h 140" name="T3"/>
                <a:gd fmla="*/ 0 w 189" name="T4"/>
                <a:gd fmla="*/ 14 h 140" name="T5"/>
                <a:gd fmla="*/ 0 w 189" name="T6"/>
                <a:gd fmla="*/ 126 h 140" name="T7"/>
                <a:gd fmla="*/ 14 w 189" name="T8"/>
                <a:gd fmla="*/ 140 h 140" name="T9"/>
                <a:gd fmla="*/ 175 w 189" name="T10"/>
                <a:gd fmla="*/ 140 h 140" name="T11"/>
                <a:gd fmla="*/ 189 w 189" name="T12"/>
                <a:gd fmla="*/ 126 h 140" name="T13"/>
                <a:gd fmla="*/ 189 w 189" name="T14"/>
                <a:gd fmla="*/ 14 h 140" name="T15"/>
                <a:gd fmla="*/ 175 w 189" name="T16"/>
                <a:gd fmla="*/ 0 h 140" name="T17"/>
                <a:gd fmla="*/ 94 w 189" name="T18"/>
                <a:gd fmla="*/ 118 h 140" name="T19"/>
                <a:gd fmla="*/ 46 w 189" name="T20"/>
                <a:gd fmla="*/ 70 h 140" name="T21"/>
                <a:gd fmla="*/ 94 w 189" name="T22"/>
                <a:gd fmla="*/ 22 h 140" name="T23"/>
                <a:gd fmla="*/ 143 w 189" name="T24"/>
                <a:gd fmla="*/ 70 h 140" name="T25"/>
                <a:gd fmla="*/ 94 w 189" name="T26"/>
                <a:gd fmla="*/ 118 h 14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0" w="189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8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gdLst>
                <a:gd fmla="*/ 54 w 56" name="T0"/>
                <a:gd fmla="*/ 20 h 56" name="T1"/>
                <a:gd fmla="*/ 37 w 56" name="T2"/>
                <a:gd fmla="*/ 20 h 56" name="T3"/>
                <a:gd fmla="*/ 37 w 56" name="T4"/>
                <a:gd fmla="*/ 3 h 56" name="T5"/>
                <a:gd fmla="*/ 34 w 56" name="T6"/>
                <a:gd fmla="*/ 0 h 56" name="T7"/>
                <a:gd fmla="*/ 23 w 56" name="T8"/>
                <a:gd fmla="*/ 0 h 56" name="T9"/>
                <a:gd fmla="*/ 20 w 56" name="T10"/>
                <a:gd fmla="*/ 3 h 56" name="T11"/>
                <a:gd fmla="*/ 20 w 56" name="T12"/>
                <a:gd fmla="*/ 20 h 56" name="T13"/>
                <a:gd fmla="*/ 3 w 56" name="T14"/>
                <a:gd fmla="*/ 20 h 56" name="T15"/>
                <a:gd fmla="*/ 0 w 56" name="T16"/>
                <a:gd fmla="*/ 23 h 56" name="T17"/>
                <a:gd fmla="*/ 0 w 56" name="T18"/>
                <a:gd fmla="*/ 33 h 56" name="T19"/>
                <a:gd fmla="*/ 3 w 56" name="T20"/>
                <a:gd fmla="*/ 36 h 56" name="T21"/>
                <a:gd fmla="*/ 20 w 56" name="T22"/>
                <a:gd fmla="*/ 36 h 56" name="T23"/>
                <a:gd fmla="*/ 20 w 56" name="T24"/>
                <a:gd fmla="*/ 53 h 56" name="T25"/>
                <a:gd fmla="*/ 23 w 56" name="T26"/>
                <a:gd fmla="*/ 56 h 56" name="T27"/>
                <a:gd fmla="*/ 34 w 56" name="T28"/>
                <a:gd fmla="*/ 56 h 56" name="T29"/>
                <a:gd fmla="*/ 37 w 56" name="T30"/>
                <a:gd fmla="*/ 53 h 56" name="T31"/>
                <a:gd fmla="*/ 37 w 56" name="T32"/>
                <a:gd fmla="*/ 36 h 56" name="T33"/>
                <a:gd fmla="*/ 54 w 56" name="T34"/>
                <a:gd fmla="*/ 36 h 56" name="T35"/>
                <a:gd fmla="*/ 56 w 56" name="T36"/>
                <a:gd fmla="*/ 33 h 56" name="T37"/>
                <a:gd fmla="*/ 56 w 56" name="T38"/>
                <a:gd fmla="*/ 23 h 56" name="T39"/>
                <a:gd fmla="*/ 54 w 56" name="T40"/>
                <a:gd fmla="*/ 20 h 5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6" w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gdLst>
                <a:gd fmla="*/ 10 w 62" name="T0"/>
                <a:gd fmla="*/ 9 h 15" name="T1"/>
                <a:gd fmla="*/ 53 w 62" name="T2"/>
                <a:gd fmla="*/ 9 h 15" name="T3"/>
                <a:gd fmla="*/ 53 w 62" name="T4"/>
                <a:gd fmla="*/ 15 h 15" name="T5"/>
                <a:gd fmla="*/ 62 w 62" name="T6"/>
                <a:gd fmla="*/ 15 h 15" name="T7"/>
                <a:gd fmla="*/ 62 w 62" name="T8"/>
                <a:gd fmla="*/ 5 h 15" name="T9"/>
                <a:gd fmla="*/ 58 w 62" name="T10"/>
                <a:gd fmla="*/ 0 h 15" name="T11"/>
                <a:gd fmla="*/ 5 w 62" name="T12"/>
                <a:gd fmla="*/ 0 h 15" name="T13"/>
                <a:gd fmla="*/ 0 w 62" name="T14"/>
                <a:gd fmla="*/ 5 h 15" name="T15"/>
                <a:gd fmla="*/ 0 w 62" name="T16"/>
                <a:gd fmla="*/ 15 h 15" name="T17"/>
                <a:gd fmla="*/ 10 w 62" name="T18"/>
                <a:gd fmla="*/ 15 h 15" name="T19"/>
                <a:gd fmla="*/ 10 w 62" name="T20"/>
                <a:gd fmla="*/ 9 h 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" w="62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62" name="Group 40"/>
          <p:cNvGrpSpPr>
            <a:grpSpLocks noChangeAspect="1"/>
          </p:cNvGrpSpPr>
          <p:nvPr/>
        </p:nvGrpSpPr>
        <p:grpSpPr>
          <a:xfrm rot="1375787">
            <a:off x="3059832" y="4011910"/>
            <a:ext cx="784663" cy="587747"/>
            <a:chOff x="2368" y="1940"/>
            <a:chExt cx="522" cy="391"/>
          </a:xfrm>
          <a:solidFill>
            <a:srgbClr val="EF4343">
              <a:alpha val="20000"/>
            </a:srgbClr>
          </a:solidFill>
        </p:grpSpPr>
        <p:sp>
          <p:nvSpPr>
            <p:cNvPr id="363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gdLst>
                <a:gd fmla="*/ 205 w 218" name="T0"/>
                <a:gd fmla="*/ 0 h 107" name="T1"/>
                <a:gd fmla="*/ 41 w 218" name="T2"/>
                <a:gd fmla="*/ 0 h 107" name="T3"/>
                <a:gd fmla="*/ 24 w 218" name="T4"/>
                <a:gd fmla="*/ 11 h 107" name="T5"/>
                <a:gd fmla="*/ 2 w 218" name="T6"/>
                <a:gd fmla="*/ 97 h 107" name="T7"/>
                <a:gd fmla="*/ 13 w 218" name="T8"/>
                <a:gd fmla="*/ 107 h 107" name="T9"/>
                <a:gd fmla="*/ 178 w 218" name="T10"/>
                <a:gd fmla="*/ 107 h 107" name="T11"/>
                <a:gd fmla="*/ 195 w 218" name="T12"/>
                <a:gd fmla="*/ 97 h 107" name="T13"/>
                <a:gd fmla="*/ 217 w 218" name="T14"/>
                <a:gd fmla="*/ 11 h 107" name="T15"/>
                <a:gd fmla="*/ 205 w 218" name="T16"/>
                <a:gd fmla="*/ 0 h 107" name="T17"/>
                <a:gd fmla="*/ 144 w 218" name="T18"/>
                <a:gd fmla="*/ 54 h 107" name="T19"/>
                <a:gd fmla="*/ 103 w 218" name="T20"/>
                <a:gd fmla="*/ 91 h 107" name="T21"/>
                <a:gd fmla="*/ 74 w 218" name="T22"/>
                <a:gd fmla="*/ 54 h 107" name="T23"/>
                <a:gd fmla="*/ 116 w 218" name="T24"/>
                <a:gd fmla="*/ 17 h 107" name="T25"/>
                <a:gd fmla="*/ 144 w 218" name="T26"/>
                <a:gd fmla="*/ 54 h 10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7" w="218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64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gdLst>
                <a:gd fmla="*/ 48 w 50" name="T0"/>
                <a:gd fmla="*/ 16 h 43" name="T1"/>
                <a:gd fmla="*/ 34 w 50" name="T2"/>
                <a:gd fmla="*/ 16 h 43" name="T3"/>
                <a:gd fmla="*/ 36 w 50" name="T4"/>
                <a:gd fmla="*/ 3 h 43" name="T5"/>
                <a:gd fmla="*/ 34 w 50" name="T6"/>
                <a:gd fmla="*/ 0 h 43" name="T7"/>
                <a:gd fmla="*/ 25 w 50" name="T8"/>
                <a:gd fmla="*/ 0 h 43" name="T9"/>
                <a:gd fmla="*/ 22 w 50" name="T10"/>
                <a:gd fmla="*/ 3 h 43" name="T11"/>
                <a:gd fmla="*/ 20 w 50" name="T12"/>
                <a:gd fmla="*/ 16 h 43" name="T13"/>
                <a:gd fmla="*/ 5 w 50" name="T14"/>
                <a:gd fmla="*/ 16 h 43" name="T15"/>
                <a:gd fmla="*/ 2 w 50" name="T16"/>
                <a:gd fmla="*/ 18 h 43" name="T17"/>
                <a:gd fmla="*/ 1 w 50" name="T18"/>
                <a:gd fmla="*/ 26 h 43" name="T19"/>
                <a:gd fmla="*/ 3 w 50" name="T20"/>
                <a:gd fmla="*/ 28 h 43" name="T21"/>
                <a:gd fmla="*/ 17 w 50" name="T22"/>
                <a:gd fmla="*/ 28 h 43" name="T23"/>
                <a:gd fmla="*/ 14 w 50" name="T24"/>
                <a:gd fmla="*/ 41 h 43" name="T25"/>
                <a:gd fmla="*/ 16 w 50" name="T26"/>
                <a:gd fmla="*/ 43 h 43" name="T27"/>
                <a:gd fmla="*/ 25 w 50" name="T28"/>
                <a:gd fmla="*/ 43 h 43" name="T29"/>
                <a:gd fmla="*/ 28 w 50" name="T30"/>
                <a:gd fmla="*/ 41 h 43" name="T31"/>
                <a:gd fmla="*/ 31 w 50" name="T32"/>
                <a:gd fmla="*/ 28 h 43" name="T33"/>
                <a:gd fmla="*/ 45 w 50" name="T34"/>
                <a:gd fmla="*/ 28 h 43" name="T35"/>
                <a:gd fmla="*/ 48 w 50" name="T36"/>
                <a:gd fmla="*/ 26 h 43" name="T37"/>
                <a:gd fmla="*/ 50 w 50" name="T38"/>
                <a:gd fmla="*/ 18 h 43" name="T39"/>
                <a:gd fmla="*/ 48 w 50" name="T40"/>
                <a:gd fmla="*/ 16 h 4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3" w="50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65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gdLst>
                <a:gd fmla="*/ 39 w 194" name="T0"/>
                <a:gd fmla="*/ 46 h 111" name="T1"/>
                <a:gd fmla="*/ 194 w 194" name="T2"/>
                <a:gd fmla="*/ 46 h 111" name="T3"/>
                <a:gd fmla="*/ 194 w 194" name="T4"/>
                <a:gd fmla="*/ 39 h 111" name="T5"/>
                <a:gd fmla="*/ 178 w 194" name="T6"/>
                <a:gd fmla="*/ 23 h 111" name="T7"/>
                <a:gd fmla="*/ 77 w 194" name="T8"/>
                <a:gd fmla="*/ 23 h 111" name="T9"/>
                <a:gd fmla="*/ 77 w 194" name="T10"/>
                <a:gd fmla="*/ 16 h 111" name="T11"/>
                <a:gd fmla="*/ 61 w 194" name="T12"/>
                <a:gd fmla="*/ 0 h 111" name="T13"/>
                <a:gd fmla="*/ 30 w 194" name="T14"/>
                <a:gd fmla="*/ 0 h 111" name="T15"/>
                <a:gd fmla="*/ 14 w 194" name="T16"/>
                <a:gd fmla="*/ 16 h 111" name="T17"/>
                <a:gd fmla="*/ 14 w 194" name="T18"/>
                <a:gd fmla="*/ 23 h 111" name="T19"/>
                <a:gd fmla="*/ 0 w 194" name="T20"/>
                <a:gd fmla="*/ 39 h 111" name="T21"/>
                <a:gd fmla="*/ 0 w 194" name="T22"/>
                <a:gd fmla="*/ 111 h 111" name="T23"/>
                <a:gd fmla="*/ 12 w 194" name="T24"/>
                <a:gd fmla="*/ 64 h 111" name="T25"/>
                <a:gd fmla="*/ 39 w 194" name="T26"/>
                <a:gd fmla="*/ 46 h 1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0" w="194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2373082959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 fill="hold" id="14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 fill="hold" id="15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1" presetSubtype="0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 tmFilter="0,0; .5, 1; 1, 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3" presetSubtype="16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3" presetSubtype="16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23" presetSubtype="32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5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6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8" nodeType="withEffect" presetClass="exit" presetID="23" presetSubtype="32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9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3" presetSubtype="16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1" presetSubtype="0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 tmFilter="0,0; .5, 1; 1, 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3"/>
      <p:bldP grpId="0" spid="313"/>
      <p:bldP grpId="0" spid="204"/>
      <p:bldP grpId="0" spid="20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014683" y="1484068"/>
            <a:ext cx="4455940" cy="2677600"/>
            <a:chOff x="3049503" y="1563638"/>
            <a:chExt cx="4628464" cy="2780309"/>
          </a:xfrm>
        </p:grpSpPr>
        <p:sp>
          <p:nvSpPr>
            <p:cNvPr id="10" name="Freeform 319"/>
            <p:cNvSpPr/>
            <p:nvPr/>
          </p:nvSpPr>
          <p:spPr bwMode="auto">
            <a:xfrm>
              <a:off x="4032153" y="2335759"/>
              <a:ext cx="2008188" cy="2008188"/>
            </a:xfrm>
            <a:custGeom>
              <a:gdLst>
                <a:gd fmla="*/ 2147483646 w 318" name="T0"/>
                <a:gd fmla="*/ 0 h 318" name="T1"/>
                <a:gd fmla="*/ 2147483646 w 318" name="T2"/>
                <a:gd fmla="*/ 2147483646 h 318" name="T3"/>
                <a:gd fmla="*/ 2147483646 w 318" name="T4"/>
                <a:gd fmla="*/ 2147483646 h 318" name="T5"/>
                <a:gd fmla="*/ 2147483646 w 318" name="T6"/>
                <a:gd fmla="*/ 2147483646 h 318" name="T7"/>
                <a:gd fmla="*/ 2147483646 w 318" name="T8"/>
                <a:gd fmla="*/ 0 h 318" name="T9"/>
                <a:gd fmla="*/ 2147483646 w 318" name="T10"/>
                <a:gd fmla="*/ 0 h 31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318" w="318">
                  <a:moveTo>
                    <a:pt x="69" y="0"/>
                  </a:moveTo>
                  <a:cubicBezTo>
                    <a:pt x="0" y="69"/>
                    <a:pt x="0" y="180"/>
                    <a:pt x="69" y="249"/>
                  </a:cubicBezTo>
                  <a:cubicBezTo>
                    <a:pt x="137" y="318"/>
                    <a:pt x="249" y="318"/>
                    <a:pt x="318" y="249"/>
                  </a:cubicBezTo>
                  <a:cubicBezTo>
                    <a:pt x="318" y="249"/>
                    <a:pt x="318" y="249"/>
                    <a:pt x="318" y="24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321"/>
            <p:cNvSpPr/>
            <p:nvPr/>
          </p:nvSpPr>
          <p:spPr bwMode="auto">
            <a:xfrm>
              <a:off x="4466488" y="1898482"/>
              <a:ext cx="2001817" cy="2010645"/>
            </a:xfrm>
            <a:custGeom>
              <a:gdLst>
                <a:gd fmla="*/ 15681 w 317" name="T0"/>
                <a:gd fmla="*/ 4359 h 318" name="T1"/>
                <a:gd fmla="*/ 0 w 317" name="T2"/>
                <a:gd fmla="*/ 4359 h 318" name="T3"/>
                <a:gd fmla="*/ 15681 w 317" name="T4"/>
                <a:gd fmla="*/ 20065 h 318" name="T5"/>
                <a:gd fmla="*/ 15681 w 317" name="T6"/>
                <a:gd fmla="*/ 4359 h 31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18" w="317">
                  <a:moveTo>
                    <a:pt x="249" y="69"/>
                  </a:moveTo>
                  <a:cubicBezTo>
                    <a:pt x="180" y="0"/>
                    <a:pt x="68" y="0"/>
                    <a:pt x="0" y="69"/>
                  </a:cubicBezTo>
                  <a:cubicBezTo>
                    <a:pt x="249" y="318"/>
                    <a:pt x="249" y="318"/>
                    <a:pt x="249" y="318"/>
                  </a:cubicBezTo>
                  <a:cubicBezTo>
                    <a:pt x="317" y="249"/>
                    <a:pt x="317" y="138"/>
                    <a:pt x="249" y="69"/>
                  </a:cubicBezTo>
                  <a:close/>
                </a:path>
              </a:pathLst>
            </a:custGeom>
            <a:solidFill>
              <a:srgbClr val="C2B98A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" name="Freeform 322"/>
            <p:cNvSpPr/>
            <p:nvPr/>
          </p:nvSpPr>
          <p:spPr bwMode="auto">
            <a:xfrm>
              <a:off x="4227416" y="2461171"/>
              <a:ext cx="1957388" cy="1687513"/>
            </a:xfrm>
            <a:custGeom>
              <a:gdLst>
                <a:gd fmla="*/ 2147483646 w 310" name="T0"/>
                <a:gd fmla="*/ 2147483646 h 267" name="T1"/>
                <a:gd fmla="*/ 2147483646 w 310" name="T2"/>
                <a:gd fmla="*/ 0 h 267" name="T3"/>
                <a:gd fmla="*/ 2147483646 w 310" name="T4"/>
                <a:gd fmla="*/ 2147483646 h 267" name="T5"/>
                <a:gd fmla="*/ 2147483646 w 310" name="T6"/>
                <a:gd fmla="*/ 2147483646 h 267" name="T7"/>
                <a:gd fmla="*/ 2147483646 w 310" name="T8"/>
                <a:gd fmla="*/ 2147483646 h 267" name="T9"/>
                <a:gd fmla="*/ 2147483646 w 310" name="T10"/>
                <a:gd fmla="*/ 2147483646 h 26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67" w="310">
                  <a:moveTo>
                    <a:pt x="162" y="10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0" y="58"/>
                    <a:pt x="0" y="151"/>
                    <a:pt x="58" y="209"/>
                  </a:cubicBezTo>
                  <a:cubicBezTo>
                    <a:pt x="115" y="267"/>
                    <a:pt x="209" y="267"/>
                    <a:pt x="267" y="209"/>
                  </a:cubicBezTo>
                  <a:cubicBezTo>
                    <a:pt x="295" y="180"/>
                    <a:pt x="310" y="142"/>
                    <a:pt x="310" y="104"/>
                  </a:cubicBezTo>
                  <a:cubicBezTo>
                    <a:pt x="162" y="104"/>
                    <a:pt x="162" y="104"/>
                    <a:pt x="162" y="104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323"/>
            <p:cNvSpPr>
              <a:spLocks noEditPoints="1"/>
            </p:cNvSpPr>
            <p:nvPr/>
          </p:nvSpPr>
          <p:spPr bwMode="auto">
            <a:xfrm>
              <a:off x="4214716" y="2448471"/>
              <a:ext cx="1976438" cy="1706563"/>
            </a:xfrm>
            <a:custGeom>
              <a:gdLst>
                <a:gd fmla="*/ 2147483646 w 313" name="T0"/>
                <a:gd fmla="*/ 2147483646 h 270" name="T1"/>
                <a:gd fmla="*/ 2147483646 w 313" name="T2"/>
                <a:gd fmla="*/ 2147483646 h 270" name="T3"/>
                <a:gd fmla="*/ 2147483646 w 313" name="T4"/>
                <a:gd fmla="*/ 2147483646 h 270" name="T5"/>
                <a:gd fmla="*/ 2147483646 w 313" name="T6"/>
                <a:gd fmla="*/ 0 h 270" name="T7"/>
                <a:gd fmla="*/ 2147483646 w 313" name="T8"/>
                <a:gd fmla="*/ 2147483646 h 270" name="T9"/>
                <a:gd fmla="*/ 2147483646 w 313" name="T10"/>
                <a:gd fmla="*/ 2147483646 h 270" name="T11"/>
                <a:gd fmla="*/ 2147483646 w 313" name="T12"/>
                <a:gd fmla="*/ 2147483646 h 270" name="T13"/>
                <a:gd fmla="*/ 2147483646 w 313" name="T14"/>
                <a:gd fmla="*/ 2147483646 h 270" name="T15"/>
                <a:gd fmla="*/ 2147483646 w 313" name="T16"/>
                <a:gd fmla="*/ 2147483646 h 270" name="T17"/>
                <a:gd fmla="*/ 2147483646 w 313" name="T18"/>
                <a:gd fmla="*/ 2147483646 h 270" name="T19"/>
                <a:gd fmla="*/ 2147483646 w 313" name="T20"/>
                <a:gd fmla="*/ 2147483646 h 270" name="T21"/>
                <a:gd fmla="*/ 2147483646 w 313" name="T22"/>
                <a:gd fmla="*/ 2147483646 h 270" name="T23"/>
                <a:gd fmla="*/ 2147483646 w 313" name="T24"/>
                <a:gd fmla="*/ 2147483646 h 270" name="T25"/>
                <a:gd fmla="*/ 2147483646 w 313" name="T26"/>
                <a:gd fmla="*/ 2147483646 h 27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270" w="313">
                  <a:moveTo>
                    <a:pt x="270" y="212"/>
                  </a:moveTo>
                  <a:cubicBezTo>
                    <a:pt x="212" y="270"/>
                    <a:pt x="117" y="270"/>
                    <a:pt x="59" y="212"/>
                  </a:cubicBezTo>
                  <a:cubicBezTo>
                    <a:pt x="0" y="154"/>
                    <a:pt x="0" y="59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313" y="105"/>
                    <a:pt x="313" y="105"/>
                    <a:pt x="313" y="105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146"/>
                    <a:pt x="298" y="184"/>
                    <a:pt x="270" y="212"/>
                  </a:cubicBezTo>
                  <a:close/>
                  <a:moveTo>
                    <a:pt x="60" y="4"/>
                  </a:moveTo>
                  <a:cubicBezTo>
                    <a:pt x="4" y="61"/>
                    <a:pt x="4" y="153"/>
                    <a:pt x="61" y="210"/>
                  </a:cubicBezTo>
                  <a:cubicBezTo>
                    <a:pt x="118" y="267"/>
                    <a:pt x="211" y="267"/>
                    <a:pt x="268" y="210"/>
                  </a:cubicBezTo>
                  <a:cubicBezTo>
                    <a:pt x="295" y="183"/>
                    <a:pt x="310" y="146"/>
                    <a:pt x="310" y="108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60" y="4"/>
                    <a:pt x="60" y="4"/>
                    <a:pt x="6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324"/>
            <p:cNvSpPr/>
            <p:nvPr/>
          </p:nvSpPr>
          <p:spPr bwMode="auto">
            <a:xfrm>
              <a:off x="4593487" y="2093674"/>
              <a:ext cx="1590658" cy="1025160"/>
            </a:xfrm>
            <a:custGeom>
              <a:gdLst>
                <a:gd fmla="*/ 15841 w 252" name="T0"/>
                <a:gd fmla="*/ 10224 h 162" name="T1"/>
                <a:gd fmla="*/ 13137 w 252" name="T2"/>
                <a:gd fmla="*/ 3663 h 162" name="T3"/>
                <a:gd fmla="*/ 0 w 252" name="T4"/>
                <a:gd fmla="*/ 3663 h 162" name="T5"/>
                <a:gd fmla="*/ 6545 w 252" name="T6"/>
                <a:gd fmla="*/ 10224 h 162" name="T7"/>
                <a:gd fmla="*/ 15841 w 252" name="T8"/>
                <a:gd fmla="*/ 10224 h 16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2" w="251">
                  <a:moveTo>
                    <a:pt x="252" y="162"/>
                  </a:moveTo>
                  <a:cubicBezTo>
                    <a:pt x="252" y="125"/>
                    <a:pt x="237" y="87"/>
                    <a:pt x="209" y="58"/>
                  </a:cubicBezTo>
                  <a:cubicBezTo>
                    <a:pt x="151" y="0"/>
                    <a:pt x="57" y="0"/>
                    <a:pt x="0" y="58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252" y="162"/>
                    <a:pt x="252" y="162"/>
                    <a:pt x="252" y="162"/>
                  </a:cubicBezTo>
                  <a:close/>
                </a:path>
              </a:pathLst>
            </a:custGeom>
            <a:solidFill>
              <a:srgbClr val="E9E0B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" name="Freeform 325"/>
            <p:cNvSpPr/>
            <p:nvPr/>
          </p:nvSpPr>
          <p:spPr bwMode="auto">
            <a:xfrm>
              <a:off x="4718898" y="2292041"/>
              <a:ext cx="1250937" cy="826792"/>
            </a:xfrm>
            <a:custGeom>
              <a:gdLst>
                <a:gd fmla="*/ 12481 w 198" name="T0"/>
                <a:gd fmla="*/ 5914 h 131" name="T1"/>
                <a:gd fmla="*/ 10658 w 198" name="T2"/>
                <a:gd fmla="*/ 2959 h 131" name="T3"/>
                <a:gd fmla="*/ 0 w 198" name="T4"/>
                <a:gd fmla="*/ 2959 h 131" name="T5"/>
                <a:gd fmla="*/ 5289 w 198" name="T6"/>
                <a:gd fmla="*/ 8241 h 131" name="T7"/>
                <a:gd fmla="*/ 12481 w 198" name="T8"/>
                <a:gd fmla="*/ 5914 h 13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1" w="198">
                  <a:moveTo>
                    <a:pt x="198" y="94"/>
                  </a:moveTo>
                  <a:cubicBezTo>
                    <a:pt x="192" y="77"/>
                    <a:pt x="182" y="61"/>
                    <a:pt x="169" y="47"/>
                  </a:cubicBezTo>
                  <a:cubicBezTo>
                    <a:pt x="122" y="0"/>
                    <a:pt x="46" y="0"/>
                    <a:pt x="0" y="47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198" y="94"/>
                    <a:pt x="198" y="94"/>
                    <a:pt x="198" y="94"/>
                  </a:cubicBezTo>
                  <a:close/>
                </a:path>
              </a:pathLst>
            </a:custGeom>
            <a:solidFill>
              <a:srgbClr val="C2B98A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" name="Freeform 326"/>
            <p:cNvSpPr/>
            <p:nvPr/>
          </p:nvSpPr>
          <p:spPr bwMode="auto">
            <a:xfrm>
              <a:off x="4422678" y="2588171"/>
              <a:ext cx="1630363" cy="1358899"/>
            </a:xfrm>
            <a:custGeom>
              <a:gdLst>
                <a:gd fmla="*/ 2147483646 w 258" name="T0"/>
                <a:gd fmla="*/ 2147483646 h 215" name="T1"/>
                <a:gd fmla="*/ 2147483646 w 258" name="T2"/>
                <a:gd fmla="*/ 0 h 215" name="T3"/>
                <a:gd fmla="*/ 2147483646 w 258" name="T4"/>
                <a:gd fmla="*/ 2147483646 h 215" name="T5"/>
                <a:gd fmla="*/ 2147483646 w 258" name="T6"/>
                <a:gd fmla="*/ 2147483646 h 215" name="T7"/>
                <a:gd fmla="*/ 2147483646 w 258" name="T8"/>
                <a:gd fmla="*/ 2147483646 h 215" name="T9"/>
                <a:gd fmla="*/ 2147483646 w 258" name="T10"/>
                <a:gd fmla="*/ 2147483646 h 21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15" w="258">
                  <a:moveTo>
                    <a:pt x="131" y="84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0" y="47"/>
                    <a:pt x="0" y="122"/>
                    <a:pt x="47" y="169"/>
                  </a:cubicBezTo>
                  <a:cubicBezTo>
                    <a:pt x="93" y="215"/>
                    <a:pt x="169" y="215"/>
                    <a:pt x="216" y="169"/>
                  </a:cubicBezTo>
                  <a:cubicBezTo>
                    <a:pt x="248" y="136"/>
                    <a:pt x="258" y="89"/>
                    <a:pt x="245" y="47"/>
                  </a:cubicBezTo>
                  <a:cubicBezTo>
                    <a:pt x="131" y="84"/>
                    <a:pt x="131" y="84"/>
                    <a:pt x="131" y="84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327"/>
            <p:cNvSpPr>
              <a:spLocks noEditPoints="1"/>
            </p:cNvSpPr>
            <p:nvPr/>
          </p:nvSpPr>
          <p:spPr bwMode="auto">
            <a:xfrm>
              <a:off x="4417916" y="2575471"/>
              <a:ext cx="1647825" cy="1384300"/>
            </a:xfrm>
            <a:custGeom>
              <a:gdLst>
                <a:gd fmla="*/ 2147483646 w 261" name="T0"/>
                <a:gd fmla="*/ 2147483646 h 219" name="T1"/>
                <a:gd fmla="*/ 2147483646 w 261" name="T2"/>
                <a:gd fmla="*/ 2147483646 h 219" name="T3"/>
                <a:gd fmla="*/ 2147483646 w 261" name="T4"/>
                <a:gd fmla="*/ 2147483646 h 219" name="T5"/>
                <a:gd fmla="*/ 2147483646 w 261" name="T6"/>
                <a:gd fmla="*/ 0 h 219" name="T7"/>
                <a:gd fmla="*/ 2147483646 w 261" name="T8"/>
                <a:gd fmla="*/ 2147483646 h 219" name="T9"/>
                <a:gd fmla="*/ 2147483646 w 261" name="T10"/>
                <a:gd fmla="*/ 2147483646 h 219" name="T11"/>
                <a:gd fmla="*/ 2147483646 w 261" name="T12"/>
                <a:gd fmla="*/ 2147483646 h 219" name="T13"/>
                <a:gd fmla="*/ 2147483646 w 261" name="T14"/>
                <a:gd fmla="*/ 2147483646 h 219" name="T15"/>
                <a:gd fmla="*/ 2147483646 w 261" name="T16"/>
                <a:gd fmla="*/ 2147483646 h 219" name="T17"/>
                <a:gd fmla="*/ 2147483646 w 261" name="T18"/>
                <a:gd fmla="*/ 2147483646 h 219" name="T19"/>
                <a:gd fmla="*/ 2147483646 w 261" name="T20"/>
                <a:gd fmla="*/ 2147483646 h 219" name="T21"/>
                <a:gd fmla="*/ 2147483646 w 261" name="T22"/>
                <a:gd fmla="*/ 2147483646 h 219" name="T23"/>
                <a:gd fmla="*/ 2147483646 w 261" name="T24"/>
                <a:gd fmla="*/ 2147483646 h 219" name="T25"/>
                <a:gd fmla="*/ 2147483646 w 261" name="T26"/>
                <a:gd fmla="*/ 2147483646 h 219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219" w="261">
                  <a:moveTo>
                    <a:pt x="218" y="172"/>
                  </a:moveTo>
                  <a:cubicBezTo>
                    <a:pt x="170" y="219"/>
                    <a:pt x="94" y="219"/>
                    <a:pt x="47" y="172"/>
                  </a:cubicBezTo>
                  <a:cubicBezTo>
                    <a:pt x="0" y="125"/>
                    <a:pt x="0" y="48"/>
                    <a:pt x="47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61" y="93"/>
                    <a:pt x="250" y="140"/>
                    <a:pt x="218" y="172"/>
                  </a:cubicBezTo>
                  <a:close/>
                  <a:moveTo>
                    <a:pt x="48" y="4"/>
                  </a:moveTo>
                  <a:cubicBezTo>
                    <a:pt x="3" y="50"/>
                    <a:pt x="3" y="124"/>
                    <a:pt x="49" y="170"/>
                  </a:cubicBezTo>
                  <a:cubicBezTo>
                    <a:pt x="95" y="216"/>
                    <a:pt x="170" y="216"/>
                    <a:pt x="216" y="170"/>
                  </a:cubicBezTo>
                  <a:cubicBezTo>
                    <a:pt x="247" y="139"/>
                    <a:pt x="258" y="93"/>
                    <a:pt x="245" y="51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48" y="4"/>
                    <a:pt x="48" y="4"/>
                    <a:pt x="4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328"/>
            <p:cNvSpPr/>
            <p:nvPr/>
          </p:nvSpPr>
          <p:spPr bwMode="auto">
            <a:xfrm>
              <a:off x="4845897" y="2499929"/>
              <a:ext cx="657218" cy="618904"/>
            </a:xfrm>
            <a:custGeom>
              <a:gdLst>
                <a:gd fmla="*/ 6560 w 104" name="T0"/>
                <a:gd fmla="*/ 1078 h 98" name="T1"/>
                <a:gd fmla="*/ 0 w 104" name="T2"/>
                <a:gd fmla="*/ 2137 h 98" name="T3"/>
                <a:gd fmla="*/ 4040 w 104" name="T4"/>
                <a:gd fmla="*/ 6176 h 98" name="T5"/>
                <a:gd fmla="*/ 6560 w 104" name="T6"/>
                <a:gd fmla="*/ 1078 h 9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98" w="104">
                  <a:moveTo>
                    <a:pt x="104" y="17"/>
                  </a:moveTo>
                  <a:cubicBezTo>
                    <a:pt x="70" y="0"/>
                    <a:pt x="28" y="6"/>
                    <a:pt x="0" y="34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104" y="17"/>
                    <a:pt x="104" y="17"/>
                    <a:pt x="104" y="17"/>
                  </a:cubicBezTo>
                  <a:close/>
                </a:path>
              </a:pathLst>
            </a:custGeom>
            <a:solidFill>
              <a:srgbClr val="E9E0B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Freeform 329"/>
            <p:cNvSpPr/>
            <p:nvPr/>
          </p:nvSpPr>
          <p:spPr bwMode="auto">
            <a:xfrm>
              <a:off x="4619528" y="2607221"/>
              <a:ext cx="1262063" cy="1143000"/>
            </a:xfrm>
            <a:custGeom>
              <a:gdLst>
                <a:gd fmla="*/ 2147483646 w 200" name="T0"/>
                <a:gd fmla="*/ 2147483646 h 181" name="T1"/>
                <a:gd fmla="*/ 2147483646 w 200" name="T2"/>
                <a:gd fmla="*/ 2147483646 h 181" name="T3"/>
                <a:gd fmla="*/ 2147483646 w 200" name="T4"/>
                <a:gd fmla="*/ 2147483646 h 181" name="T5"/>
                <a:gd fmla="*/ 2147483646 w 200" name="T6"/>
                <a:gd fmla="*/ 2147483646 h 181" name="T7"/>
                <a:gd fmla="*/ 2147483646 w 200" name="T8"/>
                <a:gd fmla="*/ 2147483646 h 181" name="T9"/>
                <a:gd fmla="*/ 2147483646 w 200" name="T10"/>
                <a:gd fmla="*/ 0 h 181" name="T11"/>
                <a:gd fmla="*/ 2147483646 w 200" name="T12"/>
                <a:gd fmla="*/ 2147483646 h 18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81" w="200">
                  <a:moveTo>
                    <a:pt x="100" y="81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0" y="53"/>
                    <a:pt x="0" y="110"/>
                    <a:pt x="36" y="146"/>
                  </a:cubicBezTo>
                  <a:cubicBezTo>
                    <a:pt x="71" y="181"/>
                    <a:pt x="129" y="181"/>
                    <a:pt x="164" y="146"/>
                  </a:cubicBezTo>
                  <a:cubicBezTo>
                    <a:pt x="200" y="110"/>
                    <a:pt x="200" y="53"/>
                    <a:pt x="164" y="17"/>
                  </a:cubicBezTo>
                  <a:cubicBezTo>
                    <a:pt x="157" y="10"/>
                    <a:pt x="149" y="4"/>
                    <a:pt x="140" y="0"/>
                  </a:cubicBezTo>
                  <a:cubicBezTo>
                    <a:pt x="100" y="81"/>
                    <a:pt x="100" y="81"/>
                    <a:pt x="100" y="81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330"/>
            <p:cNvSpPr>
              <a:spLocks noEditPoints="1"/>
            </p:cNvSpPr>
            <p:nvPr/>
          </p:nvSpPr>
          <p:spPr bwMode="auto">
            <a:xfrm>
              <a:off x="4613178" y="2594521"/>
              <a:ext cx="1281113" cy="1168400"/>
            </a:xfrm>
            <a:custGeom>
              <a:gdLst>
                <a:gd fmla="*/ 2147483646 w 203" name="T0"/>
                <a:gd fmla="*/ 2147483646 h 185" name="T1"/>
                <a:gd fmla="*/ 2147483646 w 203" name="T2"/>
                <a:gd fmla="*/ 2147483646 h 185" name="T3"/>
                <a:gd fmla="*/ 2147483646 w 203" name="T4"/>
                <a:gd fmla="*/ 2147483646 h 185" name="T5"/>
                <a:gd fmla="*/ 2147483646 w 203" name="T6"/>
                <a:gd fmla="*/ 2147483646 h 185" name="T7"/>
                <a:gd fmla="*/ 2147483646 w 203" name="T8"/>
                <a:gd fmla="*/ 2147483646 h 185" name="T9"/>
                <a:gd fmla="*/ 2147483646 w 203" name="T10"/>
                <a:gd fmla="*/ 0 h 185" name="T11"/>
                <a:gd fmla="*/ 2147483646 w 203" name="T12"/>
                <a:gd fmla="*/ 2147483646 h 185" name="T13"/>
                <a:gd fmla="*/ 2147483646 w 203" name="T14"/>
                <a:gd fmla="*/ 2147483646 h 185" name="T15"/>
                <a:gd fmla="*/ 2147483646 w 203" name="T16"/>
                <a:gd fmla="*/ 2147483646 h 185" name="T17"/>
                <a:gd fmla="*/ 2147483646 w 203" name="T18"/>
                <a:gd fmla="*/ 2147483646 h 185" name="T19"/>
                <a:gd fmla="*/ 2147483646 w 203" name="T20"/>
                <a:gd fmla="*/ 2147483646 h 185" name="T21"/>
                <a:gd fmla="*/ 2147483646 w 203" name="T22"/>
                <a:gd fmla="*/ 2147483646 h 185" name="T23"/>
                <a:gd fmla="*/ 2147483646 w 203" name="T24"/>
                <a:gd fmla="*/ 2147483646 h 185" name="T25"/>
                <a:gd fmla="*/ 2147483646 w 203" name="T26"/>
                <a:gd fmla="*/ 2147483646 h 185" name="T27"/>
                <a:gd fmla="*/ 2147483646 w 203" name="T28"/>
                <a:gd fmla="*/ 2147483646 h 185" name="T29"/>
                <a:gd fmla="*/ 2147483646 w 203" name="T30"/>
                <a:gd fmla="*/ 2147483646 h 185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85" w="203">
                  <a:moveTo>
                    <a:pt x="166" y="149"/>
                  </a:moveTo>
                  <a:cubicBezTo>
                    <a:pt x="130" y="185"/>
                    <a:pt x="72" y="185"/>
                    <a:pt x="36" y="149"/>
                  </a:cubicBezTo>
                  <a:cubicBezTo>
                    <a:pt x="0" y="113"/>
                    <a:pt x="0" y="54"/>
                    <a:pt x="36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51" y="5"/>
                    <a:pt x="159" y="11"/>
                    <a:pt x="166" y="18"/>
                  </a:cubicBezTo>
                  <a:cubicBezTo>
                    <a:pt x="203" y="54"/>
                    <a:pt x="203" y="113"/>
                    <a:pt x="166" y="149"/>
                  </a:cubicBezTo>
                  <a:close/>
                  <a:moveTo>
                    <a:pt x="37" y="21"/>
                  </a:moveTo>
                  <a:cubicBezTo>
                    <a:pt x="3" y="56"/>
                    <a:pt x="3" y="112"/>
                    <a:pt x="38" y="147"/>
                  </a:cubicBezTo>
                  <a:cubicBezTo>
                    <a:pt x="73" y="182"/>
                    <a:pt x="130" y="182"/>
                    <a:pt x="164" y="147"/>
                  </a:cubicBezTo>
                  <a:cubicBezTo>
                    <a:pt x="199" y="112"/>
                    <a:pt x="199" y="55"/>
                    <a:pt x="164" y="20"/>
                  </a:cubicBezTo>
                  <a:cubicBezTo>
                    <a:pt x="158" y="14"/>
                    <a:pt x="150" y="8"/>
                    <a:pt x="142" y="4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37" y="21"/>
                    <a:pt x="37" y="21"/>
                    <a:pt x="37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331"/>
            <p:cNvSpPr/>
            <p:nvPr/>
          </p:nvSpPr>
          <p:spPr bwMode="auto">
            <a:xfrm>
              <a:off x="4821141" y="2689771"/>
              <a:ext cx="865188" cy="865188"/>
            </a:xfrm>
            <a:custGeom>
              <a:gdLst>
                <a:gd fmla="*/ 2147483646 w 137" name="T0"/>
                <a:gd fmla="*/ 2147483646 h 137" name="T1"/>
                <a:gd fmla="*/ 2147483646 w 137" name="T2"/>
                <a:gd fmla="*/ 2147483646 h 137" name="T3"/>
                <a:gd fmla="*/ 2147483646 w 137" name="T4"/>
                <a:gd fmla="*/ 2147483646 h 137" name="T5"/>
                <a:gd fmla="*/ 2147483646 w 137" name="T6"/>
                <a:gd fmla="*/ 2147483646 h 137" name="T7"/>
                <a:gd fmla="*/ 2147483646 w 137" name="T8"/>
                <a:gd fmla="*/ 2147483646 h 13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7" w="137">
                  <a:moveTo>
                    <a:pt x="112" y="24"/>
                  </a:moveTo>
                  <a:cubicBezTo>
                    <a:pt x="137" y="49"/>
                    <a:pt x="137" y="88"/>
                    <a:pt x="112" y="113"/>
                  </a:cubicBezTo>
                  <a:cubicBezTo>
                    <a:pt x="88" y="137"/>
                    <a:pt x="48" y="137"/>
                    <a:pt x="24" y="113"/>
                  </a:cubicBezTo>
                  <a:cubicBezTo>
                    <a:pt x="0" y="88"/>
                    <a:pt x="0" y="49"/>
                    <a:pt x="24" y="24"/>
                  </a:cubicBezTo>
                  <a:cubicBezTo>
                    <a:pt x="48" y="0"/>
                    <a:pt x="88" y="0"/>
                    <a:pt x="112" y="24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332"/>
            <p:cNvSpPr/>
            <p:nvPr/>
          </p:nvSpPr>
          <p:spPr bwMode="auto">
            <a:xfrm>
              <a:off x="5130703" y="2999334"/>
              <a:ext cx="239713" cy="246063"/>
            </a:xfrm>
            <a:custGeom>
              <a:gdLst>
                <a:gd fmla="*/ 2147483646 w 38" name="T0"/>
                <a:gd fmla="*/ 2147483646 h 39" name="T1"/>
                <a:gd fmla="*/ 2147483646 w 38" name="T2"/>
                <a:gd fmla="*/ 2147483646 h 39" name="T3"/>
                <a:gd fmla="*/ 2147483646 w 38" name="T4"/>
                <a:gd fmla="*/ 2147483646 h 39" name="T5"/>
                <a:gd fmla="*/ 2147483646 w 38" name="T6"/>
                <a:gd fmla="*/ 2147483646 h 39" name="T7"/>
                <a:gd fmla="*/ 2147483646 w 38" name="T8"/>
                <a:gd fmla="*/ 2147483646 h 3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9" w="38">
                  <a:moveTo>
                    <a:pt x="32" y="7"/>
                  </a:moveTo>
                  <a:cubicBezTo>
                    <a:pt x="38" y="14"/>
                    <a:pt x="38" y="25"/>
                    <a:pt x="32" y="32"/>
                  </a:cubicBezTo>
                  <a:cubicBezTo>
                    <a:pt x="25" y="39"/>
                    <a:pt x="14" y="39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5" y="0"/>
                    <a:pt x="32" y="7"/>
                  </a:cubicBezTo>
                  <a:close/>
                </a:path>
              </a:pathLst>
            </a:custGeom>
            <a:solidFill>
              <a:srgbClr val="E9E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grpSp>
          <p:nvGrpSpPr>
            <p:cNvPr id="23" name="组合 61"/>
            <p:cNvGrpSpPr/>
            <p:nvPr/>
          </p:nvGrpSpPr>
          <p:grpSpPr>
            <a:xfrm>
              <a:off x="3527328" y="2658021"/>
              <a:ext cx="1751557" cy="68263"/>
              <a:chOff x="4692651" y="2179638"/>
              <a:chExt cx="1751557" cy="68263"/>
            </a:xfrm>
          </p:grpSpPr>
          <p:sp>
            <p:nvSpPr>
              <p:cNvPr id="41" name="Oval 337"/>
              <p:cNvSpPr>
                <a:spLocks noChangeArrowheads="1"/>
              </p:cNvSpPr>
              <p:nvPr/>
            </p:nvSpPr>
            <p:spPr bwMode="auto">
              <a:xfrm>
                <a:off x="4692651" y="2179638"/>
                <a:ext cx="68263" cy="682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4719009" y="2210392"/>
                <a:ext cx="1725594" cy="158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62"/>
            <p:cNvGrpSpPr/>
            <p:nvPr/>
          </p:nvGrpSpPr>
          <p:grpSpPr>
            <a:xfrm flipH="1">
              <a:off x="5881591" y="2774701"/>
              <a:ext cx="1213222" cy="68263"/>
              <a:chOff x="4692651" y="2179638"/>
              <a:chExt cx="1213222" cy="68263"/>
            </a:xfrm>
          </p:grpSpPr>
          <p:sp>
            <p:nvSpPr>
              <p:cNvPr id="39" name="Oval 337"/>
              <p:cNvSpPr>
                <a:spLocks noChangeArrowheads="1"/>
              </p:cNvSpPr>
              <p:nvPr/>
            </p:nvSpPr>
            <p:spPr bwMode="auto">
              <a:xfrm>
                <a:off x="4692651" y="2179638"/>
                <a:ext cx="68263" cy="682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4719091" y="2209557"/>
                <a:ext cx="1187437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63"/>
            <p:cNvGrpSpPr/>
            <p:nvPr/>
          </p:nvGrpSpPr>
          <p:grpSpPr>
            <a:xfrm>
              <a:off x="5638925" y="2026196"/>
              <a:ext cx="1519090" cy="375865"/>
              <a:chOff x="6804248" y="1547813"/>
              <a:chExt cx="1519090" cy="375865"/>
            </a:xfrm>
          </p:grpSpPr>
          <p:grpSp>
            <p:nvGrpSpPr>
              <p:cNvPr id="35" name="组合 73"/>
              <p:cNvGrpSpPr/>
              <p:nvPr/>
            </p:nvGrpSpPr>
            <p:grpSpPr>
              <a:xfrm flipH="1">
                <a:off x="7110116" y="1547813"/>
                <a:ext cx="1213222" cy="68263"/>
                <a:chOff x="4692651" y="2179638"/>
                <a:chExt cx="1213222" cy="68263"/>
              </a:xfrm>
            </p:grpSpPr>
            <p:sp>
              <p:nvSpPr>
                <p:cNvPr id="37" name="Oval 337"/>
                <p:cNvSpPr>
                  <a:spLocks noChangeArrowheads="1"/>
                </p:cNvSpPr>
                <p:nvPr/>
              </p:nvSpPr>
              <p:spPr bwMode="auto">
                <a:xfrm>
                  <a:off x="4692651" y="2179638"/>
                  <a:ext cx="68263" cy="682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endParaRPr altLang="en-US" lang="zh-CN" sz="18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8" name="直接连接符 37"/>
                <p:cNvCxnSpPr/>
                <p:nvPr/>
              </p:nvCxnSpPr>
              <p:spPr>
                <a:xfrm>
                  <a:off x="4720381" y="2209030"/>
                  <a:ext cx="1185849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直接连接符 35"/>
              <p:cNvCxnSpPr/>
              <p:nvPr/>
            </p:nvCxnSpPr>
            <p:spPr>
              <a:xfrm flipV="1">
                <a:off x="6804962" y="1581966"/>
                <a:ext cx="304797" cy="34119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64"/>
            <p:cNvGrpSpPr/>
            <p:nvPr/>
          </p:nvGrpSpPr>
          <p:grpSpPr>
            <a:xfrm>
              <a:off x="5468047" y="1563638"/>
              <a:ext cx="1689968" cy="572096"/>
              <a:chOff x="6633370" y="1203598"/>
              <a:chExt cx="1689968" cy="572096"/>
            </a:xfrm>
          </p:grpSpPr>
          <p:grpSp>
            <p:nvGrpSpPr>
              <p:cNvPr id="31" name="组合 69"/>
              <p:cNvGrpSpPr/>
              <p:nvPr/>
            </p:nvGrpSpPr>
            <p:grpSpPr>
              <a:xfrm flipH="1">
                <a:off x="7110116" y="1203598"/>
                <a:ext cx="1213222" cy="68263"/>
                <a:chOff x="4692651" y="2179638"/>
                <a:chExt cx="1213222" cy="68263"/>
              </a:xfrm>
            </p:grpSpPr>
            <p:sp>
              <p:nvSpPr>
                <p:cNvPr id="33" name="Oval 337"/>
                <p:cNvSpPr>
                  <a:spLocks noChangeArrowheads="1"/>
                </p:cNvSpPr>
                <p:nvPr/>
              </p:nvSpPr>
              <p:spPr bwMode="auto">
                <a:xfrm>
                  <a:off x="4692651" y="2179638"/>
                  <a:ext cx="68263" cy="682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endParaRPr altLang="en-US" lang="zh-CN" sz="18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>
                  <a:off x="4720382" y="2209790"/>
                  <a:ext cx="1185849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接连接符 31"/>
              <p:cNvCxnSpPr/>
              <p:nvPr/>
            </p:nvCxnSpPr>
            <p:spPr>
              <a:xfrm flipV="1">
                <a:off x="6633513" y="1233750"/>
                <a:ext cx="476245" cy="54273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 flipH="1">
              <a:off x="6541328" y="1631877"/>
              <a:ext cx="1136638" cy="4114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ctr" eaLnBrk="1" hangingPunct="1">
                <a:defRPr/>
              </a:pPr>
              <a:r>
                <a:rPr altLang="en-US" kern="0" lang="zh-CN" sz="10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    </a:t>
              </a:r>
            </a:p>
            <a:p>
              <a:pPr algn="ctr" eaLnBrk="1" hangingPunct="1">
                <a:defRPr/>
              </a:pPr>
              <a:r>
                <a:rPr altLang="en-US" kern="0" lang="zh-CN" sz="10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</a:t>
              </a:r>
            </a:p>
          </p:txBody>
        </p:sp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 flipH="1">
              <a:off x="6525454" y="2136522"/>
              <a:ext cx="1136638" cy="4114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ctr" eaLnBrk="1" hangingPunct="1">
                <a:defRPr/>
              </a:pPr>
              <a:r>
                <a:rPr altLang="en-US" kern="0" lang="zh-CN" sz="10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    </a:t>
              </a:r>
            </a:p>
            <a:p>
              <a:pPr algn="ctr" eaLnBrk="1" hangingPunct="1">
                <a:defRPr/>
              </a:pPr>
              <a:r>
                <a:rPr altLang="en-US" kern="0" lang="zh-CN" sz="10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</a:t>
              </a:r>
            </a:p>
          </p:txBody>
        </p: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 flipH="1">
              <a:off x="6537358" y="2888728"/>
              <a:ext cx="1136638" cy="4114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ctr" eaLnBrk="1" hangingPunct="1">
                <a:defRPr/>
              </a:pPr>
              <a:r>
                <a:rPr altLang="en-US" kern="0" lang="zh-CN" sz="10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    </a:t>
              </a:r>
            </a:p>
            <a:p>
              <a:pPr algn="ctr" eaLnBrk="1" hangingPunct="1">
                <a:defRPr/>
              </a:pPr>
              <a:r>
                <a:rPr altLang="en-US" kern="0" lang="zh-CN" sz="10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</a:t>
              </a: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 flipH="1">
              <a:off x="3049502" y="2839587"/>
              <a:ext cx="1136638" cy="4114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ctr" eaLnBrk="1" hangingPunct="1">
                <a:defRPr/>
              </a:pPr>
              <a:r>
                <a:rPr altLang="en-US" kern="0" lang="zh-CN" sz="10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    </a:t>
              </a:r>
            </a:p>
            <a:p>
              <a:pPr algn="ctr" eaLnBrk="1" hangingPunct="1">
                <a:defRPr/>
              </a:pPr>
              <a:r>
                <a:rPr altLang="en-US" kern="0" lang="zh-CN" sz="10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22923" y="1275606"/>
            <a:ext cx="3049856" cy="2462415"/>
            <a:chOff x="522187" y="1180356"/>
            <a:chExt cx="3099693" cy="2462415"/>
          </a:xfrm>
        </p:grpSpPr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522187" y="1665307"/>
              <a:ext cx="3099693" cy="195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defTabSz="685800">
                <a:lnSpc>
                  <a:spcPts val="2100"/>
                </a:lnSpc>
                <a:defRPr/>
              </a:pPr>
              <a:r>
                <a:rPr altLang="en-US" kern="1100" lang="zh-CN" spc="110" sz="18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模板内颜色可以替换为自己的颜色，图片也可以替换为自己的图片。图表以简单实用、易修改为设计原则，从配色到版式都精益求精，满足您不同场合的需要。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28477" y="1180356"/>
              <a:ext cx="2002882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 sz="2000">
                  <a:solidFill>
                    <a:srgbClr val="BBA3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50" name="Group 34"/>
          <p:cNvGrpSpPr>
            <a:grpSpLocks noChangeAspect="1"/>
          </p:cNvGrpSpPr>
          <p:nvPr/>
        </p:nvGrpSpPr>
        <p:grpSpPr>
          <a:xfrm>
            <a:off x="245768" y="265785"/>
            <a:ext cx="445854" cy="381037"/>
            <a:chOff x="2653" y="1425"/>
            <a:chExt cx="454" cy="388"/>
          </a:xfrm>
          <a:solidFill>
            <a:srgbClr val="EF8C95"/>
          </a:solidFill>
        </p:grpSpPr>
        <p:sp>
          <p:nvSpPr>
            <p:cNvPr id="51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gdLst>
                <a:gd fmla="*/ 175 w 189" name="T0"/>
                <a:gd fmla="*/ 0 h 140" name="T1"/>
                <a:gd fmla="*/ 14 w 189" name="T2"/>
                <a:gd fmla="*/ 0 h 140" name="T3"/>
                <a:gd fmla="*/ 0 w 189" name="T4"/>
                <a:gd fmla="*/ 14 h 140" name="T5"/>
                <a:gd fmla="*/ 0 w 189" name="T6"/>
                <a:gd fmla="*/ 126 h 140" name="T7"/>
                <a:gd fmla="*/ 14 w 189" name="T8"/>
                <a:gd fmla="*/ 140 h 140" name="T9"/>
                <a:gd fmla="*/ 175 w 189" name="T10"/>
                <a:gd fmla="*/ 140 h 140" name="T11"/>
                <a:gd fmla="*/ 189 w 189" name="T12"/>
                <a:gd fmla="*/ 126 h 140" name="T13"/>
                <a:gd fmla="*/ 189 w 189" name="T14"/>
                <a:gd fmla="*/ 14 h 140" name="T15"/>
                <a:gd fmla="*/ 175 w 189" name="T16"/>
                <a:gd fmla="*/ 0 h 140" name="T17"/>
                <a:gd fmla="*/ 94 w 189" name="T18"/>
                <a:gd fmla="*/ 118 h 140" name="T19"/>
                <a:gd fmla="*/ 46 w 189" name="T20"/>
                <a:gd fmla="*/ 70 h 140" name="T21"/>
                <a:gd fmla="*/ 94 w 189" name="T22"/>
                <a:gd fmla="*/ 22 h 140" name="T23"/>
                <a:gd fmla="*/ 143 w 189" name="T24"/>
                <a:gd fmla="*/ 70 h 140" name="T25"/>
                <a:gd fmla="*/ 94 w 189" name="T26"/>
                <a:gd fmla="*/ 118 h 14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0" w="189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gdLst>
                <a:gd fmla="*/ 54 w 56" name="T0"/>
                <a:gd fmla="*/ 20 h 56" name="T1"/>
                <a:gd fmla="*/ 37 w 56" name="T2"/>
                <a:gd fmla="*/ 20 h 56" name="T3"/>
                <a:gd fmla="*/ 37 w 56" name="T4"/>
                <a:gd fmla="*/ 3 h 56" name="T5"/>
                <a:gd fmla="*/ 34 w 56" name="T6"/>
                <a:gd fmla="*/ 0 h 56" name="T7"/>
                <a:gd fmla="*/ 23 w 56" name="T8"/>
                <a:gd fmla="*/ 0 h 56" name="T9"/>
                <a:gd fmla="*/ 20 w 56" name="T10"/>
                <a:gd fmla="*/ 3 h 56" name="T11"/>
                <a:gd fmla="*/ 20 w 56" name="T12"/>
                <a:gd fmla="*/ 20 h 56" name="T13"/>
                <a:gd fmla="*/ 3 w 56" name="T14"/>
                <a:gd fmla="*/ 20 h 56" name="T15"/>
                <a:gd fmla="*/ 0 w 56" name="T16"/>
                <a:gd fmla="*/ 23 h 56" name="T17"/>
                <a:gd fmla="*/ 0 w 56" name="T18"/>
                <a:gd fmla="*/ 33 h 56" name="T19"/>
                <a:gd fmla="*/ 3 w 56" name="T20"/>
                <a:gd fmla="*/ 36 h 56" name="T21"/>
                <a:gd fmla="*/ 20 w 56" name="T22"/>
                <a:gd fmla="*/ 36 h 56" name="T23"/>
                <a:gd fmla="*/ 20 w 56" name="T24"/>
                <a:gd fmla="*/ 53 h 56" name="T25"/>
                <a:gd fmla="*/ 23 w 56" name="T26"/>
                <a:gd fmla="*/ 56 h 56" name="T27"/>
                <a:gd fmla="*/ 34 w 56" name="T28"/>
                <a:gd fmla="*/ 56 h 56" name="T29"/>
                <a:gd fmla="*/ 37 w 56" name="T30"/>
                <a:gd fmla="*/ 53 h 56" name="T31"/>
                <a:gd fmla="*/ 37 w 56" name="T32"/>
                <a:gd fmla="*/ 36 h 56" name="T33"/>
                <a:gd fmla="*/ 54 w 56" name="T34"/>
                <a:gd fmla="*/ 36 h 56" name="T35"/>
                <a:gd fmla="*/ 56 w 56" name="T36"/>
                <a:gd fmla="*/ 33 h 56" name="T37"/>
                <a:gd fmla="*/ 56 w 56" name="T38"/>
                <a:gd fmla="*/ 23 h 56" name="T39"/>
                <a:gd fmla="*/ 54 w 56" name="T40"/>
                <a:gd fmla="*/ 20 h 5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6" w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gdLst>
                <a:gd fmla="*/ 10 w 62" name="T0"/>
                <a:gd fmla="*/ 9 h 15" name="T1"/>
                <a:gd fmla="*/ 53 w 62" name="T2"/>
                <a:gd fmla="*/ 9 h 15" name="T3"/>
                <a:gd fmla="*/ 53 w 62" name="T4"/>
                <a:gd fmla="*/ 15 h 15" name="T5"/>
                <a:gd fmla="*/ 62 w 62" name="T6"/>
                <a:gd fmla="*/ 15 h 15" name="T7"/>
                <a:gd fmla="*/ 62 w 62" name="T8"/>
                <a:gd fmla="*/ 5 h 15" name="T9"/>
                <a:gd fmla="*/ 58 w 62" name="T10"/>
                <a:gd fmla="*/ 0 h 15" name="T11"/>
                <a:gd fmla="*/ 5 w 62" name="T12"/>
                <a:gd fmla="*/ 0 h 15" name="T13"/>
                <a:gd fmla="*/ 0 w 62" name="T14"/>
                <a:gd fmla="*/ 5 h 15" name="T15"/>
                <a:gd fmla="*/ 0 w 62" name="T16"/>
                <a:gd fmla="*/ 15 h 15" name="T17"/>
                <a:gd fmla="*/ 10 w 62" name="T18"/>
                <a:gd fmla="*/ 15 h 15" name="T19"/>
                <a:gd fmla="*/ 10 w 62" name="T20"/>
                <a:gd fmla="*/ 9 h 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" w="62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3806650644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grpSp>
        <p:nvGrpSpPr>
          <p:cNvPr id="6" name="Group 34"/>
          <p:cNvGrpSpPr>
            <a:grpSpLocks noChangeAspect="1"/>
          </p:cNvGrpSpPr>
          <p:nvPr/>
        </p:nvGrpSpPr>
        <p:grpSpPr>
          <a:xfrm>
            <a:off x="245768" y="265785"/>
            <a:ext cx="445854" cy="381037"/>
            <a:chOff x="2653" y="1425"/>
            <a:chExt cx="454" cy="388"/>
          </a:xfrm>
          <a:solidFill>
            <a:srgbClr val="EF8C95"/>
          </a:solidFill>
        </p:grpSpPr>
        <p:sp>
          <p:nvSpPr>
            <p:cNvPr id="7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gdLst>
                <a:gd fmla="*/ 175 w 189" name="T0"/>
                <a:gd fmla="*/ 0 h 140" name="T1"/>
                <a:gd fmla="*/ 14 w 189" name="T2"/>
                <a:gd fmla="*/ 0 h 140" name="T3"/>
                <a:gd fmla="*/ 0 w 189" name="T4"/>
                <a:gd fmla="*/ 14 h 140" name="T5"/>
                <a:gd fmla="*/ 0 w 189" name="T6"/>
                <a:gd fmla="*/ 126 h 140" name="T7"/>
                <a:gd fmla="*/ 14 w 189" name="T8"/>
                <a:gd fmla="*/ 140 h 140" name="T9"/>
                <a:gd fmla="*/ 175 w 189" name="T10"/>
                <a:gd fmla="*/ 140 h 140" name="T11"/>
                <a:gd fmla="*/ 189 w 189" name="T12"/>
                <a:gd fmla="*/ 126 h 140" name="T13"/>
                <a:gd fmla="*/ 189 w 189" name="T14"/>
                <a:gd fmla="*/ 14 h 140" name="T15"/>
                <a:gd fmla="*/ 175 w 189" name="T16"/>
                <a:gd fmla="*/ 0 h 140" name="T17"/>
                <a:gd fmla="*/ 94 w 189" name="T18"/>
                <a:gd fmla="*/ 118 h 140" name="T19"/>
                <a:gd fmla="*/ 46 w 189" name="T20"/>
                <a:gd fmla="*/ 70 h 140" name="T21"/>
                <a:gd fmla="*/ 94 w 189" name="T22"/>
                <a:gd fmla="*/ 22 h 140" name="T23"/>
                <a:gd fmla="*/ 143 w 189" name="T24"/>
                <a:gd fmla="*/ 70 h 140" name="T25"/>
                <a:gd fmla="*/ 94 w 189" name="T26"/>
                <a:gd fmla="*/ 118 h 14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0" w="189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gdLst>
                <a:gd fmla="*/ 54 w 56" name="T0"/>
                <a:gd fmla="*/ 20 h 56" name="T1"/>
                <a:gd fmla="*/ 37 w 56" name="T2"/>
                <a:gd fmla="*/ 20 h 56" name="T3"/>
                <a:gd fmla="*/ 37 w 56" name="T4"/>
                <a:gd fmla="*/ 3 h 56" name="T5"/>
                <a:gd fmla="*/ 34 w 56" name="T6"/>
                <a:gd fmla="*/ 0 h 56" name="T7"/>
                <a:gd fmla="*/ 23 w 56" name="T8"/>
                <a:gd fmla="*/ 0 h 56" name="T9"/>
                <a:gd fmla="*/ 20 w 56" name="T10"/>
                <a:gd fmla="*/ 3 h 56" name="T11"/>
                <a:gd fmla="*/ 20 w 56" name="T12"/>
                <a:gd fmla="*/ 20 h 56" name="T13"/>
                <a:gd fmla="*/ 3 w 56" name="T14"/>
                <a:gd fmla="*/ 20 h 56" name="T15"/>
                <a:gd fmla="*/ 0 w 56" name="T16"/>
                <a:gd fmla="*/ 23 h 56" name="T17"/>
                <a:gd fmla="*/ 0 w 56" name="T18"/>
                <a:gd fmla="*/ 33 h 56" name="T19"/>
                <a:gd fmla="*/ 3 w 56" name="T20"/>
                <a:gd fmla="*/ 36 h 56" name="T21"/>
                <a:gd fmla="*/ 20 w 56" name="T22"/>
                <a:gd fmla="*/ 36 h 56" name="T23"/>
                <a:gd fmla="*/ 20 w 56" name="T24"/>
                <a:gd fmla="*/ 53 h 56" name="T25"/>
                <a:gd fmla="*/ 23 w 56" name="T26"/>
                <a:gd fmla="*/ 56 h 56" name="T27"/>
                <a:gd fmla="*/ 34 w 56" name="T28"/>
                <a:gd fmla="*/ 56 h 56" name="T29"/>
                <a:gd fmla="*/ 37 w 56" name="T30"/>
                <a:gd fmla="*/ 53 h 56" name="T31"/>
                <a:gd fmla="*/ 37 w 56" name="T32"/>
                <a:gd fmla="*/ 36 h 56" name="T33"/>
                <a:gd fmla="*/ 54 w 56" name="T34"/>
                <a:gd fmla="*/ 36 h 56" name="T35"/>
                <a:gd fmla="*/ 56 w 56" name="T36"/>
                <a:gd fmla="*/ 33 h 56" name="T37"/>
                <a:gd fmla="*/ 56 w 56" name="T38"/>
                <a:gd fmla="*/ 23 h 56" name="T39"/>
                <a:gd fmla="*/ 54 w 56" name="T40"/>
                <a:gd fmla="*/ 20 h 5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6" w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gdLst>
                <a:gd fmla="*/ 10 w 62" name="T0"/>
                <a:gd fmla="*/ 9 h 15" name="T1"/>
                <a:gd fmla="*/ 53 w 62" name="T2"/>
                <a:gd fmla="*/ 9 h 15" name="T3"/>
                <a:gd fmla="*/ 53 w 62" name="T4"/>
                <a:gd fmla="*/ 15 h 15" name="T5"/>
                <a:gd fmla="*/ 62 w 62" name="T6"/>
                <a:gd fmla="*/ 15 h 15" name="T7"/>
                <a:gd fmla="*/ 62 w 62" name="T8"/>
                <a:gd fmla="*/ 5 h 15" name="T9"/>
                <a:gd fmla="*/ 58 w 62" name="T10"/>
                <a:gd fmla="*/ 0 h 15" name="T11"/>
                <a:gd fmla="*/ 5 w 62" name="T12"/>
                <a:gd fmla="*/ 0 h 15" name="T13"/>
                <a:gd fmla="*/ 0 w 62" name="T14"/>
                <a:gd fmla="*/ 5 h 15" name="T15"/>
                <a:gd fmla="*/ 0 w 62" name="T16"/>
                <a:gd fmla="*/ 15 h 15" name="T17"/>
                <a:gd fmla="*/ 10 w 62" name="T18"/>
                <a:gd fmla="*/ 15 h 15" name="T19"/>
                <a:gd fmla="*/ 10 w 62" name="T20"/>
                <a:gd fmla="*/ 9 h 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" w="62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94357" y="942287"/>
            <a:ext cx="7667242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defTabSz="685800">
              <a:lnSpc>
                <a:spcPts val="2100"/>
              </a:lnSpc>
              <a:defRPr/>
            </a:pPr>
            <a:r>
              <a:rPr altLang="en-US" kern="1100" lang="zh-CN" spc="110" sz="180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模板内颜色可以替换为自己的颜色，图片也可以替换为自己的图片。图表以简单实用、易修改为设计原则，从配色到版式都精益求精，满足您不同场合的需要。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12564" y="2418986"/>
            <a:ext cx="7412185" cy="1889753"/>
            <a:chOff x="228108" y="2234588"/>
            <a:chExt cx="8420726" cy="2239963"/>
          </a:xfrm>
        </p:grpSpPr>
        <p:grpSp>
          <p:nvGrpSpPr>
            <p:cNvPr id="13" name="组合 12"/>
            <p:cNvGrpSpPr/>
            <p:nvPr/>
          </p:nvGrpSpPr>
          <p:grpSpPr>
            <a:xfrm>
              <a:off x="3383115" y="2340158"/>
              <a:ext cx="4910138" cy="1801808"/>
              <a:chOff x="3826818" y="1169595"/>
              <a:chExt cx="4910138" cy="1801566"/>
            </a:xfrm>
          </p:grpSpPr>
          <p:sp>
            <p:nvSpPr>
              <p:cNvPr id="34" name="TextBox 24"/>
              <p:cNvSpPr txBox="1">
                <a:spLocks noChangeArrowheads="1"/>
              </p:cNvSpPr>
              <p:nvPr/>
            </p:nvSpPr>
            <p:spPr bwMode="auto">
              <a:xfrm>
                <a:off x="6183611" y="2358495"/>
                <a:ext cx="1686637" cy="37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indent="-285750" marL="2857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just" marL="0">
                  <a:lnSpc>
                    <a:spcPct val="150000"/>
                  </a:lnSpc>
                  <a:buFont charset="2" panose="05000000000000000000" pitchFamily="2" typeface="Wingdings"/>
                  <a:buChar char="l"/>
                </a:pPr>
                <a:r>
                  <a:rPr altLang="en-US" lang="zh-CN" sz="10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点击添加文本内容</a:t>
                </a:r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6183611" y="2620379"/>
                <a:ext cx="1686637" cy="37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indent="-285750" marL="2857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just" marL="0">
                  <a:lnSpc>
                    <a:spcPct val="150000"/>
                  </a:lnSpc>
                  <a:buFont charset="2" panose="05000000000000000000" pitchFamily="2" typeface="Wingdings"/>
                  <a:buChar char="l"/>
                </a:pPr>
                <a:r>
                  <a:rPr altLang="en-US" lang="zh-CN" sz="10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点击添加文本内容</a:t>
                </a: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3826818" y="1169595"/>
                <a:ext cx="4910138" cy="984250"/>
                <a:chOff x="3517867" y="1560194"/>
                <a:chExt cx="4909516" cy="984232"/>
              </a:xfrm>
              <a:solidFill>
                <a:srgbClr val="C00000"/>
              </a:solidFill>
            </p:grpSpPr>
            <p:sp>
              <p:nvSpPr>
                <p:cNvPr id="37" name="矩形 18"/>
                <p:cNvSpPr/>
                <p:nvPr/>
              </p:nvSpPr>
              <p:spPr bwMode="auto">
                <a:xfrm flipH="1">
                  <a:off x="3517867" y="1560194"/>
                  <a:ext cx="4909516" cy="984232"/>
                </a:xfrm>
                <a:custGeom>
                  <a:rect b="b" l="l" r="r" t="t"/>
                  <a:pathLst>
                    <a:path h="984232" w="4909516">
                      <a:moveTo>
                        <a:pt x="4048265" y="0"/>
                      </a:moveTo>
                      <a:lnTo>
                        <a:pt x="0" y="0"/>
                      </a:lnTo>
                      <a:lnTo>
                        <a:pt x="0" y="984232"/>
                      </a:lnTo>
                      <a:lnTo>
                        <a:pt x="4909516" y="984232"/>
                      </a:lnTo>
                      <a:cubicBezTo>
                        <a:pt x="4858501" y="872397"/>
                        <a:pt x="4854566" y="760561"/>
                        <a:pt x="4834537" y="644605"/>
                      </a:cubicBezTo>
                      <a:lnTo>
                        <a:pt x="4779308" y="628650"/>
                      </a:lnTo>
                      <a:lnTo>
                        <a:pt x="4379258" y="161925"/>
                      </a:lnTo>
                      <a:lnTo>
                        <a:pt x="4093508" y="9525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572823" y="1654011"/>
                  <a:ext cx="2749202" cy="65021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altLang="en-US" lang="zh-CN" sz="1000">
                      <a:solidFill>
                        <a:prstClr val="white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点击添加文本内容，点击添加文本内容，点击添加文本内容</a:t>
                  </a: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>
            <a:xfrm>
              <a:off x="585940" y="2472185"/>
              <a:ext cx="4787900" cy="1893622"/>
              <a:chOff x="1029643" y="1301048"/>
              <a:chExt cx="4787900" cy="1894516"/>
            </a:xfrm>
          </p:grpSpPr>
          <p:sp>
            <p:nvSpPr>
              <p:cNvPr id="29" name="TextBox 8"/>
              <p:cNvSpPr txBox="1">
                <a:spLocks noChangeArrowheads="1"/>
              </p:cNvSpPr>
              <p:nvPr/>
            </p:nvSpPr>
            <p:spPr bwMode="auto">
              <a:xfrm>
                <a:off x="1823651" y="1301048"/>
                <a:ext cx="1686637" cy="379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indent="-285750" marL="2857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just" marL="0">
                  <a:lnSpc>
                    <a:spcPct val="150000"/>
                  </a:lnSpc>
                  <a:buFont charset="2" panose="05000000000000000000" pitchFamily="2" typeface="Wingdings"/>
                  <a:buChar char="l"/>
                </a:pPr>
                <a:r>
                  <a:rPr altLang="en-US" lang="zh-CN" sz="10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点击添加文本内容</a:t>
                </a:r>
              </a:p>
            </p:txBody>
          </p:sp>
          <p:sp>
            <p:nvSpPr>
              <p:cNvPr id="30" name="TextBox 9"/>
              <p:cNvSpPr txBox="1">
                <a:spLocks noChangeArrowheads="1"/>
              </p:cNvSpPr>
              <p:nvPr/>
            </p:nvSpPr>
            <p:spPr bwMode="auto">
              <a:xfrm>
                <a:off x="1823651" y="1552202"/>
                <a:ext cx="1686637" cy="379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indent="-285750" marL="2857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just" marL="0">
                  <a:lnSpc>
                    <a:spcPct val="150000"/>
                  </a:lnSpc>
                  <a:buFont charset="2" panose="05000000000000000000" pitchFamily="2" typeface="Wingdings"/>
                  <a:buChar char="l"/>
                </a:pPr>
                <a:r>
                  <a:rPr altLang="en-US" lang="zh-CN" sz="10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点击添加文本内容</a:t>
                </a: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029643" y="2228776"/>
                <a:ext cx="4787900" cy="966788"/>
                <a:chOff x="721146" y="2618738"/>
                <a:chExt cx="4787359" cy="966631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2" name="矩形 20"/>
                <p:cNvSpPr/>
                <p:nvPr/>
              </p:nvSpPr>
              <p:spPr bwMode="auto">
                <a:xfrm flipH="1">
                  <a:off x="721146" y="2618738"/>
                  <a:ext cx="4787359" cy="966631"/>
                </a:xfrm>
                <a:custGeom>
                  <a:gdLst>
                    <a:gd fmla="*/ 0 w 4773443" name="connsiteX0"/>
                    <a:gd fmla="*/ 0 h 966631" name="connsiteY0"/>
                    <a:gd fmla="*/ 4773443 w 4773443" name="connsiteX1"/>
                    <a:gd fmla="*/ 0 h 966631" name="connsiteY1"/>
                    <a:gd fmla="*/ 4773443 w 4773443" name="connsiteX2"/>
                    <a:gd fmla="*/ 966631 h 966631" name="connsiteY2"/>
                    <a:gd fmla="*/ 744365 w 4773443" name="connsiteX3"/>
                    <a:gd fmla="*/ 966631 h 966631" name="connsiteY3"/>
                    <a:gd fmla="*/ 300673 w 4773443" name="connsiteX4"/>
                    <a:gd fmla="*/ 600814 h 966631" name="connsiteY4"/>
                    <a:gd fmla="*/ 0 w 4773443" name="connsiteX5"/>
                    <a:gd fmla="*/ 0 h 966631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966631" w="4773443">
                      <a:moveTo>
                        <a:pt x="0" y="0"/>
                      </a:moveTo>
                      <a:lnTo>
                        <a:pt x="4773443" y="0"/>
                      </a:lnTo>
                      <a:lnTo>
                        <a:pt x="4773443" y="966631"/>
                      </a:lnTo>
                      <a:lnTo>
                        <a:pt x="744365" y="966631"/>
                      </a:lnTo>
                      <a:lnTo>
                        <a:pt x="300673" y="600814"/>
                      </a:lnTo>
                      <a:cubicBezTo>
                        <a:pt x="107143" y="324343"/>
                        <a:pt x="193530" y="276471"/>
                        <a:pt x="0" y="0"/>
                      </a:cubicBezTo>
                      <a:close/>
                    </a:path>
                  </a:pathLst>
                </a:custGeom>
                <a:solidFill>
                  <a:srgbClr val="1FADB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959325" y="2736826"/>
                  <a:ext cx="2503205" cy="6505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altLang="en-US" lang="zh-CN" sz="1000">
                      <a:solidFill>
                        <a:prstClr val="white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点击添加文本内容，点击添加文本内容，点击添加文本内容</a:t>
                  </a: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3242811" y="2234588"/>
              <a:ext cx="2239963" cy="2239963"/>
              <a:chOff x="3686514" y="1064344"/>
              <a:chExt cx="2239963" cy="2239963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686514" y="1064344"/>
                <a:ext cx="2239963" cy="2239963"/>
              </a:xfrm>
              <a:prstGeom prst="ellipse">
                <a:avLst/>
              </a:prstGeom>
              <a:solidFill>
                <a:schemeClr val="bg1">
                  <a:alpha val="53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" name="组合 11"/>
              <p:cNvGrpSpPr/>
              <p:nvPr/>
            </p:nvGrpSpPr>
            <p:grpSpPr>
              <a:xfrm>
                <a:off x="3822056" y="1160389"/>
                <a:ext cx="1995487" cy="2047875"/>
                <a:chOff x="4016545" y="2222070"/>
                <a:chExt cx="2921320" cy="2997962"/>
              </a:xfrm>
            </p:grpSpPr>
            <p:sp>
              <p:nvSpPr>
                <p:cNvPr id="27" name="空心弧 26"/>
                <p:cNvSpPr/>
                <p:nvPr/>
              </p:nvSpPr>
              <p:spPr bwMode="auto">
                <a:xfrm>
                  <a:off x="4023516" y="2222070"/>
                  <a:ext cx="2914349" cy="2916621"/>
                </a:xfrm>
                <a:prstGeom prst="blockArc">
                  <a:avLst>
                    <a:gd fmla="val 10800000" name="adj1"/>
                    <a:gd fmla="val 21559587" name="adj2"/>
                    <a:gd fmla="val 12064" name="adj3"/>
                  </a:avLst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空心弧 27"/>
                <p:cNvSpPr/>
                <p:nvPr/>
              </p:nvSpPr>
              <p:spPr bwMode="auto">
                <a:xfrm flipV="1">
                  <a:off x="4016545" y="2303409"/>
                  <a:ext cx="2914349" cy="2916623"/>
                </a:xfrm>
                <a:prstGeom prst="blockArc">
                  <a:avLst>
                    <a:gd fmla="val 10800000" name="adj1"/>
                    <a:gd fmla="val 21559587" name="adj2"/>
                    <a:gd fmla="val 12064" name="adj3"/>
                  </a:avLst>
                </a:prstGeom>
                <a:solidFill>
                  <a:srgbClr val="1FADB1"/>
                </a:solidFill>
                <a:ln w="9525">
                  <a:noFill/>
                  <a:rou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" name="组合 14"/>
              <p:cNvGrpSpPr/>
              <p:nvPr/>
            </p:nvGrpSpPr>
            <p:grpSpPr>
              <a:xfrm>
                <a:off x="4134793" y="1500114"/>
                <a:ext cx="1368425" cy="1368425"/>
                <a:chOff x="3826508" y="1889724"/>
                <a:chExt cx="1367932" cy="1368804"/>
              </a:xfrm>
            </p:grpSpPr>
            <p:sp>
              <p:nvSpPr>
                <p:cNvPr id="25" name="椭圆 24"/>
                <p:cNvSpPr/>
                <p:nvPr/>
              </p:nvSpPr>
              <p:spPr bwMode="auto">
                <a:xfrm>
                  <a:off x="3826508" y="1889724"/>
                  <a:ext cx="1367932" cy="136880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矩形 15"/>
                <p:cNvSpPr>
                  <a:spLocks noChangeArrowheads="1"/>
                </p:cNvSpPr>
                <p:nvPr/>
              </p:nvSpPr>
              <p:spPr bwMode="auto">
                <a:xfrm>
                  <a:off x="4005687" y="2312983"/>
                  <a:ext cx="1006399" cy="578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/>
                  <a:r>
                    <a:rPr altLang="en-US" b="1" lang="zh-C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点击添加标题</a:t>
                  </a: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7630455" y="2889648"/>
              <a:ext cx="1018379" cy="620184"/>
              <a:chOff x="7765552" y="2237242"/>
              <a:chExt cx="1018160" cy="620394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047594" y="2294294"/>
                <a:ext cx="482722" cy="48272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 rot="566606">
                <a:off x="7766024" y="2237283"/>
                <a:ext cx="1018160" cy="614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/>
                <a:r>
                  <a:rPr altLang="en-US" b="1" lang="zh-CN" sz="2800">
                    <a:solidFill>
                      <a:srgbClr val="EF4343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√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28108" y="3023351"/>
              <a:ext cx="1008063" cy="839072"/>
              <a:chOff x="671811" y="2121519"/>
              <a:chExt cx="1008063" cy="839072"/>
            </a:xfrm>
          </p:grpSpPr>
          <p:sp>
            <p:nvSpPr>
              <p:cNvPr id="18" name="椭圆 17"/>
              <p:cNvSpPr/>
              <p:nvPr/>
            </p:nvSpPr>
            <p:spPr bwMode="auto">
              <a:xfrm>
                <a:off x="928205" y="2317401"/>
                <a:ext cx="495276" cy="495808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矩形 29"/>
              <p:cNvSpPr>
                <a:spLocks noChangeArrowheads="1"/>
              </p:cNvSpPr>
              <p:nvPr/>
            </p:nvSpPr>
            <p:spPr bwMode="auto">
              <a:xfrm>
                <a:off x="671811" y="2121519"/>
                <a:ext cx="1008063" cy="830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/>
                <a:r>
                  <a:rPr altLang="zh-CN" lang="en-US" sz="4000">
                    <a:solidFill>
                      <a:srgbClr val="1FADB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×</a:t>
                </a:r>
              </a:p>
            </p:txBody>
          </p:sp>
        </p:grpSp>
      </p:grpSp>
    </p:spTree>
    <p:extLst>
      <p:ext uri="{BB962C8B-B14F-4D97-AF65-F5344CB8AC3E}">
        <p14:creationId val="39155617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5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347864" y="1922458"/>
            <a:ext cx="449179" cy="2019293"/>
            <a:chOff x="4622801" y="2488016"/>
            <a:chExt cx="579025" cy="2603013"/>
          </a:xfrm>
        </p:grpSpPr>
        <p:sp>
          <p:nvSpPr>
            <p:cNvPr id="13" name="五边形 12"/>
            <p:cNvSpPr/>
            <p:nvPr/>
          </p:nvSpPr>
          <p:spPr>
            <a:xfrm rot="16200000">
              <a:off x="3592425" y="3518392"/>
              <a:ext cx="2603013" cy="542261"/>
            </a:xfrm>
            <a:prstGeom prst="homePlate">
              <a:avLst/>
            </a:prstGeom>
            <a:solidFill>
              <a:srgbClr val="1FADB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59564" y="3069265"/>
              <a:ext cx="542261" cy="3732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/>
              <a:r>
                <a:rPr altLang="zh-CN" lang="en-US" sz="13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60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96305" y="2193973"/>
            <a:ext cx="443770" cy="1755346"/>
            <a:chOff x="5228047" y="2828259"/>
            <a:chExt cx="572050" cy="2262767"/>
          </a:xfrm>
        </p:grpSpPr>
        <p:sp>
          <p:nvSpPr>
            <p:cNvPr id="16" name="五边形 15"/>
            <p:cNvSpPr/>
            <p:nvPr/>
          </p:nvSpPr>
          <p:spPr>
            <a:xfrm rot="16200000">
              <a:off x="4367794" y="3688512"/>
              <a:ext cx="2262767" cy="542261"/>
            </a:xfrm>
            <a:prstGeom prst="homePlate">
              <a:avLst/>
            </a:prstGeom>
            <a:solidFill>
              <a:srgbClr val="EF43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57836" y="3309387"/>
              <a:ext cx="542261" cy="3732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/>
              <a:r>
                <a:rPr altLang="zh-CN" lang="en-US" sz="13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55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44066" y="1411155"/>
            <a:ext cx="447636" cy="2538930"/>
            <a:chOff x="5833293" y="1818166"/>
            <a:chExt cx="577035" cy="3272861"/>
          </a:xfrm>
        </p:grpSpPr>
        <p:sp>
          <p:nvSpPr>
            <p:cNvPr id="19" name="五边形 18"/>
            <p:cNvSpPr/>
            <p:nvPr/>
          </p:nvSpPr>
          <p:spPr>
            <a:xfrm rot="16200000">
              <a:off x="4467993" y="3183466"/>
              <a:ext cx="3272861" cy="542261"/>
            </a:xfrm>
            <a:prstGeom prst="homePlate">
              <a:avLst/>
            </a:prstGeom>
            <a:solidFill>
              <a:srgbClr val="1FADB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868068" y="2228321"/>
              <a:ext cx="542260" cy="3732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/>
              <a:r>
                <a:rPr altLang="zh-CN" lang="en-US" sz="13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80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92121" y="1783229"/>
            <a:ext cx="447760" cy="2167756"/>
            <a:chOff x="6438539" y="2296632"/>
            <a:chExt cx="577194" cy="2794393"/>
          </a:xfrm>
        </p:grpSpPr>
        <p:sp>
          <p:nvSpPr>
            <p:cNvPr id="22" name="五边形 21"/>
            <p:cNvSpPr/>
            <p:nvPr/>
          </p:nvSpPr>
          <p:spPr>
            <a:xfrm rot="16200000">
              <a:off x="5312473" y="3422698"/>
              <a:ext cx="2794393" cy="542261"/>
            </a:xfrm>
            <a:prstGeom prst="homePlate">
              <a:avLst/>
            </a:prstGeom>
            <a:solidFill>
              <a:srgbClr val="EF43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73472" y="2682063"/>
              <a:ext cx="542261" cy="3732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/>
              <a:r>
                <a:rPr altLang="zh-CN" lang="en-US" sz="13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70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41987" y="2680621"/>
            <a:ext cx="427116" cy="1268699"/>
            <a:chOff x="7043786" y="3455581"/>
            <a:chExt cx="550583" cy="1635443"/>
          </a:xfrm>
        </p:grpSpPr>
        <p:sp>
          <p:nvSpPr>
            <p:cNvPr id="25" name="五边形 24"/>
            <p:cNvSpPr/>
            <p:nvPr/>
          </p:nvSpPr>
          <p:spPr>
            <a:xfrm rot="16200000">
              <a:off x="6497195" y="4002172"/>
              <a:ext cx="1635443" cy="542261"/>
            </a:xfrm>
            <a:prstGeom prst="homePlate">
              <a:avLst/>
            </a:prstGeom>
            <a:solidFill>
              <a:srgbClr val="1FADB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52108" y="3876964"/>
              <a:ext cx="542261" cy="3732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/>
              <a:r>
                <a:rPr altLang="zh-CN" lang="en-US" sz="13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45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87650" y="2195640"/>
            <a:ext cx="447761" cy="1755346"/>
            <a:chOff x="7649032" y="2828258"/>
            <a:chExt cx="577196" cy="2262766"/>
          </a:xfrm>
        </p:grpSpPr>
        <p:sp>
          <p:nvSpPr>
            <p:cNvPr id="28" name="五边形 27"/>
            <p:cNvSpPr/>
            <p:nvPr/>
          </p:nvSpPr>
          <p:spPr>
            <a:xfrm rot="16200000">
              <a:off x="6788780" y="3688510"/>
              <a:ext cx="2262766" cy="542261"/>
            </a:xfrm>
            <a:prstGeom prst="homePlate">
              <a:avLst/>
            </a:prstGeom>
            <a:solidFill>
              <a:srgbClr val="EF43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683966" y="3291918"/>
              <a:ext cx="542262" cy="3732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/>
              <a:r>
                <a:rPr altLang="zh-CN" lang="en-US" sz="13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55</a:t>
              </a:r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45768" y="265785"/>
            <a:ext cx="445854" cy="381037"/>
            <a:chOff x="2653" y="1425"/>
            <a:chExt cx="454" cy="388"/>
          </a:xfrm>
          <a:solidFill>
            <a:srgbClr val="EF8C95"/>
          </a:solidFill>
        </p:grpSpPr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gdLst>
                <a:gd fmla="*/ 175 w 189" name="T0"/>
                <a:gd fmla="*/ 0 h 140" name="T1"/>
                <a:gd fmla="*/ 14 w 189" name="T2"/>
                <a:gd fmla="*/ 0 h 140" name="T3"/>
                <a:gd fmla="*/ 0 w 189" name="T4"/>
                <a:gd fmla="*/ 14 h 140" name="T5"/>
                <a:gd fmla="*/ 0 w 189" name="T6"/>
                <a:gd fmla="*/ 126 h 140" name="T7"/>
                <a:gd fmla="*/ 14 w 189" name="T8"/>
                <a:gd fmla="*/ 140 h 140" name="T9"/>
                <a:gd fmla="*/ 175 w 189" name="T10"/>
                <a:gd fmla="*/ 140 h 140" name="T11"/>
                <a:gd fmla="*/ 189 w 189" name="T12"/>
                <a:gd fmla="*/ 126 h 140" name="T13"/>
                <a:gd fmla="*/ 189 w 189" name="T14"/>
                <a:gd fmla="*/ 14 h 140" name="T15"/>
                <a:gd fmla="*/ 175 w 189" name="T16"/>
                <a:gd fmla="*/ 0 h 140" name="T17"/>
                <a:gd fmla="*/ 94 w 189" name="T18"/>
                <a:gd fmla="*/ 118 h 140" name="T19"/>
                <a:gd fmla="*/ 46 w 189" name="T20"/>
                <a:gd fmla="*/ 70 h 140" name="T21"/>
                <a:gd fmla="*/ 94 w 189" name="T22"/>
                <a:gd fmla="*/ 22 h 140" name="T23"/>
                <a:gd fmla="*/ 143 w 189" name="T24"/>
                <a:gd fmla="*/ 70 h 140" name="T25"/>
                <a:gd fmla="*/ 94 w 189" name="T26"/>
                <a:gd fmla="*/ 118 h 14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0" w="189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gdLst>
                <a:gd fmla="*/ 54 w 56" name="T0"/>
                <a:gd fmla="*/ 20 h 56" name="T1"/>
                <a:gd fmla="*/ 37 w 56" name="T2"/>
                <a:gd fmla="*/ 20 h 56" name="T3"/>
                <a:gd fmla="*/ 37 w 56" name="T4"/>
                <a:gd fmla="*/ 3 h 56" name="T5"/>
                <a:gd fmla="*/ 34 w 56" name="T6"/>
                <a:gd fmla="*/ 0 h 56" name="T7"/>
                <a:gd fmla="*/ 23 w 56" name="T8"/>
                <a:gd fmla="*/ 0 h 56" name="T9"/>
                <a:gd fmla="*/ 20 w 56" name="T10"/>
                <a:gd fmla="*/ 3 h 56" name="T11"/>
                <a:gd fmla="*/ 20 w 56" name="T12"/>
                <a:gd fmla="*/ 20 h 56" name="T13"/>
                <a:gd fmla="*/ 3 w 56" name="T14"/>
                <a:gd fmla="*/ 20 h 56" name="T15"/>
                <a:gd fmla="*/ 0 w 56" name="T16"/>
                <a:gd fmla="*/ 23 h 56" name="T17"/>
                <a:gd fmla="*/ 0 w 56" name="T18"/>
                <a:gd fmla="*/ 33 h 56" name="T19"/>
                <a:gd fmla="*/ 3 w 56" name="T20"/>
                <a:gd fmla="*/ 36 h 56" name="T21"/>
                <a:gd fmla="*/ 20 w 56" name="T22"/>
                <a:gd fmla="*/ 36 h 56" name="T23"/>
                <a:gd fmla="*/ 20 w 56" name="T24"/>
                <a:gd fmla="*/ 53 h 56" name="T25"/>
                <a:gd fmla="*/ 23 w 56" name="T26"/>
                <a:gd fmla="*/ 56 h 56" name="T27"/>
                <a:gd fmla="*/ 34 w 56" name="T28"/>
                <a:gd fmla="*/ 56 h 56" name="T29"/>
                <a:gd fmla="*/ 37 w 56" name="T30"/>
                <a:gd fmla="*/ 53 h 56" name="T31"/>
                <a:gd fmla="*/ 37 w 56" name="T32"/>
                <a:gd fmla="*/ 36 h 56" name="T33"/>
                <a:gd fmla="*/ 54 w 56" name="T34"/>
                <a:gd fmla="*/ 36 h 56" name="T35"/>
                <a:gd fmla="*/ 56 w 56" name="T36"/>
                <a:gd fmla="*/ 33 h 56" name="T37"/>
                <a:gd fmla="*/ 56 w 56" name="T38"/>
                <a:gd fmla="*/ 23 h 56" name="T39"/>
                <a:gd fmla="*/ 54 w 56" name="T40"/>
                <a:gd fmla="*/ 20 h 5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6" w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gdLst>
                <a:gd fmla="*/ 10 w 62" name="T0"/>
                <a:gd fmla="*/ 9 h 15" name="T1"/>
                <a:gd fmla="*/ 53 w 62" name="T2"/>
                <a:gd fmla="*/ 9 h 15" name="T3"/>
                <a:gd fmla="*/ 53 w 62" name="T4"/>
                <a:gd fmla="*/ 15 h 15" name="T5"/>
                <a:gd fmla="*/ 62 w 62" name="T6"/>
                <a:gd fmla="*/ 15 h 15" name="T7"/>
                <a:gd fmla="*/ 62 w 62" name="T8"/>
                <a:gd fmla="*/ 5 h 15" name="T9"/>
                <a:gd fmla="*/ 58 w 62" name="T10"/>
                <a:gd fmla="*/ 0 h 15" name="T11"/>
                <a:gd fmla="*/ 5 w 62" name="T12"/>
                <a:gd fmla="*/ 0 h 15" name="T13"/>
                <a:gd fmla="*/ 0 w 62" name="T14"/>
                <a:gd fmla="*/ 5 h 15" name="T15"/>
                <a:gd fmla="*/ 0 w 62" name="T16"/>
                <a:gd fmla="*/ 15 h 15" name="T17"/>
                <a:gd fmla="*/ 10 w 62" name="T18"/>
                <a:gd fmla="*/ 15 h 15" name="T19"/>
                <a:gd fmla="*/ 10 w 62" name="T20"/>
                <a:gd fmla="*/ 9 h 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" w="62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72200" y="2139702"/>
            <a:ext cx="2376263" cy="1513876"/>
            <a:chOff x="5890362" y="1443514"/>
            <a:chExt cx="2376263" cy="1513876"/>
          </a:xfrm>
        </p:grpSpPr>
        <p:sp>
          <p:nvSpPr>
            <p:cNvPr id="46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目前中国的医疗信息化建设主要集中在大城市的大医院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898982" y="1443514"/>
              <a:ext cx="2367643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>
                  <a:solidFill>
                    <a:srgbClr val="BBA3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55576" y="2139702"/>
            <a:ext cx="2376263" cy="1513876"/>
            <a:chOff x="5890362" y="1443514"/>
            <a:chExt cx="2376263" cy="1513876"/>
          </a:xfrm>
        </p:grpSpPr>
        <p:sp>
          <p:nvSpPr>
            <p:cNvPr id="49" name="矩形 91"/>
            <p:cNvSpPr>
              <a:spLocks noChangeArrowheads="1"/>
            </p:cNvSpPr>
            <p:nvPr/>
          </p:nvSpPr>
          <p:spPr bwMode="auto">
            <a:xfrm>
              <a:off x="5890363" y="1800535"/>
              <a:ext cx="2257829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目前中国的医疗信息化建设主要集中在大城市的大医院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898982" y="1443514"/>
              <a:ext cx="2367643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>
                  <a:solidFill>
                    <a:srgbClr val="BBA3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</p:spTree>
    <p:extLst>
      <p:ext uri="{BB962C8B-B14F-4D97-AF65-F5344CB8AC3E}">
        <p14:creationId val="787486310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grpSp>
        <p:nvGrpSpPr>
          <p:cNvPr id="6" name="Group 34"/>
          <p:cNvGrpSpPr>
            <a:grpSpLocks noChangeAspect="1"/>
          </p:cNvGrpSpPr>
          <p:nvPr/>
        </p:nvGrpSpPr>
        <p:grpSpPr>
          <a:xfrm>
            <a:off x="245768" y="265785"/>
            <a:ext cx="445854" cy="381037"/>
            <a:chOff x="2653" y="1425"/>
            <a:chExt cx="454" cy="388"/>
          </a:xfrm>
          <a:solidFill>
            <a:srgbClr val="EF8C95"/>
          </a:solidFill>
        </p:grpSpPr>
        <p:sp>
          <p:nvSpPr>
            <p:cNvPr id="7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gdLst>
                <a:gd fmla="*/ 175 w 189" name="T0"/>
                <a:gd fmla="*/ 0 h 140" name="T1"/>
                <a:gd fmla="*/ 14 w 189" name="T2"/>
                <a:gd fmla="*/ 0 h 140" name="T3"/>
                <a:gd fmla="*/ 0 w 189" name="T4"/>
                <a:gd fmla="*/ 14 h 140" name="T5"/>
                <a:gd fmla="*/ 0 w 189" name="T6"/>
                <a:gd fmla="*/ 126 h 140" name="T7"/>
                <a:gd fmla="*/ 14 w 189" name="T8"/>
                <a:gd fmla="*/ 140 h 140" name="T9"/>
                <a:gd fmla="*/ 175 w 189" name="T10"/>
                <a:gd fmla="*/ 140 h 140" name="T11"/>
                <a:gd fmla="*/ 189 w 189" name="T12"/>
                <a:gd fmla="*/ 126 h 140" name="T13"/>
                <a:gd fmla="*/ 189 w 189" name="T14"/>
                <a:gd fmla="*/ 14 h 140" name="T15"/>
                <a:gd fmla="*/ 175 w 189" name="T16"/>
                <a:gd fmla="*/ 0 h 140" name="T17"/>
                <a:gd fmla="*/ 94 w 189" name="T18"/>
                <a:gd fmla="*/ 118 h 140" name="T19"/>
                <a:gd fmla="*/ 46 w 189" name="T20"/>
                <a:gd fmla="*/ 70 h 140" name="T21"/>
                <a:gd fmla="*/ 94 w 189" name="T22"/>
                <a:gd fmla="*/ 22 h 140" name="T23"/>
                <a:gd fmla="*/ 143 w 189" name="T24"/>
                <a:gd fmla="*/ 70 h 140" name="T25"/>
                <a:gd fmla="*/ 94 w 189" name="T26"/>
                <a:gd fmla="*/ 118 h 14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0" w="189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gdLst>
                <a:gd fmla="*/ 54 w 56" name="T0"/>
                <a:gd fmla="*/ 20 h 56" name="T1"/>
                <a:gd fmla="*/ 37 w 56" name="T2"/>
                <a:gd fmla="*/ 20 h 56" name="T3"/>
                <a:gd fmla="*/ 37 w 56" name="T4"/>
                <a:gd fmla="*/ 3 h 56" name="T5"/>
                <a:gd fmla="*/ 34 w 56" name="T6"/>
                <a:gd fmla="*/ 0 h 56" name="T7"/>
                <a:gd fmla="*/ 23 w 56" name="T8"/>
                <a:gd fmla="*/ 0 h 56" name="T9"/>
                <a:gd fmla="*/ 20 w 56" name="T10"/>
                <a:gd fmla="*/ 3 h 56" name="T11"/>
                <a:gd fmla="*/ 20 w 56" name="T12"/>
                <a:gd fmla="*/ 20 h 56" name="T13"/>
                <a:gd fmla="*/ 3 w 56" name="T14"/>
                <a:gd fmla="*/ 20 h 56" name="T15"/>
                <a:gd fmla="*/ 0 w 56" name="T16"/>
                <a:gd fmla="*/ 23 h 56" name="T17"/>
                <a:gd fmla="*/ 0 w 56" name="T18"/>
                <a:gd fmla="*/ 33 h 56" name="T19"/>
                <a:gd fmla="*/ 3 w 56" name="T20"/>
                <a:gd fmla="*/ 36 h 56" name="T21"/>
                <a:gd fmla="*/ 20 w 56" name="T22"/>
                <a:gd fmla="*/ 36 h 56" name="T23"/>
                <a:gd fmla="*/ 20 w 56" name="T24"/>
                <a:gd fmla="*/ 53 h 56" name="T25"/>
                <a:gd fmla="*/ 23 w 56" name="T26"/>
                <a:gd fmla="*/ 56 h 56" name="T27"/>
                <a:gd fmla="*/ 34 w 56" name="T28"/>
                <a:gd fmla="*/ 56 h 56" name="T29"/>
                <a:gd fmla="*/ 37 w 56" name="T30"/>
                <a:gd fmla="*/ 53 h 56" name="T31"/>
                <a:gd fmla="*/ 37 w 56" name="T32"/>
                <a:gd fmla="*/ 36 h 56" name="T33"/>
                <a:gd fmla="*/ 54 w 56" name="T34"/>
                <a:gd fmla="*/ 36 h 56" name="T35"/>
                <a:gd fmla="*/ 56 w 56" name="T36"/>
                <a:gd fmla="*/ 33 h 56" name="T37"/>
                <a:gd fmla="*/ 56 w 56" name="T38"/>
                <a:gd fmla="*/ 23 h 56" name="T39"/>
                <a:gd fmla="*/ 54 w 56" name="T40"/>
                <a:gd fmla="*/ 20 h 5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6" w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gdLst>
                <a:gd fmla="*/ 10 w 62" name="T0"/>
                <a:gd fmla="*/ 9 h 15" name="T1"/>
                <a:gd fmla="*/ 53 w 62" name="T2"/>
                <a:gd fmla="*/ 9 h 15" name="T3"/>
                <a:gd fmla="*/ 53 w 62" name="T4"/>
                <a:gd fmla="*/ 15 h 15" name="T5"/>
                <a:gd fmla="*/ 62 w 62" name="T6"/>
                <a:gd fmla="*/ 15 h 15" name="T7"/>
                <a:gd fmla="*/ 62 w 62" name="T8"/>
                <a:gd fmla="*/ 5 h 15" name="T9"/>
                <a:gd fmla="*/ 58 w 62" name="T10"/>
                <a:gd fmla="*/ 0 h 15" name="T11"/>
                <a:gd fmla="*/ 5 w 62" name="T12"/>
                <a:gd fmla="*/ 0 h 15" name="T13"/>
                <a:gd fmla="*/ 0 w 62" name="T14"/>
                <a:gd fmla="*/ 5 h 15" name="T15"/>
                <a:gd fmla="*/ 0 w 62" name="T16"/>
                <a:gd fmla="*/ 15 h 15" name="T17"/>
                <a:gd fmla="*/ 10 w 62" name="T18"/>
                <a:gd fmla="*/ 15 h 15" name="T19"/>
                <a:gd fmla="*/ 10 w 62" name="T20"/>
                <a:gd fmla="*/ 9 h 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" w="62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67110" y="1102603"/>
            <a:ext cx="556563" cy="748712"/>
            <a:chOff x="4195889" y="896685"/>
            <a:chExt cx="556563" cy="748712"/>
          </a:xfrm>
        </p:grpSpPr>
        <p:grpSp>
          <p:nvGrpSpPr>
            <p:cNvPr id="11" name="组合 10"/>
            <p:cNvGrpSpPr/>
            <p:nvPr/>
          </p:nvGrpSpPr>
          <p:grpSpPr>
            <a:xfrm>
              <a:off x="4381805" y="1191649"/>
              <a:ext cx="124358" cy="453748"/>
              <a:chOff x="4381805" y="1191649"/>
              <a:chExt cx="124358" cy="453748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4381805" y="1205221"/>
                <a:ext cx="124358" cy="440176"/>
                <a:chOff x="5040173" y="2968707"/>
                <a:chExt cx="124358" cy="440176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5040173" y="3284525"/>
                  <a:ext cx="124358" cy="12435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685800"/>
                  <a:endParaRPr altLang="en-US" lang="zh-CN" sz="1350">
                    <a:ln>
                      <a:solidFill>
                        <a:sysClr lastClr="000000" val="windowText"/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cxnSp>
              <p:nvCxnSpPr>
                <p:cNvPr id="16" name="直接连接符 15"/>
                <p:cNvCxnSpPr>
                  <a:endCxn id="15" idx="0"/>
                </p:cNvCxnSpPr>
                <p:nvPr/>
              </p:nvCxnSpPr>
              <p:spPr>
                <a:xfrm flipH="1">
                  <a:off x="5102352" y="2968707"/>
                  <a:ext cx="0" cy="315818"/>
                </a:xfrm>
                <a:prstGeom prst="line">
                  <a:avLst/>
                </a:prstGeom>
                <a:ln w="19050">
                  <a:solidFill>
                    <a:srgbClr val="EF43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椭圆 13"/>
              <p:cNvSpPr/>
              <p:nvPr/>
            </p:nvSpPr>
            <p:spPr>
              <a:xfrm>
                <a:off x="4420171" y="1191649"/>
                <a:ext cx="54000" cy="54000"/>
              </a:xfrm>
              <a:prstGeom prst="ellipse">
                <a:avLst/>
              </a:prstGeom>
              <a:solidFill>
                <a:srgbClr val="EF4343"/>
              </a:solidFill>
              <a:ln>
                <a:solidFill>
                  <a:srgbClr val="EF43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85800"/>
                <a:endParaRPr altLang="en-US" lang="zh-CN" sz="135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195889" y="896685"/>
              <a:ext cx="5511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800"/>
              <a:r>
                <a:rPr altLang="zh-CN" lang="en-US" sz="14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65%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6066626" y="1596152"/>
            <a:ext cx="1042789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defTabSz="685800"/>
            <a:r>
              <a:rPr altLang="en-US" lang="zh-CN" spc="-150" sz="110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2749903" y="1618498"/>
            <a:ext cx="3302813" cy="248716"/>
          </a:xfrm>
          <a:prstGeom prst="roundRect">
            <a:avLst>
              <a:gd fmla="val 50000" name="adj"/>
            </a:avLst>
          </a:prstGeom>
          <a:noFill/>
          <a:ln>
            <a:solidFill>
              <a:srgbClr val="E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/>
            <a:endParaRPr altLang="en-US" lang="zh-CN" sz="135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884016" y="1726957"/>
            <a:ext cx="124358" cy="1243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/>
            <a:endParaRPr altLang="en-US" lang="zh-CN" sz="1350">
              <a:solidFill>
                <a:prstClr val="white"/>
              </a:solidFill>
            </a:endParaRPr>
          </a:p>
        </p:txBody>
      </p:sp>
      <p:cxnSp>
        <p:nvCxnSpPr>
          <p:cNvPr id="21" name="直接连接符 20"/>
          <p:cNvCxnSpPr>
            <a:stCxn id="20" idx="1"/>
            <a:endCxn id="15" idx="7"/>
          </p:cNvCxnSpPr>
          <p:nvPr/>
        </p:nvCxnSpPr>
        <p:spPr>
          <a:xfrm>
            <a:off x="2902228" y="1745169"/>
            <a:ext cx="2056945" cy="0"/>
          </a:xfrm>
          <a:prstGeom prst="line">
            <a:avLst/>
          </a:prstGeom>
          <a:ln cap="rnd" w="158750">
            <a:solidFill>
              <a:srgbClr val="EF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563365" y="1965370"/>
            <a:ext cx="556563" cy="748712"/>
            <a:chOff x="4195889" y="896685"/>
            <a:chExt cx="556563" cy="748712"/>
          </a:xfrm>
        </p:grpSpPr>
        <p:grpSp>
          <p:nvGrpSpPr>
            <p:cNvPr id="23" name="组合 22"/>
            <p:cNvGrpSpPr/>
            <p:nvPr/>
          </p:nvGrpSpPr>
          <p:grpSpPr>
            <a:xfrm>
              <a:off x="4381805" y="1191649"/>
              <a:ext cx="124358" cy="453748"/>
              <a:chOff x="4381805" y="1191649"/>
              <a:chExt cx="124358" cy="45374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4381805" y="1205221"/>
                <a:ext cx="124358" cy="440176"/>
                <a:chOff x="5040173" y="2968707"/>
                <a:chExt cx="124358" cy="440176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5040173" y="3284525"/>
                  <a:ext cx="124358" cy="12435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685800"/>
                  <a:endParaRPr altLang="en-US" lang="zh-CN" sz="1350">
                    <a:ln>
                      <a:solidFill>
                        <a:sysClr lastClr="000000" val="windowText"/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cxnSp>
              <p:nvCxnSpPr>
                <p:cNvPr id="28" name="直接连接符 27"/>
                <p:cNvCxnSpPr>
                  <a:endCxn id="27" idx="0"/>
                </p:cNvCxnSpPr>
                <p:nvPr/>
              </p:nvCxnSpPr>
              <p:spPr>
                <a:xfrm flipH="1">
                  <a:off x="5102352" y="2968707"/>
                  <a:ext cx="0" cy="315818"/>
                </a:xfrm>
                <a:prstGeom prst="line">
                  <a:avLst/>
                </a:prstGeom>
                <a:ln w="19050">
                  <a:solidFill>
                    <a:srgbClr val="1FAD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椭圆 25"/>
              <p:cNvSpPr/>
              <p:nvPr/>
            </p:nvSpPr>
            <p:spPr>
              <a:xfrm>
                <a:off x="4420171" y="1191649"/>
                <a:ext cx="54000" cy="54000"/>
              </a:xfrm>
              <a:prstGeom prst="ellipse">
                <a:avLst/>
              </a:prstGeom>
              <a:solidFill>
                <a:srgbClr val="1FADB1"/>
              </a:solidFill>
              <a:ln>
                <a:solidFill>
                  <a:srgbClr val="1FAD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85800"/>
                <a:endParaRPr altLang="en-US" lang="zh-CN" sz="135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4195889" y="896685"/>
              <a:ext cx="5511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800"/>
              <a:r>
                <a:rPr altLang="zh-CN" lang="en-US" sz="14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35%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6052846" y="2458919"/>
            <a:ext cx="1042789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defTabSz="685800"/>
            <a:r>
              <a:rPr altLang="en-US" lang="zh-CN" spc="-150" sz="110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2736123" y="2481265"/>
            <a:ext cx="3302813" cy="248716"/>
          </a:xfrm>
          <a:prstGeom prst="roundRect">
            <a:avLst>
              <a:gd fmla="val 50000" name="adj"/>
            </a:avLst>
          </a:prstGeom>
          <a:noFill/>
          <a:ln>
            <a:solidFill>
              <a:srgbClr val="1FA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/>
            <a:endParaRPr altLang="en-US" lang="zh-CN" sz="1350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870236" y="2589724"/>
            <a:ext cx="124358" cy="1243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/>
            <a:endParaRPr altLang="en-US" lang="zh-CN" sz="1350">
              <a:solidFill>
                <a:prstClr val="white"/>
              </a:solidFill>
            </a:endParaRPr>
          </a:p>
        </p:txBody>
      </p:sp>
      <p:cxnSp>
        <p:nvCxnSpPr>
          <p:cNvPr id="33" name="直接连接符 32"/>
          <p:cNvCxnSpPr>
            <a:stCxn id="32" idx="1"/>
            <a:endCxn id="27" idx="7"/>
          </p:cNvCxnSpPr>
          <p:nvPr/>
        </p:nvCxnSpPr>
        <p:spPr>
          <a:xfrm>
            <a:off x="2888448" y="2607936"/>
            <a:ext cx="966979" cy="0"/>
          </a:xfrm>
          <a:prstGeom prst="line">
            <a:avLst/>
          </a:prstGeom>
          <a:ln cap="rnd" w="158750">
            <a:solidFill>
              <a:srgbClr val="1FA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5241429" y="2848871"/>
            <a:ext cx="556563" cy="748712"/>
            <a:chOff x="4195889" y="896685"/>
            <a:chExt cx="556563" cy="748712"/>
          </a:xfrm>
        </p:grpSpPr>
        <p:grpSp>
          <p:nvGrpSpPr>
            <p:cNvPr id="35" name="组合 34"/>
            <p:cNvGrpSpPr/>
            <p:nvPr/>
          </p:nvGrpSpPr>
          <p:grpSpPr>
            <a:xfrm>
              <a:off x="4381805" y="1191649"/>
              <a:ext cx="124358" cy="453748"/>
              <a:chOff x="4381805" y="1191649"/>
              <a:chExt cx="124358" cy="453748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381805" y="1205221"/>
                <a:ext cx="124358" cy="440176"/>
                <a:chOff x="5040173" y="2968707"/>
                <a:chExt cx="124358" cy="440176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5040173" y="3284525"/>
                  <a:ext cx="124358" cy="12435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685800"/>
                  <a:endParaRPr altLang="en-US" lang="zh-CN" sz="1350">
                    <a:ln>
                      <a:solidFill>
                        <a:sysClr lastClr="000000" val="windowText"/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cxnSp>
              <p:nvCxnSpPr>
                <p:cNvPr id="40" name="直接连接符 39"/>
                <p:cNvCxnSpPr>
                  <a:endCxn id="39" idx="0"/>
                </p:cNvCxnSpPr>
                <p:nvPr/>
              </p:nvCxnSpPr>
              <p:spPr>
                <a:xfrm flipH="1">
                  <a:off x="5102352" y="2968707"/>
                  <a:ext cx="0" cy="315818"/>
                </a:xfrm>
                <a:prstGeom prst="line">
                  <a:avLst/>
                </a:prstGeom>
                <a:ln w="19050">
                  <a:solidFill>
                    <a:srgbClr val="EF43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椭圆 37"/>
              <p:cNvSpPr/>
              <p:nvPr/>
            </p:nvSpPr>
            <p:spPr>
              <a:xfrm>
                <a:off x="4420171" y="1191649"/>
                <a:ext cx="54000" cy="54000"/>
              </a:xfrm>
              <a:prstGeom prst="ellipse">
                <a:avLst/>
              </a:prstGeom>
              <a:solidFill>
                <a:srgbClr val="EF4343"/>
              </a:solidFill>
              <a:ln>
                <a:solidFill>
                  <a:srgbClr val="EF8C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85800"/>
                <a:endParaRPr altLang="en-US" lang="zh-CN" sz="135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4195889" y="896685"/>
              <a:ext cx="5511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800"/>
              <a:r>
                <a:rPr altLang="zh-CN" lang="en-US" sz="14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89%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6048414" y="3342420"/>
            <a:ext cx="1042789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defTabSz="685800"/>
            <a:r>
              <a:rPr altLang="en-US" lang="zh-CN" spc="-150" sz="110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2731691" y="3372081"/>
            <a:ext cx="3302813" cy="248716"/>
          </a:xfrm>
          <a:prstGeom prst="roundRect">
            <a:avLst>
              <a:gd fmla="val 50000" name="adj"/>
            </a:avLst>
          </a:prstGeom>
          <a:noFill/>
          <a:ln>
            <a:solidFill>
              <a:srgbClr val="E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/>
            <a:endParaRPr altLang="en-US" lang="zh-CN" sz="1350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865804" y="3473225"/>
            <a:ext cx="124358" cy="1243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/>
            <a:endParaRPr altLang="en-US" lang="zh-CN" sz="1350">
              <a:solidFill>
                <a:prstClr val="white"/>
              </a:solidFill>
            </a:endParaRPr>
          </a:p>
        </p:txBody>
      </p:sp>
      <p:cxnSp>
        <p:nvCxnSpPr>
          <p:cNvPr id="45" name="直接连接符 44"/>
          <p:cNvCxnSpPr>
            <a:stCxn id="44" idx="1"/>
            <a:endCxn id="39" idx="7"/>
          </p:cNvCxnSpPr>
          <p:nvPr/>
        </p:nvCxnSpPr>
        <p:spPr>
          <a:xfrm>
            <a:off x="2884016" y="3491436"/>
            <a:ext cx="2649476" cy="0"/>
          </a:xfrm>
          <a:prstGeom prst="line">
            <a:avLst/>
          </a:prstGeom>
          <a:ln cap="rnd" w="158750">
            <a:solidFill>
              <a:srgbClr val="EF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232766" y="4112255"/>
            <a:ext cx="711722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60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目前中国的医疗信息化建设主要集中在大城市的大医院（中国目前有1300家左右的三甲医院，医疗信息化大多集中于此）</a:t>
            </a:r>
          </a:p>
        </p:txBody>
      </p:sp>
      <p:grpSp>
        <p:nvGrpSpPr>
          <p:cNvPr id="47" name="Group 11"/>
          <p:cNvGrpSpPr>
            <a:grpSpLocks noChangeAspect="1"/>
          </p:cNvGrpSpPr>
          <p:nvPr/>
        </p:nvGrpSpPr>
        <p:grpSpPr>
          <a:xfrm>
            <a:off x="2115549" y="1357571"/>
            <a:ext cx="469410" cy="500191"/>
            <a:chOff x="3279" y="2037"/>
            <a:chExt cx="610" cy="650"/>
          </a:xfrm>
          <a:solidFill>
            <a:srgbClr val="EF4343"/>
          </a:solidFill>
        </p:grpSpPr>
        <p:sp>
          <p:nvSpPr>
            <p:cNvPr id="48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gdLst>
                <a:gd fmla="*/ 57 w 70" name="T0"/>
                <a:gd fmla="*/ 95 h 95" name="T1"/>
                <a:gd fmla="*/ 70 w 70" name="T2"/>
                <a:gd fmla="*/ 53 h 95" name="T3"/>
                <a:gd fmla="*/ 48 w 70" name="T4"/>
                <a:gd fmla="*/ 0 h 95" name="T5"/>
                <a:gd fmla="*/ 0 w 70" name="T6"/>
                <a:gd fmla="*/ 49 h 95" name="T7"/>
                <a:gd fmla="*/ 57 w 70" name="T8"/>
                <a:gd fmla="*/ 9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70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gdLst>
                <a:gd fmla="*/ 47 w 105" name="T0"/>
                <a:gd fmla="*/ 0 h 69" name="T1"/>
                <a:gd fmla="*/ 0 w 105" name="T2"/>
                <a:gd fmla="*/ 48 h 69" name="T3"/>
                <a:gd fmla="*/ 51 w 105" name="T4"/>
                <a:gd fmla="*/ 69 h 69" name="T5"/>
                <a:gd fmla="*/ 105 w 105" name="T6"/>
                <a:gd fmla="*/ 46 h 69" name="T7"/>
                <a:gd fmla="*/ 47 w 105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105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gdLst>
                <a:gd fmla="*/ 240 w 255" name="T0"/>
                <a:gd fmla="*/ 42 h 256" name="T1"/>
                <a:gd fmla="*/ 214 w 255" name="T2"/>
                <a:gd fmla="*/ 16 h 256" name="T3"/>
                <a:gd fmla="*/ 158 w 255" name="T4"/>
                <a:gd fmla="*/ 16 h 256" name="T5"/>
                <a:gd fmla="*/ 15 w 255" name="T6"/>
                <a:gd fmla="*/ 159 h 256" name="T7"/>
                <a:gd fmla="*/ 15 w 255" name="T8"/>
                <a:gd fmla="*/ 215 h 256" name="T9"/>
                <a:gd fmla="*/ 41 w 255" name="T10"/>
                <a:gd fmla="*/ 241 h 256" name="T11"/>
                <a:gd fmla="*/ 96 w 255" name="T12"/>
                <a:gd fmla="*/ 241 h 256" name="T13"/>
                <a:gd fmla="*/ 240 w 255" name="T14"/>
                <a:gd fmla="*/ 97 h 256" name="T15"/>
                <a:gd fmla="*/ 240 w 255" name="T16"/>
                <a:gd fmla="*/ 42 h 256" name="T17"/>
                <a:gd fmla="*/ 231 w 255" name="T18"/>
                <a:gd fmla="*/ 88 h 256" name="T19"/>
                <a:gd fmla="*/ 158 w 255" name="T20"/>
                <a:gd fmla="*/ 160 h 256" name="T21"/>
                <a:gd fmla="*/ 104 w 255" name="T22"/>
                <a:gd fmla="*/ 107 h 256" name="T23"/>
                <a:gd fmla="*/ 33 w 255" name="T24"/>
                <a:gd fmla="*/ 178 h 256" name="T25"/>
                <a:gd fmla="*/ 29 w 255" name="T26"/>
                <a:gd fmla="*/ 187 h 256" name="T27"/>
                <a:gd fmla="*/ 33 w 255" name="T28"/>
                <a:gd fmla="*/ 196 h 256" name="T29"/>
                <a:gd fmla="*/ 33 w 255" name="T30"/>
                <a:gd fmla="*/ 205 h 256" name="T31"/>
                <a:gd fmla="*/ 28 w 255" name="T32"/>
                <a:gd fmla="*/ 207 h 256" name="T33"/>
                <a:gd fmla="*/ 24 w 255" name="T34"/>
                <a:gd fmla="*/ 205 h 256" name="T35"/>
                <a:gd fmla="*/ 16 w 255" name="T36"/>
                <a:gd fmla="*/ 187 h 256" name="T37"/>
                <a:gd fmla="*/ 24 w 255" name="T38"/>
                <a:gd fmla="*/ 169 h 256" name="T39"/>
                <a:gd fmla="*/ 168 w 255" name="T40"/>
                <a:gd fmla="*/ 25 h 256" name="T41"/>
                <a:gd fmla="*/ 186 w 255" name="T42"/>
                <a:gd fmla="*/ 17 h 256" name="T43"/>
                <a:gd fmla="*/ 204 w 255" name="T44"/>
                <a:gd fmla="*/ 25 h 256" name="T45"/>
                <a:gd fmla="*/ 231 w 255" name="T46"/>
                <a:gd fmla="*/ 51 h 256" name="T47"/>
                <a:gd fmla="*/ 231 w 255" name="T48"/>
                <a:gd fmla="*/ 88 h 25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56" w="255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Group 11"/>
          <p:cNvGrpSpPr>
            <a:grpSpLocks noChangeAspect="1"/>
          </p:cNvGrpSpPr>
          <p:nvPr/>
        </p:nvGrpSpPr>
        <p:grpSpPr>
          <a:xfrm>
            <a:off x="2115549" y="2254419"/>
            <a:ext cx="469410" cy="500191"/>
            <a:chOff x="3279" y="2037"/>
            <a:chExt cx="610" cy="650"/>
          </a:xfrm>
          <a:solidFill>
            <a:srgbClr val="1FADB1"/>
          </a:solidFill>
        </p:grpSpPr>
        <p:sp>
          <p:nvSpPr>
            <p:cNvPr id="52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gdLst>
                <a:gd fmla="*/ 57 w 70" name="T0"/>
                <a:gd fmla="*/ 95 h 95" name="T1"/>
                <a:gd fmla="*/ 70 w 70" name="T2"/>
                <a:gd fmla="*/ 53 h 95" name="T3"/>
                <a:gd fmla="*/ 48 w 70" name="T4"/>
                <a:gd fmla="*/ 0 h 95" name="T5"/>
                <a:gd fmla="*/ 0 w 70" name="T6"/>
                <a:gd fmla="*/ 49 h 95" name="T7"/>
                <a:gd fmla="*/ 57 w 70" name="T8"/>
                <a:gd fmla="*/ 9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70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gdLst>
                <a:gd fmla="*/ 47 w 105" name="T0"/>
                <a:gd fmla="*/ 0 h 69" name="T1"/>
                <a:gd fmla="*/ 0 w 105" name="T2"/>
                <a:gd fmla="*/ 48 h 69" name="T3"/>
                <a:gd fmla="*/ 51 w 105" name="T4"/>
                <a:gd fmla="*/ 69 h 69" name="T5"/>
                <a:gd fmla="*/ 105 w 105" name="T6"/>
                <a:gd fmla="*/ 46 h 69" name="T7"/>
                <a:gd fmla="*/ 47 w 105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105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gdLst>
                <a:gd fmla="*/ 240 w 255" name="T0"/>
                <a:gd fmla="*/ 42 h 256" name="T1"/>
                <a:gd fmla="*/ 214 w 255" name="T2"/>
                <a:gd fmla="*/ 16 h 256" name="T3"/>
                <a:gd fmla="*/ 158 w 255" name="T4"/>
                <a:gd fmla="*/ 16 h 256" name="T5"/>
                <a:gd fmla="*/ 15 w 255" name="T6"/>
                <a:gd fmla="*/ 159 h 256" name="T7"/>
                <a:gd fmla="*/ 15 w 255" name="T8"/>
                <a:gd fmla="*/ 215 h 256" name="T9"/>
                <a:gd fmla="*/ 41 w 255" name="T10"/>
                <a:gd fmla="*/ 241 h 256" name="T11"/>
                <a:gd fmla="*/ 96 w 255" name="T12"/>
                <a:gd fmla="*/ 241 h 256" name="T13"/>
                <a:gd fmla="*/ 240 w 255" name="T14"/>
                <a:gd fmla="*/ 97 h 256" name="T15"/>
                <a:gd fmla="*/ 240 w 255" name="T16"/>
                <a:gd fmla="*/ 42 h 256" name="T17"/>
                <a:gd fmla="*/ 231 w 255" name="T18"/>
                <a:gd fmla="*/ 88 h 256" name="T19"/>
                <a:gd fmla="*/ 158 w 255" name="T20"/>
                <a:gd fmla="*/ 160 h 256" name="T21"/>
                <a:gd fmla="*/ 104 w 255" name="T22"/>
                <a:gd fmla="*/ 107 h 256" name="T23"/>
                <a:gd fmla="*/ 33 w 255" name="T24"/>
                <a:gd fmla="*/ 178 h 256" name="T25"/>
                <a:gd fmla="*/ 29 w 255" name="T26"/>
                <a:gd fmla="*/ 187 h 256" name="T27"/>
                <a:gd fmla="*/ 33 w 255" name="T28"/>
                <a:gd fmla="*/ 196 h 256" name="T29"/>
                <a:gd fmla="*/ 33 w 255" name="T30"/>
                <a:gd fmla="*/ 205 h 256" name="T31"/>
                <a:gd fmla="*/ 28 w 255" name="T32"/>
                <a:gd fmla="*/ 207 h 256" name="T33"/>
                <a:gd fmla="*/ 24 w 255" name="T34"/>
                <a:gd fmla="*/ 205 h 256" name="T35"/>
                <a:gd fmla="*/ 16 w 255" name="T36"/>
                <a:gd fmla="*/ 187 h 256" name="T37"/>
                <a:gd fmla="*/ 24 w 255" name="T38"/>
                <a:gd fmla="*/ 169 h 256" name="T39"/>
                <a:gd fmla="*/ 168 w 255" name="T40"/>
                <a:gd fmla="*/ 25 h 256" name="T41"/>
                <a:gd fmla="*/ 186 w 255" name="T42"/>
                <a:gd fmla="*/ 17 h 256" name="T43"/>
                <a:gd fmla="*/ 204 w 255" name="T44"/>
                <a:gd fmla="*/ 25 h 256" name="T45"/>
                <a:gd fmla="*/ 231 w 255" name="T46"/>
                <a:gd fmla="*/ 51 h 256" name="T47"/>
                <a:gd fmla="*/ 231 w 255" name="T48"/>
                <a:gd fmla="*/ 88 h 25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56" w="255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11"/>
          <p:cNvGrpSpPr>
            <a:grpSpLocks noChangeAspect="1"/>
          </p:cNvGrpSpPr>
          <p:nvPr/>
        </p:nvGrpSpPr>
        <p:grpSpPr>
          <a:xfrm>
            <a:off x="2086307" y="3092324"/>
            <a:ext cx="469410" cy="500191"/>
            <a:chOff x="3279" y="2037"/>
            <a:chExt cx="610" cy="650"/>
          </a:xfrm>
          <a:solidFill>
            <a:srgbClr val="EF4343"/>
          </a:solidFill>
        </p:grpSpPr>
        <p:sp>
          <p:nvSpPr>
            <p:cNvPr id="56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gdLst>
                <a:gd fmla="*/ 57 w 70" name="T0"/>
                <a:gd fmla="*/ 95 h 95" name="T1"/>
                <a:gd fmla="*/ 70 w 70" name="T2"/>
                <a:gd fmla="*/ 53 h 95" name="T3"/>
                <a:gd fmla="*/ 48 w 70" name="T4"/>
                <a:gd fmla="*/ 0 h 95" name="T5"/>
                <a:gd fmla="*/ 0 w 70" name="T6"/>
                <a:gd fmla="*/ 49 h 95" name="T7"/>
                <a:gd fmla="*/ 57 w 70" name="T8"/>
                <a:gd fmla="*/ 9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70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gdLst>
                <a:gd fmla="*/ 47 w 105" name="T0"/>
                <a:gd fmla="*/ 0 h 69" name="T1"/>
                <a:gd fmla="*/ 0 w 105" name="T2"/>
                <a:gd fmla="*/ 48 h 69" name="T3"/>
                <a:gd fmla="*/ 51 w 105" name="T4"/>
                <a:gd fmla="*/ 69 h 69" name="T5"/>
                <a:gd fmla="*/ 105 w 105" name="T6"/>
                <a:gd fmla="*/ 46 h 69" name="T7"/>
                <a:gd fmla="*/ 47 w 105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105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gdLst>
                <a:gd fmla="*/ 240 w 255" name="T0"/>
                <a:gd fmla="*/ 42 h 256" name="T1"/>
                <a:gd fmla="*/ 214 w 255" name="T2"/>
                <a:gd fmla="*/ 16 h 256" name="T3"/>
                <a:gd fmla="*/ 158 w 255" name="T4"/>
                <a:gd fmla="*/ 16 h 256" name="T5"/>
                <a:gd fmla="*/ 15 w 255" name="T6"/>
                <a:gd fmla="*/ 159 h 256" name="T7"/>
                <a:gd fmla="*/ 15 w 255" name="T8"/>
                <a:gd fmla="*/ 215 h 256" name="T9"/>
                <a:gd fmla="*/ 41 w 255" name="T10"/>
                <a:gd fmla="*/ 241 h 256" name="T11"/>
                <a:gd fmla="*/ 96 w 255" name="T12"/>
                <a:gd fmla="*/ 241 h 256" name="T13"/>
                <a:gd fmla="*/ 240 w 255" name="T14"/>
                <a:gd fmla="*/ 97 h 256" name="T15"/>
                <a:gd fmla="*/ 240 w 255" name="T16"/>
                <a:gd fmla="*/ 42 h 256" name="T17"/>
                <a:gd fmla="*/ 231 w 255" name="T18"/>
                <a:gd fmla="*/ 88 h 256" name="T19"/>
                <a:gd fmla="*/ 158 w 255" name="T20"/>
                <a:gd fmla="*/ 160 h 256" name="T21"/>
                <a:gd fmla="*/ 104 w 255" name="T22"/>
                <a:gd fmla="*/ 107 h 256" name="T23"/>
                <a:gd fmla="*/ 33 w 255" name="T24"/>
                <a:gd fmla="*/ 178 h 256" name="T25"/>
                <a:gd fmla="*/ 29 w 255" name="T26"/>
                <a:gd fmla="*/ 187 h 256" name="T27"/>
                <a:gd fmla="*/ 33 w 255" name="T28"/>
                <a:gd fmla="*/ 196 h 256" name="T29"/>
                <a:gd fmla="*/ 33 w 255" name="T30"/>
                <a:gd fmla="*/ 205 h 256" name="T31"/>
                <a:gd fmla="*/ 28 w 255" name="T32"/>
                <a:gd fmla="*/ 207 h 256" name="T33"/>
                <a:gd fmla="*/ 24 w 255" name="T34"/>
                <a:gd fmla="*/ 205 h 256" name="T35"/>
                <a:gd fmla="*/ 16 w 255" name="T36"/>
                <a:gd fmla="*/ 187 h 256" name="T37"/>
                <a:gd fmla="*/ 24 w 255" name="T38"/>
                <a:gd fmla="*/ 169 h 256" name="T39"/>
                <a:gd fmla="*/ 168 w 255" name="T40"/>
                <a:gd fmla="*/ 25 h 256" name="T41"/>
                <a:gd fmla="*/ 186 w 255" name="T42"/>
                <a:gd fmla="*/ 17 h 256" name="T43"/>
                <a:gd fmla="*/ 204 w 255" name="T44"/>
                <a:gd fmla="*/ 25 h 256" name="T45"/>
                <a:gd fmla="*/ 231 w 255" name="T46"/>
                <a:gd fmla="*/ 51 h 256" name="T47"/>
                <a:gd fmla="*/ 231 w 255" name="T48"/>
                <a:gd fmla="*/ 88 h 25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56" w="255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738003669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30"/>
      <p:bldP grpId="0" spid="31"/>
      <p:bldP grpId="0" spid="32"/>
      <p:bldP grpId="0" spid="42"/>
      <p:bldP grpId="0" spid="43"/>
      <p:bldP grpId="0" spid="44"/>
      <p:bldP grpId="0" spid="4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2" name="Group 56"/>
          <p:cNvGrpSpPr>
            <a:grpSpLocks noChangeAspect="1"/>
          </p:cNvGrpSpPr>
          <p:nvPr/>
        </p:nvGrpSpPr>
        <p:grpSpPr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gdLst>
                <a:gd fmla="*/ 0 w 96" name="T0"/>
                <a:gd fmla="*/ 0 h 109" name="T1"/>
                <a:gd fmla="*/ 0 w 96" name="T2"/>
                <a:gd fmla="*/ 109 h 109" name="T3"/>
                <a:gd fmla="*/ 96 w 96" name="T4"/>
                <a:gd fmla="*/ 109 h 109" name="T5"/>
                <a:gd fmla="*/ 96 w 96" name="T6"/>
                <a:gd fmla="*/ 0 h 109" name="T7"/>
                <a:gd fmla="*/ 0 w 96" name="T8"/>
                <a:gd fmla="*/ 0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96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7 h 147" name="T13"/>
                <a:gd fmla="*/ 147 w 147" name="T14"/>
                <a:gd fmla="*/ 67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7 h 147" name="T21"/>
                <a:gd fmla="*/ 64 w 147" name="T22"/>
                <a:gd fmla="*/ 67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7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gdLst>
                <a:gd fmla="*/ 0 w 149" name="T0"/>
                <a:gd fmla="*/ 66 h 147" name="T1"/>
                <a:gd fmla="*/ 66 w 149" name="T2"/>
                <a:gd fmla="*/ 66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6 h 147" name="T9"/>
                <a:gd fmla="*/ 83 w 149" name="T10"/>
                <a:gd fmla="*/ 0 h 147" name="T11"/>
                <a:gd fmla="*/ 83 w 149" name="T12"/>
                <a:gd fmla="*/ 66 h 147" name="T13"/>
                <a:gd fmla="*/ 149 w 149" name="T14"/>
                <a:gd fmla="*/ 66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3 h 147" name="T25"/>
                <a:gd fmla="*/ 0 w 149" name="T26"/>
                <a:gd fmla="*/ 83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3 h 147" name="T35"/>
                <a:gd fmla="*/ 83 w 149" name="T36"/>
                <a:gd fmla="*/ 83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gdLst>
                <a:gd fmla="*/ 0 w 150" name="T0"/>
                <a:gd fmla="*/ 66 h 147" name="T1"/>
                <a:gd fmla="*/ 67 w 150" name="T2"/>
                <a:gd fmla="*/ 66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6 h 147" name="T9"/>
                <a:gd fmla="*/ 83 w 150" name="T10"/>
                <a:gd fmla="*/ 0 h 147" name="T11"/>
                <a:gd fmla="*/ 83 w 150" name="T12"/>
                <a:gd fmla="*/ 66 h 147" name="T13"/>
                <a:gd fmla="*/ 150 w 150" name="T14"/>
                <a:gd fmla="*/ 66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3 h 147" name="T25"/>
                <a:gd fmla="*/ 0 w 150" name="T26"/>
                <a:gd fmla="*/ 83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3 h 147" name="T35"/>
                <a:gd fmla="*/ 83 w 150" name="T36"/>
                <a:gd fmla="*/ 83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3 h 147" name="T5"/>
                <a:gd fmla="*/ 0 w 147" name="T6"/>
                <a:gd fmla="*/ 83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6 h 147" name="T13"/>
                <a:gd fmla="*/ 147 w 147" name="T14"/>
                <a:gd fmla="*/ 66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6 h 147" name="T21"/>
                <a:gd fmla="*/ 64 w 147" name="T22"/>
                <a:gd fmla="*/ 66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6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3 h 147" name="T35"/>
                <a:gd fmla="*/ 80 w 147" name="T36"/>
                <a:gd fmla="*/ 83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gdLst>
                <a:gd fmla="*/ 0 w 149" name="T0"/>
                <a:gd fmla="*/ 64 h 147" name="T1"/>
                <a:gd fmla="*/ 66 w 149" name="T2"/>
                <a:gd fmla="*/ 64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4 h 147" name="T9"/>
                <a:gd fmla="*/ 83 w 149" name="T10"/>
                <a:gd fmla="*/ 0 h 147" name="T11"/>
                <a:gd fmla="*/ 83 w 149" name="T12"/>
                <a:gd fmla="*/ 64 h 147" name="T13"/>
                <a:gd fmla="*/ 149 w 149" name="T14"/>
                <a:gd fmla="*/ 64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gdLst>
                <a:gd fmla="*/ 0 w 150" name="T0"/>
                <a:gd fmla="*/ 64 h 147" name="T1"/>
                <a:gd fmla="*/ 67 w 150" name="T2"/>
                <a:gd fmla="*/ 64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4 h 147" name="T9"/>
                <a:gd fmla="*/ 83 w 150" name="T10"/>
                <a:gd fmla="*/ 0 h 147" name="T11"/>
                <a:gd fmla="*/ 83 w 150" name="T12"/>
                <a:gd fmla="*/ 64 h 147" name="T13"/>
                <a:gd fmla="*/ 150 w 150" name="T14"/>
                <a:gd fmla="*/ 64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4 h 147" name="T13"/>
                <a:gd fmla="*/ 147 w 147" name="T14"/>
                <a:gd fmla="*/ 64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4 h 147" name="T21"/>
                <a:gd fmla="*/ 64 w 147" name="T22"/>
                <a:gd fmla="*/ 64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4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gdLst>
                <a:gd fmla="*/ 0 w 150" name="T0"/>
                <a:gd fmla="*/ 66 h 149" name="T1"/>
                <a:gd fmla="*/ 67 w 150" name="T2"/>
                <a:gd fmla="*/ 66 h 149" name="T3"/>
                <a:gd fmla="*/ 67 w 150" name="T4"/>
                <a:gd fmla="*/ 0 h 149" name="T5"/>
                <a:gd fmla="*/ 0 w 150" name="T6"/>
                <a:gd fmla="*/ 0 h 149" name="T7"/>
                <a:gd fmla="*/ 0 w 150" name="T8"/>
                <a:gd fmla="*/ 66 h 149" name="T9"/>
                <a:gd fmla="*/ 83 w 150" name="T10"/>
                <a:gd fmla="*/ 0 h 149" name="T11"/>
                <a:gd fmla="*/ 83 w 150" name="T12"/>
                <a:gd fmla="*/ 66 h 149" name="T13"/>
                <a:gd fmla="*/ 150 w 150" name="T14"/>
                <a:gd fmla="*/ 66 h 149" name="T15"/>
                <a:gd fmla="*/ 150 w 150" name="T16"/>
                <a:gd fmla="*/ 0 h 149" name="T17"/>
                <a:gd fmla="*/ 83 w 150" name="T18"/>
                <a:gd fmla="*/ 0 h 149" name="T19"/>
                <a:gd fmla="*/ 0 w 150" name="T20"/>
                <a:gd fmla="*/ 149 h 149" name="T21"/>
                <a:gd fmla="*/ 67 w 150" name="T22"/>
                <a:gd fmla="*/ 149 h 149" name="T23"/>
                <a:gd fmla="*/ 67 w 150" name="T24"/>
                <a:gd fmla="*/ 83 h 149" name="T25"/>
                <a:gd fmla="*/ 0 w 150" name="T26"/>
                <a:gd fmla="*/ 83 h 149" name="T27"/>
                <a:gd fmla="*/ 0 w 150" name="T28"/>
                <a:gd fmla="*/ 149 h 149" name="T29"/>
                <a:gd fmla="*/ 83 w 150" name="T30"/>
                <a:gd fmla="*/ 149 h 149" name="T31"/>
                <a:gd fmla="*/ 150 w 150" name="T32"/>
                <a:gd fmla="*/ 149 h 149" name="T33"/>
                <a:gd fmla="*/ 150 w 150" name="T34"/>
                <a:gd fmla="*/ 83 h 149" name="T35"/>
                <a:gd fmla="*/ 83 w 150" name="T36"/>
                <a:gd fmla="*/ 83 h 149" name="T37"/>
                <a:gd fmla="*/ 83 w 150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gdLst>
                <a:gd fmla="*/ 0 w 149" name="T0"/>
                <a:gd fmla="*/ 66 h 149" name="T1"/>
                <a:gd fmla="*/ 66 w 149" name="T2"/>
                <a:gd fmla="*/ 66 h 149" name="T3"/>
                <a:gd fmla="*/ 66 w 149" name="T4"/>
                <a:gd fmla="*/ 0 h 149" name="T5"/>
                <a:gd fmla="*/ 0 w 149" name="T6"/>
                <a:gd fmla="*/ 0 h 149" name="T7"/>
                <a:gd fmla="*/ 0 w 149" name="T8"/>
                <a:gd fmla="*/ 66 h 149" name="T9"/>
                <a:gd fmla="*/ 83 w 149" name="T10"/>
                <a:gd fmla="*/ 0 h 149" name="T11"/>
                <a:gd fmla="*/ 83 w 149" name="T12"/>
                <a:gd fmla="*/ 66 h 149" name="T13"/>
                <a:gd fmla="*/ 149 w 149" name="T14"/>
                <a:gd fmla="*/ 66 h 149" name="T15"/>
                <a:gd fmla="*/ 149 w 149" name="T16"/>
                <a:gd fmla="*/ 0 h 149" name="T17"/>
                <a:gd fmla="*/ 83 w 149" name="T18"/>
                <a:gd fmla="*/ 0 h 149" name="T19"/>
                <a:gd fmla="*/ 0 w 149" name="T20"/>
                <a:gd fmla="*/ 149 h 149" name="T21"/>
                <a:gd fmla="*/ 66 w 149" name="T22"/>
                <a:gd fmla="*/ 149 h 149" name="T23"/>
                <a:gd fmla="*/ 66 w 149" name="T24"/>
                <a:gd fmla="*/ 83 h 149" name="T25"/>
                <a:gd fmla="*/ 0 w 149" name="T26"/>
                <a:gd fmla="*/ 83 h 149" name="T27"/>
                <a:gd fmla="*/ 0 w 149" name="T28"/>
                <a:gd fmla="*/ 149 h 149" name="T29"/>
                <a:gd fmla="*/ 83 w 149" name="T30"/>
                <a:gd fmla="*/ 149 h 149" name="T31"/>
                <a:gd fmla="*/ 149 w 149" name="T32"/>
                <a:gd fmla="*/ 149 h 149" name="T33"/>
                <a:gd fmla="*/ 149 w 149" name="T34"/>
                <a:gd fmla="*/ 83 h 149" name="T35"/>
                <a:gd fmla="*/ 83 w 149" name="T36"/>
                <a:gd fmla="*/ 83 h 149" name="T37"/>
                <a:gd fmla="*/ 83 w 149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gdLst>
                <a:gd fmla="*/ 0 w 150" name="T0"/>
                <a:gd fmla="*/ 67 h 150" name="T1"/>
                <a:gd fmla="*/ 67 w 150" name="T2"/>
                <a:gd fmla="*/ 67 h 150" name="T3"/>
                <a:gd fmla="*/ 67 w 150" name="T4"/>
                <a:gd fmla="*/ 0 h 150" name="T5"/>
                <a:gd fmla="*/ 0 w 150" name="T6"/>
                <a:gd fmla="*/ 0 h 150" name="T7"/>
                <a:gd fmla="*/ 0 w 150" name="T8"/>
                <a:gd fmla="*/ 67 h 150" name="T9"/>
                <a:gd fmla="*/ 83 w 150" name="T10"/>
                <a:gd fmla="*/ 0 h 150" name="T11"/>
                <a:gd fmla="*/ 83 w 150" name="T12"/>
                <a:gd fmla="*/ 67 h 150" name="T13"/>
                <a:gd fmla="*/ 150 w 150" name="T14"/>
                <a:gd fmla="*/ 67 h 150" name="T15"/>
                <a:gd fmla="*/ 150 w 150" name="T16"/>
                <a:gd fmla="*/ 0 h 150" name="T17"/>
                <a:gd fmla="*/ 83 w 150" name="T18"/>
                <a:gd fmla="*/ 0 h 150" name="T19"/>
                <a:gd fmla="*/ 0 w 150" name="T20"/>
                <a:gd fmla="*/ 150 h 150" name="T21"/>
                <a:gd fmla="*/ 67 w 150" name="T22"/>
                <a:gd fmla="*/ 150 h 150" name="T23"/>
                <a:gd fmla="*/ 67 w 150" name="T24"/>
                <a:gd fmla="*/ 83 h 150" name="T25"/>
                <a:gd fmla="*/ 0 w 150" name="T26"/>
                <a:gd fmla="*/ 83 h 150" name="T27"/>
                <a:gd fmla="*/ 0 w 150" name="T28"/>
                <a:gd fmla="*/ 150 h 150" name="T29"/>
                <a:gd fmla="*/ 83 w 150" name="T30"/>
                <a:gd fmla="*/ 150 h 150" name="T31"/>
                <a:gd fmla="*/ 150 w 150" name="T32"/>
                <a:gd fmla="*/ 150 h 150" name="T33"/>
                <a:gd fmla="*/ 150 w 150" name="T34"/>
                <a:gd fmla="*/ 83 h 150" name="T35"/>
                <a:gd fmla="*/ 83 w 150" name="T36"/>
                <a:gd fmla="*/ 83 h 150" name="T37"/>
                <a:gd fmla="*/ 83 w 150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gdLst>
                <a:gd fmla="*/ 0 w 149" name="T0"/>
                <a:gd fmla="*/ 67 h 150" name="T1"/>
                <a:gd fmla="*/ 66 w 149" name="T2"/>
                <a:gd fmla="*/ 67 h 150" name="T3"/>
                <a:gd fmla="*/ 66 w 149" name="T4"/>
                <a:gd fmla="*/ 0 h 150" name="T5"/>
                <a:gd fmla="*/ 0 w 149" name="T6"/>
                <a:gd fmla="*/ 0 h 150" name="T7"/>
                <a:gd fmla="*/ 0 w 149" name="T8"/>
                <a:gd fmla="*/ 67 h 150" name="T9"/>
                <a:gd fmla="*/ 83 w 149" name="T10"/>
                <a:gd fmla="*/ 0 h 150" name="T11"/>
                <a:gd fmla="*/ 83 w 149" name="T12"/>
                <a:gd fmla="*/ 67 h 150" name="T13"/>
                <a:gd fmla="*/ 149 w 149" name="T14"/>
                <a:gd fmla="*/ 67 h 150" name="T15"/>
                <a:gd fmla="*/ 149 w 149" name="T16"/>
                <a:gd fmla="*/ 0 h 150" name="T17"/>
                <a:gd fmla="*/ 83 w 149" name="T18"/>
                <a:gd fmla="*/ 0 h 150" name="T19"/>
                <a:gd fmla="*/ 0 w 149" name="T20"/>
                <a:gd fmla="*/ 150 h 150" name="T21"/>
                <a:gd fmla="*/ 66 w 149" name="T22"/>
                <a:gd fmla="*/ 150 h 150" name="T23"/>
                <a:gd fmla="*/ 66 w 149" name="T24"/>
                <a:gd fmla="*/ 83 h 150" name="T25"/>
                <a:gd fmla="*/ 0 w 149" name="T26"/>
                <a:gd fmla="*/ 83 h 150" name="T27"/>
                <a:gd fmla="*/ 0 w 149" name="T28"/>
                <a:gd fmla="*/ 150 h 150" name="T29"/>
                <a:gd fmla="*/ 83 w 149" name="T30"/>
                <a:gd fmla="*/ 150 h 150" name="T31"/>
                <a:gd fmla="*/ 149 w 149" name="T32"/>
                <a:gd fmla="*/ 150 h 150" name="T33"/>
                <a:gd fmla="*/ 149 w 149" name="T34"/>
                <a:gd fmla="*/ 83 h 150" name="T35"/>
                <a:gd fmla="*/ 83 w 149" name="T36"/>
                <a:gd fmla="*/ 83 h 150" name="T37"/>
                <a:gd fmla="*/ 83 w 149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gdLst>
                <a:gd fmla="*/ 173 w 173" name="T0"/>
                <a:gd fmla="*/ 64 h 173" name="T1"/>
                <a:gd fmla="*/ 109 w 173" name="T2"/>
                <a:gd fmla="*/ 64 h 173" name="T3"/>
                <a:gd fmla="*/ 109 w 173" name="T4"/>
                <a:gd fmla="*/ 0 h 173" name="T5"/>
                <a:gd fmla="*/ 64 w 173" name="T6"/>
                <a:gd fmla="*/ 0 h 173" name="T7"/>
                <a:gd fmla="*/ 64 w 173" name="T8"/>
                <a:gd fmla="*/ 64 h 173" name="T9"/>
                <a:gd fmla="*/ 0 w 173" name="T10"/>
                <a:gd fmla="*/ 64 h 173" name="T11"/>
                <a:gd fmla="*/ 0 w 173" name="T12"/>
                <a:gd fmla="*/ 109 h 173" name="T13"/>
                <a:gd fmla="*/ 64 w 173" name="T14"/>
                <a:gd fmla="*/ 109 h 173" name="T15"/>
                <a:gd fmla="*/ 64 w 173" name="T16"/>
                <a:gd fmla="*/ 173 h 173" name="T17"/>
                <a:gd fmla="*/ 109 w 173" name="T18"/>
                <a:gd fmla="*/ 173 h 173" name="T19"/>
                <a:gd fmla="*/ 109 w 173" name="T20"/>
                <a:gd fmla="*/ 109 h 173" name="T21"/>
                <a:gd fmla="*/ 173 w 173" name="T22"/>
                <a:gd fmla="*/ 109 h 173" name="T23"/>
                <a:gd fmla="*/ 173 w 173" name="T24"/>
                <a:gd fmla="*/ 64 h 17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3" w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512" y="252421"/>
            <a:ext cx="8512073" cy="4964559"/>
            <a:chOff x="179512" y="252421"/>
            <a:chExt cx="8512073" cy="4964559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483" l="73982" r="1157" t="45740"/>
            <a:stretch>
              <a:fillRect/>
            </a:stretch>
          </p:blipFill>
          <p:spPr>
            <a:xfrm>
              <a:off x="179512" y="267494"/>
              <a:ext cx="2952328" cy="4949486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405631" y="252421"/>
              <a:ext cx="8285954" cy="4731601"/>
              <a:chOff x="405631" y="252421"/>
              <a:chExt cx="8285954" cy="4731601"/>
            </a:xfrm>
          </p:grpSpPr>
          <p:grpSp>
            <p:nvGrpSpPr>
              <p:cNvPr id="329" name="Group 4"/>
              <p:cNvGrpSpPr>
                <a:grpSpLocks noChangeAspect="1"/>
              </p:cNvGrpSpPr>
              <p:nvPr/>
            </p:nvGrpSpPr>
            <p:grpSpPr>
              <a:xfrm>
                <a:off x="3134105" y="252421"/>
                <a:ext cx="5557480" cy="4731601"/>
                <a:chOff x="205" y="1422"/>
                <a:chExt cx="2907" cy="2475"/>
              </a:xfrm>
              <a:solidFill>
                <a:srgbClr val="C00000">
                  <a:alpha val="20000"/>
                </a:srgbClr>
              </a:solidFill>
            </p:grpSpPr>
            <p:sp>
              <p:nvSpPr>
                <p:cNvPr id="330" name="Freeform 5"/>
                <p:cNvSpPr/>
                <p:nvPr/>
              </p:nvSpPr>
              <p:spPr bwMode="auto">
                <a:xfrm>
                  <a:off x="205" y="1422"/>
                  <a:ext cx="2907" cy="1986"/>
                </a:xfrm>
                <a:custGeom>
                  <a:gdLst>
                    <a:gd fmla="*/ 171 w 2262" name="T0"/>
                    <a:gd fmla="*/ 1113 h 1546" name="T1"/>
                    <a:gd fmla="*/ 180 w 2262" name="T2"/>
                    <a:gd fmla="*/ 1129 h 1546" name="T3"/>
                    <a:gd fmla="*/ 197 w 2262" name="T4"/>
                    <a:gd fmla="*/ 1158 h 1546" name="T5"/>
                    <a:gd fmla="*/ 204 w 2262" name="T6"/>
                    <a:gd fmla="*/ 1170 h 1546" name="T7"/>
                    <a:gd fmla="*/ 216 w 2262" name="T8"/>
                    <a:gd fmla="*/ 1189 h 1546" name="T9"/>
                    <a:gd fmla="*/ 467 w 2262" name="T10"/>
                    <a:gd fmla="*/ 900 h 1546" name="T11"/>
                    <a:gd fmla="*/ 615 w 2262" name="T12"/>
                    <a:gd fmla="*/ 1156 h 1546" name="T13"/>
                    <a:gd fmla="*/ 792 w 2262" name="T14"/>
                    <a:gd fmla="*/ 881 h 1546" name="T15"/>
                    <a:gd fmla="*/ 1034 w 2262" name="T16"/>
                    <a:gd fmla="*/ 1546 h 1546" name="T17"/>
                    <a:gd fmla="*/ 1280 w 2262" name="T18"/>
                    <a:gd fmla="*/ 437 h 1546" name="T19"/>
                    <a:gd fmla="*/ 1364 w 2262" name="T20"/>
                    <a:gd fmla="*/ 1312 h 1546" name="T21"/>
                    <a:gd fmla="*/ 1738 w 2262" name="T22"/>
                    <a:gd fmla="*/ 847 h 1546" name="T23"/>
                    <a:gd fmla="*/ 1932 w 2262" name="T24"/>
                    <a:gd fmla="*/ 1082 h 1546" name="T25"/>
                    <a:gd fmla="*/ 2169 w 2262" name="T26"/>
                    <a:gd fmla="*/ 953 h 1546" name="T27"/>
                    <a:gd fmla="*/ 2171 w 2262" name="T28"/>
                    <a:gd fmla="*/ 947 h 1546" name="T29"/>
                    <a:gd fmla="*/ 2221 w 2262" name="T30"/>
                    <a:gd fmla="*/ 808 h 1546" name="T31"/>
                    <a:gd fmla="*/ 2244 w 2262" name="T32"/>
                    <a:gd fmla="*/ 717 h 1546" name="T33"/>
                    <a:gd fmla="*/ 2261 w 2262" name="T34"/>
                    <a:gd fmla="*/ 565 h 1546" name="T35"/>
                    <a:gd fmla="*/ 2213 w 2262" name="T36"/>
                    <a:gd fmla="*/ 331 h 1546" name="T37"/>
                    <a:gd fmla="*/ 2145 w 2262" name="T38"/>
                    <a:gd fmla="*/ 218 h 1546" name="T39"/>
                    <a:gd fmla="*/ 1980 w 2262" name="T40"/>
                    <a:gd fmla="*/ 75 h 1546" name="T41"/>
                    <a:gd fmla="*/ 1696 w 2262" name="T42"/>
                    <a:gd fmla="*/ 0 h 1546" name="T43"/>
                    <a:gd fmla="*/ 1618 w 2262" name="T44"/>
                    <a:gd fmla="*/ 6 h 1546" name="T45"/>
                    <a:gd fmla="*/ 1600 w 2262" name="T46"/>
                    <a:gd fmla="*/ 8 h 1546" name="T47"/>
                    <a:gd fmla="*/ 1477 w 2262" name="T48"/>
                    <a:gd fmla="*/ 44 h 1546" name="T49"/>
                    <a:gd fmla="*/ 1413 w 2262" name="T50"/>
                    <a:gd fmla="*/ 76 h 1546" name="T51"/>
                    <a:gd fmla="*/ 1237 w 2262" name="T52"/>
                    <a:gd fmla="*/ 235 h 1546" name="T53"/>
                    <a:gd fmla="*/ 1186 w 2262" name="T54"/>
                    <a:gd fmla="*/ 321 h 1546" name="T55"/>
                    <a:gd fmla="*/ 1131 w 2262" name="T56"/>
                    <a:gd fmla="*/ 565 h 1546" name="T57"/>
                    <a:gd fmla="*/ 1112 w 2262" name="T58"/>
                    <a:gd fmla="*/ 421 h 1546" name="T59"/>
                    <a:gd fmla="*/ 1092 w 2262" name="T60"/>
                    <a:gd fmla="*/ 358 h 1546" name="T61"/>
                    <a:gd fmla="*/ 1056 w 2262" name="T62"/>
                    <a:gd fmla="*/ 284 h 1546" name="T63"/>
                    <a:gd fmla="*/ 1033 w 2262" name="T64"/>
                    <a:gd fmla="*/ 246 h 1546" name="T65"/>
                    <a:gd fmla="*/ 1004 w 2262" name="T66"/>
                    <a:gd fmla="*/ 208 h 1546" name="T67"/>
                    <a:gd fmla="*/ 956 w 2262" name="T68"/>
                    <a:gd fmla="*/ 156 h 1546" name="T69"/>
                    <a:gd fmla="*/ 675 w 2262" name="T70"/>
                    <a:gd fmla="*/ 11 h 1546" name="T71"/>
                    <a:gd fmla="*/ 603 w 2262" name="T72"/>
                    <a:gd fmla="*/ 1 h 1546" name="T73"/>
                    <a:gd fmla="*/ 566 w 2262" name="T74"/>
                    <a:gd fmla="*/ 0 h 1546" name="T75"/>
                    <a:gd fmla="*/ 516 w 2262" name="T76"/>
                    <a:gd fmla="*/ 2 h 1546" name="T77"/>
                    <a:gd fmla="*/ 454 w 2262" name="T78"/>
                    <a:gd fmla="*/ 11 h 1546" name="T79"/>
                    <a:gd fmla="*/ 80 w 2262" name="T80"/>
                    <a:gd fmla="*/ 273 h 1546" name="T81"/>
                    <a:gd fmla="*/ 50 w 2262" name="T82"/>
                    <a:gd fmla="*/ 328 h 1546" name="T83"/>
                    <a:gd fmla="*/ 16 w 2262" name="T84"/>
                    <a:gd fmla="*/ 428 h 1546" name="T85"/>
                    <a:gd fmla="*/ 1 w 2262" name="T86"/>
                    <a:gd fmla="*/ 565 h 1546" name="T87"/>
                    <a:gd fmla="*/ 2 w 2262" name="T88"/>
                    <a:gd fmla="*/ 598 h 1546" name="T89"/>
                    <a:gd fmla="*/ 9 w 2262" name="T90"/>
                    <a:gd fmla="*/ 667 h 1546" name="T91"/>
                    <a:gd fmla="*/ 32 w 2262" name="T92"/>
                    <a:gd fmla="*/ 775 h 1546" name="T93"/>
                    <a:gd fmla="*/ 63 w 2262" name="T94"/>
                    <a:gd fmla="*/ 875 h 1546" name="T95"/>
                    <a:gd fmla="*/ 141 w 2262" name="T96"/>
                    <a:gd fmla="*/ 1055 h 1546" name="T97"/>
                    <a:gd fmla="*/ 171 w 2262" name="T98"/>
                    <a:gd fmla="*/ 1113 h 1546" name="T9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b="b" l="0" r="r" t="0"/>
                  <a:pathLst>
                    <a:path h="1546" w="2262">
                      <a:moveTo>
                        <a:pt x="171" y="1113"/>
                      </a:moveTo>
                      <a:cubicBezTo>
                        <a:pt x="174" y="1118"/>
                        <a:pt x="177" y="1123"/>
                        <a:pt x="180" y="1129"/>
                      </a:cubicBezTo>
                      <a:cubicBezTo>
                        <a:pt x="186" y="1138"/>
                        <a:pt x="191" y="1148"/>
                        <a:pt x="197" y="1158"/>
                      </a:cubicBezTo>
                      <a:cubicBezTo>
                        <a:pt x="199" y="1162"/>
                        <a:pt x="202" y="1166"/>
                        <a:pt x="204" y="1170"/>
                      </a:cubicBezTo>
                      <a:cubicBezTo>
                        <a:pt x="208" y="1176"/>
                        <a:pt x="212" y="1182"/>
                        <a:pt x="216" y="1189"/>
                      </a:cubicBezTo>
                      <a:cubicBezTo>
                        <a:pt x="467" y="900"/>
                        <a:pt x="467" y="900"/>
                        <a:pt x="467" y="900"/>
                      </a:cubicBezTo>
                      <a:cubicBezTo>
                        <a:pt x="615" y="1156"/>
                        <a:pt x="615" y="1156"/>
                        <a:pt x="615" y="1156"/>
                      </a:cubicBezTo>
                      <a:cubicBezTo>
                        <a:pt x="792" y="881"/>
                        <a:pt x="792" y="881"/>
                        <a:pt x="792" y="881"/>
                      </a:cubicBezTo>
                      <a:cubicBezTo>
                        <a:pt x="1034" y="1546"/>
                        <a:pt x="1034" y="1546"/>
                        <a:pt x="1034" y="1546"/>
                      </a:cubicBezTo>
                      <a:cubicBezTo>
                        <a:pt x="1280" y="437"/>
                        <a:pt x="1280" y="437"/>
                        <a:pt x="1280" y="437"/>
                      </a:cubicBezTo>
                      <a:cubicBezTo>
                        <a:pt x="1364" y="1312"/>
                        <a:pt x="1364" y="1312"/>
                        <a:pt x="1364" y="1312"/>
                      </a:cubicBezTo>
                      <a:cubicBezTo>
                        <a:pt x="1738" y="847"/>
                        <a:pt x="1738" y="847"/>
                        <a:pt x="1738" y="847"/>
                      </a:cubicBezTo>
                      <a:cubicBezTo>
                        <a:pt x="1932" y="1082"/>
                        <a:pt x="1932" y="1082"/>
                        <a:pt x="1932" y="1082"/>
                      </a:cubicBezTo>
                      <a:cubicBezTo>
                        <a:pt x="2169" y="953"/>
                        <a:pt x="2169" y="953"/>
                        <a:pt x="2169" y="953"/>
                      </a:cubicBezTo>
                      <a:cubicBezTo>
                        <a:pt x="2170" y="951"/>
                        <a:pt x="2171" y="949"/>
                        <a:pt x="2171" y="947"/>
                      </a:cubicBezTo>
                      <a:cubicBezTo>
                        <a:pt x="2191" y="900"/>
                        <a:pt x="2208" y="854"/>
                        <a:pt x="2221" y="808"/>
                      </a:cubicBezTo>
                      <a:cubicBezTo>
                        <a:pt x="2230" y="777"/>
                        <a:pt x="2238" y="747"/>
                        <a:pt x="2244" y="717"/>
                      </a:cubicBezTo>
                      <a:cubicBezTo>
                        <a:pt x="2255" y="665"/>
                        <a:pt x="2261" y="614"/>
                        <a:pt x="2261" y="565"/>
                      </a:cubicBezTo>
                      <a:cubicBezTo>
                        <a:pt x="2262" y="481"/>
                        <a:pt x="2245" y="402"/>
                        <a:pt x="2213" y="331"/>
                      </a:cubicBezTo>
                      <a:cubicBezTo>
                        <a:pt x="2195" y="290"/>
                        <a:pt x="2172" y="253"/>
                        <a:pt x="2145" y="218"/>
                      </a:cubicBezTo>
                      <a:cubicBezTo>
                        <a:pt x="2100" y="161"/>
                        <a:pt x="2044" y="112"/>
                        <a:pt x="1980" y="75"/>
                      </a:cubicBezTo>
                      <a:cubicBezTo>
                        <a:pt x="1897" y="27"/>
                        <a:pt x="1799" y="0"/>
                        <a:pt x="1696" y="0"/>
                      </a:cubicBezTo>
                      <a:cubicBezTo>
                        <a:pt x="1670" y="0"/>
                        <a:pt x="1644" y="2"/>
                        <a:pt x="1618" y="6"/>
                      </a:cubicBezTo>
                      <a:cubicBezTo>
                        <a:pt x="1612" y="6"/>
                        <a:pt x="1606" y="7"/>
                        <a:pt x="1600" y="8"/>
                      </a:cubicBezTo>
                      <a:cubicBezTo>
                        <a:pt x="1557" y="16"/>
                        <a:pt x="1516" y="28"/>
                        <a:pt x="1477" y="44"/>
                      </a:cubicBezTo>
                      <a:cubicBezTo>
                        <a:pt x="1455" y="54"/>
                        <a:pt x="1433" y="64"/>
                        <a:pt x="1413" y="76"/>
                      </a:cubicBezTo>
                      <a:cubicBezTo>
                        <a:pt x="1344" y="116"/>
                        <a:pt x="1284" y="171"/>
                        <a:pt x="1237" y="235"/>
                      </a:cubicBezTo>
                      <a:cubicBezTo>
                        <a:pt x="1218" y="262"/>
                        <a:pt x="1201" y="291"/>
                        <a:pt x="1186" y="321"/>
                      </a:cubicBezTo>
                      <a:cubicBezTo>
                        <a:pt x="1151" y="395"/>
                        <a:pt x="1131" y="478"/>
                        <a:pt x="1131" y="565"/>
                      </a:cubicBezTo>
                      <a:cubicBezTo>
                        <a:pt x="1131" y="515"/>
                        <a:pt x="1125" y="467"/>
                        <a:pt x="1112" y="421"/>
                      </a:cubicBezTo>
                      <a:cubicBezTo>
                        <a:pt x="1107" y="399"/>
                        <a:pt x="1100" y="378"/>
                        <a:pt x="1092" y="358"/>
                      </a:cubicBezTo>
                      <a:cubicBezTo>
                        <a:pt x="1082" y="332"/>
                        <a:pt x="1070" y="307"/>
                        <a:pt x="1056" y="284"/>
                      </a:cubicBezTo>
                      <a:cubicBezTo>
                        <a:pt x="1049" y="271"/>
                        <a:pt x="1041" y="259"/>
                        <a:pt x="1033" y="246"/>
                      </a:cubicBezTo>
                      <a:cubicBezTo>
                        <a:pt x="1024" y="233"/>
                        <a:pt x="1014" y="221"/>
                        <a:pt x="1004" y="208"/>
                      </a:cubicBezTo>
                      <a:cubicBezTo>
                        <a:pt x="989" y="190"/>
                        <a:pt x="973" y="173"/>
                        <a:pt x="956" y="156"/>
                      </a:cubicBezTo>
                      <a:cubicBezTo>
                        <a:pt x="879" y="83"/>
                        <a:pt x="783" y="32"/>
                        <a:pt x="675" y="11"/>
                      </a:cubicBezTo>
                      <a:cubicBezTo>
                        <a:pt x="651" y="6"/>
                        <a:pt x="628" y="3"/>
                        <a:pt x="603" y="1"/>
                      </a:cubicBezTo>
                      <a:cubicBezTo>
                        <a:pt x="591" y="1"/>
                        <a:pt x="578" y="0"/>
                        <a:pt x="566" y="0"/>
                      </a:cubicBezTo>
                      <a:cubicBezTo>
                        <a:pt x="549" y="0"/>
                        <a:pt x="533" y="1"/>
                        <a:pt x="516" y="2"/>
                      </a:cubicBezTo>
                      <a:cubicBezTo>
                        <a:pt x="495" y="4"/>
                        <a:pt x="475" y="7"/>
                        <a:pt x="454" y="11"/>
                      </a:cubicBezTo>
                      <a:cubicBezTo>
                        <a:pt x="296" y="42"/>
                        <a:pt x="160" y="139"/>
                        <a:pt x="80" y="273"/>
                      </a:cubicBezTo>
                      <a:cubicBezTo>
                        <a:pt x="69" y="291"/>
                        <a:pt x="59" y="309"/>
                        <a:pt x="50" y="328"/>
                      </a:cubicBezTo>
                      <a:cubicBezTo>
                        <a:pt x="36" y="360"/>
                        <a:pt x="25" y="394"/>
                        <a:pt x="16" y="428"/>
                      </a:cubicBezTo>
                      <a:cubicBezTo>
                        <a:pt x="6" y="472"/>
                        <a:pt x="0" y="518"/>
                        <a:pt x="1" y="565"/>
                      </a:cubicBezTo>
                      <a:cubicBezTo>
                        <a:pt x="1" y="576"/>
                        <a:pt x="1" y="587"/>
                        <a:pt x="2" y="598"/>
                      </a:cubicBezTo>
                      <a:cubicBezTo>
                        <a:pt x="3" y="621"/>
                        <a:pt x="6" y="643"/>
                        <a:pt x="9" y="667"/>
                      </a:cubicBezTo>
                      <a:cubicBezTo>
                        <a:pt x="14" y="702"/>
                        <a:pt x="22" y="738"/>
                        <a:pt x="32" y="775"/>
                      </a:cubicBezTo>
                      <a:cubicBezTo>
                        <a:pt x="40" y="808"/>
                        <a:pt x="51" y="842"/>
                        <a:pt x="63" y="875"/>
                      </a:cubicBezTo>
                      <a:cubicBezTo>
                        <a:pt x="84" y="935"/>
                        <a:pt x="110" y="995"/>
                        <a:pt x="141" y="1055"/>
                      </a:cubicBezTo>
                      <a:cubicBezTo>
                        <a:pt x="151" y="1074"/>
                        <a:pt x="161" y="1094"/>
                        <a:pt x="171" y="1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Freeform 6"/>
                <p:cNvSpPr/>
                <p:nvPr/>
              </p:nvSpPr>
              <p:spPr bwMode="auto">
                <a:xfrm>
                  <a:off x="536" y="2586"/>
                  <a:ext cx="2389" cy="1311"/>
                </a:xfrm>
                <a:custGeom>
                  <a:gdLst>
                    <a:gd fmla="*/ 1657 w 1859" name="T0"/>
                    <a:gd fmla="*/ 269 h 1020" name="T1"/>
                    <a:gd fmla="*/ 1482 w 1859" name="T2"/>
                    <a:gd fmla="*/ 57 h 1020" name="T3"/>
                    <a:gd fmla="*/ 1051 w 1859" name="T4"/>
                    <a:gd fmla="*/ 593 h 1020" name="T5"/>
                    <a:gd fmla="*/ 994 w 1859" name="T6"/>
                    <a:gd fmla="*/ 0 h 1020" name="T7"/>
                    <a:gd fmla="*/ 794 w 1859" name="T8"/>
                    <a:gd fmla="*/ 902 h 1020" name="T9"/>
                    <a:gd fmla="*/ 517 w 1859" name="T10"/>
                    <a:gd fmla="*/ 139 h 1020" name="T11"/>
                    <a:gd fmla="*/ 354 w 1859" name="T12"/>
                    <a:gd fmla="*/ 390 h 1020" name="T13"/>
                    <a:gd fmla="*/ 198 w 1859" name="T14"/>
                    <a:gd fmla="*/ 120 h 1020" name="T15"/>
                    <a:gd fmla="*/ 0 w 1859" name="T16"/>
                    <a:gd fmla="*/ 347 h 1020" name="T17"/>
                    <a:gd fmla="*/ 232 w 1859" name="T18"/>
                    <a:gd fmla="*/ 642 h 1020" name="T19"/>
                    <a:gd fmla="*/ 546 w 1859" name="T20"/>
                    <a:gd fmla="*/ 906 h 1020" name="T21"/>
                    <a:gd fmla="*/ 661 w 1859" name="T22"/>
                    <a:gd fmla="*/ 968 h 1020" name="T23"/>
                    <a:gd fmla="*/ 726 w 1859" name="T24"/>
                    <a:gd fmla="*/ 994 h 1020" name="T25"/>
                    <a:gd fmla="*/ 874 w 1859" name="T26"/>
                    <a:gd fmla="*/ 1020 h 1020" name="T27"/>
                    <a:gd fmla="*/ 1066 w 1859" name="T28"/>
                    <a:gd fmla="*/ 977 h 1020" name="T29"/>
                    <a:gd fmla="*/ 1144 w 1859" name="T30"/>
                    <a:gd fmla="*/ 940 h 1020" name="T31"/>
                    <a:gd fmla="*/ 1202 w 1859" name="T32"/>
                    <a:gd fmla="*/ 906 h 1020" name="T33"/>
                    <a:gd fmla="*/ 1723 w 1859" name="T34"/>
                    <a:gd fmla="*/ 385 h 1020" name="T35"/>
                    <a:gd fmla="*/ 1764 w 1859" name="T36"/>
                    <a:gd fmla="*/ 325 h 1020" name="T37"/>
                    <a:gd fmla="*/ 1813 w 1859" name="T38"/>
                    <a:gd fmla="*/ 243 h 1020" name="T39"/>
                    <a:gd fmla="*/ 1859 w 1859" name="T40"/>
                    <a:gd fmla="*/ 159 h 1020" name="T41"/>
                    <a:gd fmla="*/ 1657 w 1859" name="T42"/>
                    <a:gd fmla="*/ 269 h 1020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1020" w="1859">
                      <a:moveTo>
                        <a:pt x="1657" y="269"/>
                      </a:moveTo>
                      <a:cubicBezTo>
                        <a:pt x="1482" y="57"/>
                        <a:pt x="1482" y="57"/>
                        <a:pt x="1482" y="57"/>
                      </a:cubicBezTo>
                      <a:cubicBezTo>
                        <a:pt x="1051" y="593"/>
                        <a:pt x="1051" y="593"/>
                        <a:pt x="1051" y="593"/>
                      </a:cubicBezTo>
                      <a:cubicBezTo>
                        <a:pt x="994" y="0"/>
                        <a:pt x="994" y="0"/>
                        <a:pt x="994" y="0"/>
                      </a:cubicBezTo>
                      <a:cubicBezTo>
                        <a:pt x="794" y="902"/>
                        <a:pt x="794" y="902"/>
                        <a:pt x="794" y="902"/>
                      </a:cubicBezTo>
                      <a:cubicBezTo>
                        <a:pt x="517" y="139"/>
                        <a:pt x="517" y="139"/>
                        <a:pt x="517" y="139"/>
                      </a:cubicBezTo>
                      <a:cubicBezTo>
                        <a:pt x="354" y="390"/>
                        <a:pt x="354" y="390"/>
                        <a:pt x="354" y="390"/>
                      </a:cubicBezTo>
                      <a:cubicBezTo>
                        <a:pt x="198" y="120"/>
                        <a:pt x="198" y="120"/>
                        <a:pt x="198" y="120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69" y="452"/>
                        <a:pt x="148" y="552"/>
                        <a:pt x="232" y="642"/>
                      </a:cubicBezTo>
                      <a:cubicBezTo>
                        <a:pt x="332" y="748"/>
                        <a:pt x="440" y="840"/>
                        <a:pt x="546" y="906"/>
                      </a:cubicBezTo>
                      <a:cubicBezTo>
                        <a:pt x="585" y="931"/>
                        <a:pt x="623" y="951"/>
                        <a:pt x="661" y="968"/>
                      </a:cubicBezTo>
                      <a:cubicBezTo>
                        <a:pt x="683" y="978"/>
                        <a:pt x="704" y="986"/>
                        <a:pt x="726" y="994"/>
                      </a:cubicBezTo>
                      <a:cubicBezTo>
                        <a:pt x="777" y="1011"/>
                        <a:pt x="827" y="1020"/>
                        <a:pt x="874" y="1020"/>
                      </a:cubicBezTo>
                      <a:cubicBezTo>
                        <a:pt x="934" y="1020"/>
                        <a:pt x="999" y="1005"/>
                        <a:pt x="1066" y="977"/>
                      </a:cubicBezTo>
                      <a:cubicBezTo>
                        <a:pt x="1092" y="967"/>
                        <a:pt x="1118" y="954"/>
                        <a:pt x="1144" y="940"/>
                      </a:cubicBezTo>
                      <a:cubicBezTo>
                        <a:pt x="1163" y="930"/>
                        <a:pt x="1182" y="918"/>
                        <a:pt x="1202" y="906"/>
                      </a:cubicBezTo>
                      <a:cubicBezTo>
                        <a:pt x="1386" y="791"/>
                        <a:pt x="1575" y="599"/>
                        <a:pt x="1723" y="385"/>
                      </a:cubicBezTo>
                      <a:cubicBezTo>
                        <a:pt x="1737" y="365"/>
                        <a:pt x="1751" y="345"/>
                        <a:pt x="1764" y="325"/>
                      </a:cubicBezTo>
                      <a:cubicBezTo>
                        <a:pt x="1781" y="298"/>
                        <a:pt x="1797" y="271"/>
                        <a:pt x="1813" y="243"/>
                      </a:cubicBezTo>
                      <a:cubicBezTo>
                        <a:pt x="1829" y="215"/>
                        <a:pt x="1845" y="187"/>
                        <a:pt x="1859" y="159"/>
                      </a:cubicBezTo>
                      <a:lnTo>
                        <a:pt x="1657" y="2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8" name="Group 29"/>
              <p:cNvGrpSpPr>
                <a:grpSpLocks noChangeAspect="1"/>
              </p:cNvGrpSpPr>
              <p:nvPr/>
            </p:nvGrpSpPr>
            <p:grpSpPr>
              <a:xfrm>
                <a:off x="4082117" y="652289"/>
                <a:ext cx="768350" cy="758825"/>
                <a:chOff x="2637" y="1381"/>
                <a:chExt cx="484" cy="478"/>
              </a:xfrm>
              <a:solidFill>
                <a:srgbClr val="1FADB1"/>
              </a:solidFill>
            </p:grpSpPr>
            <p:sp>
              <p:nvSpPr>
                <p:cNvPr id="26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gdLst>
                    <a:gd fmla="*/ 63 w 66" name="T0"/>
                    <a:gd fmla="*/ 42 h 64" name="T1"/>
                    <a:gd fmla="*/ 23 w 66" name="T2"/>
                    <a:gd fmla="*/ 3 h 64" name="T3"/>
                    <a:gd fmla="*/ 13 w 66" name="T4"/>
                    <a:gd fmla="*/ 3 h 64" name="T5"/>
                    <a:gd fmla="*/ 13 w 66" name="T6"/>
                    <a:gd fmla="*/ 13 h 64" name="T7"/>
                    <a:gd fmla="*/ 19 w 66" name="T8"/>
                    <a:gd fmla="*/ 19 h 64" name="T9"/>
                    <a:gd fmla="*/ 0 w 66" name="T10"/>
                    <a:gd fmla="*/ 38 h 64" name="T11"/>
                    <a:gd fmla="*/ 26 w 66" name="T12"/>
                    <a:gd fmla="*/ 64 h 64" name="T13"/>
                    <a:gd fmla="*/ 45 w 66" name="T14"/>
                    <a:gd fmla="*/ 45 h 64" name="T15"/>
                    <a:gd fmla="*/ 52 w 66" name="T16"/>
                    <a:gd fmla="*/ 53 h 64" name="T17"/>
                    <a:gd fmla="*/ 63 w 66" name="T18"/>
                    <a:gd fmla="*/ 53 h 64" name="T19"/>
                    <a:gd fmla="*/ 63 w 66" name="T20"/>
                    <a:gd fmla="*/ 42 h 6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4" w="66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gdLst>
                    <a:gd fmla="*/ 178 w 180" name="T0"/>
                    <a:gd fmla="*/ 70 h 181" name="T1"/>
                    <a:gd fmla="*/ 110 w 180" name="T2"/>
                    <a:gd fmla="*/ 2 h 181" name="T3"/>
                    <a:gd fmla="*/ 99 w 180" name="T4"/>
                    <a:gd fmla="*/ 2 h 181" name="T5"/>
                    <a:gd fmla="*/ 99 w 180" name="T6"/>
                    <a:gd fmla="*/ 13 h 181" name="T7"/>
                    <a:gd fmla="*/ 108 w 180" name="T8"/>
                    <a:gd fmla="*/ 21 h 181" name="T9"/>
                    <a:gd fmla="*/ 18 w 180" name="T10"/>
                    <a:gd fmla="*/ 111 h 181" name="T11"/>
                    <a:gd fmla="*/ 18 w 180" name="T12"/>
                    <a:gd fmla="*/ 159 h 181" name="T13"/>
                    <a:gd fmla="*/ 0 w 180" name="T14"/>
                    <a:gd fmla="*/ 177 h 181" name="T15"/>
                    <a:gd fmla="*/ 4 w 180" name="T16"/>
                    <a:gd fmla="*/ 181 h 181" name="T17"/>
                    <a:gd fmla="*/ 22 w 180" name="T18"/>
                    <a:gd fmla="*/ 163 h 181" name="T19"/>
                    <a:gd fmla="*/ 70 w 180" name="T20"/>
                    <a:gd fmla="*/ 163 h 181" name="T21"/>
                    <a:gd fmla="*/ 160 w 180" name="T22"/>
                    <a:gd fmla="*/ 73 h 181" name="T23"/>
                    <a:gd fmla="*/ 167 w 180" name="T24"/>
                    <a:gd fmla="*/ 81 h 181" name="T25"/>
                    <a:gd fmla="*/ 178 w 180" name="T26"/>
                    <a:gd fmla="*/ 81 h 181" name="T27"/>
                    <a:gd fmla="*/ 178 w 180" name="T28"/>
                    <a:gd fmla="*/ 70 h 181" name="T29"/>
                    <a:gd fmla="*/ 54 w 180" name="T30"/>
                    <a:gd fmla="*/ 120 h 181" name="T31"/>
                    <a:gd fmla="*/ 41 w 180" name="T32"/>
                    <a:gd fmla="*/ 107 h 181" name="T33"/>
                    <a:gd fmla="*/ 41 w 180" name="T34"/>
                    <a:gd fmla="*/ 103 h 181" name="T35"/>
                    <a:gd fmla="*/ 44 w 180" name="T36"/>
                    <a:gd fmla="*/ 103 h 181" name="T37"/>
                    <a:gd fmla="*/ 57 w 180" name="T38"/>
                    <a:gd fmla="*/ 116 h 181" name="T39"/>
                    <a:gd fmla="*/ 57 w 180" name="T40"/>
                    <a:gd fmla="*/ 120 h 181" name="T41"/>
                    <a:gd fmla="*/ 54 w 180" name="T42"/>
                    <a:gd fmla="*/ 120 h 181" name="T43"/>
                    <a:gd fmla="*/ 65 w 180" name="T44"/>
                    <a:gd fmla="*/ 108 h 181" name="T45"/>
                    <a:gd fmla="*/ 52 w 180" name="T46"/>
                    <a:gd fmla="*/ 95 h 181" name="T47"/>
                    <a:gd fmla="*/ 52 w 180" name="T48"/>
                    <a:gd fmla="*/ 92 h 181" name="T49"/>
                    <a:gd fmla="*/ 56 w 180" name="T50"/>
                    <a:gd fmla="*/ 92 h 181" name="T51"/>
                    <a:gd fmla="*/ 69 w 180" name="T52"/>
                    <a:gd fmla="*/ 105 h 181" name="T53"/>
                    <a:gd fmla="*/ 69 w 180" name="T54"/>
                    <a:gd fmla="*/ 108 h 181" name="T55"/>
                    <a:gd fmla="*/ 65 w 180" name="T56"/>
                    <a:gd fmla="*/ 108 h 181" name="T57"/>
                    <a:gd fmla="*/ 77 w 180" name="T58"/>
                    <a:gd fmla="*/ 97 h 181" name="T59"/>
                    <a:gd fmla="*/ 64 w 180" name="T60"/>
                    <a:gd fmla="*/ 84 h 181" name="T61"/>
                    <a:gd fmla="*/ 64 w 180" name="T62"/>
                    <a:gd fmla="*/ 80 h 181" name="T63"/>
                    <a:gd fmla="*/ 67 w 180" name="T64"/>
                    <a:gd fmla="*/ 80 h 181" name="T65"/>
                    <a:gd fmla="*/ 80 w 180" name="T66"/>
                    <a:gd fmla="*/ 93 h 181" name="T67"/>
                    <a:gd fmla="*/ 80 w 180" name="T68"/>
                    <a:gd fmla="*/ 97 h 181" name="T69"/>
                    <a:gd fmla="*/ 77 w 180" name="T70"/>
                    <a:gd fmla="*/ 97 h 181" name="T71"/>
                    <a:gd fmla="*/ 113 w 180" name="T72"/>
                    <a:gd fmla="*/ 106 h 181" name="T73"/>
                    <a:gd fmla="*/ 75 w 180" name="T74"/>
                    <a:gd fmla="*/ 68 h 181" name="T75"/>
                    <a:gd fmla="*/ 109 w 180" name="T76"/>
                    <a:gd fmla="*/ 33 h 181" name="T77"/>
                    <a:gd fmla="*/ 148 w 180" name="T78"/>
                    <a:gd fmla="*/ 72 h 181" name="T79"/>
                    <a:gd fmla="*/ 113 w 180" name="T80"/>
                    <a:gd fmla="*/ 106 h 181" name="T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b="b" l="0" r="r" t="0"/>
                  <a:pathLst>
                    <a:path h="181" w="180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8" name="组合 327"/>
              <p:cNvGrpSpPr/>
              <p:nvPr/>
            </p:nvGrpSpPr>
            <p:grpSpPr>
              <a:xfrm>
                <a:off x="5052232" y="913587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26" name="文本框 325"/>
                <p:cNvSpPr txBox="1"/>
                <p:nvPr/>
              </p:nvSpPr>
              <p:spPr>
                <a:xfrm>
                  <a:off x="4708177" y="1220936"/>
                  <a:ext cx="2108269" cy="3200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</a:defRPr>
                  </a:lvl1pPr>
                </a:lstStyle>
                <a:p>
                  <a:pPr defTabSz="685800"/>
                  <a:r>
                    <a:rPr altLang="en-US" b="1" lang="zh-CN" spc="90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点击添加标题</a:t>
                  </a:r>
                </a:p>
              </p:txBody>
            </p:sp>
            <p:sp>
              <p:nvSpPr>
                <p:cNvPr id="327" name="矩形 326"/>
                <p:cNvSpPr/>
                <p:nvPr/>
              </p:nvSpPr>
              <p:spPr>
                <a:xfrm>
                  <a:off x="6055914" y="1230954"/>
                  <a:ext cx="1187767" cy="320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altLang="zh-CN" b="1" lang="en-US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Add a title</a:t>
                  </a:r>
                </a:p>
              </p:txBody>
            </p:sp>
          </p:grpSp>
          <p:grpSp>
            <p:nvGrpSpPr>
              <p:cNvPr id="311" name="Group 34"/>
              <p:cNvGrpSpPr>
                <a:grpSpLocks noChangeAspect="1"/>
              </p:cNvGrpSpPr>
              <p:nvPr/>
            </p:nvGrpSpPr>
            <p:grpSpPr>
              <a:xfrm>
                <a:off x="4064894" y="1723934"/>
                <a:ext cx="673301" cy="575420"/>
                <a:chOff x="2653" y="1425"/>
                <a:chExt cx="454" cy="388"/>
              </a:xfrm>
              <a:solidFill>
                <a:srgbClr val="EF4343"/>
              </a:solidFill>
            </p:grpSpPr>
            <p:sp>
              <p:nvSpPr>
                <p:cNvPr id="313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gdLst>
                    <a:gd fmla="*/ 175 w 189" name="T0"/>
                    <a:gd fmla="*/ 0 h 140" name="T1"/>
                    <a:gd fmla="*/ 14 w 189" name="T2"/>
                    <a:gd fmla="*/ 0 h 140" name="T3"/>
                    <a:gd fmla="*/ 0 w 189" name="T4"/>
                    <a:gd fmla="*/ 14 h 140" name="T5"/>
                    <a:gd fmla="*/ 0 w 189" name="T6"/>
                    <a:gd fmla="*/ 126 h 140" name="T7"/>
                    <a:gd fmla="*/ 14 w 189" name="T8"/>
                    <a:gd fmla="*/ 140 h 140" name="T9"/>
                    <a:gd fmla="*/ 175 w 189" name="T10"/>
                    <a:gd fmla="*/ 140 h 140" name="T11"/>
                    <a:gd fmla="*/ 189 w 189" name="T12"/>
                    <a:gd fmla="*/ 126 h 140" name="T13"/>
                    <a:gd fmla="*/ 189 w 189" name="T14"/>
                    <a:gd fmla="*/ 14 h 140" name="T15"/>
                    <a:gd fmla="*/ 175 w 189" name="T16"/>
                    <a:gd fmla="*/ 0 h 140" name="T17"/>
                    <a:gd fmla="*/ 94 w 189" name="T18"/>
                    <a:gd fmla="*/ 118 h 140" name="T19"/>
                    <a:gd fmla="*/ 46 w 189" name="T20"/>
                    <a:gd fmla="*/ 70 h 140" name="T21"/>
                    <a:gd fmla="*/ 94 w 189" name="T22"/>
                    <a:gd fmla="*/ 22 h 140" name="T23"/>
                    <a:gd fmla="*/ 143 w 189" name="T24"/>
                    <a:gd fmla="*/ 70 h 140" name="T25"/>
                    <a:gd fmla="*/ 94 w 189" name="T26"/>
                    <a:gd fmla="*/ 118 h 14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40" w="189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gdLst>
                    <a:gd fmla="*/ 54 w 56" name="T0"/>
                    <a:gd fmla="*/ 20 h 56" name="T1"/>
                    <a:gd fmla="*/ 37 w 56" name="T2"/>
                    <a:gd fmla="*/ 20 h 56" name="T3"/>
                    <a:gd fmla="*/ 37 w 56" name="T4"/>
                    <a:gd fmla="*/ 3 h 56" name="T5"/>
                    <a:gd fmla="*/ 34 w 56" name="T6"/>
                    <a:gd fmla="*/ 0 h 56" name="T7"/>
                    <a:gd fmla="*/ 23 w 56" name="T8"/>
                    <a:gd fmla="*/ 0 h 56" name="T9"/>
                    <a:gd fmla="*/ 20 w 56" name="T10"/>
                    <a:gd fmla="*/ 3 h 56" name="T11"/>
                    <a:gd fmla="*/ 20 w 56" name="T12"/>
                    <a:gd fmla="*/ 20 h 56" name="T13"/>
                    <a:gd fmla="*/ 3 w 56" name="T14"/>
                    <a:gd fmla="*/ 20 h 56" name="T15"/>
                    <a:gd fmla="*/ 0 w 56" name="T16"/>
                    <a:gd fmla="*/ 23 h 56" name="T17"/>
                    <a:gd fmla="*/ 0 w 56" name="T18"/>
                    <a:gd fmla="*/ 33 h 56" name="T19"/>
                    <a:gd fmla="*/ 3 w 56" name="T20"/>
                    <a:gd fmla="*/ 36 h 56" name="T21"/>
                    <a:gd fmla="*/ 20 w 56" name="T22"/>
                    <a:gd fmla="*/ 36 h 56" name="T23"/>
                    <a:gd fmla="*/ 20 w 56" name="T24"/>
                    <a:gd fmla="*/ 53 h 56" name="T25"/>
                    <a:gd fmla="*/ 23 w 56" name="T26"/>
                    <a:gd fmla="*/ 56 h 56" name="T27"/>
                    <a:gd fmla="*/ 34 w 56" name="T28"/>
                    <a:gd fmla="*/ 56 h 56" name="T29"/>
                    <a:gd fmla="*/ 37 w 56" name="T30"/>
                    <a:gd fmla="*/ 53 h 56" name="T31"/>
                    <a:gd fmla="*/ 37 w 56" name="T32"/>
                    <a:gd fmla="*/ 36 h 56" name="T33"/>
                    <a:gd fmla="*/ 54 w 56" name="T34"/>
                    <a:gd fmla="*/ 36 h 56" name="T35"/>
                    <a:gd fmla="*/ 56 w 56" name="T36"/>
                    <a:gd fmla="*/ 33 h 56" name="T37"/>
                    <a:gd fmla="*/ 56 w 56" name="T38"/>
                    <a:gd fmla="*/ 23 h 56" name="T39"/>
                    <a:gd fmla="*/ 54 w 56" name="T40"/>
                    <a:gd fmla="*/ 20 h 56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56" w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gdLst>
                    <a:gd fmla="*/ 10 w 62" name="T0"/>
                    <a:gd fmla="*/ 9 h 15" name="T1"/>
                    <a:gd fmla="*/ 53 w 62" name="T2"/>
                    <a:gd fmla="*/ 9 h 15" name="T3"/>
                    <a:gd fmla="*/ 53 w 62" name="T4"/>
                    <a:gd fmla="*/ 15 h 15" name="T5"/>
                    <a:gd fmla="*/ 62 w 62" name="T6"/>
                    <a:gd fmla="*/ 15 h 15" name="T7"/>
                    <a:gd fmla="*/ 62 w 62" name="T8"/>
                    <a:gd fmla="*/ 5 h 15" name="T9"/>
                    <a:gd fmla="*/ 58 w 62" name="T10"/>
                    <a:gd fmla="*/ 0 h 15" name="T11"/>
                    <a:gd fmla="*/ 5 w 62" name="T12"/>
                    <a:gd fmla="*/ 0 h 15" name="T13"/>
                    <a:gd fmla="*/ 0 w 62" name="T14"/>
                    <a:gd fmla="*/ 5 h 15" name="T15"/>
                    <a:gd fmla="*/ 0 w 62" name="T16"/>
                    <a:gd fmla="*/ 15 h 15" name="T17"/>
                    <a:gd fmla="*/ 10 w 62" name="T18"/>
                    <a:gd fmla="*/ 15 h 15" name="T19"/>
                    <a:gd fmla="*/ 10 w 62" name="T20"/>
                    <a:gd fmla="*/ 9 h 1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" w="62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2" name="组合 331"/>
              <p:cNvGrpSpPr/>
              <p:nvPr/>
            </p:nvGrpSpPr>
            <p:grpSpPr>
              <a:xfrm>
                <a:off x="5052232" y="1881219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3" name="文本框 332"/>
                <p:cNvSpPr txBox="1"/>
                <p:nvPr/>
              </p:nvSpPr>
              <p:spPr>
                <a:xfrm>
                  <a:off x="4708177" y="1220936"/>
                  <a:ext cx="2108269" cy="3200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</a:defRPr>
                  </a:lvl1pPr>
                </a:lstStyle>
                <a:p>
                  <a:pPr defTabSz="685800"/>
                  <a:r>
                    <a:rPr altLang="en-US" b="1" lang="zh-CN" spc="90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点击添加标题</a:t>
                  </a:r>
                </a:p>
              </p:txBody>
            </p:sp>
            <p:sp>
              <p:nvSpPr>
                <p:cNvPr id="334" name="矩形 333"/>
                <p:cNvSpPr/>
                <p:nvPr/>
              </p:nvSpPr>
              <p:spPr>
                <a:xfrm>
                  <a:off x="6055914" y="1230954"/>
                  <a:ext cx="1187767" cy="320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altLang="zh-CN" b="1" lang="en-US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Add a title</a:t>
                  </a:r>
                </a:p>
              </p:txBody>
            </p:sp>
          </p:grpSp>
          <p:sp>
            <p:nvSpPr>
              <p:cNvPr id="325" name="Freeform 47"/>
              <p:cNvSpPr>
                <a:spLocks noEditPoints="1"/>
              </p:cNvSpPr>
              <p:nvPr/>
            </p:nvSpPr>
            <p:spPr bwMode="auto">
              <a:xfrm>
                <a:off x="4012464" y="2619048"/>
                <a:ext cx="712590" cy="713680"/>
              </a:xfrm>
              <a:custGeom>
                <a:gdLst>
                  <a:gd fmla="*/ 85 w 90" name="T0"/>
                  <a:gd fmla="*/ 14 h 90" name="T1"/>
                  <a:gd fmla="*/ 76 w 90" name="T2"/>
                  <a:gd fmla="*/ 5 h 90" name="T3"/>
                  <a:gd fmla="*/ 56 w 90" name="T4"/>
                  <a:gd fmla="*/ 5 h 90" name="T5"/>
                  <a:gd fmla="*/ 6 w 90" name="T6"/>
                  <a:gd fmla="*/ 56 h 90" name="T7"/>
                  <a:gd fmla="*/ 6 w 90" name="T8"/>
                  <a:gd fmla="*/ 75 h 90" name="T9"/>
                  <a:gd fmla="*/ 15 w 90" name="T10"/>
                  <a:gd fmla="*/ 84 h 90" name="T11"/>
                  <a:gd fmla="*/ 34 w 90" name="T12"/>
                  <a:gd fmla="*/ 84 h 90" name="T13"/>
                  <a:gd fmla="*/ 85 w 90" name="T14"/>
                  <a:gd fmla="*/ 34 h 90" name="T15"/>
                  <a:gd fmla="*/ 85 w 90" name="T16"/>
                  <a:gd fmla="*/ 14 h 90" name="T17"/>
                  <a:gd fmla="*/ 82 w 90" name="T18"/>
                  <a:gd fmla="*/ 31 h 90" name="T19"/>
                  <a:gd fmla="*/ 56 w 90" name="T20"/>
                  <a:gd fmla="*/ 56 h 90" name="T21"/>
                  <a:gd fmla="*/ 37 w 90" name="T22"/>
                  <a:gd fmla="*/ 37 h 90" name="T23"/>
                  <a:gd fmla="*/ 12 w 90" name="T24"/>
                  <a:gd fmla="*/ 62 h 90" name="T25"/>
                  <a:gd fmla="*/ 11 w 90" name="T26"/>
                  <a:gd fmla="*/ 66 h 90" name="T27"/>
                  <a:gd fmla="*/ 12 w 90" name="T28"/>
                  <a:gd fmla="*/ 69 h 90" name="T29"/>
                  <a:gd fmla="*/ 12 w 90" name="T30"/>
                  <a:gd fmla="*/ 72 h 90" name="T31"/>
                  <a:gd fmla="*/ 10 w 90" name="T32"/>
                  <a:gd fmla="*/ 73 h 90" name="T33"/>
                  <a:gd fmla="*/ 9 w 90" name="T34"/>
                  <a:gd fmla="*/ 72 h 90" name="T35"/>
                  <a:gd fmla="*/ 6 w 90" name="T36"/>
                  <a:gd fmla="*/ 66 h 90" name="T37"/>
                  <a:gd fmla="*/ 9 w 90" name="T38"/>
                  <a:gd fmla="*/ 59 h 90" name="T39"/>
                  <a:gd fmla="*/ 59 w 90" name="T40"/>
                  <a:gd fmla="*/ 8 h 90" name="T41"/>
                  <a:gd fmla="*/ 66 w 90" name="T42"/>
                  <a:gd fmla="*/ 6 h 90" name="T43"/>
                  <a:gd fmla="*/ 72 w 90" name="T44"/>
                  <a:gd fmla="*/ 8 h 90" name="T45"/>
                  <a:gd fmla="*/ 82 w 90" name="T46"/>
                  <a:gd fmla="*/ 18 h 90" name="T47"/>
                  <a:gd fmla="*/ 82 w 90" name="T48"/>
                  <a:gd fmla="*/ 31 h 9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0" w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35" name="组合 334"/>
              <p:cNvGrpSpPr/>
              <p:nvPr/>
            </p:nvGrpSpPr>
            <p:grpSpPr>
              <a:xfrm>
                <a:off x="5052232" y="2848851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6" name="文本框 335"/>
                <p:cNvSpPr txBox="1"/>
                <p:nvPr/>
              </p:nvSpPr>
              <p:spPr>
                <a:xfrm>
                  <a:off x="4708177" y="1220936"/>
                  <a:ext cx="2108269" cy="3200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</a:defRPr>
                  </a:lvl1pPr>
                </a:lstStyle>
                <a:p>
                  <a:pPr defTabSz="685800"/>
                  <a:r>
                    <a:rPr altLang="en-US" b="1" lang="zh-CN" spc="90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点击添加标题</a:t>
                  </a:r>
                </a:p>
              </p:txBody>
            </p:sp>
            <p:sp>
              <p:nvSpPr>
                <p:cNvPr id="337" name="矩形 336"/>
                <p:cNvSpPr/>
                <p:nvPr/>
              </p:nvSpPr>
              <p:spPr>
                <a:xfrm>
                  <a:off x="6055914" y="1230954"/>
                  <a:ext cx="1187767" cy="320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altLang="zh-CN" b="1" lang="en-US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Add a title</a:t>
                  </a:r>
                </a:p>
              </p:txBody>
            </p:sp>
          </p:grpSp>
          <p:grpSp>
            <p:nvGrpSpPr>
              <p:cNvPr id="317" name="Group 40"/>
              <p:cNvGrpSpPr>
                <a:grpSpLocks noChangeAspect="1"/>
              </p:cNvGrpSpPr>
              <p:nvPr/>
            </p:nvGrpSpPr>
            <p:grpSpPr>
              <a:xfrm>
                <a:off x="3991275" y="3639777"/>
                <a:ext cx="784663" cy="587747"/>
                <a:chOff x="2368" y="1940"/>
                <a:chExt cx="522" cy="391"/>
              </a:xfrm>
              <a:solidFill>
                <a:srgbClr val="EF4343"/>
              </a:solidFill>
            </p:grpSpPr>
            <p:sp>
              <p:nvSpPr>
                <p:cNvPr id="319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gdLst>
                    <a:gd fmla="*/ 205 w 218" name="T0"/>
                    <a:gd fmla="*/ 0 h 107" name="T1"/>
                    <a:gd fmla="*/ 41 w 218" name="T2"/>
                    <a:gd fmla="*/ 0 h 107" name="T3"/>
                    <a:gd fmla="*/ 24 w 218" name="T4"/>
                    <a:gd fmla="*/ 11 h 107" name="T5"/>
                    <a:gd fmla="*/ 2 w 218" name="T6"/>
                    <a:gd fmla="*/ 97 h 107" name="T7"/>
                    <a:gd fmla="*/ 13 w 218" name="T8"/>
                    <a:gd fmla="*/ 107 h 107" name="T9"/>
                    <a:gd fmla="*/ 178 w 218" name="T10"/>
                    <a:gd fmla="*/ 107 h 107" name="T11"/>
                    <a:gd fmla="*/ 195 w 218" name="T12"/>
                    <a:gd fmla="*/ 97 h 107" name="T13"/>
                    <a:gd fmla="*/ 217 w 218" name="T14"/>
                    <a:gd fmla="*/ 11 h 107" name="T15"/>
                    <a:gd fmla="*/ 205 w 218" name="T16"/>
                    <a:gd fmla="*/ 0 h 107" name="T17"/>
                    <a:gd fmla="*/ 144 w 218" name="T18"/>
                    <a:gd fmla="*/ 54 h 107" name="T19"/>
                    <a:gd fmla="*/ 103 w 218" name="T20"/>
                    <a:gd fmla="*/ 91 h 107" name="T21"/>
                    <a:gd fmla="*/ 74 w 218" name="T22"/>
                    <a:gd fmla="*/ 54 h 107" name="T23"/>
                    <a:gd fmla="*/ 116 w 218" name="T24"/>
                    <a:gd fmla="*/ 17 h 107" name="T25"/>
                    <a:gd fmla="*/ 144 w 218" name="T26"/>
                    <a:gd fmla="*/ 54 h 10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07" w="218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gdLst>
                    <a:gd fmla="*/ 48 w 50" name="T0"/>
                    <a:gd fmla="*/ 16 h 43" name="T1"/>
                    <a:gd fmla="*/ 34 w 50" name="T2"/>
                    <a:gd fmla="*/ 16 h 43" name="T3"/>
                    <a:gd fmla="*/ 36 w 50" name="T4"/>
                    <a:gd fmla="*/ 3 h 43" name="T5"/>
                    <a:gd fmla="*/ 34 w 50" name="T6"/>
                    <a:gd fmla="*/ 0 h 43" name="T7"/>
                    <a:gd fmla="*/ 25 w 50" name="T8"/>
                    <a:gd fmla="*/ 0 h 43" name="T9"/>
                    <a:gd fmla="*/ 22 w 50" name="T10"/>
                    <a:gd fmla="*/ 3 h 43" name="T11"/>
                    <a:gd fmla="*/ 20 w 50" name="T12"/>
                    <a:gd fmla="*/ 16 h 43" name="T13"/>
                    <a:gd fmla="*/ 5 w 50" name="T14"/>
                    <a:gd fmla="*/ 16 h 43" name="T15"/>
                    <a:gd fmla="*/ 2 w 50" name="T16"/>
                    <a:gd fmla="*/ 18 h 43" name="T17"/>
                    <a:gd fmla="*/ 1 w 50" name="T18"/>
                    <a:gd fmla="*/ 26 h 43" name="T19"/>
                    <a:gd fmla="*/ 3 w 50" name="T20"/>
                    <a:gd fmla="*/ 28 h 43" name="T21"/>
                    <a:gd fmla="*/ 17 w 50" name="T22"/>
                    <a:gd fmla="*/ 28 h 43" name="T23"/>
                    <a:gd fmla="*/ 14 w 50" name="T24"/>
                    <a:gd fmla="*/ 41 h 43" name="T25"/>
                    <a:gd fmla="*/ 16 w 50" name="T26"/>
                    <a:gd fmla="*/ 43 h 43" name="T27"/>
                    <a:gd fmla="*/ 25 w 50" name="T28"/>
                    <a:gd fmla="*/ 43 h 43" name="T29"/>
                    <a:gd fmla="*/ 28 w 50" name="T30"/>
                    <a:gd fmla="*/ 41 h 43" name="T31"/>
                    <a:gd fmla="*/ 31 w 50" name="T32"/>
                    <a:gd fmla="*/ 28 h 43" name="T33"/>
                    <a:gd fmla="*/ 45 w 50" name="T34"/>
                    <a:gd fmla="*/ 28 h 43" name="T35"/>
                    <a:gd fmla="*/ 48 w 50" name="T36"/>
                    <a:gd fmla="*/ 26 h 43" name="T37"/>
                    <a:gd fmla="*/ 50 w 50" name="T38"/>
                    <a:gd fmla="*/ 18 h 43" name="T39"/>
                    <a:gd fmla="*/ 48 w 50" name="T40"/>
                    <a:gd fmla="*/ 16 h 4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43" w="50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gdLst>
                    <a:gd fmla="*/ 39 w 194" name="T0"/>
                    <a:gd fmla="*/ 46 h 111" name="T1"/>
                    <a:gd fmla="*/ 194 w 194" name="T2"/>
                    <a:gd fmla="*/ 46 h 111" name="T3"/>
                    <a:gd fmla="*/ 194 w 194" name="T4"/>
                    <a:gd fmla="*/ 39 h 111" name="T5"/>
                    <a:gd fmla="*/ 178 w 194" name="T6"/>
                    <a:gd fmla="*/ 23 h 111" name="T7"/>
                    <a:gd fmla="*/ 77 w 194" name="T8"/>
                    <a:gd fmla="*/ 23 h 111" name="T9"/>
                    <a:gd fmla="*/ 77 w 194" name="T10"/>
                    <a:gd fmla="*/ 16 h 111" name="T11"/>
                    <a:gd fmla="*/ 61 w 194" name="T12"/>
                    <a:gd fmla="*/ 0 h 111" name="T13"/>
                    <a:gd fmla="*/ 30 w 194" name="T14"/>
                    <a:gd fmla="*/ 0 h 111" name="T15"/>
                    <a:gd fmla="*/ 14 w 194" name="T16"/>
                    <a:gd fmla="*/ 16 h 111" name="T17"/>
                    <a:gd fmla="*/ 14 w 194" name="T18"/>
                    <a:gd fmla="*/ 23 h 111" name="T19"/>
                    <a:gd fmla="*/ 0 w 194" name="T20"/>
                    <a:gd fmla="*/ 39 h 111" name="T21"/>
                    <a:gd fmla="*/ 0 w 194" name="T22"/>
                    <a:gd fmla="*/ 111 h 111" name="T23"/>
                    <a:gd fmla="*/ 12 w 194" name="T24"/>
                    <a:gd fmla="*/ 64 h 111" name="T25"/>
                    <a:gd fmla="*/ 39 w 194" name="T26"/>
                    <a:gd fmla="*/ 46 h 11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0" w="194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8" name="组合 337"/>
              <p:cNvGrpSpPr/>
              <p:nvPr/>
            </p:nvGrpSpPr>
            <p:grpSpPr>
              <a:xfrm>
                <a:off x="5052232" y="3816482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9" name="文本框 338"/>
                <p:cNvSpPr txBox="1"/>
                <p:nvPr/>
              </p:nvSpPr>
              <p:spPr>
                <a:xfrm>
                  <a:off x="4708177" y="1220937"/>
                  <a:ext cx="2108269" cy="3200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</a:defRPr>
                  </a:lvl1pPr>
                </a:lstStyle>
                <a:p>
                  <a:pPr defTabSz="685800"/>
                  <a:r>
                    <a:rPr altLang="en-US" b="1" lang="zh-CN" spc="90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点击添加标题</a:t>
                  </a:r>
                </a:p>
              </p:txBody>
            </p:sp>
            <p:sp>
              <p:nvSpPr>
                <p:cNvPr id="340" name="矩形 339"/>
                <p:cNvSpPr/>
                <p:nvPr/>
              </p:nvSpPr>
              <p:spPr>
                <a:xfrm>
                  <a:off x="6055914" y="1230955"/>
                  <a:ext cx="1187767" cy="320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altLang="zh-CN" b="1" lang="en-US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Add a title</a:t>
                  </a:r>
                </a:p>
              </p:txBody>
            </p:sp>
          </p:grpSp>
          <p:sp>
            <p:nvSpPr>
              <p:cNvPr id="78" name="Freeform 47"/>
              <p:cNvSpPr>
                <a:spLocks noEditPoints="1"/>
              </p:cNvSpPr>
              <p:nvPr/>
            </p:nvSpPr>
            <p:spPr bwMode="auto">
              <a:xfrm rot="5716826">
                <a:off x="990894" y="1995686"/>
                <a:ext cx="432048" cy="432709"/>
              </a:xfrm>
              <a:custGeom>
                <a:gdLst>
                  <a:gd fmla="*/ 85 w 90" name="T0"/>
                  <a:gd fmla="*/ 14 h 90" name="T1"/>
                  <a:gd fmla="*/ 76 w 90" name="T2"/>
                  <a:gd fmla="*/ 5 h 90" name="T3"/>
                  <a:gd fmla="*/ 56 w 90" name="T4"/>
                  <a:gd fmla="*/ 5 h 90" name="T5"/>
                  <a:gd fmla="*/ 6 w 90" name="T6"/>
                  <a:gd fmla="*/ 56 h 90" name="T7"/>
                  <a:gd fmla="*/ 6 w 90" name="T8"/>
                  <a:gd fmla="*/ 75 h 90" name="T9"/>
                  <a:gd fmla="*/ 15 w 90" name="T10"/>
                  <a:gd fmla="*/ 84 h 90" name="T11"/>
                  <a:gd fmla="*/ 34 w 90" name="T12"/>
                  <a:gd fmla="*/ 84 h 90" name="T13"/>
                  <a:gd fmla="*/ 85 w 90" name="T14"/>
                  <a:gd fmla="*/ 34 h 90" name="T15"/>
                  <a:gd fmla="*/ 85 w 90" name="T16"/>
                  <a:gd fmla="*/ 14 h 90" name="T17"/>
                  <a:gd fmla="*/ 82 w 90" name="T18"/>
                  <a:gd fmla="*/ 31 h 90" name="T19"/>
                  <a:gd fmla="*/ 56 w 90" name="T20"/>
                  <a:gd fmla="*/ 56 h 90" name="T21"/>
                  <a:gd fmla="*/ 37 w 90" name="T22"/>
                  <a:gd fmla="*/ 37 h 90" name="T23"/>
                  <a:gd fmla="*/ 12 w 90" name="T24"/>
                  <a:gd fmla="*/ 62 h 90" name="T25"/>
                  <a:gd fmla="*/ 11 w 90" name="T26"/>
                  <a:gd fmla="*/ 66 h 90" name="T27"/>
                  <a:gd fmla="*/ 12 w 90" name="T28"/>
                  <a:gd fmla="*/ 69 h 90" name="T29"/>
                  <a:gd fmla="*/ 12 w 90" name="T30"/>
                  <a:gd fmla="*/ 72 h 90" name="T31"/>
                  <a:gd fmla="*/ 10 w 90" name="T32"/>
                  <a:gd fmla="*/ 73 h 90" name="T33"/>
                  <a:gd fmla="*/ 9 w 90" name="T34"/>
                  <a:gd fmla="*/ 72 h 90" name="T35"/>
                  <a:gd fmla="*/ 6 w 90" name="T36"/>
                  <a:gd fmla="*/ 66 h 90" name="T37"/>
                  <a:gd fmla="*/ 9 w 90" name="T38"/>
                  <a:gd fmla="*/ 59 h 90" name="T39"/>
                  <a:gd fmla="*/ 59 w 90" name="T40"/>
                  <a:gd fmla="*/ 8 h 90" name="T41"/>
                  <a:gd fmla="*/ 66 w 90" name="T42"/>
                  <a:gd fmla="*/ 6 h 90" name="T43"/>
                  <a:gd fmla="*/ 72 w 90" name="T44"/>
                  <a:gd fmla="*/ 8 h 90" name="T45"/>
                  <a:gd fmla="*/ 82 w 90" name="T46"/>
                  <a:gd fmla="*/ 18 h 90" name="T47"/>
                  <a:gd fmla="*/ 82 w 90" name="T48"/>
                  <a:gd fmla="*/ 31 h 9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0" w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" name="Group 29"/>
              <p:cNvGrpSpPr>
                <a:grpSpLocks noChangeAspect="1"/>
              </p:cNvGrpSpPr>
              <p:nvPr/>
            </p:nvGrpSpPr>
            <p:grpSpPr>
              <a:xfrm rot="14707392">
                <a:off x="2251809" y="3423175"/>
                <a:ext cx="354185" cy="349794"/>
                <a:chOff x="2637" y="1381"/>
                <a:chExt cx="484" cy="478"/>
              </a:xfrm>
              <a:solidFill>
                <a:srgbClr val="1FADB1">
                  <a:alpha val="20000"/>
                </a:srgbClr>
              </a:solidFill>
            </p:grpSpPr>
            <p:sp>
              <p:nvSpPr>
                <p:cNvPr id="8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gdLst>
                    <a:gd fmla="*/ 63 w 66" name="T0"/>
                    <a:gd fmla="*/ 42 h 64" name="T1"/>
                    <a:gd fmla="*/ 23 w 66" name="T2"/>
                    <a:gd fmla="*/ 3 h 64" name="T3"/>
                    <a:gd fmla="*/ 13 w 66" name="T4"/>
                    <a:gd fmla="*/ 3 h 64" name="T5"/>
                    <a:gd fmla="*/ 13 w 66" name="T6"/>
                    <a:gd fmla="*/ 13 h 64" name="T7"/>
                    <a:gd fmla="*/ 19 w 66" name="T8"/>
                    <a:gd fmla="*/ 19 h 64" name="T9"/>
                    <a:gd fmla="*/ 0 w 66" name="T10"/>
                    <a:gd fmla="*/ 38 h 64" name="T11"/>
                    <a:gd fmla="*/ 26 w 66" name="T12"/>
                    <a:gd fmla="*/ 64 h 64" name="T13"/>
                    <a:gd fmla="*/ 45 w 66" name="T14"/>
                    <a:gd fmla="*/ 45 h 64" name="T15"/>
                    <a:gd fmla="*/ 52 w 66" name="T16"/>
                    <a:gd fmla="*/ 53 h 64" name="T17"/>
                    <a:gd fmla="*/ 63 w 66" name="T18"/>
                    <a:gd fmla="*/ 53 h 64" name="T19"/>
                    <a:gd fmla="*/ 63 w 66" name="T20"/>
                    <a:gd fmla="*/ 42 h 6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4" w="66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gdLst>
                    <a:gd fmla="*/ 178 w 180" name="T0"/>
                    <a:gd fmla="*/ 70 h 181" name="T1"/>
                    <a:gd fmla="*/ 110 w 180" name="T2"/>
                    <a:gd fmla="*/ 2 h 181" name="T3"/>
                    <a:gd fmla="*/ 99 w 180" name="T4"/>
                    <a:gd fmla="*/ 2 h 181" name="T5"/>
                    <a:gd fmla="*/ 99 w 180" name="T6"/>
                    <a:gd fmla="*/ 13 h 181" name="T7"/>
                    <a:gd fmla="*/ 108 w 180" name="T8"/>
                    <a:gd fmla="*/ 21 h 181" name="T9"/>
                    <a:gd fmla="*/ 18 w 180" name="T10"/>
                    <a:gd fmla="*/ 111 h 181" name="T11"/>
                    <a:gd fmla="*/ 18 w 180" name="T12"/>
                    <a:gd fmla="*/ 159 h 181" name="T13"/>
                    <a:gd fmla="*/ 0 w 180" name="T14"/>
                    <a:gd fmla="*/ 177 h 181" name="T15"/>
                    <a:gd fmla="*/ 4 w 180" name="T16"/>
                    <a:gd fmla="*/ 181 h 181" name="T17"/>
                    <a:gd fmla="*/ 22 w 180" name="T18"/>
                    <a:gd fmla="*/ 163 h 181" name="T19"/>
                    <a:gd fmla="*/ 70 w 180" name="T20"/>
                    <a:gd fmla="*/ 163 h 181" name="T21"/>
                    <a:gd fmla="*/ 160 w 180" name="T22"/>
                    <a:gd fmla="*/ 73 h 181" name="T23"/>
                    <a:gd fmla="*/ 167 w 180" name="T24"/>
                    <a:gd fmla="*/ 81 h 181" name="T25"/>
                    <a:gd fmla="*/ 178 w 180" name="T26"/>
                    <a:gd fmla="*/ 81 h 181" name="T27"/>
                    <a:gd fmla="*/ 178 w 180" name="T28"/>
                    <a:gd fmla="*/ 70 h 181" name="T29"/>
                    <a:gd fmla="*/ 54 w 180" name="T30"/>
                    <a:gd fmla="*/ 120 h 181" name="T31"/>
                    <a:gd fmla="*/ 41 w 180" name="T32"/>
                    <a:gd fmla="*/ 107 h 181" name="T33"/>
                    <a:gd fmla="*/ 41 w 180" name="T34"/>
                    <a:gd fmla="*/ 103 h 181" name="T35"/>
                    <a:gd fmla="*/ 44 w 180" name="T36"/>
                    <a:gd fmla="*/ 103 h 181" name="T37"/>
                    <a:gd fmla="*/ 57 w 180" name="T38"/>
                    <a:gd fmla="*/ 116 h 181" name="T39"/>
                    <a:gd fmla="*/ 57 w 180" name="T40"/>
                    <a:gd fmla="*/ 120 h 181" name="T41"/>
                    <a:gd fmla="*/ 54 w 180" name="T42"/>
                    <a:gd fmla="*/ 120 h 181" name="T43"/>
                    <a:gd fmla="*/ 65 w 180" name="T44"/>
                    <a:gd fmla="*/ 108 h 181" name="T45"/>
                    <a:gd fmla="*/ 52 w 180" name="T46"/>
                    <a:gd fmla="*/ 95 h 181" name="T47"/>
                    <a:gd fmla="*/ 52 w 180" name="T48"/>
                    <a:gd fmla="*/ 92 h 181" name="T49"/>
                    <a:gd fmla="*/ 56 w 180" name="T50"/>
                    <a:gd fmla="*/ 92 h 181" name="T51"/>
                    <a:gd fmla="*/ 69 w 180" name="T52"/>
                    <a:gd fmla="*/ 105 h 181" name="T53"/>
                    <a:gd fmla="*/ 69 w 180" name="T54"/>
                    <a:gd fmla="*/ 108 h 181" name="T55"/>
                    <a:gd fmla="*/ 65 w 180" name="T56"/>
                    <a:gd fmla="*/ 108 h 181" name="T57"/>
                    <a:gd fmla="*/ 77 w 180" name="T58"/>
                    <a:gd fmla="*/ 97 h 181" name="T59"/>
                    <a:gd fmla="*/ 64 w 180" name="T60"/>
                    <a:gd fmla="*/ 84 h 181" name="T61"/>
                    <a:gd fmla="*/ 64 w 180" name="T62"/>
                    <a:gd fmla="*/ 80 h 181" name="T63"/>
                    <a:gd fmla="*/ 67 w 180" name="T64"/>
                    <a:gd fmla="*/ 80 h 181" name="T65"/>
                    <a:gd fmla="*/ 80 w 180" name="T66"/>
                    <a:gd fmla="*/ 93 h 181" name="T67"/>
                    <a:gd fmla="*/ 80 w 180" name="T68"/>
                    <a:gd fmla="*/ 97 h 181" name="T69"/>
                    <a:gd fmla="*/ 77 w 180" name="T70"/>
                    <a:gd fmla="*/ 97 h 181" name="T71"/>
                    <a:gd fmla="*/ 113 w 180" name="T72"/>
                    <a:gd fmla="*/ 106 h 181" name="T73"/>
                    <a:gd fmla="*/ 75 w 180" name="T74"/>
                    <a:gd fmla="*/ 68 h 181" name="T75"/>
                    <a:gd fmla="*/ 109 w 180" name="T76"/>
                    <a:gd fmla="*/ 33 h 181" name="T77"/>
                    <a:gd fmla="*/ 148 w 180" name="T78"/>
                    <a:gd fmla="*/ 72 h 181" name="T79"/>
                    <a:gd fmla="*/ 113 w 180" name="T80"/>
                    <a:gd fmla="*/ 106 h 181" name="T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b="b" l="0" r="r" t="0"/>
                  <a:pathLst>
                    <a:path h="181" w="180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2" name="Group 40"/>
              <p:cNvGrpSpPr>
                <a:grpSpLocks noChangeAspect="1"/>
              </p:cNvGrpSpPr>
              <p:nvPr/>
            </p:nvGrpSpPr>
            <p:grpSpPr>
              <a:xfrm rot="1375787">
                <a:off x="405631" y="2854488"/>
                <a:ext cx="403815" cy="302475"/>
                <a:chOff x="2368" y="1940"/>
                <a:chExt cx="522" cy="391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3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gdLst>
                    <a:gd fmla="*/ 205 w 218" name="T0"/>
                    <a:gd fmla="*/ 0 h 107" name="T1"/>
                    <a:gd fmla="*/ 41 w 218" name="T2"/>
                    <a:gd fmla="*/ 0 h 107" name="T3"/>
                    <a:gd fmla="*/ 24 w 218" name="T4"/>
                    <a:gd fmla="*/ 11 h 107" name="T5"/>
                    <a:gd fmla="*/ 2 w 218" name="T6"/>
                    <a:gd fmla="*/ 97 h 107" name="T7"/>
                    <a:gd fmla="*/ 13 w 218" name="T8"/>
                    <a:gd fmla="*/ 107 h 107" name="T9"/>
                    <a:gd fmla="*/ 178 w 218" name="T10"/>
                    <a:gd fmla="*/ 107 h 107" name="T11"/>
                    <a:gd fmla="*/ 195 w 218" name="T12"/>
                    <a:gd fmla="*/ 97 h 107" name="T13"/>
                    <a:gd fmla="*/ 217 w 218" name="T14"/>
                    <a:gd fmla="*/ 11 h 107" name="T15"/>
                    <a:gd fmla="*/ 205 w 218" name="T16"/>
                    <a:gd fmla="*/ 0 h 107" name="T17"/>
                    <a:gd fmla="*/ 144 w 218" name="T18"/>
                    <a:gd fmla="*/ 54 h 107" name="T19"/>
                    <a:gd fmla="*/ 103 w 218" name="T20"/>
                    <a:gd fmla="*/ 91 h 107" name="T21"/>
                    <a:gd fmla="*/ 74 w 218" name="T22"/>
                    <a:gd fmla="*/ 54 h 107" name="T23"/>
                    <a:gd fmla="*/ 116 w 218" name="T24"/>
                    <a:gd fmla="*/ 17 h 107" name="T25"/>
                    <a:gd fmla="*/ 144 w 218" name="T26"/>
                    <a:gd fmla="*/ 54 h 10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07" w="218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gdLst>
                    <a:gd fmla="*/ 48 w 50" name="T0"/>
                    <a:gd fmla="*/ 16 h 43" name="T1"/>
                    <a:gd fmla="*/ 34 w 50" name="T2"/>
                    <a:gd fmla="*/ 16 h 43" name="T3"/>
                    <a:gd fmla="*/ 36 w 50" name="T4"/>
                    <a:gd fmla="*/ 3 h 43" name="T5"/>
                    <a:gd fmla="*/ 34 w 50" name="T6"/>
                    <a:gd fmla="*/ 0 h 43" name="T7"/>
                    <a:gd fmla="*/ 25 w 50" name="T8"/>
                    <a:gd fmla="*/ 0 h 43" name="T9"/>
                    <a:gd fmla="*/ 22 w 50" name="T10"/>
                    <a:gd fmla="*/ 3 h 43" name="T11"/>
                    <a:gd fmla="*/ 20 w 50" name="T12"/>
                    <a:gd fmla="*/ 16 h 43" name="T13"/>
                    <a:gd fmla="*/ 5 w 50" name="T14"/>
                    <a:gd fmla="*/ 16 h 43" name="T15"/>
                    <a:gd fmla="*/ 2 w 50" name="T16"/>
                    <a:gd fmla="*/ 18 h 43" name="T17"/>
                    <a:gd fmla="*/ 1 w 50" name="T18"/>
                    <a:gd fmla="*/ 26 h 43" name="T19"/>
                    <a:gd fmla="*/ 3 w 50" name="T20"/>
                    <a:gd fmla="*/ 28 h 43" name="T21"/>
                    <a:gd fmla="*/ 17 w 50" name="T22"/>
                    <a:gd fmla="*/ 28 h 43" name="T23"/>
                    <a:gd fmla="*/ 14 w 50" name="T24"/>
                    <a:gd fmla="*/ 41 h 43" name="T25"/>
                    <a:gd fmla="*/ 16 w 50" name="T26"/>
                    <a:gd fmla="*/ 43 h 43" name="T27"/>
                    <a:gd fmla="*/ 25 w 50" name="T28"/>
                    <a:gd fmla="*/ 43 h 43" name="T29"/>
                    <a:gd fmla="*/ 28 w 50" name="T30"/>
                    <a:gd fmla="*/ 41 h 43" name="T31"/>
                    <a:gd fmla="*/ 31 w 50" name="T32"/>
                    <a:gd fmla="*/ 28 h 43" name="T33"/>
                    <a:gd fmla="*/ 45 w 50" name="T34"/>
                    <a:gd fmla="*/ 28 h 43" name="T35"/>
                    <a:gd fmla="*/ 48 w 50" name="T36"/>
                    <a:gd fmla="*/ 26 h 43" name="T37"/>
                    <a:gd fmla="*/ 50 w 50" name="T38"/>
                    <a:gd fmla="*/ 18 h 43" name="T39"/>
                    <a:gd fmla="*/ 48 w 50" name="T40"/>
                    <a:gd fmla="*/ 16 h 4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43" w="50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gdLst>
                    <a:gd fmla="*/ 39 w 194" name="T0"/>
                    <a:gd fmla="*/ 46 h 111" name="T1"/>
                    <a:gd fmla="*/ 194 w 194" name="T2"/>
                    <a:gd fmla="*/ 46 h 111" name="T3"/>
                    <a:gd fmla="*/ 194 w 194" name="T4"/>
                    <a:gd fmla="*/ 39 h 111" name="T5"/>
                    <a:gd fmla="*/ 178 w 194" name="T6"/>
                    <a:gd fmla="*/ 23 h 111" name="T7"/>
                    <a:gd fmla="*/ 77 w 194" name="T8"/>
                    <a:gd fmla="*/ 23 h 111" name="T9"/>
                    <a:gd fmla="*/ 77 w 194" name="T10"/>
                    <a:gd fmla="*/ 16 h 111" name="T11"/>
                    <a:gd fmla="*/ 61 w 194" name="T12"/>
                    <a:gd fmla="*/ 0 h 111" name="T13"/>
                    <a:gd fmla="*/ 30 w 194" name="T14"/>
                    <a:gd fmla="*/ 0 h 111" name="T15"/>
                    <a:gd fmla="*/ 14 w 194" name="T16"/>
                    <a:gd fmla="*/ 16 h 111" name="T17"/>
                    <a:gd fmla="*/ 14 w 194" name="T18"/>
                    <a:gd fmla="*/ 23 h 111" name="T19"/>
                    <a:gd fmla="*/ 0 w 194" name="T20"/>
                    <a:gd fmla="*/ 39 h 111" name="T21"/>
                    <a:gd fmla="*/ 0 w 194" name="T22"/>
                    <a:gd fmla="*/ 111 h 111" name="T23"/>
                    <a:gd fmla="*/ 12 w 194" name="T24"/>
                    <a:gd fmla="*/ 64 h 111" name="T25"/>
                    <a:gd fmla="*/ 39 w 194" name="T26"/>
                    <a:gd fmla="*/ 46 h 11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0" w="194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6" name="Freeform 47"/>
              <p:cNvSpPr>
                <a:spLocks noEditPoints="1"/>
              </p:cNvSpPr>
              <p:nvPr/>
            </p:nvSpPr>
            <p:spPr bwMode="auto">
              <a:xfrm>
                <a:off x="827584" y="3867894"/>
                <a:ext cx="432048" cy="432709"/>
              </a:xfrm>
              <a:custGeom>
                <a:gdLst>
                  <a:gd fmla="*/ 85 w 90" name="T0"/>
                  <a:gd fmla="*/ 14 h 90" name="T1"/>
                  <a:gd fmla="*/ 76 w 90" name="T2"/>
                  <a:gd fmla="*/ 5 h 90" name="T3"/>
                  <a:gd fmla="*/ 56 w 90" name="T4"/>
                  <a:gd fmla="*/ 5 h 90" name="T5"/>
                  <a:gd fmla="*/ 6 w 90" name="T6"/>
                  <a:gd fmla="*/ 56 h 90" name="T7"/>
                  <a:gd fmla="*/ 6 w 90" name="T8"/>
                  <a:gd fmla="*/ 75 h 90" name="T9"/>
                  <a:gd fmla="*/ 15 w 90" name="T10"/>
                  <a:gd fmla="*/ 84 h 90" name="T11"/>
                  <a:gd fmla="*/ 34 w 90" name="T12"/>
                  <a:gd fmla="*/ 84 h 90" name="T13"/>
                  <a:gd fmla="*/ 85 w 90" name="T14"/>
                  <a:gd fmla="*/ 34 h 90" name="T15"/>
                  <a:gd fmla="*/ 85 w 90" name="T16"/>
                  <a:gd fmla="*/ 14 h 90" name="T17"/>
                  <a:gd fmla="*/ 82 w 90" name="T18"/>
                  <a:gd fmla="*/ 31 h 90" name="T19"/>
                  <a:gd fmla="*/ 56 w 90" name="T20"/>
                  <a:gd fmla="*/ 56 h 90" name="T21"/>
                  <a:gd fmla="*/ 37 w 90" name="T22"/>
                  <a:gd fmla="*/ 37 h 90" name="T23"/>
                  <a:gd fmla="*/ 12 w 90" name="T24"/>
                  <a:gd fmla="*/ 62 h 90" name="T25"/>
                  <a:gd fmla="*/ 11 w 90" name="T26"/>
                  <a:gd fmla="*/ 66 h 90" name="T27"/>
                  <a:gd fmla="*/ 12 w 90" name="T28"/>
                  <a:gd fmla="*/ 69 h 90" name="T29"/>
                  <a:gd fmla="*/ 12 w 90" name="T30"/>
                  <a:gd fmla="*/ 72 h 90" name="T31"/>
                  <a:gd fmla="*/ 10 w 90" name="T32"/>
                  <a:gd fmla="*/ 73 h 90" name="T33"/>
                  <a:gd fmla="*/ 9 w 90" name="T34"/>
                  <a:gd fmla="*/ 72 h 90" name="T35"/>
                  <a:gd fmla="*/ 6 w 90" name="T36"/>
                  <a:gd fmla="*/ 66 h 90" name="T37"/>
                  <a:gd fmla="*/ 9 w 90" name="T38"/>
                  <a:gd fmla="*/ 59 h 90" name="T39"/>
                  <a:gd fmla="*/ 59 w 90" name="T40"/>
                  <a:gd fmla="*/ 8 h 90" name="T41"/>
                  <a:gd fmla="*/ 66 w 90" name="T42"/>
                  <a:gd fmla="*/ 6 h 90" name="T43"/>
                  <a:gd fmla="*/ 72 w 90" name="T44"/>
                  <a:gd fmla="*/ 8 h 90" name="T45"/>
                  <a:gd fmla="*/ 82 w 90" name="T46"/>
                  <a:gd fmla="*/ 18 h 90" name="T47"/>
                  <a:gd fmla="*/ 82 w 90" name="T48"/>
                  <a:gd fmla="*/ 31 h 9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0" w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Group 34"/>
              <p:cNvGrpSpPr>
                <a:grpSpLocks noChangeAspect="1"/>
              </p:cNvGrpSpPr>
              <p:nvPr/>
            </p:nvGrpSpPr>
            <p:grpSpPr>
              <a:xfrm rot="1515722">
                <a:off x="883844" y="411639"/>
                <a:ext cx="418150" cy="357362"/>
                <a:chOff x="2653" y="1425"/>
                <a:chExt cx="454" cy="388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8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gdLst>
                    <a:gd fmla="*/ 175 w 189" name="T0"/>
                    <a:gd fmla="*/ 0 h 140" name="T1"/>
                    <a:gd fmla="*/ 14 w 189" name="T2"/>
                    <a:gd fmla="*/ 0 h 140" name="T3"/>
                    <a:gd fmla="*/ 0 w 189" name="T4"/>
                    <a:gd fmla="*/ 14 h 140" name="T5"/>
                    <a:gd fmla="*/ 0 w 189" name="T6"/>
                    <a:gd fmla="*/ 126 h 140" name="T7"/>
                    <a:gd fmla="*/ 14 w 189" name="T8"/>
                    <a:gd fmla="*/ 140 h 140" name="T9"/>
                    <a:gd fmla="*/ 175 w 189" name="T10"/>
                    <a:gd fmla="*/ 140 h 140" name="T11"/>
                    <a:gd fmla="*/ 189 w 189" name="T12"/>
                    <a:gd fmla="*/ 126 h 140" name="T13"/>
                    <a:gd fmla="*/ 189 w 189" name="T14"/>
                    <a:gd fmla="*/ 14 h 140" name="T15"/>
                    <a:gd fmla="*/ 175 w 189" name="T16"/>
                    <a:gd fmla="*/ 0 h 140" name="T17"/>
                    <a:gd fmla="*/ 94 w 189" name="T18"/>
                    <a:gd fmla="*/ 118 h 140" name="T19"/>
                    <a:gd fmla="*/ 46 w 189" name="T20"/>
                    <a:gd fmla="*/ 70 h 140" name="T21"/>
                    <a:gd fmla="*/ 94 w 189" name="T22"/>
                    <a:gd fmla="*/ 22 h 140" name="T23"/>
                    <a:gd fmla="*/ 143 w 189" name="T24"/>
                    <a:gd fmla="*/ 70 h 140" name="T25"/>
                    <a:gd fmla="*/ 94 w 189" name="T26"/>
                    <a:gd fmla="*/ 118 h 14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40" w="189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gdLst>
                    <a:gd fmla="*/ 54 w 56" name="T0"/>
                    <a:gd fmla="*/ 20 h 56" name="T1"/>
                    <a:gd fmla="*/ 37 w 56" name="T2"/>
                    <a:gd fmla="*/ 20 h 56" name="T3"/>
                    <a:gd fmla="*/ 37 w 56" name="T4"/>
                    <a:gd fmla="*/ 3 h 56" name="T5"/>
                    <a:gd fmla="*/ 34 w 56" name="T6"/>
                    <a:gd fmla="*/ 0 h 56" name="T7"/>
                    <a:gd fmla="*/ 23 w 56" name="T8"/>
                    <a:gd fmla="*/ 0 h 56" name="T9"/>
                    <a:gd fmla="*/ 20 w 56" name="T10"/>
                    <a:gd fmla="*/ 3 h 56" name="T11"/>
                    <a:gd fmla="*/ 20 w 56" name="T12"/>
                    <a:gd fmla="*/ 20 h 56" name="T13"/>
                    <a:gd fmla="*/ 3 w 56" name="T14"/>
                    <a:gd fmla="*/ 20 h 56" name="T15"/>
                    <a:gd fmla="*/ 0 w 56" name="T16"/>
                    <a:gd fmla="*/ 23 h 56" name="T17"/>
                    <a:gd fmla="*/ 0 w 56" name="T18"/>
                    <a:gd fmla="*/ 33 h 56" name="T19"/>
                    <a:gd fmla="*/ 3 w 56" name="T20"/>
                    <a:gd fmla="*/ 36 h 56" name="T21"/>
                    <a:gd fmla="*/ 20 w 56" name="T22"/>
                    <a:gd fmla="*/ 36 h 56" name="T23"/>
                    <a:gd fmla="*/ 20 w 56" name="T24"/>
                    <a:gd fmla="*/ 53 h 56" name="T25"/>
                    <a:gd fmla="*/ 23 w 56" name="T26"/>
                    <a:gd fmla="*/ 56 h 56" name="T27"/>
                    <a:gd fmla="*/ 34 w 56" name="T28"/>
                    <a:gd fmla="*/ 56 h 56" name="T29"/>
                    <a:gd fmla="*/ 37 w 56" name="T30"/>
                    <a:gd fmla="*/ 53 h 56" name="T31"/>
                    <a:gd fmla="*/ 37 w 56" name="T32"/>
                    <a:gd fmla="*/ 36 h 56" name="T33"/>
                    <a:gd fmla="*/ 54 w 56" name="T34"/>
                    <a:gd fmla="*/ 36 h 56" name="T35"/>
                    <a:gd fmla="*/ 56 w 56" name="T36"/>
                    <a:gd fmla="*/ 33 h 56" name="T37"/>
                    <a:gd fmla="*/ 56 w 56" name="T38"/>
                    <a:gd fmla="*/ 23 h 56" name="T39"/>
                    <a:gd fmla="*/ 54 w 56" name="T40"/>
                    <a:gd fmla="*/ 20 h 56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56" w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gdLst>
                    <a:gd fmla="*/ 10 w 62" name="T0"/>
                    <a:gd fmla="*/ 9 h 15" name="T1"/>
                    <a:gd fmla="*/ 53 w 62" name="T2"/>
                    <a:gd fmla="*/ 9 h 15" name="T3"/>
                    <a:gd fmla="*/ 53 w 62" name="T4"/>
                    <a:gd fmla="*/ 15 h 15" name="T5"/>
                    <a:gd fmla="*/ 62 w 62" name="T6"/>
                    <a:gd fmla="*/ 15 h 15" name="T7"/>
                    <a:gd fmla="*/ 62 w 62" name="T8"/>
                    <a:gd fmla="*/ 5 h 15" name="T9"/>
                    <a:gd fmla="*/ 58 w 62" name="T10"/>
                    <a:gd fmla="*/ 0 h 15" name="T11"/>
                    <a:gd fmla="*/ 5 w 62" name="T12"/>
                    <a:gd fmla="*/ 0 h 15" name="T13"/>
                    <a:gd fmla="*/ 0 w 62" name="T14"/>
                    <a:gd fmla="*/ 5 h 15" name="T15"/>
                    <a:gd fmla="*/ 0 w 62" name="T16"/>
                    <a:gd fmla="*/ 15 h 15" name="T17"/>
                    <a:gd fmla="*/ 10 w 62" name="T18"/>
                    <a:gd fmla="*/ 15 h 15" name="T19"/>
                    <a:gd fmla="*/ 10 w 62" name="T20"/>
                    <a:gd fmla="*/ 9 h 1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" w="62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val="419876199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 fill="hold" id="7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 fill="hold" id="8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sp>
        <p:nvSpPr>
          <p:cNvPr id="10" name="TextBox 13"/>
          <p:cNvSpPr txBox="1"/>
          <p:nvPr/>
        </p:nvSpPr>
        <p:spPr bwMode="auto">
          <a:xfrm>
            <a:off x="2340852" y="2656695"/>
            <a:ext cx="1580150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130" sz="1500">
                <a:solidFill>
                  <a:srgbClr val="C30D23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defTabSz="685800"/>
            <a:r>
              <a:rPr altLang="en-US" lang="zh-CN" sz="13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9970" y="1250921"/>
            <a:ext cx="1557910" cy="1056299"/>
            <a:chOff x="2001233" y="1126431"/>
            <a:chExt cx="1557910" cy="1056299"/>
          </a:xfrm>
        </p:grpSpPr>
        <p:sp>
          <p:nvSpPr>
            <p:cNvPr id="12" name="Freeform 57"/>
            <p:cNvSpPr/>
            <p:nvPr/>
          </p:nvSpPr>
          <p:spPr bwMode="auto">
            <a:xfrm>
              <a:off x="2001233" y="1411124"/>
              <a:ext cx="1557910" cy="771606"/>
            </a:xfrm>
            <a:custGeom>
              <a:gdLst>
                <a:gd fmla="*/ 2147483647 w 204" name="T0"/>
                <a:gd fmla="*/ 0 h 101" name="T1"/>
                <a:gd fmla="*/ 2147483647 w 204" name="T2"/>
                <a:gd fmla="*/ 2147483647 h 101" name="T3"/>
                <a:gd fmla="*/ 0 w 204" name="T4"/>
                <a:gd fmla="*/ 2147483647 h 101" name="T5"/>
                <a:gd fmla="*/ 2147483647 w 204" name="T6"/>
                <a:gd fmla="*/ 2147483647 h 101" name="T7"/>
                <a:gd fmla="*/ 2147483647 w 204" name="T8"/>
                <a:gd fmla="*/ 2147483647 h 101" name="T9"/>
                <a:gd fmla="*/ 2147483647 w 204" name="T10"/>
                <a:gd fmla="*/ 2147483647 h 101" name="T11"/>
                <a:gd fmla="*/ 2147483647 w 204" name="T12"/>
                <a:gd fmla="*/ 2147483647 h 101" name="T13"/>
                <a:gd fmla="*/ 2147483647 w 204" name="T14"/>
                <a:gd fmla="*/ 2147483647 h 101" name="T15"/>
                <a:gd fmla="*/ 2147483647 w 204" name="T16"/>
                <a:gd fmla="*/ 0 h 10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00" w="204">
                  <a:moveTo>
                    <a:pt x="102" y="0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52" y="29"/>
                    <a:pt x="23" y="43"/>
                    <a:pt x="0" y="65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54" y="84"/>
                    <a:pt x="78" y="74"/>
                    <a:pt x="104" y="74"/>
                  </a:cubicBezTo>
                  <a:cubicBezTo>
                    <a:pt x="129" y="74"/>
                    <a:pt x="151" y="83"/>
                    <a:pt x="168" y="97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182" y="41"/>
                    <a:pt x="152" y="27"/>
                    <a:pt x="120" y="24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  <a:effectLst/>
            <a:ex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12308" y="1126431"/>
              <a:ext cx="1150490" cy="2819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altLang="en-US" kern="1100" lang="zh-CN" spc="70" sz="11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点击添加内容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40071" y="2048181"/>
            <a:ext cx="1420213" cy="1603839"/>
            <a:chOff x="3331334" y="1923691"/>
            <a:chExt cx="1420213" cy="1603839"/>
          </a:xfrm>
        </p:grpSpPr>
        <p:sp>
          <p:nvSpPr>
            <p:cNvPr id="15" name="Freeform 58"/>
            <p:cNvSpPr/>
            <p:nvPr/>
          </p:nvSpPr>
          <p:spPr bwMode="auto">
            <a:xfrm>
              <a:off x="3331334" y="1923691"/>
              <a:ext cx="764257" cy="1603839"/>
            </a:xfrm>
            <a:custGeom>
              <a:gdLst>
                <a:gd fmla="*/ 2147483647 w 100" name="T0"/>
                <a:gd fmla="*/ 2147483647 h 210" name="T1"/>
                <a:gd fmla="*/ 2147483647 w 100" name="T2"/>
                <a:gd fmla="*/ 0 h 210" name="T3"/>
                <a:gd fmla="*/ 0 w 100" name="T4"/>
                <a:gd fmla="*/ 2147483647 h 210" name="T5"/>
                <a:gd fmla="*/ 2147483647 w 100" name="T6"/>
                <a:gd fmla="*/ 2147483647 h 210" name="T7"/>
                <a:gd fmla="*/ 2147483647 w 100" name="T8"/>
                <a:gd fmla="*/ 2147483647 h 210" name="T9"/>
                <a:gd fmla="*/ 2147483647 w 100" name="T10"/>
                <a:gd fmla="*/ 2147483647 h 210" name="T11"/>
                <a:gd fmla="*/ 2147483647 w 100" name="T12"/>
                <a:gd fmla="*/ 2147483647 h 210" name="T13"/>
                <a:gd fmla="*/ 2147483647 w 100" name="T14"/>
                <a:gd fmla="*/ 2147483647 h 210" name="T15"/>
                <a:gd fmla="*/ 2147483647 w 100" name="T16"/>
                <a:gd fmla="*/ 2147483647 h 21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10" w="100">
                  <a:moveTo>
                    <a:pt x="80" y="91"/>
                  </a:moveTo>
                  <a:cubicBezTo>
                    <a:pt x="76" y="55"/>
                    <a:pt x="60" y="24"/>
                    <a:pt x="36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54"/>
                    <a:pt x="30" y="79"/>
                    <a:pt x="30" y="106"/>
                  </a:cubicBezTo>
                  <a:cubicBezTo>
                    <a:pt x="30" y="133"/>
                    <a:pt x="19" y="156"/>
                    <a:pt x="3" y="174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61" y="187"/>
                    <a:pt x="76" y="156"/>
                    <a:pt x="80" y="122"/>
                  </a:cubicBezTo>
                  <a:cubicBezTo>
                    <a:pt x="100" y="106"/>
                    <a:pt x="100" y="106"/>
                    <a:pt x="100" y="106"/>
                  </a:cubicBezTo>
                  <a:lnTo>
                    <a:pt x="80" y="91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ffectLst/>
            <a:ex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84833" y="2526798"/>
              <a:ext cx="666714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altLang="en-US" kern="1100" lang="zh-CN" spc="70" sz="11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点击添加内容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12637" y="2070228"/>
            <a:ext cx="1434327" cy="1559746"/>
            <a:chOff x="803900" y="1945738"/>
            <a:chExt cx="1434327" cy="1559746"/>
          </a:xfrm>
        </p:grpSpPr>
        <p:sp>
          <p:nvSpPr>
            <p:cNvPr id="18" name="Freeform 55"/>
            <p:cNvSpPr/>
            <p:nvPr/>
          </p:nvSpPr>
          <p:spPr bwMode="auto">
            <a:xfrm>
              <a:off x="1473970" y="1945738"/>
              <a:ext cx="764257" cy="1559746"/>
            </a:xfrm>
            <a:custGeom>
              <a:gdLst>
                <a:gd fmla="*/ 2147483647 w 100" name="T0"/>
                <a:gd fmla="*/ 2147483647 h 204" name="T1"/>
                <a:gd fmla="*/ 0 w 100" name="T2"/>
                <a:gd fmla="*/ 2147483647 h 204" name="T3"/>
                <a:gd fmla="*/ 2147483647 w 100" name="T4"/>
                <a:gd fmla="*/ 2147483647 h 204" name="T5"/>
                <a:gd fmla="*/ 2147483647 w 100" name="T6"/>
                <a:gd fmla="*/ 2147483647 h 204" name="T7"/>
                <a:gd fmla="*/ 2147483647 w 100" name="T8"/>
                <a:gd fmla="*/ 2147483647 h 204" name="T9"/>
                <a:gd fmla="*/ 2147483647 w 100" name="T10"/>
                <a:gd fmla="*/ 2147483647 h 204" name="T11"/>
                <a:gd fmla="*/ 2147483647 w 100" name="T12"/>
                <a:gd fmla="*/ 2147483647 h 204" name="T13"/>
                <a:gd fmla="*/ 2147483647 w 100" name="T14"/>
                <a:gd fmla="*/ 0 h 204" name="T15"/>
                <a:gd fmla="*/ 2147483647 w 100" name="T16"/>
                <a:gd fmla="*/ 2147483647 h 20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04" w="100">
                  <a:moveTo>
                    <a:pt x="24" y="85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8" y="153"/>
                    <a:pt x="41" y="181"/>
                    <a:pt x="61" y="204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83" y="150"/>
                    <a:pt x="74" y="128"/>
                    <a:pt x="74" y="103"/>
                  </a:cubicBezTo>
                  <a:cubicBezTo>
                    <a:pt x="74" y="78"/>
                    <a:pt x="84" y="54"/>
                    <a:pt x="100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2" y="23"/>
                    <a:pt x="28" y="53"/>
                    <a:pt x="24" y="85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ffectLst/>
            <a:ex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03900" y="2494326"/>
              <a:ext cx="666714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altLang="en-US" kern="1100" lang="zh-CN" spc="70" sz="11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25272" y="3385864"/>
            <a:ext cx="1596491" cy="1041808"/>
            <a:chOff x="1986536" y="3268491"/>
            <a:chExt cx="1596491" cy="1041808"/>
          </a:xfrm>
        </p:grpSpPr>
        <p:sp>
          <p:nvSpPr>
            <p:cNvPr id="21" name="Freeform 56"/>
            <p:cNvSpPr/>
            <p:nvPr/>
          </p:nvSpPr>
          <p:spPr bwMode="auto">
            <a:xfrm>
              <a:off x="1986536" y="3268491"/>
              <a:ext cx="1596491" cy="762421"/>
            </a:xfrm>
            <a:custGeom>
              <a:gdLst>
                <a:gd fmla="*/ 2147483647 w 209" name="T0"/>
                <a:gd fmla="*/ 0 h 100" name="T1"/>
                <a:gd fmla="*/ 0 w 209" name="T2"/>
                <a:gd fmla="*/ 2147483647 h 100" name="T3"/>
                <a:gd fmla="*/ 2147483647 w 209" name="T4"/>
                <a:gd fmla="*/ 2147483647 h 100" name="T5"/>
                <a:gd fmla="*/ 2147483647 w 209" name="T6"/>
                <a:gd fmla="*/ 2147483647 h 100" name="T7"/>
                <a:gd fmla="*/ 2147483647 w 209" name="T8"/>
                <a:gd fmla="*/ 2147483647 h 100" name="T9"/>
                <a:gd fmla="*/ 2147483647 w 209" name="T10"/>
                <a:gd fmla="*/ 2147483647 h 100" name="T11"/>
                <a:gd fmla="*/ 2147483647 w 209" name="T12"/>
                <a:gd fmla="*/ 2147483647 h 100" name="T13"/>
                <a:gd fmla="*/ 2147483647 w 209" name="T14"/>
                <a:gd fmla="*/ 2147483647 h 100" name="T15"/>
                <a:gd fmla="*/ 2147483647 w 209" name="T16"/>
                <a:gd fmla="*/ 0 h 10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00" w="209">
                  <a:moveTo>
                    <a:pt x="36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3" y="60"/>
                    <a:pt x="54" y="76"/>
                    <a:pt x="89" y="8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54" y="77"/>
                    <a:pt x="185" y="62"/>
                    <a:pt x="209" y="40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55" y="20"/>
                    <a:pt x="132" y="30"/>
                    <a:pt x="106" y="30"/>
                  </a:cubicBezTo>
                  <a:cubicBezTo>
                    <a:pt x="79" y="30"/>
                    <a:pt x="54" y="18"/>
                    <a:pt x="36" y="0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ffectLst/>
            <a:extLst/>
          </p:spPr>
          <p:txBody>
            <a:bodyPr/>
            <a:lstStyle/>
            <a:p>
              <a:pPr defTabSz="685800"/>
              <a:endParaRPr altLang="en-US" lang="zh-CN" sz="135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238227" y="4040096"/>
              <a:ext cx="1136196" cy="2819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altLang="en-US" kern="1100" lang="zh-CN" spc="70" sz="11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点击添加内容</a:t>
              </a:r>
            </a:p>
          </p:txBody>
        </p:sp>
      </p:grpSp>
      <p:sp>
        <p:nvSpPr>
          <p:cNvPr id="39" name="Freeform 47"/>
          <p:cNvSpPr>
            <a:spLocks noEditPoints="1"/>
          </p:cNvSpPr>
          <p:nvPr/>
        </p:nvSpPr>
        <p:spPr bwMode="auto">
          <a:xfrm>
            <a:off x="292205" y="189513"/>
            <a:ext cx="447977" cy="448662"/>
          </a:xfrm>
          <a:custGeom>
            <a:gdLst>
              <a:gd fmla="*/ 85 w 90" name="T0"/>
              <a:gd fmla="*/ 14 h 90" name="T1"/>
              <a:gd fmla="*/ 76 w 90" name="T2"/>
              <a:gd fmla="*/ 5 h 90" name="T3"/>
              <a:gd fmla="*/ 56 w 90" name="T4"/>
              <a:gd fmla="*/ 5 h 90" name="T5"/>
              <a:gd fmla="*/ 6 w 90" name="T6"/>
              <a:gd fmla="*/ 56 h 90" name="T7"/>
              <a:gd fmla="*/ 6 w 90" name="T8"/>
              <a:gd fmla="*/ 75 h 90" name="T9"/>
              <a:gd fmla="*/ 15 w 90" name="T10"/>
              <a:gd fmla="*/ 84 h 90" name="T11"/>
              <a:gd fmla="*/ 34 w 90" name="T12"/>
              <a:gd fmla="*/ 84 h 90" name="T13"/>
              <a:gd fmla="*/ 85 w 90" name="T14"/>
              <a:gd fmla="*/ 34 h 90" name="T15"/>
              <a:gd fmla="*/ 85 w 90" name="T16"/>
              <a:gd fmla="*/ 14 h 90" name="T17"/>
              <a:gd fmla="*/ 82 w 90" name="T18"/>
              <a:gd fmla="*/ 31 h 90" name="T19"/>
              <a:gd fmla="*/ 56 w 90" name="T20"/>
              <a:gd fmla="*/ 56 h 90" name="T21"/>
              <a:gd fmla="*/ 37 w 90" name="T22"/>
              <a:gd fmla="*/ 37 h 90" name="T23"/>
              <a:gd fmla="*/ 12 w 90" name="T24"/>
              <a:gd fmla="*/ 62 h 90" name="T25"/>
              <a:gd fmla="*/ 11 w 90" name="T26"/>
              <a:gd fmla="*/ 66 h 90" name="T27"/>
              <a:gd fmla="*/ 12 w 90" name="T28"/>
              <a:gd fmla="*/ 69 h 90" name="T29"/>
              <a:gd fmla="*/ 12 w 90" name="T30"/>
              <a:gd fmla="*/ 72 h 90" name="T31"/>
              <a:gd fmla="*/ 10 w 90" name="T32"/>
              <a:gd fmla="*/ 73 h 90" name="T33"/>
              <a:gd fmla="*/ 9 w 90" name="T34"/>
              <a:gd fmla="*/ 72 h 90" name="T35"/>
              <a:gd fmla="*/ 6 w 90" name="T36"/>
              <a:gd fmla="*/ 66 h 90" name="T37"/>
              <a:gd fmla="*/ 9 w 90" name="T38"/>
              <a:gd fmla="*/ 59 h 90" name="T39"/>
              <a:gd fmla="*/ 59 w 90" name="T40"/>
              <a:gd fmla="*/ 8 h 90" name="T41"/>
              <a:gd fmla="*/ 66 w 90" name="T42"/>
              <a:gd fmla="*/ 6 h 90" name="T43"/>
              <a:gd fmla="*/ 72 w 90" name="T44"/>
              <a:gd fmla="*/ 8 h 90" name="T45"/>
              <a:gd fmla="*/ 82 w 90" name="T46"/>
              <a:gd fmla="*/ 18 h 90" name="T47"/>
              <a:gd fmla="*/ 82 w 90" name="T48"/>
              <a:gd fmla="*/ 31 h 9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90" w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685800"/>
            <a:endParaRPr altLang="en-US" lang="zh-CN" sz="1350">
              <a:solidFill>
                <a:prstClr val="black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868144" y="1131590"/>
            <a:ext cx="2376263" cy="1513876"/>
            <a:chOff x="5890362" y="1443514"/>
            <a:chExt cx="2376263" cy="1513876"/>
          </a:xfrm>
        </p:grpSpPr>
        <p:sp>
          <p:nvSpPr>
            <p:cNvPr id="41" name="矩形 91"/>
            <p:cNvSpPr>
              <a:spLocks noChangeArrowheads="1"/>
            </p:cNvSpPr>
            <p:nvPr/>
          </p:nvSpPr>
          <p:spPr bwMode="auto">
            <a:xfrm>
              <a:off x="5890363" y="1800535"/>
              <a:ext cx="2257829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目前中国的医疗信息化建设主要集中在大城市的大医院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898982" y="1443514"/>
              <a:ext cx="2367643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>
                  <a:solidFill>
                    <a:srgbClr val="BBA3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868144" y="2643758"/>
            <a:ext cx="2376263" cy="1513876"/>
            <a:chOff x="5890362" y="1443514"/>
            <a:chExt cx="2376263" cy="1513876"/>
          </a:xfrm>
        </p:grpSpPr>
        <p:sp>
          <p:nvSpPr>
            <p:cNvPr id="44" name="矩形 91"/>
            <p:cNvSpPr>
              <a:spLocks noChangeArrowheads="1"/>
            </p:cNvSpPr>
            <p:nvPr/>
          </p:nvSpPr>
          <p:spPr bwMode="auto">
            <a:xfrm>
              <a:off x="5890363" y="1800535"/>
              <a:ext cx="2257829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目前中国的医疗信息化建设主要集中在大城市的大医院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898982" y="1443514"/>
              <a:ext cx="2367643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>
                  <a:solidFill>
                    <a:srgbClr val="BBA3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</p:spTree>
    <p:extLst>
      <p:ext uri="{BB962C8B-B14F-4D97-AF65-F5344CB8AC3E}">
        <p14:creationId val="436303176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sp>
        <p:nvSpPr>
          <p:cNvPr id="40" name="Freeform 47"/>
          <p:cNvSpPr>
            <a:spLocks noEditPoints="1"/>
          </p:cNvSpPr>
          <p:nvPr/>
        </p:nvSpPr>
        <p:spPr bwMode="auto">
          <a:xfrm>
            <a:off x="292205" y="189513"/>
            <a:ext cx="447977" cy="448662"/>
          </a:xfrm>
          <a:custGeom>
            <a:gdLst>
              <a:gd fmla="*/ 85 w 90" name="T0"/>
              <a:gd fmla="*/ 14 h 90" name="T1"/>
              <a:gd fmla="*/ 76 w 90" name="T2"/>
              <a:gd fmla="*/ 5 h 90" name="T3"/>
              <a:gd fmla="*/ 56 w 90" name="T4"/>
              <a:gd fmla="*/ 5 h 90" name="T5"/>
              <a:gd fmla="*/ 6 w 90" name="T6"/>
              <a:gd fmla="*/ 56 h 90" name="T7"/>
              <a:gd fmla="*/ 6 w 90" name="T8"/>
              <a:gd fmla="*/ 75 h 90" name="T9"/>
              <a:gd fmla="*/ 15 w 90" name="T10"/>
              <a:gd fmla="*/ 84 h 90" name="T11"/>
              <a:gd fmla="*/ 34 w 90" name="T12"/>
              <a:gd fmla="*/ 84 h 90" name="T13"/>
              <a:gd fmla="*/ 85 w 90" name="T14"/>
              <a:gd fmla="*/ 34 h 90" name="T15"/>
              <a:gd fmla="*/ 85 w 90" name="T16"/>
              <a:gd fmla="*/ 14 h 90" name="T17"/>
              <a:gd fmla="*/ 82 w 90" name="T18"/>
              <a:gd fmla="*/ 31 h 90" name="T19"/>
              <a:gd fmla="*/ 56 w 90" name="T20"/>
              <a:gd fmla="*/ 56 h 90" name="T21"/>
              <a:gd fmla="*/ 37 w 90" name="T22"/>
              <a:gd fmla="*/ 37 h 90" name="T23"/>
              <a:gd fmla="*/ 12 w 90" name="T24"/>
              <a:gd fmla="*/ 62 h 90" name="T25"/>
              <a:gd fmla="*/ 11 w 90" name="T26"/>
              <a:gd fmla="*/ 66 h 90" name="T27"/>
              <a:gd fmla="*/ 12 w 90" name="T28"/>
              <a:gd fmla="*/ 69 h 90" name="T29"/>
              <a:gd fmla="*/ 12 w 90" name="T30"/>
              <a:gd fmla="*/ 72 h 90" name="T31"/>
              <a:gd fmla="*/ 10 w 90" name="T32"/>
              <a:gd fmla="*/ 73 h 90" name="T33"/>
              <a:gd fmla="*/ 9 w 90" name="T34"/>
              <a:gd fmla="*/ 72 h 90" name="T35"/>
              <a:gd fmla="*/ 6 w 90" name="T36"/>
              <a:gd fmla="*/ 66 h 90" name="T37"/>
              <a:gd fmla="*/ 9 w 90" name="T38"/>
              <a:gd fmla="*/ 59 h 90" name="T39"/>
              <a:gd fmla="*/ 59 w 90" name="T40"/>
              <a:gd fmla="*/ 8 h 90" name="T41"/>
              <a:gd fmla="*/ 66 w 90" name="T42"/>
              <a:gd fmla="*/ 6 h 90" name="T43"/>
              <a:gd fmla="*/ 72 w 90" name="T44"/>
              <a:gd fmla="*/ 8 h 90" name="T45"/>
              <a:gd fmla="*/ 82 w 90" name="T46"/>
              <a:gd fmla="*/ 18 h 90" name="T47"/>
              <a:gd fmla="*/ 82 w 90" name="T48"/>
              <a:gd fmla="*/ 31 h 9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90" w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685800"/>
            <a:endParaRPr altLang="en-US" lang="zh-CN" sz="1350">
              <a:solidFill>
                <a:prstClr val="black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376896" y="2859223"/>
            <a:ext cx="801768" cy="635183"/>
            <a:chOff x="3182806" y="2693233"/>
            <a:chExt cx="939801" cy="744537"/>
          </a:xfrm>
          <a:solidFill>
            <a:srgbClr val="EF4343"/>
          </a:solidFill>
        </p:grpSpPr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3998781" y="2693233"/>
              <a:ext cx="123825" cy="635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3416169" y="3223458"/>
              <a:ext cx="706438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3182806" y="3132970"/>
              <a:ext cx="420688" cy="304800"/>
            </a:xfrm>
            <a:custGeom>
              <a:gdLst>
                <a:gd fmla="*/ 0 w 265" name="T0"/>
                <a:gd fmla="*/ 98 h 192" name="T1"/>
                <a:gd fmla="*/ 265 w 265" name="T2"/>
                <a:gd fmla="*/ 192 h 192" name="T3"/>
                <a:gd fmla="*/ 265 w 265" name="T4"/>
                <a:gd fmla="*/ 0 h 192" name="T5"/>
                <a:gd fmla="*/ 0 w 265" name="T6"/>
                <a:gd fmla="*/ 98 h 1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2" w="265">
                  <a:moveTo>
                    <a:pt x="0" y="98"/>
                  </a:moveTo>
                  <a:lnTo>
                    <a:pt x="265" y="192"/>
                  </a:lnTo>
                  <a:lnTo>
                    <a:pt x="265" y="0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909633" y="2859223"/>
            <a:ext cx="801768" cy="635183"/>
            <a:chOff x="5068756" y="2693233"/>
            <a:chExt cx="939801" cy="744537"/>
          </a:xfrm>
          <a:solidFill>
            <a:srgbClr val="1FADB1"/>
          </a:solidFill>
        </p:grpSpPr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5068756" y="2693233"/>
              <a:ext cx="123825" cy="635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5068756" y="3223458"/>
              <a:ext cx="706438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5587869" y="3132970"/>
              <a:ext cx="420688" cy="304800"/>
            </a:xfrm>
            <a:custGeom>
              <a:gdLst>
                <a:gd fmla="*/ 265 w 265" name="T0"/>
                <a:gd fmla="*/ 98 h 192" name="T1"/>
                <a:gd fmla="*/ 0 w 265" name="T2"/>
                <a:gd fmla="*/ 192 h 192" name="T3"/>
                <a:gd fmla="*/ 0 w 265" name="T4"/>
                <a:gd fmla="*/ 0 h 192" name="T5"/>
                <a:gd fmla="*/ 265 w 265" name="T6"/>
                <a:gd fmla="*/ 98 h 1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2" w="265">
                  <a:moveTo>
                    <a:pt x="265" y="98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265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sp>
        <p:nvSpPr>
          <p:cNvPr id="49" name="Freeform 19"/>
          <p:cNvSpPr>
            <a:spLocks noEditPoints="1"/>
          </p:cNvSpPr>
          <p:nvPr/>
        </p:nvSpPr>
        <p:spPr bwMode="auto">
          <a:xfrm>
            <a:off x="4266291" y="3291933"/>
            <a:ext cx="568361" cy="751048"/>
          </a:xfrm>
          <a:custGeom>
            <a:gdLst>
              <a:gd fmla="*/ 44 w 96" name="T0"/>
              <a:gd fmla="*/ 96 h 127" name="T1"/>
              <a:gd fmla="*/ 33 w 96" name="T2"/>
              <a:gd fmla="*/ 100 h 127" name="T3"/>
              <a:gd fmla="*/ 29 w 96" name="T4"/>
              <a:gd fmla="*/ 111 h 127" name="T5"/>
              <a:gd fmla="*/ 33 w 96" name="T6"/>
              <a:gd fmla="*/ 122 h 127" name="T7"/>
              <a:gd fmla="*/ 44 w 96" name="T8"/>
              <a:gd fmla="*/ 127 h 127" name="T9"/>
              <a:gd fmla="*/ 55 w 96" name="T10"/>
              <a:gd fmla="*/ 122 h 127" name="T11"/>
              <a:gd fmla="*/ 60 w 96" name="T12"/>
              <a:gd fmla="*/ 111 h 127" name="T13"/>
              <a:gd fmla="*/ 55 w 96" name="T14"/>
              <a:gd fmla="*/ 100 h 127" name="T15"/>
              <a:gd fmla="*/ 44 w 96" name="T16"/>
              <a:gd fmla="*/ 96 h 127" name="T17"/>
              <a:gd fmla="*/ 46 w 96" name="T18"/>
              <a:gd fmla="*/ 0 h 127" name="T19"/>
              <a:gd fmla="*/ 45 w 96" name="T20"/>
              <a:gd fmla="*/ 0 h 127" name="T21"/>
              <a:gd fmla="*/ 24 w 96" name="T22"/>
              <a:gd fmla="*/ 4 h 127" name="T23"/>
              <a:gd fmla="*/ 10 w 96" name="T24"/>
              <a:gd fmla="*/ 13 h 127" name="T25"/>
              <a:gd fmla="*/ 0 w 96" name="T26"/>
              <a:gd fmla="*/ 31 h 127" name="T27"/>
              <a:gd fmla="*/ 19 w 96" name="T28"/>
              <a:gd fmla="*/ 40 h 127" name="T29"/>
              <a:gd fmla="*/ 18 w 96" name="T30"/>
              <a:gd fmla="*/ 40 h 127" name="T31"/>
              <a:gd fmla="*/ 20 w 96" name="T32"/>
              <a:gd fmla="*/ 33 h 127" name="T33"/>
              <a:gd fmla="*/ 25 w 96" name="T34"/>
              <a:gd fmla="*/ 22 h 127" name="T35"/>
              <a:gd fmla="*/ 45 w 96" name="T36"/>
              <a:gd fmla="*/ 14 h 127" name="T37"/>
              <a:gd fmla="*/ 54 w 96" name="T38"/>
              <a:gd fmla="*/ 14 h 127" name="T39"/>
              <a:gd fmla="*/ 70 w 96" name="T40"/>
              <a:gd fmla="*/ 35 h 127" name="T41"/>
              <a:gd fmla="*/ 66 w 96" name="T42"/>
              <a:gd fmla="*/ 45 h 127" name="T43"/>
              <a:gd fmla="*/ 45 w 96" name="T44"/>
              <a:gd fmla="*/ 61 h 127" name="T45"/>
              <a:gd fmla="*/ 33 w 96" name="T46"/>
              <a:gd fmla="*/ 85 h 127" name="T47"/>
              <a:gd fmla="*/ 33 w 96" name="T48"/>
              <a:gd fmla="*/ 87 h 127" name="T49"/>
              <a:gd fmla="*/ 55 w 96" name="T50"/>
              <a:gd fmla="*/ 87 h 127" name="T51"/>
              <a:gd fmla="*/ 55 w 96" name="T52"/>
              <a:gd fmla="*/ 84 h 127" name="T53"/>
              <a:gd fmla="*/ 62 w 96" name="T54"/>
              <a:gd fmla="*/ 70 h 127" name="T55"/>
              <a:gd fmla="*/ 75 w 96" name="T56"/>
              <a:gd fmla="*/ 62 h 127" name="T57"/>
              <a:gd fmla="*/ 93 w 96" name="T58"/>
              <a:gd fmla="*/ 45 h 127" name="T59"/>
              <a:gd fmla="*/ 96 w 96" name="T60"/>
              <a:gd fmla="*/ 32 h 127" name="T61"/>
              <a:gd fmla="*/ 88 w 96" name="T62"/>
              <a:gd fmla="*/ 14 h 127" name="T63"/>
              <a:gd fmla="*/ 70 w 96" name="T64"/>
              <a:gd fmla="*/ 3 h 127" name="T65"/>
              <a:gd fmla="*/ 46 w 96" name="T66"/>
              <a:gd fmla="*/ 0 h 127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27" w="96">
                <a:moveTo>
                  <a:pt x="44" y="96"/>
                </a:moveTo>
                <a:cubicBezTo>
                  <a:pt x="40" y="96"/>
                  <a:pt x="36" y="97"/>
                  <a:pt x="33" y="100"/>
                </a:cubicBezTo>
                <a:cubicBezTo>
                  <a:pt x="30" y="103"/>
                  <a:pt x="29" y="107"/>
                  <a:pt x="29" y="111"/>
                </a:cubicBezTo>
                <a:cubicBezTo>
                  <a:pt x="29" y="116"/>
                  <a:pt x="30" y="119"/>
                  <a:pt x="33" y="122"/>
                </a:cubicBezTo>
                <a:cubicBezTo>
                  <a:pt x="36" y="125"/>
                  <a:pt x="40" y="127"/>
                  <a:pt x="44" y="127"/>
                </a:cubicBezTo>
                <a:cubicBezTo>
                  <a:pt x="49" y="127"/>
                  <a:pt x="52" y="125"/>
                  <a:pt x="55" y="122"/>
                </a:cubicBezTo>
                <a:cubicBezTo>
                  <a:pt x="58" y="119"/>
                  <a:pt x="60" y="116"/>
                  <a:pt x="60" y="111"/>
                </a:cubicBezTo>
                <a:cubicBezTo>
                  <a:pt x="60" y="107"/>
                  <a:pt x="58" y="103"/>
                  <a:pt x="55" y="100"/>
                </a:cubicBezTo>
                <a:cubicBezTo>
                  <a:pt x="52" y="97"/>
                  <a:pt x="49" y="96"/>
                  <a:pt x="44" y="96"/>
                </a:cubicBezTo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37" y="0"/>
                  <a:pt x="30" y="1"/>
                  <a:pt x="24" y="4"/>
                </a:cubicBezTo>
                <a:cubicBezTo>
                  <a:pt x="18" y="6"/>
                  <a:pt x="13" y="9"/>
                  <a:pt x="10" y="13"/>
                </a:cubicBezTo>
                <a:cubicBezTo>
                  <a:pt x="4" y="20"/>
                  <a:pt x="0" y="26"/>
                  <a:pt x="0" y="31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39"/>
                  <a:pt x="19" y="37"/>
                  <a:pt x="20" y="33"/>
                </a:cubicBezTo>
                <a:cubicBezTo>
                  <a:pt x="20" y="29"/>
                  <a:pt x="22" y="26"/>
                  <a:pt x="25" y="22"/>
                </a:cubicBezTo>
                <a:cubicBezTo>
                  <a:pt x="29" y="16"/>
                  <a:pt x="36" y="14"/>
                  <a:pt x="45" y="14"/>
                </a:cubicBezTo>
                <a:cubicBezTo>
                  <a:pt x="48" y="14"/>
                  <a:pt x="51" y="14"/>
                  <a:pt x="54" y="14"/>
                </a:cubicBezTo>
                <a:cubicBezTo>
                  <a:pt x="64" y="16"/>
                  <a:pt x="70" y="23"/>
                  <a:pt x="70" y="35"/>
                </a:cubicBezTo>
                <a:cubicBezTo>
                  <a:pt x="69" y="39"/>
                  <a:pt x="68" y="42"/>
                  <a:pt x="66" y="45"/>
                </a:cubicBezTo>
                <a:cubicBezTo>
                  <a:pt x="57" y="52"/>
                  <a:pt x="50" y="58"/>
                  <a:pt x="45" y="61"/>
                </a:cubicBezTo>
                <a:cubicBezTo>
                  <a:pt x="37" y="68"/>
                  <a:pt x="33" y="76"/>
                  <a:pt x="33" y="85"/>
                </a:cubicBezTo>
                <a:cubicBezTo>
                  <a:pt x="33" y="87"/>
                  <a:pt x="33" y="87"/>
                  <a:pt x="33" y="87"/>
                </a:cubicBezTo>
                <a:cubicBezTo>
                  <a:pt x="55" y="87"/>
                  <a:pt x="55" y="87"/>
                  <a:pt x="55" y="87"/>
                </a:cubicBezTo>
                <a:cubicBezTo>
                  <a:pt x="55" y="87"/>
                  <a:pt x="55" y="86"/>
                  <a:pt x="55" y="84"/>
                </a:cubicBezTo>
                <a:cubicBezTo>
                  <a:pt x="55" y="77"/>
                  <a:pt x="58" y="73"/>
                  <a:pt x="62" y="70"/>
                </a:cubicBezTo>
                <a:cubicBezTo>
                  <a:pt x="75" y="62"/>
                  <a:pt x="75" y="62"/>
                  <a:pt x="75" y="62"/>
                </a:cubicBezTo>
                <a:cubicBezTo>
                  <a:pt x="84" y="56"/>
                  <a:pt x="90" y="50"/>
                  <a:pt x="93" y="45"/>
                </a:cubicBezTo>
                <a:cubicBezTo>
                  <a:pt x="95" y="41"/>
                  <a:pt x="96" y="37"/>
                  <a:pt x="96" y="32"/>
                </a:cubicBezTo>
                <a:cubicBezTo>
                  <a:pt x="95" y="25"/>
                  <a:pt x="93" y="19"/>
                  <a:pt x="88" y="14"/>
                </a:cubicBezTo>
                <a:cubicBezTo>
                  <a:pt x="84" y="9"/>
                  <a:pt x="78" y="6"/>
                  <a:pt x="70" y="3"/>
                </a:cubicBezTo>
                <a:cubicBezTo>
                  <a:pt x="63" y="1"/>
                  <a:pt x="55" y="0"/>
                  <a:pt x="46" y="0"/>
                </a:cubicBezTo>
              </a:path>
            </a:pathLst>
          </a:custGeom>
          <a:solidFill>
            <a:srgbClr val="BBA35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685800"/>
            <a:endParaRPr altLang="en-US" lang="zh-CN" sz="1100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67" name="Group 9"/>
          <p:cNvGrpSpPr>
            <a:grpSpLocks noChangeAspect="1"/>
          </p:cNvGrpSpPr>
          <p:nvPr/>
        </p:nvGrpSpPr>
        <p:grpSpPr>
          <a:xfrm>
            <a:off x="3819052" y="1431666"/>
            <a:ext cx="602486" cy="1227538"/>
            <a:chOff x="2468" y="1359"/>
            <a:chExt cx="534" cy="1088"/>
          </a:xfrm>
          <a:solidFill>
            <a:srgbClr val="EF4343"/>
          </a:solidFill>
        </p:grpSpPr>
        <p:sp>
          <p:nvSpPr>
            <p:cNvPr id="68" name="Freeform 10"/>
            <p:cNvSpPr/>
            <p:nvPr/>
          </p:nvSpPr>
          <p:spPr bwMode="auto">
            <a:xfrm>
              <a:off x="2468" y="1565"/>
              <a:ext cx="534" cy="882"/>
            </a:xfrm>
            <a:custGeom>
              <a:gdLst>
                <a:gd fmla="*/ 126 w 128" name="T0"/>
                <a:gd fmla="*/ 88 h 214" name="T1"/>
                <a:gd fmla="*/ 102 w 128" name="T2"/>
                <a:gd fmla="*/ 11 h 214" name="T3"/>
                <a:gd fmla="*/ 84 w 128" name="T4"/>
                <a:gd fmla="*/ 0 h 214" name="T5"/>
                <a:gd fmla="*/ 44 w 128" name="T6"/>
                <a:gd fmla="*/ 0 h 214" name="T7"/>
                <a:gd fmla="*/ 25 w 128" name="T8"/>
                <a:gd fmla="*/ 11 h 214" name="T9"/>
                <a:gd fmla="*/ 1 w 128" name="T10"/>
                <a:gd fmla="*/ 88 h 214" name="T11"/>
                <a:gd fmla="*/ 6 w 128" name="T12"/>
                <a:gd fmla="*/ 97 h 214" name="T13"/>
                <a:gd fmla="*/ 9 w 128" name="T14"/>
                <a:gd fmla="*/ 98 h 214" name="T15"/>
                <a:gd fmla="*/ 18 w 128" name="T16"/>
                <a:gd fmla="*/ 93 h 214" name="T17"/>
                <a:gd fmla="*/ 37 w 128" name="T18"/>
                <a:gd fmla="*/ 34 h 214" name="T19"/>
                <a:gd fmla="*/ 40 w 128" name="T20"/>
                <a:gd fmla="*/ 35 h 214" name="T21"/>
                <a:gd fmla="*/ 17 w 128" name="T22"/>
                <a:gd fmla="*/ 130 h 214" name="T23"/>
                <a:gd fmla="*/ 35 w 128" name="T24"/>
                <a:gd fmla="*/ 130 h 214" name="T25"/>
                <a:gd fmla="*/ 35 w 128" name="T26"/>
                <a:gd fmla="*/ 206 h 214" name="T27"/>
                <a:gd fmla="*/ 43 w 128" name="T28"/>
                <a:gd fmla="*/ 214 h 214" name="T29"/>
                <a:gd fmla="*/ 51 w 128" name="T30"/>
                <a:gd fmla="*/ 214 h 214" name="T31"/>
                <a:gd fmla="*/ 60 w 128" name="T32"/>
                <a:gd fmla="*/ 206 h 214" name="T33"/>
                <a:gd fmla="*/ 60 w 128" name="T34"/>
                <a:gd fmla="*/ 130 h 214" name="T35"/>
                <a:gd fmla="*/ 68 w 128" name="T36"/>
                <a:gd fmla="*/ 130 h 214" name="T37"/>
                <a:gd fmla="*/ 68 w 128" name="T38"/>
                <a:gd fmla="*/ 206 h 214" name="T39"/>
                <a:gd fmla="*/ 76 w 128" name="T40"/>
                <a:gd fmla="*/ 214 h 214" name="T41"/>
                <a:gd fmla="*/ 84 w 128" name="T42"/>
                <a:gd fmla="*/ 214 h 214" name="T43"/>
                <a:gd fmla="*/ 92 w 128" name="T44"/>
                <a:gd fmla="*/ 206 h 214" name="T45"/>
                <a:gd fmla="*/ 92 w 128" name="T46"/>
                <a:gd fmla="*/ 130 h 214" name="T47"/>
                <a:gd fmla="*/ 111 w 128" name="T48"/>
                <a:gd fmla="*/ 130 h 214" name="T49"/>
                <a:gd fmla="*/ 88 w 128" name="T50"/>
                <a:gd fmla="*/ 35 h 214" name="T51"/>
                <a:gd fmla="*/ 91 w 128" name="T52"/>
                <a:gd fmla="*/ 34 h 214" name="T53"/>
                <a:gd fmla="*/ 109 w 128" name="T54"/>
                <a:gd fmla="*/ 93 h 214" name="T55"/>
                <a:gd fmla="*/ 118 w 128" name="T56"/>
                <a:gd fmla="*/ 98 h 214" name="T57"/>
                <a:gd fmla="*/ 122 w 128" name="T58"/>
                <a:gd fmla="*/ 97 h 214" name="T59"/>
                <a:gd fmla="*/ 126 w 128" name="T60"/>
                <a:gd fmla="*/ 88 h 214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14" w="128">
                  <a:moveTo>
                    <a:pt x="126" y="88"/>
                  </a:moveTo>
                  <a:cubicBezTo>
                    <a:pt x="126" y="88"/>
                    <a:pt x="103" y="11"/>
                    <a:pt x="102" y="11"/>
                  </a:cubicBezTo>
                  <a:cubicBezTo>
                    <a:pt x="99" y="4"/>
                    <a:pt x="92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5" y="0"/>
                    <a:pt x="28" y="4"/>
                    <a:pt x="25" y="11"/>
                  </a:cubicBezTo>
                  <a:cubicBezTo>
                    <a:pt x="25" y="11"/>
                    <a:pt x="1" y="88"/>
                    <a:pt x="1" y="88"/>
                  </a:cubicBezTo>
                  <a:cubicBezTo>
                    <a:pt x="0" y="92"/>
                    <a:pt x="2" y="96"/>
                    <a:pt x="6" y="97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3" y="99"/>
                    <a:pt x="17" y="97"/>
                    <a:pt x="18" y="9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9" y="34"/>
                    <a:pt x="40" y="35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210"/>
                    <a:pt x="39" y="214"/>
                    <a:pt x="43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6" y="214"/>
                    <a:pt x="60" y="210"/>
                    <a:pt x="60" y="206"/>
                  </a:cubicBezTo>
                  <a:cubicBezTo>
                    <a:pt x="60" y="130"/>
                    <a:pt x="60" y="130"/>
                    <a:pt x="60" y="130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206"/>
                    <a:pt x="68" y="206"/>
                    <a:pt x="68" y="206"/>
                  </a:cubicBezTo>
                  <a:cubicBezTo>
                    <a:pt x="68" y="210"/>
                    <a:pt x="72" y="214"/>
                    <a:pt x="76" y="214"/>
                  </a:cubicBezTo>
                  <a:cubicBezTo>
                    <a:pt x="84" y="214"/>
                    <a:pt x="84" y="214"/>
                    <a:pt x="84" y="214"/>
                  </a:cubicBezTo>
                  <a:cubicBezTo>
                    <a:pt x="89" y="214"/>
                    <a:pt x="92" y="210"/>
                    <a:pt x="92" y="206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4"/>
                    <a:pt x="90" y="34"/>
                    <a:pt x="91" y="34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10" y="97"/>
                    <a:pt x="115" y="99"/>
                    <a:pt x="118" y="98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6" y="96"/>
                    <a:pt x="128" y="92"/>
                    <a:pt x="12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2643" y="1359"/>
              <a:ext cx="180" cy="17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718266" y="1431666"/>
            <a:ext cx="476995" cy="1223840"/>
            <a:chOff x="4937125" y="2149475"/>
            <a:chExt cx="676275" cy="1735138"/>
          </a:xfrm>
        </p:grpSpPr>
        <p:sp>
          <p:nvSpPr>
            <p:cNvPr id="71" name="Freeform 5"/>
            <p:cNvSpPr/>
            <p:nvPr/>
          </p:nvSpPr>
          <p:spPr bwMode="auto">
            <a:xfrm>
              <a:off x="4937125" y="2471738"/>
              <a:ext cx="676275" cy="1412875"/>
            </a:xfrm>
            <a:custGeom>
              <a:gdLst>
                <a:gd fmla="*/ 78 w 101" name="T0"/>
                <a:gd fmla="*/ 0 h 215" name="T1"/>
                <a:gd fmla="*/ 78 w 101" name="T2"/>
                <a:gd fmla="*/ 0 h 215" name="T3"/>
                <a:gd fmla="*/ 24 w 101" name="T4"/>
                <a:gd fmla="*/ 0 h 215" name="T5"/>
                <a:gd fmla="*/ 24 w 101" name="T6"/>
                <a:gd fmla="*/ 0 h 215" name="T7"/>
                <a:gd fmla="*/ 0 w 101" name="T8"/>
                <a:gd fmla="*/ 18 h 215" name="T9"/>
                <a:gd fmla="*/ 0 w 101" name="T10"/>
                <a:gd fmla="*/ 25 h 215" name="T11"/>
                <a:gd fmla="*/ 0 w 101" name="T12"/>
                <a:gd fmla="*/ 88 h 215" name="T13"/>
                <a:gd fmla="*/ 0 w 101" name="T14"/>
                <a:gd fmla="*/ 100 h 215" name="T15"/>
                <a:gd fmla="*/ 8 w 101" name="T16"/>
                <a:gd fmla="*/ 108 h 215" name="T17"/>
                <a:gd fmla="*/ 11 w 101" name="T18"/>
                <a:gd fmla="*/ 108 h 215" name="T19"/>
                <a:gd fmla="*/ 18 w 101" name="T20"/>
                <a:gd fmla="*/ 100 h 215" name="T21"/>
                <a:gd fmla="*/ 18 w 101" name="T22"/>
                <a:gd fmla="*/ 88 h 215" name="T23"/>
                <a:gd fmla="*/ 18 w 101" name="T24"/>
                <a:gd fmla="*/ 35 h 215" name="T25"/>
                <a:gd fmla="*/ 24 w 101" name="T26"/>
                <a:gd fmla="*/ 36 h 215" name="T27"/>
                <a:gd fmla="*/ 24 w 101" name="T28"/>
                <a:gd fmla="*/ 88 h 215" name="T29"/>
                <a:gd fmla="*/ 24 w 101" name="T30"/>
                <a:gd fmla="*/ 139 h 215" name="T31"/>
                <a:gd fmla="*/ 24 w 101" name="T32"/>
                <a:gd fmla="*/ 177 h 215" name="T33"/>
                <a:gd fmla="*/ 24 w 101" name="T34"/>
                <a:gd fmla="*/ 204 h 215" name="T35"/>
                <a:gd fmla="*/ 24 w 101" name="T36"/>
                <a:gd fmla="*/ 207 h 215" name="T37"/>
                <a:gd fmla="*/ 32 w 101" name="T38"/>
                <a:gd fmla="*/ 215 h 215" name="T39"/>
                <a:gd fmla="*/ 40 w 101" name="T40"/>
                <a:gd fmla="*/ 215 h 215" name="T41"/>
                <a:gd fmla="*/ 49 w 101" name="T42"/>
                <a:gd fmla="*/ 207 h 215" name="T43"/>
                <a:gd fmla="*/ 49 w 101" name="T44"/>
                <a:gd fmla="*/ 204 h 215" name="T45"/>
                <a:gd fmla="*/ 49 w 101" name="T46"/>
                <a:gd fmla="*/ 177 h 215" name="T47"/>
                <a:gd fmla="*/ 49 w 101" name="T48"/>
                <a:gd fmla="*/ 139 h 215" name="T49"/>
                <a:gd fmla="*/ 49 w 101" name="T50"/>
                <a:gd fmla="*/ 105 h 215" name="T51"/>
                <a:gd fmla="*/ 53 w 101" name="T52"/>
                <a:gd fmla="*/ 105 h 215" name="T53"/>
                <a:gd fmla="*/ 53 w 101" name="T54"/>
                <a:gd fmla="*/ 139 h 215" name="T55"/>
                <a:gd fmla="*/ 53 w 101" name="T56"/>
                <a:gd fmla="*/ 177 h 215" name="T57"/>
                <a:gd fmla="*/ 53 w 101" name="T58"/>
                <a:gd fmla="*/ 204 h 215" name="T59"/>
                <a:gd fmla="*/ 53 w 101" name="T60"/>
                <a:gd fmla="*/ 207 h 215" name="T61"/>
                <a:gd fmla="*/ 61 w 101" name="T62"/>
                <a:gd fmla="*/ 215 h 215" name="T63"/>
                <a:gd fmla="*/ 69 w 101" name="T64"/>
                <a:gd fmla="*/ 215 h 215" name="T65"/>
                <a:gd fmla="*/ 78 w 101" name="T66"/>
                <a:gd fmla="*/ 207 h 215" name="T67"/>
                <a:gd fmla="*/ 78 w 101" name="T68"/>
                <a:gd fmla="*/ 204 h 215" name="T69"/>
                <a:gd fmla="*/ 78 w 101" name="T70"/>
                <a:gd fmla="*/ 177 h 215" name="T71"/>
                <a:gd fmla="*/ 78 w 101" name="T72"/>
                <a:gd fmla="*/ 139 h 215" name="T73"/>
                <a:gd fmla="*/ 78 w 101" name="T74"/>
                <a:gd fmla="*/ 88 h 215" name="T75"/>
                <a:gd fmla="*/ 78 w 101" name="T76"/>
                <a:gd fmla="*/ 36 h 215" name="T77"/>
                <a:gd fmla="*/ 83 w 101" name="T78"/>
                <a:gd fmla="*/ 35 h 215" name="T79"/>
                <a:gd fmla="*/ 83 w 101" name="T80"/>
                <a:gd fmla="*/ 88 h 215" name="T81"/>
                <a:gd fmla="*/ 83 w 101" name="T82"/>
                <a:gd fmla="*/ 100 h 215" name="T83"/>
                <a:gd fmla="*/ 90 w 101" name="T84"/>
                <a:gd fmla="*/ 108 h 215" name="T85"/>
                <a:gd fmla="*/ 94 w 101" name="T86"/>
                <a:gd fmla="*/ 108 h 215" name="T87"/>
                <a:gd fmla="*/ 101 w 101" name="T88"/>
                <a:gd fmla="*/ 100 h 215" name="T89"/>
                <a:gd fmla="*/ 101 w 101" name="T90"/>
                <a:gd fmla="*/ 88 h 215" name="T91"/>
                <a:gd fmla="*/ 101 w 101" name="T92"/>
                <a:gd fmla="*/ 25 h 215" name="T93"/>
                <a:gd fmla="*/ 101 w 101" name="T94"/>
                <a:gd fmla="*/ 18 h 215" name="T95"/>
                <a:gd fmla="*/ 78 w 101" name="T96"/>
                <a:gd fmla="*/ 0 h 21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15" w="100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1"/>
                    <a:pt x="0" y="9"/>
                    <a:pt x="0" y="18"/>
                  </a:cubicBezTo>
                  <a:cubicBezTo>
                    <a:pt x="0" y="19"/>
                    <a:pt x="0" y="25"/>
                    <a:pt x="0" y="2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8"/>
                    <a:pt x="8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5" y="108"/>
                    <a:pt x="18" y="105"/>
                    <a:pt x="18" y="10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2" y="36"/>
                    <a:pt x="24" y="36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4" y="212"/>
                    <a:pt x="28" y="215"/>
                    <a:pt x="32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45" y="215"/>
                    <a:pt x="49" y="212"/>
                    <a:pt x="49" y="207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177"/>
                    <a:pt x="49" y="177"/>
                    <a:pt x="49" y="177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12"/>
                    <a:pt x="57" y="215"/>
                    <a:pt x="61" y="215"/>
                  </a:cubicBezTo>
                  <a:cubicBezTo>
                    <a:pt x="69" y="215"/>
                    <a:pt x="69" y="215"/>
                    <a:pt x="69" y="215"/>
                  </a:cubicBezTo>
                  <a:cubicBezTo>
                    <a:pt x="74" y="215"/>
                    <a:pt x="78" y="212"/>
                    <a:pt x="78" y="207"/>
                  </a:cubicBezTo>
                  <a:cubicBezTo>
                    <a:pt x="78" y="204"/>
                    <a:pt x="78" y="204"/>
                    <a:pt x="78" y="204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0" y="36"/>
                    <a:pt x="81" y="35"/>
                    <a:pt x="83" y="35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5"/>
                    <a:pt x="86" y="108"/>
                    <a:pt x="90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8" y="108"/>
                    <a:pt x="101" y="105"/>
                    <a:pt x="101" y="100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19"/>
                    <a:pt x="101" y="18"/>
                  </a:cubicBezTo>
                  <a:cubicBezTo>
                    <a:pt x="101" y="9"/>
                    <a:pt x="91" y="1"/>
                    <a:pt x="78" y="0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72" name="Oval 6"/>
            <p:cNvSpPr>
              <a:spLocks noChangeArrowheads="1"/>
            </p:cNvSpPr>
            <p:nvPr/>
          </p:nvSpPr>
          <p:spPr bwMode="auto">
            <a:xfrm>
              <a:off x="5130800" y="2149475"/>
              <a:ext cx="288925" cy="282575"/>
            </a:xfrm>
            <a:prstGeom prst="ellipse">
              <a:avLst/>
            </a:prstGeom>
            <a:solidFill>
              <a:srgbClr val="1FADB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28184" y="1851670"/>
            <a:ext cx="2376263" cy="1513876"/>
            <a:chOff x="5890362" y="1443514"/>
            <a:chExt cx="2376263" cy="1513876"/>
          </a:xfrm>
        </p:grpSpPr>
        <p:sp>
          <p:nvSpPr>
            <p:cNvPr id="26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目前中国的医疗信息化建设主要集中在大城市的大医院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898982" y="1443514"/>
              <a:ext cx="2367643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>
                  <a:solidFill>
                    <a:srgbClr val="BBA3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7584" y="1851670"/>
            <a:ext cx="2376263" cy="1513876"/>
            <a:chOff x="5890362" y="1443514"/>
            <a:chExt cx="2376263" cy="1513876"/>
          </a:xfrm>
        </p:grpSpPr>
        <p:sp>
          <p:nvSpPr>
            <p:cNvPr id="29" name="矩形 91"/>
            <p:cNvSpPr>
              <a:spLocks noChangeArrowheads="1"/>
            </p:cNvSpPr>
            <p:nvPr/>
          </p:nvSpPr>
          <p:spPr bwMode="auto">
            <a:xfrm>
              <a:off x="5890363" y="1800535"/>
              <a:ext cx="2257829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目前中国的医疗信息化建设主要集中在大城市的大医院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98982" y="1443514"/>
              <a:ext cx="2367643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>
                  <a:solidFill>
                    <a:srgbClr val="BBA3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</p:spTree>
    <p:extLst>
      <p:ext uri="{BB962C8B-B14F-4D97-AF65-F5344CB8AC3E}">
        <p14:creationId val="160731012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5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 id="1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600" fill="hold" id="1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00" fill="hold" id="1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7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7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sp>
        <p:nvSpPr>
          <p:cNvPr id="40" name="Freeform 47"/>
          <p:cNvSpPr>
            <a:spLocks noEditPoints="1"/>
          </p:cNvSpPr>
          <p:nvPr/>
        </p:nvSpPr>
        <p:spPr bwMode="auto">
          <a:xfrm>
            <a:off x="292205" y="189513"/>
            <a:ext cx="447977" cy="448662"/>
          </a:xfrm>
          <a:custGeom>
            <a:gdLst>
              <a:gd fmla="*/ 85 w 90" name="T0"/>
              <a:gd fmla="*/ 14 h 90" name="T1"/>
              <a:gd fmla="*/ 76 w 90" name="T2"/>
              <a:gd fmla="*/ 5 h 90" name="T3"/>
              <a:gd fmla="*/ 56 w 90" name="T4"/>
              <a:gd fmla="*/ 5 h 90" name="T5"/>
              <a:gd fmla="*/ 6 w 90" name="T6"/>
              <a:gd fmla="*/ 56 h 90" name="T7"/>
              <a:gd fmla="*/ 6 w 90" name="T8"/>
              <a:gd fmla="*/ 75 h 90" name="T9"/>
              <a:gd fmla="*/ 15 w 90" name="T10"/>
              <a:gd fmla="*/ 84 h 90" name="T11"/>
              <a:gd fmla="*/ 34 w 90" name="T12"/>
              <a:gd fmla="*/ 84 h 90" name="T13"/>
              <a:gd fmla="*/ 85 w 90" name="T14"/>
              <a:gd fmla="*/ 34 h 90" name="T15"/>
              <a:gd fmla="*/ 85 w 90" name="T16"/>
              <a:gd fmla="*/ 14 h 90" name="T17"/>
              <a:gd fmla="*/ 82 w 90" name="T18"/>
              <a:gd fmla="*/ 31 h 90" name="T19"/>
              <a:gd fmla="*/ 56 w 90" name="T20"/>
              <a:gd fmla="*/ 56 h 90" name="T21"/>
              <a:gd fmla="*/ 37 w 90" name="T22"/>
              <a:gd fmla="*/ 37 h 90" name="T23"/>
              <a:gd fmla="*/ 12 w 90" name="T24"/>
              <a:gd fmla="*/ 62 h 90" name="T25"/>
              <a:gd fmla="*/ 11 w 90" name="T26"/>
              <a:gd fmla="*/ 66 h 90" name="T27"/>
              <a:gd fmla="*/ 12 w 90" name="T28"/>
              <a:gd fmla="*/ 69 h 90" name="T29"/>
              <a:gd fmla="*/ 12 w 90" name="T30"/>
              <a:gd fmla="*/ 72 h 90" name="T31"/>
              <a:gd fmla="*/ 10 w 90" name="T32"/>
              <a:gd fmla="*/ 73 h 90" name="T33"/>
              <a:gd fmla="*/ 9 w 90" name="T34"/>
              <a:gd fmla="*/ 72 h 90" name="T35"/>
              <a:gd fmla="*/ 6 w 90" name="T36"/>
              <a:gd fmla="*/ 66 h 90" name="T37"/>
              <a:gd fmla="*/ 9 w 90" name="T38"/>
              <a:gd fmla="*/ 59 h 90" name="T39"/>
              <a:gd fmla="*/ 59 w 90" name="T40"/>
              <a:gd fmla="*/ 8 h 90" name="T41"/>
              <a:gd fmla="*/ 66 w 90" name="T42"/>
              <a:gd fmla="*/ 6 h 90" name="T43"/>
              <a:gd fmla="*/ 72 w 90" name="T44"/>
              <a:gd fmla="*/ 8 h 90" name="T45"/>
              <a:gd fmla="*/ 82 w 90" name="T46"/>
              <a:gd fmla="*/ 18 h 90" name="T47"/>
              <a:gd fmla="*/ 82 w 90" name="T48"/>
              <a:gd fmla="*/ 31 h 9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90" w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685800"/>
            <a:endParaRPr altLang="en-US" lang="zh-CN" sz="1350">
              <a:solidFill>
                <a:prstClr val="black"/>
              </a:solidFill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val="1468269888"/>
              </p:ext>
            </p:extLst>
          </p:nvPr>
        </p:nvGraphicFramePr>
        <p:xfrm>
          <a:off x="1884904" y="749493"/>
          <a:ext cx="5776083" cy="385072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val="3830342539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6">
        <p:bldAsOne/>
      </p:bldGraphic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sp>
        <p:nvSpPr>
          <p:cNvPr id="40" name="Freeform 47"/>
          <p:cNvSpPr>
            <a:spLocks noEditPoints="1"/>
          </p:cNvSpPr>
          <p:nvPr/>
        </p:nvSpPr>
        <p:spPr bwMode="auto">
          <a:xfrm>
            <a:off x="292205" y="189513"/>
            <a:ext cx="447977" cy="448662"/>
          </a:xfrm>
          <a:custGeom>
            <a:gdLst>
              <a:gd fmla="*/ 85 w 90" name="T0"/>
              <a:gd fmla="*/ 14 h 90" name="T1"/>
              <a:gd fmla="*/ 76 w 90" name="T2"/>
              <a:gd fmla="*/ 5 h 90" name="T3"/>
              <a:gd fmla="*/ 56 w 90" name="T4"/>
              <a:gd fmla="*/ 5 h 90" name="T5"/>
              <a:gd fmla="*/ 6 w 90" name="T6"/>
              <a:gd fmla="*/ 56 h 90" name="T7"/>
              <a:gd fmla="*/ 6 w 90" name="T8"/>
              <a:gd fmla="*/ 75 h 90" name="T9"/>
              <a:gd fmla="*/ 15 w 90" name="T10"/>
              <a:gd fmla="*/ 84 h 90" name="T11"/>
              <a:gd fmla="*/ 34 w 90" name="T12"/>
              <a:gd fmla="*/ 84 h 90" name="T13"/>
              <a:gd fmla="*/ 85 w 90" name="T14"/>
              <a:gd fmla="*/ 34 h 90" name="T15"/>
              <a:gd fmla="*/ 85 w 90" name="T16"/>
              <a:gd fmla="*/ 14 h 90" name="T17"/>
              <a:gd fmla="*/ 82 w 90" name="T18"/>
              <a:gd fmla="*/ 31 h 90" name="T19"/>
              <a:gd fmla="*/ 56 w 90" name="T20"/>
              <a:gd fmla="*/ 56 h 90" name="T21"/>
              <a:gd fmla="*/ 37 w 90" name="T22"/>
              <a:gd fmla="*/ 37 h 90" name="T23"/>
              <a:gd fmla="*/ 12 w 90" name="T24"/>
              <a:gd fmla="*/ 62 h 90" name="T25"/>
              <a:gd fmla="*/ 11 w 90" name="T26"/>
              <a:gd fmla="*/ 66 h 90" name="T27"/>
              <a:gd fmla="*/ 12 w 90" name="T28"/>
              <a:gd fmla="*/ 69 h 90" name="T29"/>
              <a:gd fmla="*/ 12 w 90" name="T30"/>
              <a:gd fmla="*/ 72 h 90" name="T31"/>
              <a:gd fmla="*/ 10 w 90" name="T32"/>
              <a:gd fmla="*/ 73 h 90" name="T33"/>
              <a:gd fmla="*/ 9 w 90" name="T34"/>
              <a:gd fmla="*/ 72 h 90" name="T35"/>
              <a:gd fmla="*/ 6 w 90" name="T36"/>
              <a:gd fmla="*/ 66 h 90" name="T37"/>
              <a:gd fmla="*/ 9 w 90" name="T38"/>
              <a:gd fmla="*/ 59 h 90" name="T39"/>
              <a:gd fmla="*/ 59 w 90" name="T40"/>
              <a:gd fmla="*/ 8 h 90" name="T41"/>
              <a:gd fmla="*/ 66 w 90" name="T42"/>
              <a:gd fmla="*/ 6 h 90" name="T43"/>
              <a:gd fmla="*/ 72 w 90" name="T44"/>
              <a:gd fmla="*/ 8 h 90" name="T45"/>
              <a:gd fmla="*/ 82 w 90" name="T46"/>
              <a:gd fmla="*/ 18 h 90" name="T47"/>
              <a:gd fmla="*/ 82 w 90" name="T48"/>
              <a:gd fmla="*/ 31 h 9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90" w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685800"/>
            <a:endParaRPr altLang="en-US" lang="zh-CN" sz="1350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03518" y="1485512"/>
            <a:ext cx="3706229" cy="1849009"/>
            <a:chOff x="712687" y="1484683"/>
            <a:chExt cx="3706229" cy="1849009"/>
          </a:xfrm>
        </p:grpSpPr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712687" y="1894837"/>
              <a:ext cx="3706229" cy="1424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defTabSz="685800">
                <a:lnSpc>
                  <a:spcPts val="2100"/>
                </a:lnSpc>
                <a:defRPr/>
              </a:pPr>
              <a:r>
                <a:rPr altLang="en-US" kern="1100" lang="zh-CN" spc="110" sz="18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模板内颜色可以替换为自己的颜色，图片也可以替换为自己的图片。图表以简单实用、易修改为设计原则，从配色到版式都精益求精，满足您不同场合的需要。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18877" y="1484683"/>
              <a:ext cx="1990084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>
                  <a:solidFill>
                    <a:srgbClr val="BBA3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7462394" y="1657514"/>
            <a:ext cx="879919" cy="2082184"/>
          </a:xfrm>
          <a:custGeom>
            <a:gdLst>
              <a:gd fmla="*/ 750 w 761" name="T0"/>
              <a:gd fmla="*/ 778 h 1803" name="T1"/>
              <a:gd fmla="*/ 709 w 761" name="T2"/>
              <a:gd fmla="*/ 658 h 1803" name="T3"/>
              <a:gd fmla="*/ 612 w 761" name="T4"/>
              <a:gd fmla="*/ 591 h 1803" name="T5"/>
              <a:gd fmla="*/ 514 w 761" name="T6"/>
              <a:gd fmla="*/ 576 h 1803" name="T7"/>
              <a:gd fmla="*/ 464 w 761" name="T8"/>
              <a:gd fmla="*/ 576 h 1803" name="T9"/>
              <a:gd fmla="*/ 413 w 761" name="T10"/>
              <a:gd fmla="*/ 560 h 1803" name="T11"/>
              <a:gd fmla="*/ 450 w 761" name="T12"/>
              <a:gd fmla="*/ 537 h 1803" name="T13"/>
              <a:gd fmla="*/ 655 w 761" name="T14"/>
              <a:gd fmla="*/ 273 h 1803" name="T15"/>
              <a:gd fmla="*/ 382 w 761" name="T16"/>
              <a:gd fmla="*/ 0 h 1803" name="T17"/>
              <a:gd fmla="*/ 110 w 761" name="T18"/>
              <a:gd fmla="*/ 273 h 1803" name="T19"/>
              <a:gd fmla="*/ 299 w 761" name="T20"/>
              <a:gd fmla="*/ 533 h 1803" name="T21"/>
              <a:gd fmla="*/ 342 w 761" name="T22"/>
              <a:gd fmla="*/ 560 h 1803" name="T23"/>
              <a:gd fmla="*/ 292 w 761" name="T24"/>
              <a:gd fmla="*/ 576 h 1803" name="T25"/>
              <a:gd fmla="*/ 241 w 761" name="T26"/>
              <a:gd fmla="*/ 576 h 1803" name="T27"/>
              <a:gd fmla="*/ 143 w 761" name="T28"/>
              <a:gd fmla="*/ 591 h 1803" name="T29"/>
              <a:gd fmla="*/ 52 w 761" name="T30"/>
              <a:gd fmla="*/ 651 h 1803" name="T31"/>
              <a:gd fmla="*/ 10 w 761" name="T32"/>
              <a:gd fmla="*/ 774 h 1803" name="T33"/>
              <a:gd fmla="*/ 0 w 761" name="T34"/>
              <a:gd fmla="*/ 1214 h 1803" name="T35"/>
              <a:gd fmla="*/ 68 w 761" name="T36"/>
              <a:gd fmla="*/ 1282 h 1803" name="T37"/>
              <a:gd fmla="*/ 136 w 761" name="T38"/>
              <a:gd fmla="*/ 1214 h 1803" name="T39"/>
              <a:gd fmla="*/ 136 w 761" name="T40"/>
              <a:gd fmla="*/ 847 h 1803" name="T41"/>
              <a:gd fmla="*/ 165 w 761" name="T42"/>
              <a:gd fmla="*/ 779 h 1803" name="T43"/>
              <a:gd fmla="*/ 173 w 761" name="T44"/>
              <a:gd fmla="*/ 808 h 1803" name="T45"/>
              <a:gd fmla="*/ 173 w 761" name="T46"/>
              <a:gd fmla="*/ 1735 h 1803" name="T47"/>
              <a:gd fmla="*/ 241 w 761" name="T48"/>
              <a:gd fmla="*/ 1803 h 1803" name="T49"/>
              <a:gd fmla="*/ 310 w 761" name="T50"/>
              <a:gd fmla="*/ 1735 h 1803" name="T51"/>
              <a:gd fmla="*/ 310 w 761" name="T52"/>
              <a:gd fmla="*/ 1326 h 1803" name="T53"/>
              <a:gd fmla="*/ 378 w 761" name="T54"/>
              <a:gd fmla="*/ 1258 h 1803" name="T55"/>
              <a:gd fmla="*/ 446 w 761" name="T56"/>
              <a:gd fmla="*/ 1326 h 1803" name="T57"/>
              <a:gd fmla="*/ 446 w 761" name="T58"/>
              <a:gd fmla="*/ 1735 h 1803" name="T59"/>
              <a:gd fmla="*/ 514 w 761" name="T60"/>
              <a:gd fmla="*/ 1803 h 1803" name="T61"/>
              <a:gd fmla="*/ 582 w 761" name="T62"/>
              <a:gd fmla="*/ 1735 h 1803" name="T63"/>
              <a:gd fmla="*/ 582 w 761" name="T64"/>
              <a:gd fmla="*/ 1258 h 1803" name="T65"/>
              <a:gd fmla="*/ 582 w 761" name="T66"/>
              <a:gd fmla="*/ 808 h 1803" name="T67"/>
              <a:gd fmla="*/ 593 w 761" name="T68"/>
              <a:gd fmla="*/ 777 h 1803" name="T69"/>
              <a:gd fmla="*/ 625 w 761" name="T70"/>
              <a:gd fmla="*/ 851 h 1803" name="T71"/>
              <a:gd fmla="*/ 625 w 761" name="T72"/>
              <a:gd fmla="*/ 1219 h 1803" name="T73"/>
              <a:gd fmla="*/ 693 w 761" name="T74"/>
              <a:gd fmla="*/ 1287 h 1803" name="T75"/>
              <a:gd fmla="*/ 761 w 761" name="T76"/>
              <a:gd fmla="*/ 1219 h 1803" name="T77"/>
              <a:gd fmla="*/ 750 w 761" name="T78"/>
              <a:gd fmla="*/ 778 h 1803" name="T79"/>
              <a:gd fmla="*/ 175 w 761" name="T80"/>
              <a:gd fmla="*/ 273 h 1803" name="T81"/>
              <a:gd fmla="*/ 382 w 761" name="T82"/>
              <a:gd fmla="*/ 66 h 1803" name="T83"/>
              <a:gd fmla="*/ 590 w 761" name="T84"/>
              <a:gd fmla="*/ 273 h 1803" name="T85"/>
              <a:gd fmla="*/ 382 w 761" name="T86"/>
              <a:gd fmla="*/ 480 h 1803" name="T87"/>
              <a:gd fmla="*/ 175 w 761" name="T88"/>
              <a:gd fmla="*/ 273 h 1803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803" w="761">
                <a:moveTo>
                  <a:pt x="750" y="778"/>
                </a:moveTo>
                <a:cubicBezTo>
                  <a:pt x="747" y="740"/>
                  <a:pt x="731" y="689"/>
                  <a:pt x="709" y="658"/>
                </a:cubicBezTo>
                <a:cubicBezTo>
                  <a:pt x="674" y="611"/>
                  <a:pt x="622" y="596"/>
                  <a:pt x="612" y="591"/>
                </a:cubicBezTo>
                <a:cubicBezTo>
                  <a:pt x="596" y="583"/>
                  <a:pt x="552" y="576"/>
                  <a:pt x="514" y="576"/>
                </a:cubicBezTo>
                <a:cubicBezTo>
                  <a:pt x="514" y="576"/>
                  <a:pt x="492" y="576"/>
                  <a:pt x="464" y="576"/>
                </a:cubicBezTo>
                <a:cubicBezTo>
                  <a:pt x="436" y="576"/>
                  <a:pt x="413" y="569"/>
                  <a:pt x="413" y="560"/>
                </a:cubicBezTo>
                <a:cubicBezTo>
                  <a:pt x="413" y="556"/>
                  <a:pt x="429" y="549"/>
                  <a:pt x="450" y="537"/>
                </a:cubicBezTo>
                <a:cubicBezTo>
                  <a:pt x="568" y="507"/>
                  <a:pt x="655" y="400"/>
                  <a:pt x="655" y="273"/>
                </a:cubicBezTo>
                <a:cubicBezTo>
                  <a:pt x="655" y="122"/>
                  <a:pt x="533" y="0"/>
                  <a:pt x="382" y="0"/>
                </a:cubicBezTo>
                <a:cubicBezTo>
                  <a:pt x="232" y="0"/>
                  <a:pt x="110" y="122"/>
                  <a:pt x="110" y="273"/>
                </a:cubicBezTo>
                <a:cubicBezTo>
                  <a:pt x="110" y="395"/>
                  <a:pt x="189" y="497"/>
                  <a:pt x="299" y="533"/>
                </a:cubicBezTo>
                <a:cubicBezTo>
                  <a:pt x="323" y="548"/>
                  <a:pt x="342" y="555"/>
                  <a:pt x="342" y="560"/>
                </a:cubicBezTo>
                <a:cubicBezTo>
                  <a:pt x="342" y="569"/>
                  <a:pt x="320" y="576"/>
                  <a:pt x="292" y="576"/>
                </a:cubicBezTo>
                <a:cubicBezTo>
                  <a:pt x="241" y="576"/>
                  <a:pt x="241" y="576"/>
                  <a:pt x="241" y="576"/>
                </a:cubicBezTo>
                <a:cubicBezTo>
                  <a:pt x="204" y="576"/>
                  <a:pt x="164" y="584"/>
                  <a:pt x="143" y="591"/>
                </a:cubicBezTo>
                <a:cubicBezTo>
                  <a:pt x="134" y="595"/>
                  <a:pt x="80" y="616"/>
                  <a:pt x="52" y="651"/>
                </a:cubicBezTo>
                <a:cubicBezTo>
                  <a:pt x="28" y="680"/>
                  <a:pt x="13" y="736"/>
                  <a:pt x="10" y="774"/>
                </a:cubicBezTo>
                <a:cubicBezTo>
                  <a:pt x="0" y="1214"/>
                  <a:pt x="0" y="1214"/>
                  <a:pt x="0" y="1214"/>
                </a:cubicBezTo>
                <a:cubicBezTo>
                  <a:pt x="0" y="1252"/>
                  <a:pt x="30" y="1282"/>
                  <a:pt x="68" y="1282"/>
                </a:cubicBezTo>
                <a:cubicBezTo>
                  <a:pt x="106" y="1282"/>
                  <a:pt x="136" y="1252"/>
                  <a:pt x="136" y="1214"/>
                </a:cubicBezTo>
                <a:cubicBezTo>
                  <a:pt x="136" y="847"/>
                  <a:pt x="136" y="847"/>
                  <a:pt x="136" y="847"/>
                </a:cubicBezTo>
                <a:cubicBezTo>
                  <a:pt x="136" y="810"/>
                  <a:pt x="128" y="779"/>
                  <a:pt x="165" y="779"/>
                </a:cubicBezTo>
                <a:cubicBezTo>
                  <a:pt x="173" y="779"/>
                  <a:pt x="173" y="794"/>
                  <a:pt x="173" y="808"/>
                </a:cubicBezTo>
                <a:cubicBezTo>
                  <a:pt x="173" y="1735"/>
                  <a:pt x="173" y="1735"/>
                  <a:pt x="173" y="1735"/>
                </a:cubicBezTo>
                <a:cubicBezTo>
                  <a:pt x="173" y="1773"/>
                  <a:pt x="204" y="1803"/>
                  <a:pt x="241" y="1803"/>
                </a:cubicBezTo>
                <a:cubicBezTo>
                  <a:pt x="279" y="1803"/>
                  <a:pt x="310" y="1773"/>
                  <a:pt x="310" y="1735"/>
                </a:cubicBezTo>
                <a:cubicBezTo>
                  <a:pt x="310" y="1326"/>
                  <a:pt x="310" y="1326"/>
                  <a:pt x="310" y="1326"/>
                </a:cubicBezTo>
                <a:cubicBezTo>
                  <a:pt x="310" y="1288"/>
                  <a:pt x="340" y="1258"/>
                  <a:pt x="378" y="1258"/>
                </a:cubicBezTo>
                <a:cubicBezTo>
                  <a:pt x="415" y="1258"/>
                  <a:pt x="446" y="1288"/>
                  <a:pt x="446" y="1326"/>
                </a:cubicBezTo>
                <a:cubicBezTo>
                  <a:pt x="446" y="1735"/>
                  <a:pt x="446" y="1735"/>
                  <a:pt x="446" y="1735"/>
                </a:cubicBezTo>
                <a:cubicBezTo>
                  <a:pt x="446" y="1773"/>
                  <a:pt x="477" y="1803"/>
                  <a:pt x="514" y="1803"/>
                </a:cubicBezTo>
                <a:cubicBezTo>
                  <a:pt x="552" y="1803"/>
                  <a:pt x="582" y="1773"/>
                  <a:pt x="582" y="1735"/>
                </a:cubicBezTo>
                <a:cubicBezTo>
                  <a:pt x="582" y="1258"/>
                  <a:pt x="582" y="1258"/>
                  <a:pt x="582" y="1258"/>
                </a:cubicBezTo>
                <a:cubicBezTo>
                  <a:pt x="582" y="808"/>
                  <a:pt x="582" y="808"/>
                  <a:pt x="582" y="808"/>
                </a:cubicBezTo>
                <a:cubicBezTo>
                  <a:pt x="582" y="792"/>
                  <a:pt x="585" y="777"/>
                  <a:pt x="593" y="777"/>
                </a:cubicBezTo>
                <a:cubicBezTo>
                  <a:pt x="631" y="774"/>
                  <a:pt x="625" y="814"/>
                  <a:pt x="625" y="851"/>
                </a:cubicBezTo>
                <a:cubicBezTo>
                  <a:pt x="625" y="1219"/>
                  <a:pt x="625" y="1219"/>
                  <a:pt x="625" y="1219"/>
                </a:cubicBezTo>
                <a:cubicBezTo>
                  <a:pt x="625" y="1256"/>
                  <a:pt x="655" y="1287"/>
                  <a:pt x="693" y="1287"/>
                </a:cubicBezTo>
                <a:cubicBezTo>
                  <a:pt x="730" y="1287"/>
                  <a:pt x="761" y="1256"/>
                  <a:pt x="761" y="1219"/>
                </a:cubicBezTo>
                <a:lnTo>
                  <a:pt x="750" y="778"/>
                </a:lnTo>
                <a:close/>
                <a:moveTo>
                  <a:pt x="175" y="273"/>
                </a:moveTo>
                <a:cubicBezTo>
                  <a:pt x="175" y="158"/>
                  <a:pt x="268" y="66"/>
                  <a:pt x="382" y="66"/>
                </a:cubicBezTo>
                <a:cubicBezTo>
                  <a:pt x="497" y="66"/>
                  <a:pt x="590" y="158"/>
                  <a:pt x="590" y="273"/>
                </a:cubicBezTo>
                <a:cubicBezTo>
                  <a:pt x="590" y="388"/>
                  <a:pt x="497" y="480"/>
                  <a:pt x="382" y="480"/>
                </a:cubicBezTo>
                <a:cubicBezTo>
                  <a:pt x="268" y="480"/>
                  <a:pt x="175" y="388"/>
                  <a:pt x="175" y="273"/>
                </a:cubicBezTo>
                <a:close/>
              </a:path>
            </a:pathLst>
          </a:custGeom>
          <a:solidFill>
            <a:srgbClr val="1FADB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545948" y="1657350"/>
            <a:ext cx="1547391" cy="2082058"/>
            <a:chOff x="6289238" y="1284183"/>
            <a:chExt cx="2081092" cy="2800168"/>
          </a:xfrm>
          <a:solidFill>
            <a:srgbClr val="EF4343"/>
          </a:solidFill>
          <a:effectLst/>
        </p:grpSpPr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7872898" y="1465221"/>
              <a:ext cx="497432" cy="4974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6289238" y="1284183"/>
              <a:ext cx="1182669" cy="2800168"/>
            </a:xfrm>
            <a:custGeom>
              <a:gdLst>
                <a:gd fmla="*/ 750 w 761" name="T0"/>
                <a:gd fmla="*/ 778 h 1803" name="T1"/>
                <a:gd fmla="*/ 709 w 761" name="T2"/>
                <a:gd fmla="*/ 658 h 1803" name="T3"/>
                <a:gd fmla="*/ 612 w 761" name="T4"/>
                <a:gd fmla="*/ 591 h 1803" name="T5"/>
                <a:gd fmla="*/ 514 w 761" name="T6"/>
                <a:gd fmla="*/ 576 h 1803" name="T7"/>
                <a:gd fmla="*/ 464 w 761" name="T8"/>
                <a:gd fmla="*/ 576 h 1803" name="T9"/>
                <a:gd fmla="*/ 413 w 761" name="T10"/>
                <a:gd fmla="*/ 560 h 1803" name="T11"/>
                <a:gd fmla="*/ 450 w 761" name="T12"/>
                <a:gd fmla="*/ 537 h 1803" name="T13"/>
                <a:gd fmla="*/ 655 w 761" name="T14"/>
                <a:gd fmla="*/ 273 h 1803" name="T15"/>
                <a:gd fmla="*/ 382 w 761" name="T16"/>
                <a:gd fmla="*/ 0 h 1803" name="T17"/>
                <a:gd fmla="*/ 110 w 761" name="T18"/>
                <a:gd fmla="*/ 273 h 1803" name="T19"/>
                <a:gd fmla="*/ 299 w 761" name="T20"/>
                <a:gd fmla="*/ 533 h 1803" name="T21"/>
                <a:gd fmla="*/ 342 w 761" name="T22"/>
                <a:gd fmla="*/ 560 h 1803" name="T23"/>
                <a:gd fmla="*/ 292 w 761" name="T24"/>
                <a:gd fmla="*/ 576 h 1803" name="T25"/>
                <a:gd fmla="*/ 241 w 761" name="T26"/>
                <a:gd fmla="*/ 576 h 1803" name="T27"/>
                <a:gd fmla="*/ 143 w 761" name="T28"/>
                <a:gd fmla="*/ 591 h 1803" name="T29"/>
                <a:gd fmla="*/ 52 w 761" name="T30"/>
                <a:gd fmla="*/ 651 h 1803" name="T31"/>
                <a:gd fmla="*/ 10 w 761" name="T32"/>
                <a:gd fmla="*/ 774 h 1803" name="T33"/>
                <a:gd fmla="*/ 0 w 761" name="T34"/>
                <a:gd fmla="*/ 1214 h 1803" name="T35"/>
                <a:gd fmla="*/ 68 w 761" name="T36"/>
                <a:gd fmla="*/ 1282 h 1803" name="T37"/>
                <a:gd fmla="*/ 136 w 761" name="T38"/>
                <a:gd fmla="*/ 1214 h 1803" name="T39"/>
                <a:gd fmla="*/ 136 w 761" name="T40"/>
                <a:gd fmla="*/ 847 h 1803" name="T41"/>
                <a:gd fmla="*/ 165 w 761" name="T42"/>
                <a:gd fmla="*/ 779 h 1803" name="T43"/>
                <a:gd fmla="*/ 173 w 761" name="T44"/>
                <a:gd fmla="*/ 808 h 1803" name="T45"/>
                <a:gd fmla="*/ 173 w 761" name="T46"/>
                <a:gd fmla="*/ 1735 h 1803" name="T47"/>
                <a:gd fmla="*/ 241 w 761" name="T48"/>
                <a:gd fmla="*/ 1803 h 1803" name="T49"/>
                <a:gd fmla="*/ 310 w 761" name="T50"/>
                <a:gd fmla="*/ 1735 h 1803" name="T51"/>
                <a:gd fmla="*/ 310 w 761" name="T52"/>
                <a:gd fmla="*/ 1326 h 1803" name="T53"/>
                <a:gd fmla="*/ 378 w 761" name="T54"/>
                <a:gd fmla="*/ 1258 h 1803" name="T55"/>
                <a:gd fmla="*/ 446 w 761" name="T56"/>
                <a:gd fmla="*/ 1326 h 1803" name="T57"/>
                <a:gd fmla="*/ 446 w 761" name="T58"/>
                <a:gd fmla="*/ 1735 h 1803" name="T59"/>
                <a:gd fmla="*/ 514 w 761" name="T60"/>
                <a:gd fmla="*/ 1803 h 1803" name="T61"/>
                <a:gd fmla="*/ 582 w 761" name="T62"/>
                <a:gd fmla="*/ 1735 h 1803" name="T63"/>
                <a:gd fmla="*/ 582 w 761" name="T64"/>
                <a:gd fmla="*/ 1258 h 1803" name="T65"/>
                <a:gd fmla="*/ 582 w 761" name="T66"/>
                <a:gd fmla="*/ 808 h 1803" name="T67"/>
                <a:gd fmla="*/ 593 w 761" name="T68"/>
                <a:gd fmla="*/ 777 h 1803" name="T69"/>
                <a:gd fmla="*/ 625 w 761" name="T70"/>
                <a:gd fmla="*/ 851 h 1803" name="T71"/>
                <a:gd fmla="*/ 625 w 761" name="T72"/>
                <a:gd fmla="*/ 1219 h 1803" name="T73"/>
                <a:gd fmla="*/ 693 w 761" name="T74"/>
                <a:gd fmla="*/ 1287 h 1803" name="T75"/>
                <a:gd fmla="*/ 761 w 761" name="T76"/>
                <a:gd fmla="*/ 1219 h 1803" name="T77"/>
                <a:gd fmla="*/ 750 w 761" name="T78"/>
                <a:gd fmla="*/ 778 h 1803" name="T79"/>
                <a:gd fmla="*/ 175 w 761" name="T80"/>
                <a:gd fmla="*/ 273 h 1803" name="T81"/>
                <a:gd fmla="*/ 382 w 761" name="T82"/>
                <a:gd fmla="*/ 66 h 1803" name="T83"/>
                <a:gd fmla="*/ 590 w 761" name="T84"/>
                <a:gd fmla="*/ 273 h 1803" name="T85"/>
                <a:gd fmla="*/ 382 w 761" name="T86"/>
                <a:gd fmla="*/ 480 h 1803" name="T87"/>
                <a:gd fmla="*/ 175 w 761" name="T88"/>
                <a:gd fmla="*/ 273 h 1803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803" w="761">
                  <a:moveTo>
                    <a:pt x="750" y="778"/>
                  </a:moveTo>
                  <a:cubicBezTo>
                    <a:pt x="747" y="740"/>
                    <a:pt x="731" y="689"/>
                    <a:pt x="709" y="658"/>
                  </a:cubicBezTo>
                  <a:cubicBezTo>
                    <a:pt x="674" y="611"/>
                    <a:pt x="622" y="596"/>
                    <a:pt x="612" y="591"/>
                  </a:cubicBezTo>
                  <a:cubicBezTo>
                    <a:pt x="596" y="583"/>
                    <a:pt x="552" y="576"/>
                    <a:pt x="514" y="576"/>
                  </a:cubicBezTo>
                  <a:cubicBezTo>
                    <a:pt x="514" y="576"/>
                    <a:pt x="492" y="576"/>
                    <a:pt x="464" y="576"/>
                  </a:cubicBezTo>
                  <a:cubicBezTo>
                    <a:pt x="436" y="576"/>
                    <a:pt x="413" y="569"/>
                    <a:pt x="413" y="560"/>
                  </a:cubicBezTo>
                  <a:cubicBezTo>
                    <a:pt x="413" y="556"/>
                    <a:pt x="429" y="549"/>
                    <a:pt x="450" y="537"/>
                  </a:cubicBezTo>
                  <a:cubicBezTo>
                    <a:pt x="568" y="507"/>
                    <a:pt x="655" y="400"/>
                    <a:pt x="655" y="273"/>
                  </a:cubicBezTo>
                  <a:cubicBezTo>
                    <a:pt x="655" y="122"/>
                    <a:pt x="533" y="0"/>
                    <a:pt x="382" y="0"/>
                  </a:cubicBezTo>
                  <a:cubicBezTo>
                    <a:pt x="232" y="0"/>
                    <a:pt x="110" y="122"/>
                    <a:pt x="110" y="273"/>
                  </a:cubicBezTo>
                  <a:cubicBezTo>
                    <a:pt x="110" y="395"/>
                    <a:pt x="189" y="497"/>
                    <a:pt x="299" y="533"/>
                  </a:cubicBezTo>
                  <a:cubicBezTo>
                    <a:pt x="323" y="548"/>
                    <a:pt x="342" y="555"/>
                    <a:pt x="342" y="560"/>
                  </a:cubicBezTo>
                  <a:cubicBezTo>
                    <a:pt x="342" y="569"/>
                    <a:pt x="320" y="576"/>
                    <a:pt x="292" y="576"/>
                  </a:cubicBezTo>
                  <a:cubicBezTo>
                    <a:pt x="241" y="576"/>
                    <a:pt x="241" y="576"/>
                    <a:pt x="241" y="576"/>
                  </a:cubicBezTo>
                  <a:cubicBezTo>
                    <a:pt x="204" y="576"/>
                    <a:pt x="164" y="584"/>
                    <a:pt x="143" y="591"/>
                  </a:cubicBezTo>
                  <a:cubicBezTo>
                    <a:pt x="134" y="595"/>
                    <a:pt x="80" y="616"/>
                    <a:pt x="52" y="651"/>
                  </a:cubicBezTo>
                  <a:cubicBezTo>
                    <a:pt x="28" y="680"/>
                    <a:pt x="13" y="736"/>
                    <a:pt x="10" y="774"/>
                  </a:cubicBezTo>
                  <a:cubicBezTo>
                    <a:pt x="0" y="1214"/>
                    <a:pt x="0" y="1214"/>
                    <a:pt x="0" y="1214"/>
                  </a:cubicBezTo>
                  <a:cubicBezTo>
                    <a:pt x="0" y="1252"/>
                    <a:pt x="30" y="1282"/>
                    <a:pt x="68" y="1282"/>
                  </a:cubicBezTo>
                  <a:cubicBezTo>
                    <a:pt x="106" y="1282"/>
                    <a:pt x="136" y="1252"/>
                    <a:pt x="136" y="1214"/>
                  </a:cubicBezTo>
                  <a:cubicBezTo>
                    <a:pt x="136" y="847"/>
                    <a:pt x="136" y="847"/>
                    <a:pt x="136" y="847"/>
                  </a:cubicBezTo>
                  <a:cubicBezTo>
                    <a:pt x="136" y="810"/>
                    <a:pt x="128" y="779"/>
                    <a:pt x="165" y="779"/>
                  </a:cubicBezTo>
                  <a:cubicBezTo>
                    <a:pt x="173" y="779"/>
                    <a:pt x="173" y="794"/>
                    <a:pt x="173" y="808"/>
                  </a:cubicBezTo>
                  <a:cubicBezTo>
                    <a:pt x="173" y="1735"/>
                    <a:pt x="173" y="1735"/>
                    <a:pt x="173" y="1735"/>
                  </a:cubicBezTo>
                  <a:cubicBezTo>
                    <a:pt x="173" y="1773"/>
                    <a:pt x="204" y="1803"/>
                    <a:pt x="241" y="1803"/>
                  </a:cubicBezTo>
                  <a:cubicBezTo>
                    <a:pt x="279" y="1803"/>
                    <a:pt x="310" y="1773"/>
                    <a:pt x="310" y="1735"/>
                  </a:cubicBezTo>
                  <a:cubicBezTo>
                    <a:pt x="310" y="1326"/>
                    <a:pt x="310" y="1326"/>
                    <a:pt x="310" y="1326"/>
                  </a:cubicBezTo>
                  <a:cubicBezTo>
                    <a:pt x="310" y="1288"/>
                    <a:pt x="340" y="1258"/>
                    <a:pt x="378" y="1258"/>
                  </a:cubicBezTo>
                  <a:cubicBezTo>
                    <a:pt x="415" y="1258"/>
                    <a:pt x="446" y="1288"/>
                    <a:pt x="446" y="1326"/>
                  </a:cubicBezTo>
                  <a:cubicBezTo>
                    <a:pt x="446" y="1735"/>
                    <a:pt x="446" y="1735"/>
                    <a:pt x="446" y="1735"/>
                  </a:cubicBezTo>
                  <a:cubicBezTo>
                    <a:pt x="446" y="1773"/>
                    <a:pt x="477" y="1803"/>
                    <a:pt x="514" y="1803"/>
                  </a:cubicBezTo>
                  <a:cubicBezTo>
                    <a:pt x="552" y="1803"/>
                    <a:pt x="582" y="1773"/>
                    <a:pt x="582" y="1735"/>
                  </a:cubicBezTo>
                  <a:cubicBezTo>
                    <a:pt x="582" y="1258"/>
                    <a:pt x="582" y="1258"/>
                    <a:pt x="582" y="1258"/>
                  </a:cubicBezTo>
                  <a:cubicBezTo>
                    <a:pt x="582" y="808"/>
                    <a:pt x="582" y="808"/>
                    <a:pt x="582" y="808"/>
                  </a:cubicBezTo>
                  <a:cubicBezTo>
                    <a:pt x="582" y="792"/>
                    <a:pt x="585" y="777"/>
                    <a:pt x="593" y="777"/>
                  </a:cubicBezTo>
                  <a:cubicBezTo>
                    <a:pt x="631" y="774"/>
                    <a:pt x="625" y="814"/>
                    <a:pt x="625" y="851"/>
                  </a:cubicBezTo>
                  <a:cubicBezTo>
                    <a:pt x="625" y="1219"/>
                    <a:pt x="625" y="1219"/>
                    <a:pt x="625" y="1219"/>
                  </a:cubicBezTo>
                  <a:cubicBezTo>
                    <a:pt x="625" y="1256"/>
                    <a:pt x="655" y="1287"/>
                    <a:pt x="693" y="1287"/>
                  </a:cubicBezTo>
                  <a:cubicBezTo>
                    <a:pt x="730" y="1287"/>
                    <a:pt x="761" y="1256"/>
                    <a:pt x="761" y="1219"/>
                  </a:cubicBezTo>
                  <a:lnTo>
                    <a:pt x="750" y="778"/>
                  </a:lnTo>
                  <a:close/>
                  <a:moveTo>
                    <a:pt x="175" y="273"/>
                  </a:moveTo>
                  <a:cubicBezTo>
                    <a:pt x="175" y="158"/>
                    <a:pt x="268" y="66"/>
                    <a:pt x="382" y="66"/>
                  </a:cubicBezTo>
                  <a:cubicBezTo>
                    <a:pt x="497" y="66"/>
                    <a:pt x="590" y="158"/>
                    <a:pt x="590" y="273"/>
                  </a:cubicBezTo>
                  <a:cubicBezTo>
                    <a:pt x="590" y="388"/>
                    <a:pt x="497" y="480"/>
                    <a:pt x="382" y="480"/>
                  </a:cubicBezTo>
                  <a:cubicBezTo>
                    <a:pt x="268" y="480"/>
                    <a:pt x="175" y="388"/>
                    <a:pt x="175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7201196" y="1427998"/>
              <a:ext cx="761375" cy="554958"/>
            </a:xfrm>
            <a:custGeom>
              <a:gdLst>
                <a:gd fmla="*/ 487 w 490" name="T0"/>
                <a:gd fmla="*/ 305 h 358" name="T1"/>
                <a:gd fmla="*/ 0 w 490" name="T2"/>
                <a:gd fmla="*/ 358 h 358" name="T3"/>
                <a:gd fmla="*/ 3 w 490" name="T4"/>
                <a:gd fmla="*/ 0 h 358" name="T5"/>
                <a:gd fmla="*/ 490 w 490" name="T6"/>
                <a:gd fmla="*/ 63 h 358" name="T7"/>
                <a:gd fmla="*/ 487 w 490" name="T8"/>
                <a:gd fmla="*/ 305 h 3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8" w="490">
                  <a:moveTo>
                    <a:pt x="487" y="305"/>
                  </a:moveTo>
                  <a:cubicBezTo>
                    <a:pt x="368" y="198"/>
                    <a:pt x="180" y="153"/>
                    <a:pt x="0" y="35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0" y="208"/>
                    <a:pt x="368" y="166"/>
                    <a:pt x="490" y="63"/>
                  </a:cubicBezTo>
                  <a:lnTo>
                    <a:pt x="48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637030" y="1657350"/>
            <a:ext cx="1548648" cy="2082058"/>
            <a:chOff x="5045659" y="1284183"/>
            <a:chExt cx="2082782" cy="2800168"/>
          </a:xfrm>
          <a:solidFill>
            <a:srgbClr val="1FADB1"/>
          </a:solidFill>
          <a:effectLst/>
        </p:grpSpPr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5045659" y="1284183"/>
              <a:ext cx="1182669" cy="2800168"/>
            </a:xfrm>
            <a:custGeom>
              <a:gdLst>
                <a:gd fmla="*/ 750 w 761" name="T0"/>
                <a:gd fmla="*/ 778 h 1803" name="T1"/>
                <a:gd fmla="*/ 709 w 761" name="T2"/>
                <a:gd fmla="*/ 658 h 1803" name="T3"/>
                <a:gd fmla="*/ 612 w 761" name="T4"/>
                <a:gd fmla="*/ 591 h 1803" name="T5"/>
                <a:gd fmla="*/ 514 w 761" name="T6"/>
                <a:gd fmla="*/ 576 h 1803" name="T7"/>
                <a:gd fmla="*/ 464 w 761" name="T8"/>
                <a:gd fmla="*/ 576 h 1803" name="T9"/>
                <a:gd fmla="*/ 413 w 761" name="T10"/>
                <a:gd fmla="*/ 560 h 1803" name="T11"/>
                <a:gd fmla="*/ 450 w 761" name="T12"/>
                <a:gd fmla="*/ 537 h 1803" name="T13"/>
                <a:gd fmla="*/ 655 w 761" name="T14"/>
                <a:gd fmla="*/ 273 h 1803" name="T15"/>
                <a:gd fmla="*/ 382 w 761" name="T16"/>
                <a:gd fmla="*/ 0 h 1803" name="T17"/>
                <a:gd fmla="*/ 110 w 761" name="T18"/>
                <a:gd fmla="*/ 273 h 1803" name="T19"/>
                <a:gd fmla="*/ 299 w 761" name="T20"/>
                <a:gd fmla="*/ 533 h 1803" name="T21"/>
                <a:gd fmla="*/ 342 w 761" name="T22"/>
                <a:gd fmla="*/ 560 h 1803" name="T23"/>
                <a:gd fmla="*/ 292 w 761" name="T24"/>
                <a:gd fmla="*/ 576 h 1803" name="T25"/>
                <a:gd fmla="*/ 241 w 761" name="T26"/>
                <a:gd fmla="*/ 576 h 1803" name="T27"/>
                <a:gd fmla="*/ 143 w 761" name="T28"/>
                <a:gd fmla="*/ 591 h 1803" name="T29"/>
                <a:gd fmla="*/ 52 w 761" name="T30"/>
                <a:gd fmla="*/ 651 h 1803" name="T31"/>
                <a:gd fmla="*/ 10 w 761" name="T32"/>
                <a:gd fmla="*/ 774 h 1803" name="T33"/>
                <a:gd fmla="*/ 0 w 761" name="T34"/>
                <a:gd fmla="*/ 1214 h 1803" name="T35"/>
                <a:gd fmla="*/ 68 w 761" name="T36"/>
                <a:gd fmla="*/ 1282 h 1803" name="T37"/>
                <a:gd fmla="*/ 136 w 761" name="T38"/>
                <a:gd fmla="*/ 1214 h 1803" name="T39"/>
                <a:gd fmla="*/ 136 w 761" name="T40"/>
                <a:gd fmla="*/ 847 h 1803" name="T41"/>
                <a:gd fmla="*/ 165 w 761" name="T42"/>
                <a:gd fmla="*/ 779 h 1803" name="T43"/>
                <a:gd fmla="*/ 173 w 761" name="T44"/>
                <a:gd fmla="*/ 808 h 1803" name="T45"/>
                <a:gd fmla="*/ 173 w 761" name="T46"/>
                <a:gd fmla="*/ 1735 h 1803" name="T47"/>
                <a:gd fmla="*/ 241 w 761" name="T48"/>
                <a:gd fmla="*/ 1803 h 1803" name="T49"/>
                <a:gd fmla="*/ 310 w 761" name="T50"/>
                <a:gd fmla="*/ 1735 h 1803" name="T51"/>
                <a:gd fmla="*/ 310 w 761" name="T52"/>
                <a:gd fmla="*/ 1326 h 1803" name="T53"/>
                <a:gd fmla="*/ 378 w 761" name="T54"/>
                <a:gd fmla="*/ 1258 h 1803" name="T55"/>
                <a:gd fmla="*/ 446 w 761" name="T56"/>
                <a:gd fmla="*/ 1326 h 1803" name="T57"/>
                <a:gd fmla="*/ 446 w 761" name="T58"/>
                <a:gd fmla="*/ 1735 h 1803" name="T59"/>
                <a:gd fmla="*/ 514 w 761" name="T60"/>
                <a:gd fmla="*/ 1803 h 1803" name="T61"/>
                <a:gd fmla="*/ 582 w 761" name="T62"/>
                <a:gd fmla="*/ 1735 h 1803" name="T63"/>
                <a:gd fmla="*/ 582 w 761" name="T64"/>
                <a:gd fmla="*/ 1258 h 1803" name="T65"/>
                <a:gd fmla="*/ 582 w 761" name="T66"/>
                <a:gd fmla="*/ 808 h 1803" name="T67"/>
                <a:gd fmla="*/ 593 w 761" name="T68"/>
                <a:gd fmla="*/ 777 h 1803" name="T69"/>
                <a:gd fmla="*/ 625 w 761" name="T70"/>
                <a:gd fmla="*/ 851 h 1803" name="T71"/>
                <a:gd fmla="*/ 625 w 761" name="T72"/>
                <a:gd fmla="*/ 1219 h 1803" name="T73"/>
                <a:gd fmla="*/ 693 w 761" name="T74"/>
                <a:gd fmla="*/ 1287 h 1803" name="T75"/>
                <a:gd fmla="*/ 761 w 761" name="T76"/>
                <a:gd fmla="*/ 1219 h 1803" name="T77"/>
                <a:gd fmla="*/ 750 w 761" name="T78"/>
                <a:gd fmla="*/ 778 h 1803" name="T79"/>
                <a:gd fmla="*/ 175 w 761" name="T80"/>
                <a:gd fmla="*/ 273 h 1803" name="T81"/>
                <a:gd fmla="*/ 382 w 761" name="T82"/>
                <a:gd fmla="*/ 66 h 1803" name="T83"/>
                <a:gd fmla="*/ 590 w 761" name="T84"/>
                <a:gd fmla="*/ 273 h 1803" name="T85"/>
                <a:gd fmla="*/ 382 w 761" name="T86"/>
                <a:gd fmla="*/ 480 h 1803" name="T87"/>
                <a:gd fmla="*/ 175 w 761" name="T88"/>
                <a:gd fmla="*/ 273 h 1803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803" w="761">
                  <a:moveTo>
                    <a:pt x="750" y="778"/>
                  </a:moveTo>
                  <a:cubicBezTo>
                    <a:pt x="747" y="740"/>
                    <a:pt x="731" y="689"/>
                    <a:pt x="709" y="658"/>
                  </a:cubicBezTo>
                  <a:cubicBezTo>
                    <a:pt x="674" y="611"/>
                    <a:pt x="622" y="596"/>
                    <a:pt x="612" y="591"/>
                  </a:cubicBezTo>
                  <a:cubicBezTo>
                    <a:pt x="596" y="583"/>
                    <a:pt x="552" y="576"/>
                    <a:pt x="514" y="576"/>
                  </a:cubicBezTo>
                  <a:cubicBezTo>
                    <a:pt x="514" y="576"/>
                    <a:pt x="492" y="576"/>
                    <a:pt x="464" y="576"/>
                  </a:cubicBezTo>
                  <a:cubicBezTo>
                    <a:pt x="436" y="576"/>
                    <a:pt x="413" y="569"/>
                    <a:pt x="413" y="560"/>
                  </a:cubicBezTo>
                  <a:cubicBezTo>
                    <a:pt x="413" y="556"/>
                    <a:pt x="429" y="549"/>
                    <a:pt x="450" y="537"/>
                  </a:cubicBezTo>
                  <a:cubicBezTo>
                    <a:pt x="568" y="507"/>
                    <a:pt x="655" y="400"/>
                    <a:pt x="655" y="273"/>
                  </a:cubicBezTo>
                  <a:cubicBezTo>
                    <a:pt x="655" y="122"/>
                    <a:pt x="533" y="0"/>
                    <a:pt x="382" y="0"/>
                  </a:cubicBezTo>
                  <a:cubicBezTo>
                    <a:pt x="232" y="0"/>
                    <a:pt x="110" y="122"/>
                    <a:pt x="110" y="273"/>
                  </a:cubicBezTo>
                  <a:cubicBezTo>
                    <a:pt x="110" y="395"/>
                    <a:pt x="189" y="497"/>
                    <a:pt x="299" y="533"/>
                  </a:cubicBezTo>
                  <a:cubicBezTo>
                    <a:pt x="323" y="548"/>
                    <a:pt x="342" y="555"/>
                    <a:pt x="342" y="560"/>
                  </a:cubicBezTo>
                  <a:cubicBezTo>
                    <a:pt x="342" y="569"/>
                    <a:pt x="320" y="576"/>
                    <a:pt x="292" y="576"/>
                  </a:cubicBezTo>
                  <a:cubicBezTo>
                    <a:pt x="241" y="576"/>
                    <a:pt x="241" y="576"/>
                    <a:pt x="241" y="576"/>
                  </a:cubicBezTo>
                  <a:cubicBezTo>
                    <a:pt x="204" y="576"/>
                    <a:pt x="164" y="584"/>
                    <a:pt x="143" y="591"/>
                  </a:cubicBezTo>
                  <a:cubicBezTo>
                    <a:pt x="134" y="595"/>
                    <a:pt x="80" y="616"/>
                    <a:pt x="52" y="651"/>
                  </a:cubicBezTo>
                  <a:cubicBezTo>
                    <a:pt x="28" y="680"/>
                    <a:pt x="13" y="736"/>
                    <a:pt x="10" y="774"/>
                  </a:cubicBezTo>
                  <a:cubicBezTo>
                    <a:pt x="0" y="1214"/>
                    <a:pt x="0" y="1214"/>
                    <a:pt x="0" y="1214"/>
                  </a:cubicBezTo>
                  <a:cubicBezTo>
                    <a:pt x="0" y="1252"/>
                    <a:pt x="30" y="1282"/>
                    <a:pt x="68" y="1282"/>
                  </a:cubicBezTo>
                  <a:cubicBezTo>
                    <a:pt x="106" y="1282"/>
                    <a:pt x="136" y="1252"/>
                    <a:pt x="136" y="1214"/>
                  </a:cubicBezTo>
                  <a:cubicBezTo>
                    <a:pt x="136" y="847"/>
                    <a:pt x="136" y="847"/>
                    <a:pt x="136" y="847"/>
                  </a:cubicBezTo>
                  <a:cubicBezTo>
                    <a:pt x="136" y="810"/>
                    <a:pt x="128" y="779"/>
                    <a:pt x="165" y="779"/>
                  </a:cubicBezTo>
                  <a:cubicBezTo>
                    <a:pt x="173" y="779"/>
                    <a:pt x="173" y="794"/>
                    <a:pt x="173" y="808"/>
                  </a:cubicBezTo>
                  <a:cubicBezTo>
                    <a:pt x="173" y="1735"/>
                    <a:pt x="173" y="1735"/>
                    <a:pt x="173" y="1735"/>
                  </a:cubicBezTo>
                  <a:cubicBezTo>
                    <a:pt x="173" y="1773"/>
                    <a:pt x="204" y="1803"/>
                    <a:pt x="241" y="1803"/>
                  </a:cubicBezTo>
                  <a:cubicBezTo>
                    <a:pt x="279" y="1803"/>
                    <a:pt x="310" y="1773"/>
                    <a:pt x="310" y="1735"/>
                  </a:cubicBezTo>
                  <a:cubicBezTo>
                    <a:pt x="310" y="1326"/>
                    <a:pt x="310" y="1326"/>
                    <a:pt x="310" y="1326"/>
                  </a:cubicBezTo>
                  <a:cubicBezTo>
                    <a:pt x="310" y="1288"/>
                    <a:pt x="340" y="1258"/>
                    <a:pt x="378" y="1258"/>
                  </a:cubicBezTo>
                  <a:cubicBezTo>
                    <a:pt x="415" y="1258"/>
                    <a:pt x="446" y="1288"/>
                    <a:pt x="446" y="1326"/>
                  </a:cubicBezTo>
                  <a:cubicBezTo>
                    <a:pt x="446" y="1735"/>
                    <a:pt x="446" y="1735"/>
                    <a:pt x="446" y="1735"/>
                  </a:cubicBezTo>
                  <a:cubicBezTo>
                    <a:pt x="446" y="1773"/>
                    <a:pt x="477" y="1803"/>
                    <a:pt x="514" y="1803"/>
                  </a:cubicBezTo>
                  <a:cubicBezTo>
                    <a:pt x="552" y="1803"/>
                    <a:pt x="582" y="1773"/>
                    <a:pt x="582" y="1735"/>
                  </a:cubicBezTo>
                  <a:cubicBezTo>
                    <a:pt x="582" y="1258"/>
                    <a:pt x="582" y="1258"/>
                    <a:pt x="582" y="1258"/>
                  </a:cubicBezTo>
                  <a:cubicBezTo>
                    <a:pt x="582" y="808"/>
                    <a:pt x="582" y="808"/>
                    <a:pt x="582" y="808"/>
                  </a:cubicBezTo>
                  <a:cubicBezTo>
                    <a:pt x="582" y="792"/>
                    <a:pt x="585" y="777"/>
                    <a:pt x="593" y="777"/>
                  </a:cubicBezTo>
                  <a:cubicBezTo>
                    <a:pt x="631" y="774"/>
                    <a:pt x="625" y="814"/>
                    <a:pt x="625" y="851"/>
                  </a:cubicBezTo>
                  <a:cubicBezTo>
                    <a:pt x="625" y="1219"/>
                    <a:pt x="625" y="1219"/>
                    <a:pt x="625" y="1219"/>
                  </a:cubicBezTo>
                  <a:cubicBezTo>
                    <a:pt x="625" y="1256"/>
                    <a:pt x="655" y="1287"/>
                    <a:pt x="693" y="1287"/>
                  </a:cubicBezTo>
                  <a:cubicBezTo>
                    <a:pt x="730" y="1287"/>
                    <a:pt x="761" y="1256"/>
                    <a:pt x="761" y="1219"/>
                  </a:cubicBezTo>
                  <a:lnTo>
                    <a:pt x="750" y="778"/>
                  </a:lnTo>
                  <a:close/>
                  <a:moveTo>
                    <a:pt x="175" y="273"/>
                  </a:moveTo>
                  <a:cubicBezTo>
                    <a:pt x="175" y="158"/>
                    <a:pt x="268" y="66"/>
                    <a:pt x="382" y="66"/>
                  </a:cubicBezTo>
                  <a:cubicBezTo>
                    <a:pt x="497" y="66"/>
                    <a:pt x="590" y="158"/>
                    <a:pt x="590" y="273"/>
                  </a:cubicBezTo>
                  <a:cubicBezTo>
                    <a:pt x="590" y="388"/>
                    <a:pt x="497" y="480"/>
                    <a:pt x="382" y="480"/>
                  </a:cubicBezTo>
                  <a:cubicBezTo>
                    <a:pt x="268" y="480"/>
                    <a:pt x="175" y="388"/>
                    <a:pt x="175" y="273"/>
                  </a:cubicBez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6631009" y="1465221"/>
              <a:ext cx="497432" cy="497432"/>
            </a:xfrm>
            <a:prstGeom prst="ellipse">
              <a:avLst/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9" name="Freeform 20"/>
            <p:cNvSpPr/>
            <p:nvPr/>
          </p:nvSpPr>
          <p:spPr bwMode="auto">
            <a:xfrm>
              <a:off x="5957617" y="1427998"/>
              <a:ext cx="761375" cy="554958"/>
            </a:xfrm>
            <a:custGeom>
              <a:gdLst>
                <a:gd fmla="*/ 487 w 490" name="T0"/>
                <a:gd fmla="*/ 305 h 358" name="T1"/>
                <a:gd fmla="*/ 0 w 490" name="T2"/>
                <a:gd fmla="*/ 358 h 358" name="T3"/>
                <a:gd fmla="*/ 3 w 490" name="T4"/>
                <a:gd fmla="*/ 0 h 358" name="T5"/>
                <a:gd fmla="*/ 490 w 490" name="T6"/>
                <a:gd fmla="*/ 63 h 358" name="T7"/>
                <a:gd fmla="*/ 487 w 490" name="T8"/>
                <a:gd fmla="*/ 305 h 3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8" w="490">
                  <a:moveTo>
                    <a:pt x="487" y="305"/>
                  </a:moveTo>
                  <a:cubicBezTo>
                    <a:pt x="368" y="198"/>
                    <a:pt x="180" y="153"/>
                    <a:pt x="0" y="35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0" y="208"/>
                    <a:pt x="368" y="166"/>
                    <a:pt x="490" y="63"/>
                  </a:cubicBezTo>
                  <a:lnTo>
                    <a:pt x="487" y="30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25786" y="1657350"/>
            <a:ext cx="1547391" cy="2082058"/>
            <a:chOff x="4735311" y="1657350"/>
            <a:chExt cx="1547391" cy="2082058"/>
          </a:xfrm>
          <a:solidFill>
            <a:srgbClr val="EF4343"/>
          </a:solidFill>
        </p:grpSpPr>
        <p:grpSp>
          <p:nvGrpSpPr>
            <p:cNvPr id="50" name="组合 49"/>
            <p:cNvGrpSpPr/>
            <p:nvPr/>
          </p:nvGrpSpPr>
          <p:grpSpPr>
            <a:xfrm>
              <a:off x="4735311" y="1657350"/>
              <a:ext cx="1547391" cy="2082058"/>
              <a:chOff x="6289238" y="1284183"/>
              <a:chExt cx="2081092" cy="2800168"/>
            </a:xfrm>
            <a:grpFill/>
            <a:effectLst/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7872898" y="1465221"/>
                <a:ext cx="497432" cy="4974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9"/>
              <p:cNvSpPr>
                <a:spLocks noEditPoints="1"/>
              </p:cNvSpPr>
              <p:nvPr/>
            </p:nvSpPr>
            <p:spPr bwMode="auto">
              <a:xfrm>
                <a:off x="6289238" y="1284183"/>
                <a:ext cx="1182669" cy="2800168"/>
              </a:xfrm>
              <a:custGeom>
                <a:gdLst>
                  <a:gd fmla="*/ 750 w 761" name="T0"/>
                  <a:gd fmla="*/ 778 h 1803" name="T1"/>
                  <a:gd fmla="*/ 709 w 761" name="T2"/>
                  <a:gd fmla="*/ 658 h 1803" name="T3"/>
                  <a:gd fmla="*/ 612 w 761" name="T4"/>
                  <a:gd fmla="*/ 591 h 1803" name="T5"/>
                  <a:gd fmla="*/ 514 w 761" name="T6"/>
                  <a:gd fmla="*/ 576 h 1803" name="T7"/>
                  <a:gd fmla="*/ 464 w 761" name="T8"/>
                  <a:gd fmla="*/ 576 h 1803" name="T9"/>
                  <a:gd fmla="*/ 413 w 761" name="T10"/>
                  <a:gd fmla="*/ 560 h 1803" name="T11"/>
                  <a:gd fmla="*/ 450 w 761" name="T12"/>
                  <a:gd fmla="*/ 537 h 1803" name="T13"/>
                  <a:gd fmla="*/ 655 w 761" name="T14"/>
                  <a:gd fmla="*/ 273 h 1803" name="T15"/>
                  <a:gd fmla="*/ 382 w 761" name="T16"/>
                  <a:gd fmla="*/ 0 h 1803" name="T17"/>
                  <a:gd fmla="*/ 110 w 761" name="T18"/>
                  <a:gd fmla="*/ 273 h 1803" name="T19"/>
                  <a:gd fmla="*/ 299 w 761" name="T20"/>
                  <a:gd fmla="*/ 533 h 1803" name="T21"/>
                  <a:gd fmla="*/ 342 w 761" name="T22"/>
                  <a:gd fmla="*/ 560 h 1803" name="T23"/>
                  <a:gd fmla="*/ 292 w 761" name="T24"/>
                  <a:gd fmla="*/ 576 h 1803" name="T25"/>
                  <a:gd fmla="*/ 241 w 761" name="T26"/>
                  <a:gd fmla="*/ 576 h 1803" name="T27"/>
                  <a:gd fmla="*/ 143 w 761" name="T28"/>
                  <a:gd fmla="*/ 591 h 1803" name="T29"/>
                  <a:gd fmla="*/ 52 w 761" name="T30"/>
                  <a:gd fmla="*/ 651 h 1803" name="T31"/>
                  <a:gd fmla="*/ 10 w 761" name="T32"/>
                  <a:gd fmla="*/ 774 h 1803" name="T33"/>
                  <a:gd fmla="*/ 0 w 761" name="T34"/>
                  <a:gd fmla="*/ 1214 h 1803" name="T35"/>
                  <a:gd fmla="*/ 68 w 761" name="T36"/>
                  <a:gd fmla="*/ 1282 h 1803" name="T37"/>
                  <a:gd fmla="*/ 136 w 761" name="T38"/>
                  <a:gd fmla="*/ 1214 h 1803" name="T39"/>
                  <a:gd fmla="*/ 136 w 761" name="T40"/>
                  <a:gd fmla="*/ 847 h 1803" name="T41"/>
                  <a:gd fmla="*/ 165 w 761" name="T42"/>
                  <a:gd fmla="*/ 779 h 1803" name="T43"/>
                  <a:gd fmla="*/ 173 w 761" name="T44"/>
                  <a:gd fmla="*/ 808 h 1803" name="T45"/>
                  <a:gd fmla="*/ 173 w 761" name="T46"/>
                  <a:gd fmla="*/ 1735 h 1803" name="T47"/>
                  <a:gd fmla="*/ 241 w 761" name="T48"/>
                  <a:gd fmla="*/ 1803 h 1803" name="T49"/>
                  <a:gd fmla="*/ 310 w 761" name="T50"/>
                  <a:gd fmla="*/ 1735 h 1803" name="T51"/>
                  <a:gd fmla="*/ 310 w 761" name="T52"/>
                  <a:gd fmla="*/ 1326 h 1803" name="T53"/>
                  <a:gd fmla="*/ 378 w 761" name="T54"/>
                  <a:gd fmla="*/ 1258 h 1803" name="T55"/>
                  <a:gd fmla="*/ 446 w 761" name="T56"/>
                  <a:gd fmla="*/ 1326 h 1803" name="T57"/>
                  <a:gd fmla="*/ 446 w 761" name="T58"/>
                  <a:gd fmla="*/ 1735 h 1803" name="T59"/>
                  <a:gd fmla="*/ 514 w 761" name="T60"/>
                  <a:gd fmla="*/ 1803 h 1803" name="T61"/>
                  <a:gd fmla="*/ 582 w 761" name="T62"/>
                  <a:gd fmla="*/ 1735 h 1803" name="T63"/>
                  <a:gd fmla="*/ 582 w 761" name="T64"/>
                  <a:gd fmla="*/ 1258 h 1803" name="T65"/>
                  <a:gd fmla="*/ 582 w 761" name="T66"/>
                  <a:gd fmla="*/ 808 h 1803" name="T67"/>
                  <a:gd fmla="*/ 593 w 761" name="T68"/>
                  <a:gd fmla="*/ 777 h 1803" name="T69"/>
                  <a:gd fmla="*/ 625 w 761" name="T70"/>
                  <a:gd fmla="*/ 851 h 1803" name="T71"/>
                  <a:gd fmla="*/ 625 w 761" name="T72"/>
                  <a:gd fmla="*/ 1219 h 1803" name="T73"/>
                  <a:gd fmla="*/ 693 w 761" name="T74"/>
                  <a:gd fmla="*/ 1287 h 1803" name="T75"/>
                  <a:gd fmla="*/ 761 w 761" name="T76"/>
                  <a:gd fmla="*/ 1219 h 1803" name="T77"/>
                  <a:gd fmla="*/ 750 w 761" name="T78"/>
                  <a:gd fmla="*/ 778 h 1803" name="T79"/>
                  <a:gd fmla="*/ 175 w 761" name="T80"/>
                  <a:gd fmla="*/ 273 h 1803" name="T81"/>
                  <a:gd fmla="*/ 382 w 761" name="T82"/>
                  <a:gd fmla="*/ 66 h 1803" name="T83"/>
                  <a:gd fmla="*/ 590 w 761" name="T84"/>
                  <a:gd fmla="*/ 273 h 1803" name="T85"/>
                  <a:gd fmla="*/ 382 w 761" name="T86"/>
                  <a:gd fmla="*/ 480 h 1803" name="T87"/>
                  <a:gd fmla="*/ 175 w 761" name="T88"/>
                  <a:gd fmla="*/ 273 h 1803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803" w="761">
                    <a:moveTo>
                      <a:pt x="750" y="778"/>
                    </a:moveTo>
                    <a:cubicBezTo>
                      <a:pt x="747" y="740"/>
                      <a:pt x="731" y="689"/>
                      <a:pt x="709" y="658"/>
                    </a:cubicBezTo>
                    <a:cubicBezTo>
                      <a:pt x="674" y="611"/>
                      <a:pt x="622" y="596"/>
                      <a:pt x="612" y="591"/>
                    </a:cubicBezTo>
                    <a:cubicBezTo>
                      <a:pt x="596" y="583"/>
                      <a:pt x="552" y="576"/>
                      <a:pt x="514" y="576"/>
                    </a:cubicBezTo>
                    <a:cubicBezTo>
                      <a:pt x="514" y="576"/>
                      <a:pt x="492" y="576"/>
                      <a:pt x="464" y="576"/>
                    </a:cubicBezTo>
                    <a:cubicBezTo>
                      <a:pt x="436" y="576"/>
                      <a:pt x="413" y="569"/>
                      <a:pt x="413" y="560"/>
                    </a:cubicBezTo>
                    <a:cubicBezTo>
                      <a:pt x="413" y="556"/>
                      <a:pt x="429" y="549"/>
                      <a:pt x="450" y="537"/>
                    </a:cubicBezTo>
                    <a:cubicBezTo>
                      <a:pt x="568" y="507"/>
                      <a:pt x="655" y="400"/>
                      <a:pt x="655" y="273"/>
                    </a:cubicBezTo>
                    <a:cubicBezTo>
                      <a:pt x="655" y="122"/>
                      <a:pt x="533" y="0"/>
                      <a:pt x="382" y="0"/>
                    </a:cubicBezTo>
                    <a:cubicBezTo>
                      <a:pt x="232" y="0"/>
                      <a:pt x="110" y="122"/>
                      <a:pt x="110" y="273"/>
                    </a:cubicBezTo>
                    <a:cubicBezTo>
                      <a:pt x="110" y="395"/>
                      <a:pt x="189" y="497"/>
                      <a:pt x="299" y="533"/>
                    </a:cubicBezTo>
                    <a:cubicBezTo>
                      <a:pt x="323" y="548"/>
                      <a:pt x="342" y="555"/>
                      <a:pt x="342" y="560"/>
                    </a:cubicBezTo>
                    <a:cubicBezTo>
                      <a:pt x="342" y="569"/>
                      <a:pt x="320" y="576"/>
                      <a:pt x="292" y="576"/>
                    </a:cubicBezTo>
                    <a:cubicBezTo>
                      <a:pt x="241" y="576"/>
                      <a:pt x="241" y="576"/>
                      <a:pt x="241" y="576"/>
                    </a:cubicBezTo>
                    <a:cubicBezTo>
                      <a:pt x="204" y="576"/>
                      <a:pt x="164" y="584"/>
                      <a:pt x="143" y="591"/>
                    </a:cubicBezTo>
                    <a:cubicBezTo>
                      <a:pt x="134" y="595"/>
                      <a:pt x="80" y="616"/>
                      <a:pt x="52" y="651"/>
                    </a:cubicBezTo>
                    <a:cubicBezTo>
                      <a:pt x="28" y="680"/>
                      <a:pt x="13" y="736"/>
                      <a:pt x="10" y="774"/>
                    </a:cubicBezTo>
                    <a:cubicBezTo>
                      <a:pt x="0" y="1214"/>
                      <a:pt x="0" y="1214"/>
                      <a:pt x="0" y="1214"/>
                    </a:cubicBezTo>
                    <a:cubicBezTo>
                      <a:pt x="0" y="1252"/>
                      <a:pt x="30" y="1282"/>
                      <a:pt x="68" y="1282"/>
                    </a:cubicBezTo>
                    <a:cubicBezTo>
                      <a:pt x="106" y="1282"/>
                      <a:pt x="136" y="1252"/>
                      <a:pt x="136" y="1214"/>
                    </a:cubicBezTo>
                    <a:cubicBezTo>
                      <a:pt x="136" y="847"/>
                      <a:pt x="136" y="847"/>
                      <a:pt x="136" y="847"/>
                    </a:cubicBezTo>
                    <a:cubicBezTo>
                      <a:pt x="136" y="810"/>
                      <a:pt x="128" y="779"/>
                      <a:pt x="165" y="779"/>
                    </a:cubicBezTo>
                    <a:cubicBezTo>
                      <a:pt x="173" y="779"/>
                      <a:pt x="173" y="794"/>
                      <a:pt x="173" y="808"/>
                    </a:cubicBezTo>
                    <a:cubicBezTo>
                      <a:pt x="173" y="1735"/>
                      <a:pt x="173" y="1735"/>
                      <a:pt x="173" y="1735"/>
                    </a:cubicBezTo>
                    <a:cubicBezTo>
                      <a:pt x="173" y="1773"/>
                      <a:pt x="204" y="1803"/>
                      <a:pt x="241" y="1803"/>
                    </a:cubicBezTo>
                    <a:cubicBezTo>
                      <a:pt x="279" y="1803"/>
                      <a:pt x="310" y="1773"/>
                      <a:pt x="310" y="1735"/>
                    </a:cubicBezTo>
                    <a:cubicBezTo>
                      <a:pt x="310" y="1326"/>
                      <a:pt x="310" y="1326"/>
                      <a:pt x="310" y="1326"/>
                    </a:cubicBezTo>
                    <a:cubicBezTo>
                      <a:pt x="310" y="1288"/>
                      <a:pt x="340" y="1258"/>
                      <a:pt x="378" y="1258"/>
                    </a:cubicBezTo>
                    <a:cubicBezTo>
                      <a:pt x="415" y="1258"/>
                      <a:pt x="446" y="1288"/>
                      <a:pt x="446" y="1326"/>
                    </a:cubicBezTo>
                    <a:cubicBezTo>
                      <a:pt x="446" y="1735"/>
                      <a:pt x="446" y="1735"/>
                      <a:pt x="446" y="1735"/>
                    </a:cubicBezTo>
                    <a:cubicBezTo>
                      <a:pt x="446" y="1773"/>
                      <a:pt x="477" y="1803"/>
                      <a:pt x="514" y="1803"/>
                    </a:cubicBezTo>
                    <a:cubicBezTo>
                      <a:pt x="552" y="1803"/>
                      <a:pt x="582" y="1773"/>
                      <a:pt x="582" y="1735"/>
                    </a:cubicBezTo>
                    <a:cubicBezTo>
                      <a:pt x="582" y="1258"/>
                      <a:pt x="582" y="1258"/>
                      <a:pt x="582" y="1258"/>
                    </a:cubicBezTo>
                    <a:cubicBezTo>
                      <a:pt x="582" y="808"/>
                      <a:pt x="582" y="808"/>
                      <a:pt x="582" y="808"/>
                    </a:cubicBezTo>
                    <a:cubicBezTo>
                      <a:pt x="582" y="792"/>
                      <a:pt x="585" y="777"/>
                      <a:pt x="593" y="777"/>
                    </a:cubicBezTo>
                    <a:cubicBezTo>
                      <a:pt x="631" y="774"/>
                      <a:pt x="625" y="814"/>
                      <a:pt x="625" y="851"/>
                    </a:cubicBezTo>
                    <a:cubicBezTo>
                      <a:pt x="625" y="1219"/>
                      <a:pt x="625" y="1219"/>
                      <a:pt x="625" y="1219"/>
                    </a:cubicBezTo>
                    <a:cubicBezTo>
                      <a:pt x="625" y="1256"/>
                      <a:pt x="655" y="1287"/>
                      <a:pt x="693" y="1287"/>
                    </a:cubicBezTo>
                    <a:cubicBezTo>
                      <a:pt x="730" y="1287"/>
                      <a:pt x="761" y="1256"/>
                      <a:pt x="761" y="1219"/>
                    </a:cubicBezTo>
                    <a:lnTo>
                      <a:pt x="750" y="778"/>
                    </a:lnTo>
                    <a:close/>
                    <a:moveTo>
                      <a:pt x="175" y="273"/>
                    </a:moveTo>
                    <a:cubicBezTo>
                      <a:pt x="175" y="158"/>
                      <a:pt x="268" y="66"/>
                      <a:pt x="382" y="66"/>
                    </a:cubicBezTo>
                    <a:cubicBezTo>
                      <a:pt x="497" y="66"/>
                      <a:pt x="590" y="158"/>
                      <a:pt x="590" y="273"/>
                    </a:cubicBezTo>
                    <a:cubicBezTo>
                      <a:pt x="590" y="388"/>
                      <a:pt x="497" y="480"/>
                      <a:pt x="382" y="480"/>
                    </a:cubicBezTo>
                    <a:cubicBezTo>
                      <a:pt x="268" y="480"/>
                      <a:pt x="175" y="388"/>
                      <a:pt x="175" y="2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1"/>
              <p:cNvSpPr/>
              <p:nvPr/>
            </p:nvSpPr>
            <p:spPr bwMode="auto">
              <a:xfrm>
                <a:off x="7201196" y="1427998"/>
                <a:ext cx="761375" cy="554958"/>
              </a:xfrm>
              <a:custGeom>
                <a:gdLst>
                  <a:gd fmla="*/ 487 w 490" name="T0"/>
                  <a:gd fmla="*/ 305 h 358" name="T1"/>
                  <a:gd fmla="*/ 0 w 490" name="T2"/>
                  <a:gd fmla="*/ 358 h 358" name="T3"/>
                  <a:gd fmla="*/ 3 w 490" name="T4"/>
                  <a:gd fmla="*/ 0 h 358" name="T5"/>
                  <a:gd fmla="*/ 490 w 490" name="T6"/>
                  <a:gd fmla="*/ 63 h 358" name="T7"/>
                  <a:gd fmla="*/ 487 w 490" name="T8"/>
                  <a:gd fmla="*/ 305 h 3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8" w="490">
                    <a:moveTo>
                      <a:pt x="487" y="305"/>
                    </a:moveTo>
                    <a:cubicBezTo>
                      <a:pt x="368" y="198"/>
                      <a:pt x="180" y="153"/>
                      <a:pt x="0" y="35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80" y="208"/>
                      <a:pt x="368" y="166"/>
                      <a:pt x="490" y="63"/>
                    </a:cubicBezTo>
                    <a:lnTo>
                      <a:pt x="487" y="3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4971435" y="1775771"/>
              <a:ext cx="410087" cy="408711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3165961640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9" name="Group 4"/>
          <p:cNvGrpSpPr>
            <a:grpSpLocks noChangeAspect="1"/>
          </p:cNvGrpSpPr>
          <p:nvPr/>
        </p:nvGrpSpPr>
        <p:grpSpPr>
          <a:xfrm>
            <a:off x="3134105" y="252421"/>
            <a:ext cx="5557480" cy="4731601"/>
            <a:chOff x="205" y="1422"/>
            <a:chExt cx="2907" cy="2475"/>
          </a:xfrm>
          <a:solidFill>
            <a:srgbClr val="C00000">
              <a:alpha val="20000"/>
            </a:srgbClr>
          </a:solidFill>
        </p:grpSpPr>
        <p:sp>
          <p:nvSpPr>
            <p:cNvPr id="330" name="Freeform 5"/>
            <p:cNvSpPr/>
            <p:nvPr/>
          </p:nvSpPr>
          <p:spPr bwMode="auto">
            <a:xfrm>
              <a:off x="205" y="1422"/>
              <a:ext cx="2907" cy="1986"/>
            </a:xfrm>
            <a:custGeom>
              <a:gdLst>
                <a:gd fmla="*/ 171 w 2262" name="T0"/>
                <a:gd fmla="*/ 1113 h 1546" name="T1"/>
                <a:gd fmla="*/ 180 w 2262" name="T2"/>
                <a:gd fmla="*/ 1129 h 1546" name="T3"/>
                <a:gd fmla="*/ 197 w 2262" name="T4"/>
                <a:gd fmla="*/ 1158 h 1546" name="T5"/>
                <a:gd fmla="*/ 204 w 2262" name="T6"/>
                <a:gd fmla="*/ 1170 h 1546" name="T7"/>
                <a:gd fmla="*/ 216 w 2262" name="T8"/>
                <a:gd fmla="*/ 1189 h 1546" name="T9"/>
                <a:gd fmla="*/ 467 w 2262" name="T10"/>
                <a:gd fmla="*/ 900 h 1546" name="T11"/>
                <a:gd fmla="*/ 615 w 2262" name="T12"/>
                <a:gd fmla="*/ 1156 h 1546" name="T13"/>
                <a:gd fmla="*/ 792 w 2262" name="T14"/>
                <a:gd fmla="*/ 881 h 1546" name="T15"/>
                <a:gd fmla="*/ 1034 w 2262" name="T16"/>
                <a:gd fmla="*/ 1546 h 1546" name="T17"/>
                <a:gd fmla="*/ 1280 w 2262" name="T18"/>
                <a:gd fmla="*/ 437 h 1546" name="T19"/>
                <a:gd fmla="*/ 1364 w 2262" name="T20"/>
                <a:gd fmla="*/ 1312 h 1546" name="T21"/>
                <a:gd fmla="*/ 1738 w 2262" name="T22"/>
                <a:gd fmla="*/ 847 h 1546" name="T23"/>
                <a:gd fmla="*/ 1932 w 2262" name="T24"/>
                <a:gd fmla="*/ 1082 h 1546" name="T25"/>
                <a:gd fmla="*/ 2169 w 2262" name="T26"/>
                <a:gd fmla="*/ 953 h 1546" name="T27"/>
                <a:gd fmla="*/ 2171 w 2262" name="T28"/>
                <a:gd fmla="*/ 947 h 1546" name="T29"/>
                <a:gd fmla="*/ 2221 w 2262" name="T30"/>
                <a:gd fmla="*/ 808 h 1546" name="T31"/>
                <a:gd fmla="*/ 2244 w 2262" name="T32"/>
                <a:gd fmla="*/ 717 h 1546" name="T33"/>
                <a:gd fmla="*/ 2261 w 2262" name="T34"/>
                <a:gd fmla="*/ 565 h 1546" name="T35"/>
                <a:gd fmla="*/ 2213 w 2262" name="T36"/>
                <a:gd fmla="*/ 331 h 1546" name="T37"/>
                <a:gd fmla="*/ 2145 w 2262" name="T38"/>
                <a:gd fmla="*/ 218 h 1546" name="T39"/>
                <a:gd fmla="*/ 1980 w 2262" name="T40"/>
                <a:gd fmla="*/ 75 h 1546" name="T41"/>
                <a:gd fmla="*/ 1696 w 2262" name="T42"/>
                <a:gd fmla="*/ 0 h 1546" name="T43"/>
                <a:gd fmla="*/ 1618 w 2262" name="T44"/>
                <a:gd fmla="*/ 6 h 1546" name="T45"/>
                <a:gd fmla="*/ 1600 w 2262" name="T46"/>
                <a:gd fmla="*/ 8 h 1546" name="T47"/>
                <a:gd fmla="*/ 1477 w 2262" name="T48"/>
                <a:gd fmla="*/ 44 h 1546" name="T49"/>
                <a:gd fmla="*/ 1413 w 2262" name="T50"/>
                <a:gd fmla="*/ 76 h 1546" name="T51"/>
                <a:gd fmla="*/ 1237 w 2262" name="T52"/>
                <a:gd fmla="*/ 235 h 1546" name="T53"/>
                <a:gd fmla="*/ 1186 w 2262" name="T54"/>
                <a:gd fmla="*/ 321 h 1546" name="T55"/>
                <a:gd fmla="*/ 1131 w 2262" name="T56"/>
                <a:gd fmla="*/ 565 h 1546" name="T57"/>
                <a:gd fmla="*/ 1112 w 2262" name="T58"/>
                <a:gd fmla="*/ 421 h 1546" name="T59"/>
                <a:gd fmla="*/ 1092 w 2262" name="T60"/>
                <a:gd fmla="*/ 358 h 1546" name="T61"/>
                <a:gd fmla="*/ 1056 w 2262" name="T62"/>
                <a:gd fmla="*/ 284 h 1546" name="T63"/>
                <a:gd fmla="*/ 1033 w 2262" name="T64"/>
                <a:gd fmla="*/ 246 h 1546" name="T65"/>
                <a:gd fmla="*/ 1004 w 2262" name="T66"/>
                <a:gd fmla="*/ 208 h 1546" name="T67"/>
                <a:gd fmla="*/ 956 w 2262" name="T68"/>
                <a:gd fmla="*/ 156 h 1546" name="T69"/>
                <a:gd fmla="*/ 675 w 2262" name="T70"/>
                <a:gd fmla="*/ 11 h 1546" name="T71"/>
                <a:gd fmla="*/ 603 w 2262" name="T72"/>
                <a:gd fmla="*/ 1 h 1546" name="T73"/>
                <a:gd fmla="*/ 566 w 2262" name="T74"/>
                <a:gd fmla="*/ 0 h 1546" name="T75"/>
                <a:gd fmla="*/ 516 w 2262" name="T76"/>
                <a:gd fmla="*/ 2 h 1546" name="T77"/>
                <a:gd fmla="*/ 454 w 2262" name="T78"/>
                <a:gd fmla="*/ 11 h 1546" name="T79"/>
                <a:gd fmla="*/ 80 w 2262" name="T80"/>
                <a:gd fmla="*/ 273 h 1546" name="T81"/>
                <a:gd fmla="*/ 50 w 2262" name="T82"/>
                <a:gd fmla="*/ 328 h 1546" name="T83"/>
                <a:gd fmla="*/ 16 w 2262" name="T84"/>
                <a:gd fmla="*/ 428 h 1546" name="T85"/>
                <a:gd fmla="*/ 1 w 2262" name="T86"/>
                <a:gd fmla="*/ 565 h 1546" name="T87"/>
                <a:gd fmla="*/ 2 w 2262" name="T88"/>
                <a:gd fmla="*/ 598 h 1546" name="T89"/>
                <a:gd fmla="*/ 9 w 2262" name="T90"/>
                <a:gd fmla="*/ 667 h 1546" name="T91"/>
                <a:gd fmla="*/ 32 w 2262" name="T92"/>
                <a:gd fmla="*/ 775 h 1546" name="T93"/>
                <a:gd fmla="*/ 63 w 2262" name="T94"/>
                <a:gd fmla="*/ 875 h 1546" name="T95"/>
                <a:gd fmla="*/ 141 w 2262" name="T96"/>
                <a:gd fmla="*/ 1055 h 1546" name="T97"/>
                <a:gd fmla="*/ 171 w 2262" name="T98"/>
                <a:gd fmla="*/ 1113 h 154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546" w="2262">
                  <a:moveTo>
                    <a:pt x="171" y="1113"/>
                  </a:moveTo>
                  <a:cubicBezTo>
                    <a:pt x="174" y="1118"/>
                    <a:pt x="177" y="1123"/>
                    <a:pt x="180" y="1129"/>
                  </a:cubicBezTo>
                  <a:cubicBezTo>
                    <a:pt x="186" y="1138"/>
                    <a:pt x="191" y="1148"/>
                    <a:pt x="197" y="1158"/>
                  </a:cubicBezTo>
                  <a:cubicBezTo>
                    <a:pt x="199" y="1162"/>
                    <a:pt x="202" y="1166"/>
                    <a:pt x="204" y="1170"/>
                  </a:cubicBezTo>
                  <a:cubicBezTo>
                    <a:pt x="208" y="1176"/>
                    <a:pt x="212" y="1182"/>
                    <a:pt x="216" y="1189"/>
                  </a:cubicBezTo>
                  <a:cubicBezTo>
                    <a:pt x="467" y="900"/>
                    <a:pt x="467" y="900"/>
                    <a:pt x="467" y="900"/>
                  </a:cubicBezTo>
                  <a:cubicBezTo>
                    <a:pt x="615" y="1156"/>
                    <a:pt x="615" y="1156"/>
                    <a:pt x="615" y="1156"/>
                  </a:cubicBezTo>
                  <a:cubicBezTo>
                    <a:pt x="792" y="881"/>
                    <a:pt x="792" y="881"/>
                    <a:pt x="792" y="881"/>
                  </a:cubicBezTo>
                  <a:cubicBezTo>
                    <a:pt x="1034" y="1546"/>
                    <a:pt x="1034" y="1546"/>
                    <a:pt x="1034" y="1546"/>
                  </a:cubicBezTo>
                  <a:cubicBezTo>
                    <a:pt x="1280" y="437"/>
                    <a:pt x="1280" y="437"/>
                    <a:pt x="1280" y="437"/>
                  </a:cubicBezTo>
                  <a:cubicBezTo>
                    <a:pt x="1364" y="1312"/>
                    <a:pt x="1364" y="1312"/>
                    <a:pt x="1364" y="1312"/>
                  </a:cubicBezTo>
                  <a:cubicBezTo>
                    <a:pt x="1738" y="847"/>
                    <a:pt x="1738" y="847"/>
                    <a:pt x="1738" y="847"/>
                  </a:cubicBezTo>
                  <a:cubicBezTo>
                    <a:pt x="1932" y="1082"/>
                    <a:pt x="1932" y="1082"/>
                    <a:pt x="1932" y="1082"/>
                  </a:cubicBezTo>
                  <a:cubicBezTo>
                    <a:pt x="2169" y="953"/>
                    <a:pt x="2169" y="953"/>
                    <a:pt x="2169" y="953"/>
                  </a:cubicBezTo>
                  <a:cubicBezTo>
                    <a:pt x="2170" y="951"/>
                    <a:pt x="2171" y="949"/>
                    <a:pt x="2171" y="947"/>
                  </a:cubicBezTo>
                  <a:cubicBezTo>
                    <a:pt x="2191" y="900"/>
                    <a:pt x="2208" y="854"/>
                    <a:pt x="2221" y="808"/>
                  </a:cubicBezTo>
                  <a:cubicBezTo>
                    <a:pt x="2230" y="777"/>
                    <a:pt x="2238" y="747"/>
                    <a:pt x="2244" y="717"/>
                  </a:cubicBezTo>
                  <a:cubicBezTo>
                    <a:pt x="2255" y="665"/>
                    <a:pt x="2261" y="614"/>
                    <a:pt x="2261" y="565"/>
                  </a:cubicBezTo>
                  <a:cubicBezTo>
                    <a:pt x="2262" y="481"/>
                    <a:pt x="2245" y="402"/>
                    <a:pt x="2213" y="331"/>
                  </a:cubicBezTo>
                  <a:cubicBezTo>
                    <a:pt x="2195" y="290"/>
                    <a:pt x="2172" y="253"/>
                    <a:pt x="2145" y="218"/>
                  </a:cubicBezTo>
                  <a:cubicBezTo>
                    <a:pt x="2100" y="161"/>
                    <a:pt x="2044" y="112"/>
                    <a:pt x="1980" y="75"/>
                  </a:cubicBezTo>
                  <a:cubicBezTo>
                    <a:pt x="1897" y="27"/>
                    <a:pt x="1799" y="0"/>
                    <a:pt x="1696" y="0"/>
                  </a:cubicBezTo>
                  <a:cubicBezTo>
                    <a:pt x="1670" y="0"/>
                    <a:pt x="1644" y="2"/>
                    <a:pt x="1618" y="6"/>
                  </a:cubicBezTo>
                  <a:cubicBezTo>
                    <a:pt x="1612" y="6"/>
                    <a:pt x="1606" y="7"/>
                    <a:pt x="1600" y="8"/>
                  </a:cubicBezTo>
                  <a:cubicBezTo>
                    <a:pt x="1557" y="16"/>
                    <a:pt x="1516" y="28"/>
                    <a:pt x="1477" y="44"/>
                  </a:cubicBezTo>
                  <a:cubicBezTo>
                    <a:pt x="1455" y="54"/>
                    <a:pt x="1433" y="64"/>
                    <a:pt x="1413" y="76"/>
                  </a:cubicBezTo>
                  <a:cubicBezTo>
                    <a:pt x="1344" y="116"/>
                    <a:pt x="1284" y="171"/>
                    <a:pt x="1237" y="235"/>
                  </a:cubicBezTo>
                  <a:cubicBezTo>
                    <a:pt x="1218" y="262"/>
                    <a:pt x="1201" y="291"/>
                    <a:pt x="1186" y="321"/>
                  </a:cubicBezTo>
                  <a:cubicBezTo>
                    <a:pt x="1151" y="395"/>
                    <a:pt x="1131" y="478"/>
                    <a:pt x="1131" y="565"/>
                  </a:cubicBezTo>
                  <a:cubicBezTo>
                    <a:pt x="1131" y="515"/>
                    <a:pt x="1125" y="467"/>
                    <a:pt x="1112" y="421"/>
                  </a:cubicBezTo>
                  <a:cubicBezTo>
                    <a:pt x="1107" y="399"/>
                    <a:pt x="1100" y="378"/>
                    <a:pt x="1092" y="358"/>
                  </a:cubicBezTo>
                  <a:cubicBezTo>
                    <a:pt x="1082" y="332"/>
                    <a:pt x="1070" y="307"/>
                    <a:pt x="1056" y="284"/>
                  </a:cubicBezTo>
                  <a:cubicBezTo>
                    <a:pt x="1049" y="271"/>
                    <a:pt x="1041" y="259"/>
                    <a:pt x="1033" y="246"/>
                  </a:cubicBezTo>
                  <a:cubicBezTo>
                    <a:pt x="1024" y="233"/>
                    <a:pt x="1014" y="221"/>
                    <a:pt x="1004" y="208"/>
                  </a:cubicBezTo>
                  <a:cubicBezTo>
                    <a:pt x="989" y="190"/>
                    <a:pt x="973" y="173"/>
                    <a:pt x="956" y="156"/>
                  </a:cubicBezTo>
                  <a:cubicBezTo>
                    <a:pt x="879" y="83"/>
                    <a:pt x="783" y="32"/>
                    <a:pt x="675" y="11"/>
                  </a:cubicBezTo>
                  <a:cubicBezTo>
                    <a:pt x="651" y="6"/>
                    <a:pt x="628" y="3"/>
                    <a:pt x="603" y="1"/>
                  </a:cubicBezTo>
                  <a:cubicBezTo>
                    <a:pt x="591" y="1"/>
                    <a:pt x="578" y="0"/>
                    <a:pt x="566" y="0"/>
                  </a:cubicBezTo>
                  <a:cubicBezTo>
                    <a:pt x="549" y="0"/>
                    <a:pt x="533" y="1"/>
                    <a:pt x="516" y="2"/>
                  </a:cubicBezTo>
                  <a:cubicBezTo>
                    <a:pt x="495" y="4"/>
                    <a:pt x="475" y="7"/>
                    <a:pt x="454" y="11"/>
                  </a:cubicBezTo>
                  <a:cubicBezTo>
                    <a:pt x="296" y="42"/>
                    <a:pt x="160" y="139"/>
                    <a:pt x="80" y="273"/>
                  </a:cubicBezTo>
                  <a:cubicBezTo>
                    <a:pt x="69" y="291"/>
                    <a:pt x="59" y="309"/>
                    <a:pt x="50" y="328"/>
                  </a:cubicBezTo>
                  <a:cubicBezTo>
                    <a:pt x="36" y="360"/>
                    <a:pt x="25" y="394"/>
                    <a:pt x="16" y="428"/>
                  </a:cubicBezTo>
                  <a:cubicBezTo>
                    <a:pt x="6" y="472"/>
                    <a:pt x="0" y="518"/>
                    <a:pt x="1" y="565"/>
                  </a:cubicBezTo>
                  <a:cubicBezTo>
                    <a:pt x="1" y="576"/>
                    <a:pt x="1" y="587"/>
                    <a:pt x="2" y="598"/>
                  </a:cubicBezTo>
                  <a:cubicBezTo>
                    <a:pt x="3" y="621"/>
                    <a:pt x="6" y="643"/>
                    <a:pt x="9" y="667"/>
                  </a:cubicBezTo>
                  <a:cubicBezTo>
                    <a:pt x="14" y="702"/>
                    <a:pt x="22" y="738"/>
                    <a:pt x="32" y="775"/>
                  </a:cubicBezTo>
                  <a:cubicBezTo>
                    <a:pt x="40" y="808"/>
                    <a:pt x="51" y="842"/>
                    <a:pt x="63" y="875"/>
                  </a:cubicBezTo>
                  <a:cubicBezTo>
                    <a:pt x="84" y="935"/>
                    <a:pt x="110" y="995"/>
                    <a:pt x="141" y="1055"/>
                  </a:cubicBezTo>
                  <a:cubicBezTo>
                    <a:pt x="151" y="1074"/>
                    <a:pt x="161" y="1094"/>
                    <a:pt x="171" y="1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31" name="Freeform 6"/>
            <p:cNvSpPr/>
            <p:nvPr/>
          </p:nvSpPr>
          <p:spPr bwMode="auto">
            <a:xfrm>
              <a:off x="536" y="2586"/>
              <a:ext cx="2389" cy="1311"/>
            </a:xfrm>
            <a:custGeom>
              <a:gdLst>
                <a:gd fmla="*/ 1657 w 1859" name="T0"/>
                <a:gd fmla="*/ 269 h 1020" name="T1"/>
                <a:gd fmla="*/ 1482 w 1859" name="T2"/>
                <a:gd fmla="*/ 57 h 1020" name="T3"/>
                <a:gd fmla="*/ 1051 w 1859" name="T4"/>
                <a:gd fmla="*/ 593 h 1020" name="T5"/>
                <a:gd fmla="*/ 994 w 1859" name="T6"/>
                <a:gd fmla="*/ 0 h 1020" name="T7"/>
                <a:gd fmla="*/ 794 w 1859" name="T8"/>
                <a:gd fmla="*/ 902 h 1020" name="T9"/>
                <a:gd fmla="*/ 517 w 1859" name="T10"/>
                <a:gd fmla="*/ 139 h 1020" name="T11"/>
                <a:gd fmla="*/ 354 w 1859" name="T12"/>
                <a:gd fmla="*/ 390 h 1020" name="T13"/>
                <a:gd fmla="*/ 198 w 1859" name="T14"/>
                <a:gd fmla="*/ 120 h 1020" name="T15"/>
                <a:gd fmla="*/ 0 w 1859" name="T16"/>
                <a:gd fmla="*/ 347 h 1020" name="T17"/>
                <a:gd fmla="*/ 232 w 1859" name="T18"/>
                <a:gd fmla="*/ 642 h 1020" name="T19"/>
                <a:gd fmla="*/ 546 w 1859" name="T20"/>
                <a:gd fmla="*/ 906 h 1020" name="T21"/>
                <a:gd fmla="*/ 661 w 1859" name="T22"/>
                <a:gd fmla="*/ 968 h 1020" name="T23"/>
                <a:gd fmla="*/ 726 w 1859" name="T24"/>
                <a:gd fmla="*/ 994 h 1020" name="T25"/>
                <a:gd fmla="*/ 874 w 1859" name="T26"/>
                <a:gd fmla="*/ 1020 h 1020" name="T27"/>
                <a:gd fmla="*/ 1066 w 1859" name="T28"/>
                <a:gd fmla="*/ 977 h 1020" name="T29"/>
                <a:gd fmla="*/ 1144 w 1859" name="T30"/>
                <a:gd fmla="*/ 940 h 1020" name="T31"/>
                <a:gd fmla="*/ 1202 w 1859" name="T32"/>
                <a:gd fmla="*/ 906 h 1020" name="T33"/>
                <a:gd fmla="*/ 1723 w 1859" name="T34"/>
                <a:gd fmla="*/ 385 h 1020" name="T35"/>
                <a:gd fmla="*/ 1764 w 1859" name="T36"/>
                <a:gd fmla="*/ 325 h 1020" name="T37"/>
                <a:gd fmla="*/ 1813 w 1859" name="T38"/>
                <a:gd fmla="*/ 243 h 1020" name="T39"/>
                <a:gd fmla="*/ 1859 w 1859" name="T40"/>
                <a:gd fmla="*/ 159 h 1020" name="T41"/>
                <a:gd fmla="*/ 1657 w 1859" name="T42"/>
                <a:gd fmla="*/ 269 h 102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20" w="1859">
                  <a:moveTo>
                    <a:pt x="1657" y="269"/>
                  </a:moveTo>
                  <a:cubicBezTo>
                    <a:pt x="1482" y="57"/>
                    <a:pt x="1482" y="57"/>
                    <a:pt x="1482" y="57"/>
                  </a:cubicBezTo>
                  <a:cubicBezTo>
                    <a:pt x="1051" y="593"/>
                    <a:pt x="1051" y="593"/>
                    <a:pt x="1051" y="593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794" y="902"/>
                    <a:pt x="794" y="902"/>
                    <a:pt x="794" y="902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9" y="452"/>
                    <a:pt x="148" y="552"/>
                    <a:pt x="232" y="642"/>
                  </a:cubicBezTo>
                  <a:cubicBezTo>
                    <a:pt x="332" y="748"/>
                    <a:pt x="440" y="840"/>
                    <a:pt x="546" y="906"/>
                  </a:cubicBezTo>
                  <a:cubicBezTo>
                    <a:pt x="585" y="931"/>
                    <a:pt x="623" y="951"/>
                    <a:pt x="661" y="968"/>
                  </a:cubicBezTo>
                  <a:cubicBezTo>
                    <a:pt x="683" y="978"/>
                    <a:pt x="704" y="986"/>
                    <a:pt x="726" y="994"/>
                  </a:cubicBezTo>
                  <a:cubicBezTo>
                    <a:pt x="777" y="1011"/>
                    <a:pt x="827" y="1020"/>
                    <a:pt x="874" y="1020"/>
                  </a:cubicBezTo>
                  <a:cubicBezTo>
                    <a:pt x="934" y="1020"/>
                    <a:pt x="999" y="1005"/>
                    <a:pt x="1066" y="977"/>
                  </a:cubicBezTo>
                  <a:cubicBezTo>
                    <a:pt x="1092" y="967"/>
                    <a:pt x="1118" y="954"/>
                    <a:pt x="1144" y="940"/>
                  </a:cubicBezTo>
                  <a:cubicBezTo>
                    <a:pt x="1163" y="930"/>
                    <a:pt x="1182" y="918"/>
                    <a:pt x="1202" y="906"/>
                  </a:cubicBezTo>
                  <a:cubicBezTo>
                    <a:pt x="1386" y="791"/>
                    <a:pt x="1575" y="599"/>
                    <a:pt x="1723" y="385"/>
                  </a:cubicBezTo>
                  <a:cubicBezTo>
                    <a:pt x="1737" y="365"/>
                    <a:pt x="1751" y="345"/>
                    <a:pt x="1764" y="325"/>
                  </a:cubicBezTo>
                  <a:cubicBezTo>
                    <a:pt x="1781" y="298"/>
                    <a:pt x="1797" y="271"/>
                    <a:pt x="1813" y="243"/>
                  </a:cubicBezTo>
                  <a:cubicBezTo>
                    <a:pt x="1829" y="215"/>
                    <a:pt x="1845" y="187"/>
                    <a:pt x="1859" y="159"/>
                  </a:cubicBezTo>
                  <a:lnTo>
                    <a:pt x="1657" y="2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Group 56"/>
          <p:cNvGrpSpPr>
            <a:grpSpLocks noChangeAspect="1"/>
          </p:cNvGrpSpPr>
          <p:nvPr/>
        </p:nvGrpSpPr>
        <p:grpSpPr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gdLst>
                <a:gd fmla="*/ 0 w 96" name="T0"/>
                <a:gd fmla="*/ 0 h 109" name="T1"/>
                <a:gd fmla="*/ 0 w 96" name="T2"/>
                <a:gd fmla="*/ 109 h 109" name="T3"/>
                <a:gd fmla="*/ 96 w 96" name="T4"/>
                <a:gd fmla="*/ 109 h 109" name="T5"/>
                <a:gd fmla="*/ 96 w 96" name="T6"/>
                <a:gd fmla="*/ 0 h 109" name="T7"/>
                <a:gd fmla="*/ 0 w 96" name="T8"/>
                <a:gd fmla="*/ 0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96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7 h 147" name="T13"/>
                <a:gd fmla="*/ 147 w 147" name="T14"/>
                <a:gd fmla="*/ 67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7 h 147" name="T21"/>
                <a:gd fmla="*/ 64 w 147" name="T22"/>
                <a:gd fmla="*/ 67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7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gdLst>
                <a:gd fmla="*/ 0 w 149" name="T0"/>
                <a:gd fmla="*/ 66 h 147" name="T1"/>
                <a:gd fmla="*/ 66 w 149" name="T2"/>
                <a:gd fmla="*/ 66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6 h 147" name="T9"/>
                <a:gd fmla="*/ 83 w 149" name="T10"/>
                <a:gd fmla="*/ 0 h 147" name="T11"/>
                <a:gd fmla="*/ 83 w 149" name="T12"/>
                <a:gd fmla="*/ 66 h 147" name="T13"/>
                <a:gd fmla="*/ 149 w 149" name="T14"/>
                <a:gd fmla="*/ 66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3 h 147" name="T25"/>
                <a:gd fmla="*/ 0 w 149" name="T26"/>
                <a:gd fmla="*/ 83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3 h 147" name="T35"/>
                <a:gd fmla="*/ 83 w 149" name="T36"/>
                <a:gd fmla="*/ 83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gdLst>
                <a:gd fmla="*/ 0 w 150" name="T0"/>
                <a:gd fmla="*/ 66 h 147" name="T1"/>
                <a:gd fmla="*/ 67 w 150" name="T2"/>
                <a:gd fmla="*/ 66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6 h 147" name="T9"/>
                <a:gd fmla="*/ 83 w 150" name="T10"/>
                <a:gd fmla="*/ 0 h 147" name="T11"/>
                <a:gd fmla="*/ 83 w 150" name="T12"/>
                <a:gd fmla="*/ 66 h 147" name="T13"/>
                <a:gd fmla="*/ 150 w 150" name="T14"/>
                <a:gd fmla="*/ 66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3 h 147" name="T25"/>
                <a:gd fmla="*/ 0 w 150" name="T26"/>
                <a:gd fmla="*/ 83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3 h 147" name="T35"/>
                <a:gd fmla="*/ 83 w 150" name="T36"/>
                <a:gd fmla="*/ 83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3 h 147" name="T5"/>
                <a:gd fmla="*/ 0 w 147" name="T6"/>
                <a:gd fmla="*/ 83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6 h 147" name="T13"/>
                <a:gd fmla="*/ 147 w 147" name="T14"/>
                <a:gd fmla="*/ 66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6 h 147" name="T21"/>
                <a:gd fmla="*/ 64 w 147" name="T22"/>
                <a:gd fmla="*/ 66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6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3 h 147" name="T35"/>
                <a:gd fmla="*/ 80 w 147" name="T36"/>
                <a:gd fmla="*/ 83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gdLst>
                <a:gd fmla="*/ 0 w 149" name="T0"/>
                <a:gd fmla="*/ 64 h 147" name="T1"/>
                <a:gd fmla="*/ 66 w 149" name="T2"/>
                <a:gd fmla="*/ 64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4 h 147" name="T9"/>
                <a:gd fmla="*/ 83 w 149" name="T10"/>
                <a:gd fmla="*/ 0 h 147" name="T11"/>
                <a:gd fmla="*/ 83 w 149" name="T12"/>
                <a:gd fmla="*/ 64 h 147" name="T13"/>
                <a:gd fmla="*/ 149 w 149" name="T14"/>
                <a:gd fmla="*/ 64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gdLst>
                <a:gd fmla="*/ 0 w 150" name="T0"/>
                <a:gd fmla="*/ 64 h 147" name="T1"/>
                <a:gd fmla="*/ 67 w 150" name="T2"/>
                <a:gd fmla="*/ 64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4 h 147" name="T9"/>
                <a:gd fmla="*/ 83 w 150" name="T10"/>
                <a:gd fmla="*/ 0 h 147" name="T11"/>
                <a:gd fmla="*/ 83 w 150" name="T12"/>
                <a:gd fmla="*/ 64 h 147" name="T13"/>
                <a:gd fmla="*/ 150 w 150" name="T14"/>
                <a:gd fmla="*/ 64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4 h 147" name="T13"/>
                <a:gd fmla="*/ 147 w 147" name="T14"/>
                <a:gd fmla="*/ 64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4 h 147" name="T21"/>
                <a:gd fmla="*/ 64 w 147" name="T22"/>
                <a:gd fmla="*/ 64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4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gdLst>
                <a:gd fmla="*/ 0 w 150" name="T0"/>
                <a:gd fmla="*/ 66 h 149" name="T1"/>
                <a:gd fmla="*/ 67 w 150" name="T2"/>
                <a:gd fmla="*/ 66 h 149" name="T3"/>
                <a:gd fmla="*/ 67 w 150" name="T4"/>
                <a:gd fmla="*/ 0 h 149" name="T5"/>
                <a:gd fmla="*/ 0 w 150" name="T6"/>
                <a:gd fmla="*/ 0 h 149" name="T7"/>
                <a:gd fmla="*/ 0 w 150" name="T8"/>
                <a:gd fmla="*/ 66 h 149" name="T9"/>
                <a:gd fmla="*/ 83 w 150" name="T10"/>
                <a:gd fmla="*/ 0 h 149" name="T11"/>
                <a:gd fmla="*/ 83 w 150" name="T12"/>
                <a:gd fmla="*/ 66 h 149" name="T13"/>
                <a:gd fmla="*/ 150 w 150" name="T14"/>
                <a:gd fmla="*/ 66 h 149" name="T15"/>
                <a:gd fmla="*/ 150 w 150" name="T16"/>
                <a:gd fmla="*/ 0 h 149" name="T17"/>
                <a:gd fmla="*/ 83 w 150" name="T18"/>
                <a:gd fmla="*/ 0 h 149" name="T19"/>
                <a:gd fmla="*/ 0 w 150" name="T20"/>
                <a:gd fmla="*/ 149 h 149" name="T21"/>
                <a:gd fmla="*/ 67 w 150" name="T22"/>
                <a:gd fmla="*/ 149 h 149" name="T23"/>
                <a:gd fmla="*/ 67 w 150" name="T24"/>
                <a:gd fmla="*/ 83 h 149" name="T25"/>
                <a:gd fmla="*/ 0 w 150" name="T26"/>
                <a:gd fmla="*/ 83 h 149" name="T27"/>
                <a:gd fmla="*/ 0 w 150" name="T28"/>
                <a:gd fmla="*/ 149 h 149" name="T29"/>
                <a:gd fmla="*/ 83 w 150" name="T30"/>
                <a:gd fmla="*/ 149 h 149" name="T31"/>
                <a:gd fmla="*/ 150 w 150" name="T32"/>
                <a:gd fmla="*/ 149 h 149" name="T33"/>
                <a:gd fmla="*/ 150 w 150" name="T34"/>
                <a:gd fmla="*/ 83 h 149" name="T35"/>
                <a:gd fmla="*/ 83 w 150" name="T36"/>
                <a:gd fmla="*/ 83 h 149" name="T37"/>
                <a:gd fmla="*/ 83 w 150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gdLst>
                <a:gd fmla="*/ 0 w 149" name="T0"/>
                <a:gd fmla="*/ 66 h 149" name="T1"/>
                <a:gd fmla="*/ 66 w 149" name="T2"/>
                <a:gd fmla="*/ 66 h 149" name="T3"/>
                <a:gd fmla="*/ 66 w 149" name="T4"/>
                <a:gd fmla="*/ 0 h 149" name="T5"/>
                <a:gd fmla="*/ 0 w 149" name="T6"/>
                <a:gd fmla="*/ 0 h 149" name="T7"/>
                <a:gd fmla="*/ 0 w 149" name="T8"/>
                <a:gd fmla="*/ 66 h 149" name="T9"/>
                <a:gd fmla="*/ 83 w 149" name="T10"/>
                <a:gd fmla="*/ 0 h 149" name="T11"/>
                <a:gd fmla="*/ 83 w 149" name="T12"/>
                <a:gd fmla="*/ 66 h 149" name="T13"/>
                <a:gd fmla="*/ 149 w 149" name="T14"/>
                <a:gd fmla="*/ 66 h 149" name="T15"/>
                <a:gd fmla="*/ 149 w 149" name="T16"/>
                <a:gd fmla="*/ 0 h 149" name="T17"/>
                <a:gd fmla="*/ 83 w 149" name="T18"/>
                <a:gd fmla="*/ 0 h 149" name="T19"/>
                <a:gd fmla="*/ 0 w 149" name="T20"/>
                <a:gd fmla="*/ 149 h 149" name="T21"/>
                <a:gd fmla="*/ 66 w 149" name="T22"/>
                <a:gd fmla="*/ 149 h 149" name="T23"/>
                <a:gd fmla="*/ 66 w 149" name="T24"/>
                <a:gd fmla="*/ 83 h 149" name="T25"/>
                <a:gd fmla="*/ 0 w 149" name="T26"/>
                <a:gd fmla="*/ 83 h 149" name="T27"/>
                <a:gd fmla="*/ 0 w 149" name="T28"/>
                <a:gd fmla="*/ 149 h 149" name="T29"/>
                <a:gd fmla="*/ 83 w 149" name="T30"/>
                <a:gd fmla="*/ 149 h 149" name="T31"/>
                <a:gd fmla="*/ 149 w 149" name="T32"/>
                <a:gd fmla="*/ 149 h 149" name="T33"/>
                <a:gd fmla="*/ 149 w 149" name="T34"/>
                <a:gd fmla="*/ 83 h 149" name="T35"/>
                <a:gd fmla="*/ 83 w 149" name="T36"/>
                <a:gd fmla="*/ 83 h 149" name="T37"/>
                <a:gd fmla="*/ 83 w 149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gdLst>
                <a:gd fmla="*/ 0 w 150" name="T0"/>
                <a:gd fmla="*/ 67 h 150" name="T1"/>
                <a:gd fmla="*/ 67 w 150" name="T2"/>
                <a:gd fmla="*/ 67 h 150" name="T3"/>
                <a:gd fmla="*/ 67 w 150" name="T4"/>
                <a:gd fmla="*/ 0 h 150" name="T5"/>
                <a:gd fmla="*/ 0 w 150" name="T6"/>
                <a:gd fmla="*/ 0 h 150" name="T7"/>
                <a:gd fmla="*/ 0 w 150" name="T8"/>
                <a:gd fmla="*/ 67 h 150" name="T9"/>
                <a:gd fmla="*/ 83 w 150" name="T10"/>
                <a:gd fmla="*/ 0 h 150" name="T11"/>
                <a:gd fmla="*/ 83 w 150" name="T12"/>
                <a:gd fmla="*/ 67 h 150" name="T13"/>
                <a:gd fmla="*/ 150 w 150" name="T14"/>
                <a:gd fmla="*/ 67 h 150" name="T15"/>
                <a:gd fmla="*/ 150 w 150" name="T16"/>
                <a:gd fmla="*/ 0 h 150" name="T17"/>
                <a:gd fmla="*/ 83 w 150" name="T18"/>
                <a:gd fmla="*/ 0 h 150" name="T19"/>
                <a:gd fmla="*/ 0 w 150" name="T20"/>
                <a:gd fmla="*/ 150 h 150" name="T21"/>
                <a:gd fmla="*/ 67 w 150" name="T22"/>
                <a:gd fmla="*/ 150 h 150" name="T23"/>
                <a:gd fmla="*/ 67 w 150" name="T24"/>
                <a:gd fmla="*/ 83 h 150" name="T25"/>
                <a:gd fmla="*/ 0 w 150" name="T26"/>
                <a:gd fmla="*/ 83 h 150" name="T27"/>
                <a:gd fmla="*/ 0 w 150" name="T28"/>
                <a:gd fmla="*/ 150 h 150" name="T29"/>
                <a:gd fmla="*/ 83 w 150" name="T30"/>
                <a:gd fmla="*/ 150 h 150" name="T31"/>
                <a:gd fmla="*/ 150 w 150" name="T32"/>
                <a:gd fmla="*/ 150 h 150" name="T33"/>
                <a:gd fmla="*/ 150 w 150" name="T34"/>
                <a:gd fmla="*/ 83 h 150" name="T35"/>
                <a:gd fmla="*/ 83 w 150" name="T36"/>
                <a:gd fmla="*/ 83 h 150" name="T37"/>
                <a:gd fmla="*/ 83 w 150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gdLst>
                <a:gd fmla="*/ 0 w 149" name="T0"/>
                <a:gd fmla="*/ 67 h 150" name="T1"/>
                <a:gd fmla="*/ 66 w 149" name="T2"/>
                <a:gd fmla="*/ 67 h 150" name="T3"/>
                <a:gd fmla="*/ 66 w 149" name="T4"/>
                <a:gd fmla="*/ 0 h 150" name="T5"/>
                <a:gd fmla="*/ 0 w 149" name="T6"/>
                <a:gd fmla="*/ 0 h 150" name="T7"/>
                <a:gd fmla="*/ 0 w 149" name="T8"/>
                <a:gd fmla="*/ 67 h 150" name="T9"/>
                <a:gd fmla="*/ 83 w 149" name="T10"/>
                <a:gd fmla="*/ 0 h 150" name="T11"/>
                <a:gd fmla="*/ 83 w 149" name="T12"/>
                <a:gd fmla="*/ 67 h 150" name="T13"/>
                <a:gd fmla="*/ 149 w 149" name="T14"/>
                <a:gd fmla="*/ 67 h 150" name="T15"/>
                <a:gd fmla="*/ 149 w 149" name="T16"/>
                <a:gd fmla="*/ 0 h 150" name="T17"/>
                <a:gd fmla="*/ 83 w 149" name="T18"/>
                <a:gd fmla="*/ 0 h 150" name="T19"/>
                <a:gd fmla="*/ 0 w 149" name="T20"/>
                <a:gd fmla="*/ 150 h 150" name="T21"/>
                <a:gd fmla="*/ 66 w 149" name="T22"/>
                <a:gd fmla="*/ 150 h 150" name="T23"/>
                <a:gd fmla="*/ 66 w 149" name="T24"/>
                <a:gd fmla="*/ 83 h 150" name="T25"/>
                <a:gd fmla="*/ 0 w 149" name="T26"/>
                <a:gd fmla="*/ 83 h 150" name="T27"/>
                <a:gd fmla="*/ 0 w 149" name="T28"/>
                <a:gd fmla="*/ 150 h 150" name="T29"/>
                <a:gd fmla="*/ 83 w 149" name="T30"/>
                <a:gd fmla="*/ 150 h 150" name="T31"/>
                <a:gd fmla="*/ 149 w 149" name="T32"/>
                <a:gd fmla="*/ 150 h 150" name="T33"/>
                <a:gd fmla="*/ 149 w 149" name="T34"/>
                <a:gd fmla="*/ 83 h 150" name="T35"/>
                <a:gd fmla="*/ 83 w 149" name="T36"/>
                <a:gd fmla="*/ 83 h 150" name="T37"/>
                <a:gd fmla="*/ 83 w 149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gdLst>
                <a:gd fmla="*/ 173 w 173" name="T0"/>
                <a:gd fmla="*/ 64 h 173" name="T1"/>
                <a:gd fmla="*/ 109 w 173" name="T2"/>
                <a:gd fmla="*/ 64 h 173" name="T3"/>
                <a:gd fmla="*/ 109 w 173" name="T4"/>
                <a:gd fmla="*/ 0 h 173" name="T5"/>
                <a:gd fmla="*/ 64 w 173" name="T6"/>
                <a:gd fmla="*/ 0 h 173" name="T7"/>
                <a:gd fmla="*/ 64 w 173" name="T8"/>
                <a:gd fmla="*/ 64 h 173" name="T9"/>
                <a:gd fmla="*/ 0 w 173" name="T10"/>
                <a:gd fmla="*/ 64 h 173" name="T11"/>
                <a:gd fmla="*/ 0 w 173" name="T12"/>
                <a:gd fmla="*/ 109 h 173" name="T13"/>
                <a:gd fmla="*/ 64 w 173" name="T14"/>
                <a:gd fmla="*/ 109 h 173" name="T15"/>
                <a:gd fmla="*/ 64 w 173" name="T16"/>
                <a:gd fmla="*/ 173 h 173" name="T17"/>
                <a:gd fmla="*/ 109 w 173" name="T18"/>
                <a:gd fmla="*/ 173 h 173" name="T19"/>
                <a:gd fmla="*/ 109 w 173" name="T20"/>
                <a:gd fmla="*/ 109 h 173" name="T21"/>
                <a:gd fmla="*/ 173 w 173" name="T22"/>
                <a:gd fmla="*/ 109 h 173" name="T23"/>
                <a:gd fmla="*/ 173 w 173" name="T24"/>
                <a:gd fmla="*/ 64 h 17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3" w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29"/>
          <p:cNvGrpSpPr>
            <a:grpSpLocks noChangeAspect="1"/>
          </p:cNvGrpSpPr>
          <p:nvPr/>
        </p:nvGrpSpPr>
        <p:grpSpPr>
          <a:xfrm>
            <a:off x="4082117" y="652289"/>
            <a:ext cx="768350" cy="758825"/>
            <a:chOff x="2637" y="1381"/>
            <a:chExt cx="484" cy="478"/>
          </a:xfrm>
          <a:solidFill>
            <a:srgbClr val="1FADB1"/>
          </a:solidFill>
        </p:grpSpPr>
        <p:sp>
          <p:nvSpPr>
            <p:cNvPr id="260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gdLst>
                <a:gd fmla="*/ 63 w 66" name="T0"/>
                <a:gd fmla="*/ 42 h 64" name="T1"/>
                <a:gd fmla="*/ 23 w 66" name="T2"/>
                <a:gd fmla="*/ 3 h 64" name="T3"/>
                <a:gd fmla="*/ 13 w 66" name="T4"/>
                <a:gd fmla="*/ 3 h 64" name="T5"/>
                <a:gd fmla="*/ 13 w 66" name="T6"/>
                <a:gd fmla="*/ 13 h 64" name="T7"/>
                <a:gd fmla="*/ 19 w 66" name="T8"/>
                <a:gd fmla="*/ 19 h 64" name="T9"/>
                <a:gd fmla="*/ 0 w 66" name="T10"/>
                <a:gd fmla="*/ 38 h 64" name="T11"/>
                <a:gd fmla="*/ 26 w 66" name="T12"/>
                <a:gd fmla="*/ 64 h 64" name="T13"/>
                <a:gd fmla="*/ 45 w 66" name="T14"/>
                <a:gd fmla="*/ 45 h 64" name="T15"/>
                <a:gd fmla="*/ 52 w 66" name="T16"/>
                <a:gd fmla="*/ 53 h 64" name="T17"/>
                <a:gd fmla="*/ 63 w 66" name="T18"/>
                <a:gd fmla="*/ 53 h 64" name="T19"/>
                <a:gd fmla="*/ 63 w 66" name="T20"/>
                <a:gd fmla="*/ 42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66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1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gdLst>
                <a:gd fmla="*/ 178 w 180" name="T0"/>
                <a:gd fmla="*/ 70 h 181" name="T1"/>
                <a:gd fmla="*/ 110 w 180" name="T2"/>
                <a:gd fmla="*/ 2 h 181" name="T3"/>
                <a:gd fmla="*/ 99 w 180" name="T4"/>
                <a:gd fmla="*/ 2 h 181" name="T5"/>
                <a:gd fmla="*/ 99 w 180" name="T6"/>
                <a:gd fmla="*/ 13 h 181" name="T7"/>
                <a:gd fmla="*/ 108 w 180" name="T8"/>
                <a:gd fmla="*/ 21 h 181" name="T9"/>
                <a:gd fmla="*/ 18 w 180" name="T10"/>
                <a:gd fmla="*/ 111 h 181" name="T11"/>
                <a:gd fmla="*/ 18 w 180" name="T12"/>
                <a:gd fmla="*/ 159 h 181" name="T13"/>
                <a:gd fmla="*/ 0 w 180" name="T14"/>
                <a:gd fmla="*/ 177 h 181" name="T15"/>
                <a:gd fmla="*/ 4 w 180" name="T16"/>
                <a:gd fmla="*/ 181 h 181" name="T17"/>
                <a:gd fmla="*/ 22 w 180" name="T18"/>
                <a:gd fmla="*/ 163 h 181" name="T19"/>
                <a:gd fmla="*/ 70 w 180" name="T20"/>
                <a:gd fmla="*/ 163 h 181" name="T21"/>
                <a:gd fmla="*/ 160 w 180" name="T22"/>
                <a:gd fmla="*/ 73 h 181" name="T23"/>
                <a:gd fmla="*/ 167 w 180" name="T24"/>
                <a:gd fmla="*/ 81 h 181" name="T25"/>
                <a:gd fmla="*/ 178 w 180" name="T26"/>
                <a:gd fmla="*/ 81 h 181" name="T27"/>
                <a:gd fmla="*/ 178 w 180" name="T28"/>
                <a:gd fmla="*/ 70 h 181" name="T29"/>
                <a:gd fmla="*/ 54 w 180" name="T30"/>
                <a:gd fmla="*/ 120 h 181" name="T31"/>
                <a:gd fmla="*/ 41 w 180" name="T32"/>
                <a:gd fmla="*/ 107 h 181" name="T33"/>
                <a:gd fmla="*/ 41 w 180" name="T34"/>
                <a:gd fmla="*/ 103 h 181" name="T35"/>
                <a:gd fmla="*/ 44 w 180" name="T36"/>
                <a:gd fmla="*/ 103 h 181" name="T37"/>
                <a:gd fmla="*/ 57 w 180" name="T38"/>
                <a:gd fmla="*/ 116 h 181" name="T39"/>
                <a:gd fmla="*/ 57 w 180" name="T40"/>
                <a:gd fmla="*/ 120 h 181" name="T41"/>
                <a:gd fmla="*/ 54 w 180" name="T42"/>
                <a:gd fmla="*/ 120 h 181" name="T43"/>
                <a:gd fmla="*/ 65 w 180" name="T44"/>
                <a:gd fmla="*/ 108 h 181" name="T45"/>
                <a:gd fmla="*/ 52 w 180" name="T46"/>
                <a:gd fmla="*/ 95 h 181" name="T47"/>
                <a:gd fmla="*/ 52 w 180" name="T48"/>
                <a:gd fmla="*/ 92 h 181" name="T49"/>
                <a:gd fmla="*/ 56 w 180" name="T50"/>
                <a:gd fmla="*/ 92 h 181" name="T51"/>
                <a:gd fmla="*/ 69 w 180" name="T52"/>
                <a:gd fmla="*/ 105 h 181" name="T53"/>
                <a:gd fmla="*/ 69 w 180" name="T54"/>
                <a:gd fmla="*/ 108 h 181" name="T55"/>
                <a:gd fmla="*/ 65 w 180" name="T56"/>
                <a:gd fmla="*/ 108 h 181" name="T57"/>
                <a:gd fmla="*/ 77 w 180" name="T58"/>
                <a:gd fmla="*/ 97 h 181" name="T59"/>
                <a:gd fmla="*/ 64 w 180" name="T60"/>
                <a:gd fmla="*/ 84 h 181" name="T61"/>
                <a:gd fmla="*/ 64 w 180" name="T62"/>
                <a:gd fmla="*/ 80 h 181" name="T63"/>
                <a:gd fmla="*/ 67 w 180" name="T64"/>
                <a:gd fmla="*/ 80 h 181" name="T65"/>
                <a:gd fmla="*/ 80 w 180" name="T66"/>
                <a:gd fmla="*/ 93 h 181" name="T67"/>
                <a:gd fmla="*/ 80 w 180" name="T68"/>
                <a:gd fmla="*/ 97 h 181" name="T69"/>
                <a:gd fmla="*/ 77 w 180" name="T70"/>
                <a:gd fmla="*/ 97 h 181" name="T71"/>
                <a:gd fmla="*/ 113 w 180" name="T72"/>
                <a:gd fmla="*/ 106 h 181" name="T73"/>
                <a:gd fmla="*/ 75 w 180" name="T74"/>
                <a:gd fmla="*/ 68 h 181" name="T75"/>
                <a:gd fmla="*/ 109 w 180" name="T76"/>
                <a:gd fmla="*/ 33 h 181" name="T77"/>
                <a:gd fmla="*/ 148 w 180" name="T78"/>
                <a:gd fmla="*/ 72 h 181" name="T79"/>
                <a:gd fmla="*/ 113 w 180" name="T80"/>
                <a:gd fmla="*/ 106 h 18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1" w="180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5052232" y="913587"/>
            <a:ext cx="2541303" cy="333183"/>
            <a:chOff x="4708178" y="1220936"/>
            <a:chExt cx="2541303" cy="333183"/>
          </a:xfrm>
        </p:grpSpPr>
        <p:sp>
          <p:nvSpPr>
            <p:cNvPr id="326" name="文本框 325"/>
            <p:cNvSpPr txBox="1"/>
            <p:nvPr/>
          </p:nvSpPr>
          <p:spPr>
            <a:xfrm>
              <a:off x="4708178" y="1220936"/>
              <a:ext cx="2108269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</a:defRPr>
              </a:lvl1pPr>
            </a:lstStyle>
            <a:p>
              <a:pPr defTabSz="685800"/>
              <a:r>
                <a:rPr altLang="en-US" b="1" lang="zh-CN" spc="90" sz="150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327" name="矩形 326"/>
            <p:cNvSpPr/>
            <p:nvPr/>
          </p:nvSpPr>
          <p:spPr>
            <a:xfrm>
              <a:off x="6055914" y="1230954"/>
              <a:ext cx="1187767" cy="320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800"/>
              <a:r>
                <a:rPr altLang="zh-CN" b="1" lang="en-US" sz="150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</p:grpSp>
      <p:grpSp>
        <p:nvGrpSpPr>
          <p:cNvPr id="311" name="Group 34"/>
          <p:cNvGrpSpPr>
            <a:grpSpLocks noChangeAspect="1"/>
          </p:cNvGrpSpPr>
          <p:nvPr/>
        </p:nvGrpSpPr>
        <p:grpSpPr>
          <a:xfrm>
            <a:off x="4064894" y="1723934"/>
            <a:ext cx="673301" cy="575420"/>
            <a:chOff x="2653" y="1425"/>
            <a:chExt cx="454" cy="388"/>
          </a:xfrm>
          <a:solidFill>
            <a:srgbClr val="EF4343"/>
          </a:solidFill>
        </p:grpSpPr>
        <p:sp>
          <p:nvSpPr>
            <p:cNvPr id="313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gdLst>
                <a:gd fmla="*/ 175 w 189" name="T0"/>
                <a:gd fmla="*/ 0 h 140" name="T1"/>
                <a:gd fmla="*/ 14 w 189" name="T2"/>
                <a:gd fmla="*/ 0 h 140" name="T3"/>
                <a:gd fmla="*/ 0 w 189" name="T4"/>
                <a:gd fmla="*/ 14 h 140" name="T5"/>
                <a:gd fmla="*/ 0 w 189" name="T6"/>
                <a:gd fmla="*/ 126 h 140" name="T7"/>
                <a:gd fmla="*/ 14 w 189" name="T8"/>
                <a:gd fmla="*/ 140 h 140" name="T9"/>
                <a:gd fmla="*/ 175 w 189" name="T10"/>
                <a:gd fmla="*/ 140 h 140" name="T11"/>
                <a:gd fmla="*/ 189 w 189" name="T12"/>
                <a:gd fmla="*/ 126 h 140" name="T13"/>
                <a:gd fmla="*/ 189 w 189" name="T14"/>
                <a:gd fmla="*/ 14 h 140" name="T15"/>
                <a:gd fmla="*/ 175 w 189" name="T16"/>
                <a:gd fmla="*/ 0 h 140" name="T17"/>
                <a:gd fmla="*/ 94 w 189" name="T18"/>
                <a:gd fmla="*/ 118 h 140" name="T19"/>
                <a:gd fmla="*/ 46 w 189" name="T20"/>
                <a:gd fmla="*/ 70 h 140" name="T21"/>
                <a:gd fmla="*/ 94 w 189" name="T22"/>
                <a:gd fmla="*/ 22 h 140" name="T23"/>
                <a:gd fmla="*/ 143 w 189" name="T24"/>
                <a:gd fmla="*/ 70 h 140" name="T25"/>
                <a:gd fmla="*/ 94 w 189" name="T26"/>
                <a:gd fmla="*/ 118 h 14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0" w="189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14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gdLst>
                <a:gd fmla="*/ 54 w 56" name="T0"/>
                <a:gd fmla="*/ 20 h 56" name="T1"/>
                <a:gd fmla="*/ 37 w 56" name="T2"/>
                <a:gd fmla="*/ 20 h 56" name="T3"/>
                <a:gd fmla="*/ 37 w 56" name="T4"/>
                <a:gd fmla="*/ 3 h 56" name="T5"/>
                <a:gd fmla="*/ 34 w 56" name="T6"/>
                <a:gd fmla="*/ 0 h 56" name="T7"/>
                <a:gd fmla="*/ 23 w 56" name="T8"/>
                <a:gd fmla="*/ 0 h 56" name="T9"/>
                <a:gd fmla="*/ 20 w 56" name="T10"/>
                <a:gd fmla="*/ 3 h 56" name="T11"/>
                <a:gd fmla="*/ 20 w 56" name="T12"/>
                <a:gd fmla="*/ 20 h 56" name="T13"/>
                <a:gd fmla="*/ 3 w 56" name="T14"/>
                <a:gd fmla="*/ 20 h 56" name="T15"/>
                <a:gd fmla="*/ 0 w 56" name="T16"/>
                <a:gd fmla="*/ 23 h 56" name="T17"/>
                <a:gd fmla="*/ 0 w 56" name="T18"/>
                <a:gd fmla="*/ 33 h 56" name="T19"/>
                <a:gd fmla="*/ 3 w 56" name="T20"/>
                <a:gd fmla="*/ 36 h 56" name="T21"/>
                <a:gd fmla="*/ 20 w 56" name="T22"/>
                <a:gd fmla="*/ 36 h 56" name="T23"/>
                <a:gd fmla="*/ 20 w 56" name="T24"/>
                <a:gd fmla="*/ 53 h 56" name="T25"/>
                <a:gd fmla="*/ 23 w 56" name="T26"/>
                <a:gd fmla="*/ 56 h 56" name="T27"/>
                <a:gd fmla="*/ 34 w 56" name="T28"/>
                <a:gd fmla="*/ 56 h 56" name="T29"/>
                <a:gd fmla="*/ 37 w 56" name="T30"/>
                <a:gd fmla="*/ 53 h 56" name="T31"/>
                <a:gd fmla="*/ 37 w 56" name="T32"/>
                <a:gd fmla="*/ 36 h 56" name="T33"/>
                <a:gd fmla="*/ 54 w 56" name="T34"/>
                <a:gd fmla="*/ 36 h 56" name="T35"/>
                <a:gd fmla="*/ 56 w 56" name="T36"/>
                <a:gd fmla="*/ 33 h 56" name="T37"/>
                <a:gd fmla="*/ 56 w 56" name="T38"/>
                <a:gd fmla="*/ 23 h 56" name="T39"/>
                <a:gd fmla="*/ 54 w 56" name="T40"/>
                <a:gd fmla="*/ 20 h 5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6" w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15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gdLst>
                <a:gd fmla="*/ 10 w 62" name="T0"/>
                <a:gd fmla="*/ 9 h 15" name="T1"/>
                <a:gd fmla="*/ 53 w 62" name="T2"/>
                <a:gd fmla="*/ 9 h 15" name="T3"/>
                <a:gd fmla="*/ 53 w 62" name="T4"/>
                <a:gd fmla="*/ 15 h 15" name="T5"/>
                <a:gd fmla="*/ 62 w 62" name="T6"/>
                <a:gd fmla="*/ 15 h 15" name="T7"/>
                <a:gd fmla="*/ 62 w 62" name="T8"/>
                <a:gd fmla="*/ 5 h 15" name="T9"/>
                <a:gd fmla="*/ 58 w 62" name="T10"/>
                <a:gd fmla="*/ 0 h 15" name="T11"/>
                <a:gd fmla="*/ 5 w 62" name="T12"/>
                <a:gd fmla="*/ 0 h 15" name="T13"/>
                <a:gd fmla="*/ 0 w 62" name="T14"/>
                <a:gd fmla="*/ 5 h 15" name="T15"/>
                <a:gd fmla="*/ 0 w 62" name="T16"/>
                <a:gd fmla="*/ 15 h 15" name="T17"/>
                <a:gd fmla="*/ 10 w 62" name="T18"/>
                <a:gd fmla="*/ 15 h 15" name="T19"/>
                <a:gd fmla="*/ 10 w 62" name="T20"/>
                <a:gd fmla="*/ 9 h 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" w="62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32" name="组合 331"/>
          <p:cNvGrpSpPr/>
          <p:nvPr/>
        </p:nvGrpSpPr>
        <p:grpSpPr>
          <a:xfrm>
            <a:off x="5052232" y="1881219"/>
            <a:ext cx="2541303" cy="333183"/>
            <a:chOff x="4708178" y="1220936"/>
            <a:chExt cx="2541303" cy="333183"/>
          </a:xfrm>
        </p:grpSpPr>
        <p:sp>
          <p:nvSpPr>
            <p:cNvPr id="333" name="文本框 332"/>
            <p:cNvSpPr txBox="1"/>
            <p:nvPr/>
          </p:nvSpPr>
          <p:spPr>
            <a:xfrm>
              <a:off x="4708178" y="1220936"/>
              <a:ext cx="2108269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</a:defRPr>
              </a:lvl1pPr>
            </a:lstStyle>
            <a:p>
              <a:pPr defTabSz="685800"/>
              <a:r>
                <a:rPr altLang="en-US" b="1" lang="zh-CN" spc="90" sz="150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334" name="矩形 333"/>
            <p:cNvSpPr/>
            <p:nvPr/>
          </p:nvSpPr>
          <p:spPr>
            <a:xfrm>
              <a:off x="6055914" y="1230954"/>
              <a:ext cx="1187767" cy="320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800"/>
              <a:r>
                <a:rPr altLang="zh-CN" b="1" lang="en-US" sz="150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</p:grpSp>
      <p:sp>
        <p:nvSpPr>
          <p:cNvPr id="325" name="Freeform 47"/>
          <p:cNvSpPr>
            <a:spLocks noEditPoints="1"/>
          </p:cNvSpPr>
          <p:nvPr/>
        </p:nvSpPr>
        <p:spPr bwMode="auto">
          <a:xfrm>
            <a:off x="4012464" y="2619048"/>
            <a:ext cx="712590" cy="713680"/>
          </a:xfrm>
          <a:custGeom>
            <a:gdLst>
              <a:gd fmla="*/ 85 w 90" name="T0"/>
              <a:gd fmla="*/ 14 h 90" name="T1"/>
              <a:gd fmla="*/ 76 w 90" name="T2"/>
              <a:gd fmla="*/ 5 h 90" name="T3"/>
              <a:gd fmla="*/ 56 w 90" name="T4"/>
              <a:gd fmla="*/ 5 h 90" name="T5"/>
              <a:gd fmla="*/ 6 w 90" name="T6"/>
              <a:gd fmla="*/ 56 h 90" name="T7"/>
              <a:gd fmla="*/ 6 w 90" name="T8"/>
              <a:gd fmla="*/ 75 h 90" name="T9"/>
              <a:gd fmla="*/ 15 w 90" name="T10"/>
              <a:gd fmla="*/ 84 h 90" name="T11"/>
              <a:gd fmla="*/ 34 w 90" name="T12"/>
              <a:gd fmla="*/ 84 h 90" name="T13"/>
              <a:gd fmla="*/ 85 w 90" name="T14"/>
              <a:gd fmla="*/ 34 h 90" name="T15"/>
              <a:gd fmla="*/ 85 w 90" name="T16"/>
              <a:gd fmla="*/ 14 h 90" name="T17"/>
              <a:gd fmla="*/ 82 w 90" name="T18"/>
              <a:gd fmla="*/ 31 h 90" name="T19"/>
              <a:gd fmla="*/ 56 w 90" name="T20"/>
              <a:gd fmla="*/ 56 h 90" name="T21"/>
              <a:gd fmla="*/ 37 w 90" name="T22"/>
              <a:gd fmla="*/ 37 h 90" name="T23"/>
              <a:gd fmla="*/ 12 w 90" name="T24"/>
              <a:gd fmla="*/ 62 h 90" name="T25"/>
              <a:gd fmla="*/ 11 w 90" name="T26"/>
              <a:gd fmla="*/ 66 h 90" name="T27"/>
              <a:gd fmla="*/ 12 w 90" name="T28"/>
              <a:gd fmla="*/ 69 h 90" name="T29"/>
              <a:gd fmla="*/ 12 w 90" name="T30"/>
              <a:gd fmla="*/ 72 h 90" name="T31"/>
              <a:gd fmla="*/ 10 w 90" name="T32"/>
              <a:gd fmla="*/ 73 h 90" name="T33"/>
              <a:gd fmla="*/ 9 w 90" name="T34"/>
              <a:gd fmla="*/ 72 h 90" name="T35"/>
              <a:gd fmla="*/ 6 w 90" name="T36"/>
              <a:gd fmla="*/ 66 h 90" name="T37"/>
              <a:gd fmla="*/ 9 w 90" name="T38"/>
              <a:gd fmla="*/ 59 h 90" name="T39"/>
              <a:gd fmla="*/ 59 w 90" name="T40"/>
              <a:gd fmla="*/ 8 h 90" name="T41"/>
              <a:gd fmla="*/ 66 w 90" name="T42"/>
              <a:gd fmla="*/ 6 h 90" name="T43"/>
              <a:gd fmla="*/ 72 w 90" name="T44"/>
              <a:gd fmla="*/ 8 h 90" name="T45"/>
              <a:gd fmla="*/ 82 w 90" name="T46"/>
              <a:gd fmla="*/ 18 h 90" name="T47"/>
              <a:gd fmla="*/ 82 w 90" name="T48"/>
              <a:gd fmla="*/ 31 h 9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90" w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685800"/>
            <a:endParaRPr altLang="en-US" lang="zh-CN" sz="1350">
              <a:solidFill>
                <a:prstClr val="black"/>
              </a:solidFill>
            </a:endParaRPr>
          </a:p>
        </p:txBody>
      </p:sp>
      <p:grpSp>
        <p:nvGrpSpPr>
          <p:cNvPr id="335" name="组合 334"/>
          <p:cNvGrpSpPr/>
          <p:nvPr/>
        </p:nvGrpSpPr>
        <p:grpSpPr>
          <a:xfrm>
            <a:off x="5052232" y="2848851"/>
            <a:ext cx="2541303" cy="333183"/>
            <a:chOff x="4708178" y="1220936"/>
            <a:chExt cx="2541303" cy="333183"/>
          </a:xfrm>
        </p:grpSpPr>
        <p:sp>
          <p:nvSpPr>
            <p:cNvPr id="336" name="文本框 335"/>
            <p:cNvSpPr txBox="1"/>
            <p:nvPr/>
          </p:nvSpPr>
          <p:spPr>
            <a:xfrm>
              <a:off x="4708178" y="1220936"/>
              <a:ext cx="2108269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</a:defRPr>
              </a:lvl1pPr>
            </a:lstStyle>
            <a:p>
              <a:pPr defTabSz="685800"/>
              <a:r>
                <a:rPr altLang="en-US" b="1" lang="zh-CN" spc="90" sz="150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337" name="矩形 336"/>
            <p:cNvSpPr/>
            <p:nvPr/>
          </p:nvSpPr>
          <p:spPr>
            <a:xfrm>
              <a:off x="6055914" y="1230954"/>
              <a:ext cx="1187767" cy="320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800"/>
              <a:r>
                <a:rPr altLang="zh-CN" b="1" lang="en-US" sz="150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</p:grpSp>
      <p:grpSp>
        <p:nvGrpSpPr>
          <p:cNvPr id="317" name="Group 40"/>
          <p:cNvGrpSpPr>
            <a:grpSpLocks noChangeAspect="1"/>
          </p:cNvGrpSpPr>
          <p:nvPr/>
        </p:nvGrpSpPr>
        <p:grpSpPr>
          <a:xfrm>
            <a:off x="3991275" y="3639777"/>
            <a:ext cx="784663" cy="587747"/>
            <a:chOff x="2368" y="1940"/>
            <a:chExt cx="522" cy="391"/>
          </a:xfrm>
          <a:solidFill>
            <a:srgbClr val="EF4343"/>
          </a:solidFill>
        </p:grpSpPr>
        <p:sp>
          <p:nvSpPr>
            <p:cNvPr id="319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gdLst>
                <a:gd fmla="*/ 205 w 218" name="T0"/>
                <a:gd fmla="*/ 0 h 107" name="T1"/>
                <a:gd fmla="*/ 41 w 218" name="T2"/>
                <a:gd fmla="*/ 0 h 107" name="T3"/>
                <a:gd fmla="*/ 24 w 218" name="T4"/>
                <a:gd fmla="*/ 11 h 107" name="T5"/>
                <a:gd fmla="*/ 2 w 218" name="T6"/>
                <a:gd fmla="*/ 97 h 107" name="T7"/>
                <a:gd fmla="*/ 13 w 218" name="T8"/>
                <a:gd fmla="*/ 107 h 107" name="T9"/>
                <a:gd fmla="*/ 178 w 218" name="T10"/>
                <a:gd fmla="*/ 107 h 107" name="T11"/>
                <a:gd fmla="*/ 195 w 218" name="T12"/>
                <a:gd fmla="*/ 97 h 107" name="T13"/>
                <a:gd fmla="*/ 217 w 218" name="T14"/>
                <a:gd fmla="*/ 11 h 107" name="T15"/>
                <a:gd fmla="*/ 205 w 218" name="T16"/>
                <a:gd fmla="*/ 0 h 107" name="T17"/>
                <a:gd fmla="*/ 144 w 218" name="T18"/>
                <a:gd fmla="*/ 54 h 107" name="T19"/>
                <a:gd fmla="*/ 103 w 218" name="T20"/>
                <a:gd fmla="*/ 91 h 107" name="T21"/>
                <a:gd fmla="*/ 74 w 218" name="T22"/>
                <a:gd fmla="*/ 54 h 107" name="T23"/>
                <a:gd fmla="*/ 116 w 218" name="T24"/>
                <a:gd fmla="*/ 17 h 107" name="T25"/>
                <a:gd fmla="*/ 144 w 218" name="T26"/>
                <a:gd fmla="*/ 54 h 10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7" w="218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20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gdLst>
                <a:gd fmla="*/ 48 w 50" name="T0"/>
                <a:gd fmla="*/ 16 h 43" name="T1"/>
                <a:gd fmla="*/ 34 w 50" name="T2"/>
                <a:gd fmla="*/ 16 h 43" name="T3"/>
                <a:gd fmla="*/ 36 w 50" name="T4"/>
                <a:gd fmla="*/ 3 h 43" name="T5"/>
                <a:gd fmla="*/ 34 w 50" name="T6"/>
                <a:gd fmla="*/ 0 h 43" name="T7"/>
                <a:gd fmla="*/ 25 w 50" name="T8"/>
                <a:gd fmla="*/ 0 h 43" name="T9"/>
                <a:gd fmla="*/ 22 w 50" name="T10"/>
                <a:gd fmla="*/ 3 h 43" name="T11"/>
                <a:gd fmla="*/ 20 w 50" name="T12"/>
                <a:gd fmla="*/ 16 h 43" name="T13"/>
                <a:gd fmla="*/ 5 w 50" name="T14"/>
                <a:gd fmla="*/ 16 h 43" name="T15"/>
                <a:gd fmla="*/ 2 w 50" name="T16"/>
                <a:gd fmla="*/ 18 h 43" name="T17"/>
                <a:gd fmla="*/ 1 w 50" name="T18"/>
                <a:gd fmla="*/ 26 h 43" name="T19"/>
                <a:gd fmla="*/ 3 w 50" name="T20"/>
                <a:gd fmla="*/ 28 h 43" name="T21"/>
                <a:gd fmla="*/ 17 w 50" name="T22"/>
                <a:gd fmla="*/ 28 h 43" name="T23"/>
                <a:gd fmla="*/ 14 w 50" name="T24"/>
                <a:gd fmla="*/ 41 h 43" name="T25"/>
                <a:gd fmla="*/ 16 w 50" name="T26"/>
                <a:gd fmla="*/ 43 h 43" name="T27"/>
                <a:gd fmla="*/ 25 w 50" name="T28"/>
                <a:gd fmla="*/ 43 h 43" name="T29"/>
                <a:gd fmla="*/ 28 w 50" name="T30"/>
                <a:gd fmla="*/ 41 h 43" name="T31"/>
                <a:gd fmla="*/ 31 w 50" name="T32"/>
                <a:gd fmla="*/ 28 h 43" name="T33"/>
                <a:gd fmla="*/ 45 w 50" name="T34"/>
                <a:gd fmla="*/ 28 h 43" name="T35"/>
                <a:gd fmla="*/ 48 w 50" name="T36"/>
                <a:gd fmla="*/ 26 h 43" name="T37"/>
                <a:gd fmla="*/ 50 w 50" name="T38"/>
                <a:gd fmla="*/ 18 h 43" name="T39"/>
                <a:gd fmla="*/ 48 w 50" name="T40"/>
                <a:gd fmla="*/ 16 h 4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3" w="50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21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gdLst>
                <a:gd fmla="*/ 39 w 194" name="T0"/>
                <a:gd fmla="*/ 46 h 111" name="T1"/>
                <a:gd fmla="*/ 194 w 194" name="T2"/>
                <a:gd fmla="*/ 46 h 111" name="T3"/>
                <a:gd fmla="*/ 194 w 194" name="T4"/>
                <a:gd fmla="*/ 39 h 111" name="T5"/>
                <a:gd fmla="*/ 178 w 194" name="T6"/>
                <a:gd fmla="*/ 23 h 111" name="T7"/>
                <a:gd fmla="*/ 77 w 194" name="T8"/>
                <a:gd fmla="*/ 23 h 111" name="T9"/>
                <a:gd fmla="*/ 77 w 194" name="T10"/>
                <a:gd fmla="*/ 16 h 111" name="T11"/>
                <a:gd fmla="*/ 61 w 194" name="T12"/>
                <a:gd fmla="*/ 0 h 111" name="T13"/>
                <a:gd fmla="*/ 30 w 194" name="T14"/>
                <a:gd fmla="*/ 0 h 111" name="T15"/>
                <a:gd fmla="*/ 14 w 194" name="T16"/>
                <a:gd fmla="*/ 16 h 111" name="T17"/>
                <a:gd fmla="*/ 14 w 194" name="T18"/>
                <a:gd fmla="*/ 23 h 111" name="T19"/>
                <a:gd fmla="*/ 0 w 194" name="T20"/>
                <a:gd fmla="*/ 39 h 111" name="T21"/>
                <a:gd fmla="*/ 0 w 194" name="T22"/>
                <a:gd fmla="*/ 111 h 111" name="T23"/>
                <a:gd fmla="*/ 12 w 194" name="T24"/>
                <a:gd fmla="*/ 64 h 111" name="T25"/>
                <a:gd fmla="*/ 39 w 194" name="T26"/>
                <a:gd fmla="*/ 46 h 1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0" w="194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5052232" y="3816482"/>
            <a:ext cx="2541303" cy="333183"/>
            <a:chOff x="4708178" y="1220936"/>
            <a:chExt cx="2541303" cy="333183"/>
          </a:xfrm>
        </p:grpSpPr>
        <p:sp>
          <p:nvSpPr>
            <p:cNvPr id="339" name="文本框 338"/>
            <p:cNvSpPr txBox="1"/>
            <p:nvPr/>
          </p:nvSpPr>
          <p:spPr>
            <a:xfrm>
              <a:off x="4708178" y="1220936"/>
              <a:ext cx="2108269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</a:defRPr>
              </a:lvl1pPr>
            </a:lstStyle>
            <a:p>
              <a:pPr defTabSz="685800"/>
              <a:r>
                <a:rPr altLang="en-US" b="1" lang="zh-CN" spc="90" sz="150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340" name="矩形 339"/>
            <p:cNvSpPr/>
            <p:nvPr/>
          </p:nvSpPr>
          <p:spPr>
            <a:xfrm>
              <a:off x="6055914" y="1230955"/>
              <a:ext cx="1187767" cy="320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800"/>
              <a:r>
                <a:rPr altLang="zh-CN" b="1" lang="en-US" sz="150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</p:grpSp>
      <p:pic>
        <p:nvPicPr>
          <p:cNvPr id="101" name="图片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483" l="73982" r="1157" t="45740"/>
          <a:stretch>
            <a:fillRect/>
          </a:stretch>
        </p:blipFill>
        <p:spPr>
          <a:xfrm>
            <a:off x="179512" y="267494"/>
            <a:ext cx="2952328" cy="4949486"/>
          </a:xfrm>
          <a:prstGeom prst="rect">
            <a:avLst/>
          </a:prstGeom>
        </p:spPr>
      </p:pic>
    </p:spTree>
    <p:extLst>
      <p:ext uri="{BB962C8B-B14F-4D97-AF65-F5344CB8AC3E}">
        <p14:creationId val="1249398809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 fill="hold" id="1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 fill="hold" id="11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3" presetSubtype="16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3" presetSubtype="16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2" presetSubtype="8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2" presetSubtype="8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3" presetSubtype="16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2" presetSubtype="8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75199" y="-280322"/>
            <a:ext cx="8429249" cy="5732392"/>
            <a:chOff x="175199" y="-280322"/>
            <a:chExt cx="8429249" cy="573239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76806" t="40045"/>
            <a:stretch>
              <a:fillRect/>
            </a:stretch>
          </p:blipFill>
          <p:spPr>
            <a:xfrm>
              <a:off x="5796136" y="-280322"/>
              <a:ext cx="2808312" cy="5732392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175199" y="252421"/>
              <a:ext cx="8010940" cy="4912522"/>
              <a:chOff x="175199" y="252421"/>
              <a:chExt cx="8010940" cy="4912522"/>
            </a:xfrm>
          </p:grpSpPr>
          <p:grpSp>
            <p:nvGrpSpPr>
              <p:cNvPr id="152" name="Group 4"/>
              <p:cNvGrpSpPr>
                <a:grpSpLocks noChangeAspect="1"/>
              </p:cNvGrpSpPr>
              <p:nvPr/>
            </p:nvGrpSpPr>
            <p:grpSpPr>
              <a:xfrm>
                <a:off x="175199" y="252421"/>
                <a:ext cx="5557480" cy="4731601"/>
                <a:chOff x="205" y="1422"/>
                <a:chExt cx="2907" cy="2475"/>
              </a:xfrm>
              <a:solidFill>
                <a:srgbClr val="DFD291">
                  <a:alpha val="55000"/>
                </a:srgbClr>
              </a:solidFill>
            </p:grpSpPr>
            <p:sp>
              <p:nvSpPr>
                <p:cNvPr id="153" name="Freeform 5"/>
                <p:cNvSpPr/>
                <p:nvPr/>
              </p:nvSpPr>
              <p:spPr bwMode="auto">
                <a:xfrm>
                  <a:off x="205" y="1422"/>
                  <a:ext cx="2907" cy="1986"/>
                </a:xfrm>
                <a:custGeom>
                  <a:gdLst>
                    <a:gd fmla="*/ 171 w 2262" name="T0"/>
                    <a:gd fmla="*/ 1113 h 1546" name="T1"/>
                    <a:gd fmla="*/ 180 w 2262" name="T2"/>
                    <a:gd fmla="*/ 1129 h 1546" name="T3"/>
                    <a:gd fmla="*/ 197 w 2262" name="T4"/>
                    <a:gd fmla="*/ 1158 h 1546" name="T5"/>
                    <a:gd fmla="*/ 204 w 2262" name="T6"/>
                    <a:gd fmla="*/ 1170 h 1546" name="T7"/>
                    <a:gd fmla="*/ 216 w 2262" name="T8"/>
                    <a:gd fmla="*/ 1189 h 1546" name="T9"/>
                    <a:gd fmla="*/ 467 w 2262" name="T10"/>
                    <a:gd fmla="*/ 900 h 1546" name="T11"/>
                    <a:gd fmla="*/ 615 w 2262" name="T12"/>
                    <a:gd fmla="*/ 1156 h 1546" name="T13"/>
                    <a:gd fmla="*/ 792 w 2262" name="T14"/>
                    <a:gd fmla="*/ 881 h 1546" name="T15"/>
                    <a:gd fmla="*/ 1034 w 2262" name="T16"/>
                    <a:gd fmla="*/ 1546 h 1546" name="T17"/>
                    <a:gd fmla="*/ 1280 w 2262" name="T18"/>
                    <a:gd fmla="*/ 437 h 1546" name="T19"/>
                    <a:gd fmla="*/ 1364 w 2262" name="T20"/>
                    <a:gd fmla="*/ 1312 h 1546" name="T21"/>
                    <a:gd fmla="*/ 1738 w 2262" name="T22"/>
                    <a:gd fmla="*/ 847 h 1546" name="T23"/>
                    <a:gd fmla="*/ 1932 w 2262" name="T24"/>
                    <a:gd fmla="*/ 1082 h 1546" name="T25"/>
                    <a:gd fmla="*/ 2169 w 2262" name="T26"/>
                    <a:gd fmla="*/ 953 h 1546" name="T27"/>
                    <a:gd fmla="*/ 2171 w 2262" name="T28"/>
                    <a:gd fmla="*/ 947 h 1546" name="T29"/>
                    <a:gd fmla="*/ 2221 w 2262" name="T30"/>
                    <a:gd fmla="*/ 808 h 1546" name="T31"/>
                    <a:gd fmla="*/ 2244 w 2262" name="T32"/>
                    <a:gd fmla="*/ 717 h 1546" name="T33"/>
                    <a:gd fmla="*/ 2261 w 2262" name="T34"/>
                    <a:gd fmla="*/ 565 h 1546" name="T35"/>
                    <a:gd fmla="*/ 2213 w 2262" name="T36"/>
                    <a:gd fmla="*/ 331 h 1546" name="T37"/>
                    <a:gd fmla="*/ 2145 w 2262" name="T38"/>
                    <a:gd fmla="*/ 218 h 1546" name="T39"/>
                    <a:gd fmla="*/ 1980 w 2262" name="T40"/>
                    <a:gd fmla="*/ 75 h 1546" name="T41"/>
                    <a:gd fmla="*/ 1696 w 2262" name="T42"/>
                    <a:gd fmla="*/ 0 h 1546" name="T43"/>
                    <a:gd fmla="*/ 1618 w 2262" name="T44"/>
                    <a:gd fmla="*/ 6 h 1546" name="T45"/>
                    <a:gd fmla="*/ 1600 w 2262" name="T46"/>
                    <a:gd fmla="*/ 8 h 1546" name="T47"/>
                    <a:gd fmla="*/ 1477 w 2262" name="T48"/>
                    <a:gd fmla="*/ 44 h 1546" name="T49"/>
                    <a:gd fmla="*/ 1413 w 2262" name="T50"/>
                    <a:gd fmla="*/ 76 h 1546" name="T51"/>
                    <a:gd fmla="*/ 1237 w 2262" name="T52"/>
                    <a:gd fmla="*/ 235 h 1546" name="T53"/>
                    <a:gd fmla="*/ 1186 w 2262" name="T54"/>
                    <a:gd fmla="*/ 321 h 1546" name="T55"/>
                    <a:gd fmla="*/ 1131 w 2262" name="T56"/>
                    <a:gd fmla="*/ 565 h 1546" name="T57"/>
                    <a:gd fmla="*/ 1112 w 2262" name="T58"/>
                    <a:gd fmla="*/ 421 h 1546" name="T59"/>
                    <a:gd fmla="*/ 1092 w 2262" name="T60"/>
                    <a:gd fmla="*/ 358 h 1546" name="T61"/>
                    <a:gd fmla="*/ 1056 w 2262" name="T62"/>
                    <a:gd fmla="*/ 284 h 1546" name="T63"/>
                    <a:gd fmla="*/ 1033 w 2262" name="T64"/>
                    <a:gd fmla="*/ 246 h 1546" name="T65"/>
                    <a:gd fmla="*/ 1004 w 2262" name="T66"/>
                    <a:gd fmla="*/ 208 h 1546" name="T67"/>
                    <a:gd fmla="*/ 956 w 2262" name="T68"/>
                    <a:gd fmla="*/ 156 h 1546" name="T69"/>
                    <a:gd fmla="*/ 675 w 2262" name="T70"/>
                    <a:gd fmla="*/ 11 h 1546" name="T71"/>
                    <a:gd fmla="*/ 603 w 2262" name="T72"/>
                    <a:gd fmla="*/ 1 h 1546" name="T73"/>
                    <a:gd fmla="*/ 566 w 2262" name="T74"/>
                    <a:gd fmla="*/ 0 h 1546" name="T75"/>
                    <a:gd fmla="*/ 516 w 2262" name="T76"/>
                    <a:gd fmla="*/ 2 h 1546" name="T77"/>
                    <a:gd fmla="*/ 454 w 2262" name="T78"/>
                    <a:gd fmla="*/ 11 h 1546" name="T79"/>
                    <a:gd fmla="*/ 80 w 2262" name="T80"/>
                    <a:gd fmla="*/ 273 h 1546" name="T81"/>
                    <a:gd fmla="*/ 50 w 2262" name="T82"/>
                    <a:gd fmla="*/ 328 h 1546" name="T83"/>
                    <a:gd fmla="*/ 16 w 2262" name="T84"/>
                    <a:gd fmla="*/ 428 h 1546" name="T85"/>
                    <a:gd fmla="*/ 1 w 2262" name="T86"/>
                    <a:gd fmla="*/ 565 h 1546" name="T87"/>
                    <a:gd fmla="*/ 2 w 2262" name="T88"/>
                    <a:gd fmla="*/ 598 h 1546" name="T89"/>
                    <a:gd fmla="*/ 9 w 2262" name="T90"/>
                    <a:gd fmla="*/ 667 h 1546" name="T91"/>
                    <a:gd fmla="*/ 32 w 2262" name="T92"/>
                    <a:gd fmla="*/ 775 h 1546" name="T93"/>
                    <a:gd fmla="*/ 63 w 2262" name="T94"/>
                    <a:gd fmla="*/ 875 h 1546" name="T95"/>
                    <a:gd fmla="*/ 141 w 2262" name="T96"/>
                    <a:gd fmla="*/ 1055 h 1546" name="T97"/>
                    <a:gd fmla="*/ 171 w 2262" name="T98"/>
                    <a:gd fmla="*/ 1113 h 1546" name="T9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b="b" l="0" r="r" t="0"/>
                  <a:pathLst>
                    <a:path h="1546" w="2262">
                      <a:moveTo>
                        <a:pt x="171" y="1113"/>
                      </a:moveTo>
                      <a:cubicBezTo>
                        <a:pt x="174" y="1118"/>
                        <a:pt x="177" y="1123"/>
                        <a:pt x="180" y="1129"/>
                      </a:cubicBezTo>
                      <a:cubicBezTo>
                        <a:pt x="186" y="1138"/>
                        <a:pt x="191" y="1148"/>
                        <a:pt x="197" y="1158"/>
                      </a:cubicBezTo>
                      <a:cubicBezTo>
                        <a:pt x="199" y="1162"/>
                        <a:pt x="202" y="1166"/>
                        <a:pt x="204" y="1170"/>
                      </a:cubicBezTo>
                      <a:cubicBezTo>
                        <a:pt x="208" y="1176"/>
                        <a:pt x="212" y="1182"/>
                        <a:pt x="216" y="1189"/>
                      </a:cubicBezTo>
                      <a:cubicBezTo>
                        <a:pt x="467" y="900"/>
                        <a:pt x="467" y="900"/>
                        <a:pt x="467" y="900"/>
                      </a:cubicBezTo>
                      <a:cubicBezTo>
                        <a:pt x="615" y="1156"/>
                        <a:pt x="615" y="1156"/>
                        <a:pt x="615" y="1156"/>
                      </a:cubicBezTo>
                      <a:cubicBezTo>
                        <a:pt x="792" y="881"/>
                        <a:pt x="792" y="881"/>
                        <a:pt x="792" y="881"/>
                      </a:cubicBezTo>
                      <a:cubicBezTo>
                        <a:pt x="1034" y="1546"/>
                        <a:pt x="1034" y="1546"/>
                        <a:pt x="1034" y="1546"/>
                      </a:cubicBezTo>
                      <a:cubicBezTo>
                        <a:pt x="1280" y="437"/>
                        <a:pt x="1280" y="437"/>
                        <a:pt x="1280" y="437"/>
                      </a:cubicBezTo>
                      <a:cubicBezTo>
                        <a:pt x="1364" y="1312"/>
                        <a:pt x="1364" y="1312"/>
                        <a:pt x="1364" y="1312"/>
                      </a:cubicBezTo>
                      <a:cubicBezTo>
                        <a:pt x="1738" y="847"/>
                        <a:pt x="1738" y="847"/>
                        <a:pt x="1738" y="847"/>
                      </a:cubicBezTo>
                      <a:cubicBezTo>
                        <a:pt x="1932" y="1082"/>
                        <a:pt x="1932" y="1082"/>
                        <a:pt x="1932" y="1082"/>
                      </a:cubicBezTo>
                      <a:cubicBezTo>
                        <a:pt x="2169" y="953"/>
                        <a:pt x="2169" y="953"/>
                        <a:pt x="2169" y="953"/>
                      </a:cubicBezTo>
                      <a:cubicBezTo>
                        <a:pt x="2170" y="951"/>
                        <a:pt x="2171" y="949"/>
                        <a:pt x="2171" y="947"/>
                      </a:cubicBezTo>
                      <a:cubicBezTo>
                        <a:pt x="2191" y="900"/>
                        <a:pt x="2208" y="854"/>
                        <a:pt x="2221" y="808"/>
                      </a:cubicBezTo>
                      <a:cubicBezTo>
                        <a:pt x="2230" y="777"/>
                        <a:pt x="2238" y="747"/>
                        <a:pt x="2244" y="717"/>
                      </a:cubicBezTo>
                      <a:cubicBezTo>
                        <a:pt x="2255" y="665"/>
                        <a:pt x="2261" y="614"/>
                        <a:pt x="2261" y="565"/>
                      </a:cubicBezTo>
                      <a:cubicBezTo>
                        <a:pt x="2262" y="481"/>
                        <a:pt x="2245" y="402"/>
                        <a:pt x="2213" y="331"/>
                      </a:cubicBezTo>
                      <a:cubicBezTo>
                        <a:pt x="2195" y="290"/>
                        <a:pt x="2172" y="253"/>
                        <a:pt x="2145" y="218"/>
                      </a:cubicBezTo>
                      <a:cubicBezTo>
                        <a:pt x="2100" y="161"/>
                        <a:pt x="2044" y="112"/>
                        <a:pt x="1980" y="75"/>
                      </a:cubicBezTo>
                      <a:cubicBezTo>
                        <a:pt x="1897" y="27"/>
                        <a:pt x="1799" y="0"/>
                        <a:pt x="1696" y="0"/>
                      </a:cubicBezTo>
                      <a:cubicBezTo>
                        <a:pt x="1670" y="0"/>
                        <a:pt x="1644" y="2"/>
                        <a:pt x="1618" y="6"/>
                      </a:cubicBezTo>
                      <a:cubicBezTo>
                        <a:pt x="1612" y="6"/>
                        <a:pt x="1606" y="7"/>
                        <a:pt x="1600" y="8"/>
                      </a:cubicBezTo>
                      <a:cubicBezTo>
                        <a:pt x="1557" y="16"/>
                        <a:pt x="1516" y="28"/>
                        <a:pt x="1477" y="44"/>
                      </a:cubicBezTo>
                      <a:cubicBezTo>
                        <a:pt x="1455" y="54"/>
                        <a:pt x="1433" y="64"/>
                        <a:pt x="1413" y="76"/>
                      </a:cubicBezTo>
                      <a:cubicBezTo>
                        <a:pt x="1344" y="116"/>
                        <a:pt x="1284" y="171"/>
                        <a:pt x="1237" y="235"/>
                      </a:cubicBezTo>
                      <a:cubicBezTo>
                        <a:pt x="1218" y="262"/>
                        <a:pt x="1201" y="291"/>
                        <a:pt x="1186" y="321"/>
                      </a:cubicBezTo>
                      <a:cubicBezTo>
                        <a:pt x="1151" y="395"/>
                        <a:pt x="1131" y="478"/>
                        <a:pt x="1131" y="565"/>
                      </a:cubicBezTo>
                      <a:cubicBezTo>
                        <a:pt x="1131" y="515"/>
                        <a:pt x="1125" y="467"/>
                        <a:pt x="1112" y="421"/>
                      </a:cubicBezTo>
                      <a:cubicBezTo>
                        <a:pt x="1107" y="399"/>
                        <a:pt x="1100" y="378"/>
                        <a:pt x="1092" y="358"/>
                      </a:cubicBezTo>
                      <a:cubicBezTo>
                        <a:pt x="1082" y="332"/>
                        <a:pt x="1070" y="307"/>
                        <a:pt x="1056" y="284"/>
                      </a:cubicBezTo>
                      <a:cubicBezTo>
                        <a:pt x="1049" y="271"/>
                        <a:pt x="1041" y="259"/>
                        <a:pt x="1033" y="246"/>
                      </a:cubicBezTo>
                      <a:cubicBezTo>
                        <a:pt x="1024" y="233"/>
                        <a:pt x="1014" y="221"/>
                        <a:pt x="1004" y="208"/>
                      </a:cubicBezTo>
                      <a:cubicBezTo>
                        <a:pt x="989" y="190"/>
                        <a:pt x="973" y="173"/>
                        <a:pt x="956" y="156"/>
                      </a:cubicBezTo>
                      <a:cubicBezTo>
                        <a:pt x="879" y="83"/>
                        <a:pt x="783" y="32"/>
                        <a:pt x="675" y="11"/>
                      </a:cubicBezTo>
                      <a:cubicBezTo>
                        <a:pt x="651" y="6"/>
                        <a:pt x="628" y="3"/>
                        <a:pt x="603" y="1"/>
                      </a:cubicBezTo>
                      <a:cubicBezTo>
                        <a:pt x="591" y="1"/>
                        <a:pt x="578" y="0"/>
                        <a:pt x="566" y="0"/>
                      </a:cubicBezTo>
                      <a:cubicBezTo>
                        <a:pt x="549" y="0"/>
                        <a:pt x="533" y="1"/>
                        <a:pt x="516" y="2"/>
                      </a:cubicBezTo>
                      <a:cubicBezTo>
                        <a:pt x="495" y="4"/>
                        <a:pt x="475" y="7"/>
                        <a:pt x="454" y="11"/>
                      </a:cubicBezTo>
                      <a:cubicBezTo>
                        <a:pt x="296" y="42"/>
                        <a:pt x="160" y="139"/>
                        <a:pt x="80" y="273"/>
                      </a:cubicBezTo>
                      <a:cubicBezTo>
                        <a:pt x="69" y="291"/>
                        <a:pt x="59" y="309"/>
                        <a:pt x="50" y="328"/>
                      </a:cubicBezTo>
                      <a:cubicBezTo>
                        <a:pt x="36" y="360"/>
                        <a:pt x="25" y="394"/>
                        <a:pt x="16" y="428"/>
                      </a:cubicBezTo>
                      <a:cubicBezTo>
                        <a:pt x="6" y="472"/>
                        <a:pt x="0" y="518"/>
                        <a:pt x="1" y="565"/>
                      </a:cubicBezTo>
                      <a:cubicBezTo>
                        <a:pt x="1" y="576"/>
                        <a:pt x="1" y="587"/>
                        <a:pt x="2" y="598"/>
                      </a:cubicBezTo>
                      <a:cubicBezTo>
                        <a:pt x="3" y="621"/>
                        <a:pt x="6" y="643"/>
                        <a:pt x="9" y="667"/>
                      </a:cubicBezTo>
                      <a:cubicBezTo>
                        <a:pt x="14" y="702"/>
                        <a:pt x="22" y="738"/>
                        <a:pt x="32" y="775"/>
                      </a:cubicBezTo>
                      <a:cubicBezTo>
                        <a:pt x="40" y="808"/>
                        <a:pt x="51" y="842"/>
                        <a:pt x="63" y="875"/>
                      </a:cubicBezTo>
                      <a:cubicBezTo>
                        <a:pt x="84" y="935"/>
                        <a:pt x="110" y="995"/>
                        <a:pt x="141" y="1055"/>
                      </a:cubicBezTo>
                      <a:cubicBezTo>
                        <a:pt x="151" y="1074"/>
                        <a:pt x="161" y="1094"/>
                        <a:pt x="171" y="1113"/>
                      </a:cubicBezTo>
                      <a:close/>
                    </a:path>
                  </a:pathLst>
                </a:custGeom>
                <a:solidFill>
                  <a:srgbClr val="C00000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"/>
                <p:cNvSpPr/>
                <p:nvPr/>
              </p:nvSpPr>
              <p:spPr bwMode="auto">
                <a:xfrm>
                  <a:off x="536" y="2586"/>
                  <a:ext cx="2389" cy="1311"/>
                </a:xfrm>
                <a:custGeom>
                  <a:gdLst>
                    <a:gd fmla="*/ 1657 w 1859" name="T0"/>
                    <a:gd fmla="*/ 269 h 1020" name="T1"/>
                    <a:gd fmla="*/ 1482 w 1859" name="T2"/>
                    <a:gd fmla="*/ 57 h 1020" name="T3"/>
                    <a:gd fmla="*/ 1051 w 1859" name="T4"/>
                    <a:gd fmla="*/ 593 h 1020" name="T5"/>
                    <a:gd fmla="*/ 994 w 1859" name="T6"/>
                    <a:gd fmla="*/ 0 h 1020" name="T7"/>
                    <a:gd fmla="*/ 794 w 1859" name="T8"/>
                    <a:gd fmla="*/ 902 h 1020" name="T9"/>
                    <a:gd fmla="*/ 517 w 1859" name="T10"/>
                    <a:gd fmla="*/ 139 h 1020" name="T11"/>
                    <a:gd fmla="*/ 354 w 1859" name="T12"/>
                    <a:gd fmla="*/ 390 h 1020" name="T13"/>
                    <a:gd fmla="*/ 198 w 1859" name="T14"/>
                    <a:gd fmla="*/ 120 h 1020" name="T15"/>
                    <a:gd fmla="*/ 0 w 1859" name="T16"/>
                    <a:gd fmla="*/ 347 h 1020" name="T17"/>
                    <a:gd fmla="*/ 232 w 1859" name="T18"/>
                    <a:gd fmla="*/ 642 h 1020" name="T19"/>
                    <a:gd fmla="*/ 546 w 1859" name="T20"/>
                    <a:gd fmla="*/ 906 h 1020" name="T21"/>
                    <a:gd fmla="*/ 661 w 1859" name="T22"/>
                    <a:gd fmla="*/ 968 h 1020" name="T23"/>
                    <a:gd fmla="*/ 726 w 1859" name="T24"/>
                    <a:gd fmla="*/ 994 h 1020" name="T25"/>
                    <a:gd fmla="*/ 874 w 1859" name="T26"/>
                    <a:gd fmla="*/ 1020 h 1020" name="T27"/>
                    <a:gd fmla="*/ 1066 w 1859" name="T28"/>
                    <a:gd fmla="*/ 977 h 1020" name="T29"/>
                    <a:gd fmla="*/ 1144 w 1859" name="T30"/>
                    <a:gd fmla="*/ 940 h 1020" name="T31"/>
                    <a:gd fmla="*/ 1202 w 1859" name="T32"/>
                    <a:gd fmla="*/ 906 h 1020" name="T33"/>
                    <a:gd fmla="*/ 1723 w 1859" name="T34"/>
                    <a:gd fmla="*/ 385 h 1020" name="T35"/>
                    <a:gd fmla="*/ 1764 w 1859" name="T36"/>
                    <a:gd fmla="*/ 325 h 1020" name="T37"/>
                    <a:gd fmla="*/ 1813 w 1859" name="T38"/>
                    <a:gd fmla="*/ 243 h 1020" name="T39"/>
                    <a:gd fmla="*/ 1859 w 1859" name="T40"/>
                    <a:gd fmla="*/ 159 h 1020" name="T41"/>
                    <a:gd fmla="*/ 1657 w 1859" name="T42"/>
                    <a:gd fmla="*/ 269 h 1020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1020" w="1859">
                      <a:moveTo>
                        <a:pt x="1657" y="269"/>
                      </a:moveTo>
                      <a:cubicBezTo>
                        <a:pt x="1482" y="57"/>
                        <a:pt x="1482" y="57"/>
                        <a:pt x="1482" y="57"/>
                      </a:cubicBezTo>
                      <a:cubicBezTo>
                        <a:pt x="1051" y="593"/>
                        <a:pt x="1051" y="593"/>
                        <a:pt x="1051" y="593"/>
                      </a:cubicBezTo>
                      <a:cubicBezTo>
                        <a:pt x="994" y="0"/>
                        <a:pt x="994" y="0"/>
                        <a:pt x="994" y="0"/>
                      </a:cubicBezTo>
                      <a:cubicBezTo>
                        <a:pt x="794" y="902"/>
                        <a:pt x="794" y="902"/>
                        <a:pt x="794" y="902"/>
                      </a:cubicBezTo>
                      <a:cubicBezTo>
                        <a:pt x="517" y="139"/>
                        <a:pt x="517" y="139"/>
                        <a:pt x="517" y="139"/>
                      </a:cubicBezTo>
                      <a:cubicBezTo>
                        <a:pt x="354" y="390"/>
                        <a:pt x="354" y="390"/>
                        <a:pt x="354" y="390"/>
                      </a:cubicBezTo>
                      <a:cubicBezTo>
                        <a:pt x="198" y="120"/>
                        <a:pt x="198" y="120"/>
                        <a:pt x="198" y="120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69" y="452"/>
                        <a:pt x="148" y="552"/>
                        <a:pt x="232" y="642"/>
                      </a:cubicBezTo>
                      <a:cubicBezTo>
                        <a:pt x="332" y="748"/>
                        <a:pt x="440" y="840"/>
                        <a:pt x="546" y="906"/>
                      </a:cubicBezTo>
                      <a:cubicBezTo>
                        <a:pt x="585" y="931"/>
                        <a:pt x="623" y="951"/>
                        <a:pt x="661" y="968"/>
                      </a:cubicBezTo>
                      <a:cubicBezTo>
                        <a:pt x="683" y="978"/>
                        <a:pt x="704" y="986"/>
                        <a:pt x="726" y="994"/>
                      </a:cubicBezTo>
                      <a:cubicBezTo>
                        <a:pt x="777" y="1011"/>
                        <a:pt x="827" y="1020"/>
                        <a:pt x="874" y="1020"/>
                      </a:cubicBezTo>
                      <a:cubicBezTo>
                        <a:pt x="934" y="1020"/>
                        <a:pt x="999" y="1005"/>
                        <a:pt x="1066" y="977"/>
                      </a:cubicBezTo>
                      <a:cubicBezTo>
                        <a:pt x="1092" y="967"/>
                        <a:pt x="1118" y="954"/>
                        <a:pt x="1144" y="940"/>
                      </a:cubicBezTo>
                      <a:cubicBezTo>
                        <a:pt x="1163" y="930"/>
                        <a:pt x="1182" y="918"/>
                        <a:pt x="1202" y="906"/>
                      </a:cubicBezTo>
                      <a:cubicBezTo>
                        <a:pt x="1386" y="791"/>
                        <a:pt x="1575" y="599"/>
                        <a:pt x="1723" y="385"/>
                      </a:cubicBezTo>
                      <a:cubicBezTo>
                        <a:pt x="1737" y="365"/>
                        <a:pt x="1751" y="345"/>
                        <a:pt x="1764" y="325"/>
                      </a:cubicBezTo>
                      <a:cubicBezTo>
                        <a:pt x="1781" y="298"/>
                        <a:pt x="1797" y="271"/>
                        <a:pt x="1813" y="243"/>
                      </a:cubicBezTo>
                      <a:cubicBezTo>
                        <a:pt x="1829" y="215"/>
                        <a:pt x="1845" y="187"/>
                        <a:pt x="1859" y="159"/>
                      </a:cubicBezTo>
                      <a:lnTo>
                        <a:pt x="1657" y="269"/>
                      </a:lnTo>
                      <a:close/>
                    </a:path>
                  </a:pathLst>
                </a:custGeom>
                <a:solidFill>
                  <a:srgbClr val="C00000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9" name="Group 56"/>
              <p:cNvGrpSpPr>
                <a:grpSpLocks noChangeAspect="1"/>
              </p:cNvGrpSpPr>
              <p:nvPr/>
            </p:nvGrpSpPr>
            <p:grpSpPr>
              <a:xfrm>
                <a:off x="1750070" y="2754143"/>
                <a:ext cx="2360061" cy="2410800"/>
                <a:chOff x="220" y="1544"/>
                <a:chExt cx="1535" cy="1568"/>
              </a:xfrm>
            </p:grpSpPr>
            <p:sp>
              <p:nvSpPr>
                <p:cNvPr id="200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" y="2049"/>
                  <a:ext cx="1492" cy="1008"/>
                </a:xfrm>
                <a:prstGeom prst="rect">
                  <a:avLst/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Rectangle 58"/>
                <p:cNvSpPr>
                  <a:spLocks noChangeArrowheads="1"/>
                </p:cNvSpPr>
                <p:nvPr/>
              </p:nvSpPr>
              <p:spPr bwMode="auto">
                <a:xfrm>
                  <a:off x="580" y="1769"/>
                  <a:ext cx="814" cy="1288"/>
                </a:xfrm>
                <a:prstGeom prst="rect">
                  <a:avLst/>
                </a:prstGeom>
                <a:solidFill>
                  <a:srgbClr val="1FADB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" y="3057"/>
                  <a:ext cx="1535" cy="55"/>
                </a:xfrm>
                <a:prstGeom prst="rect">
                  <a:avLst/>
                </a:prstGeom>
                <a:solidFill>
                  <a:srgbClr val="96979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Rectangle 60"/>
                <p:cNvSpPr>
                  <a:spLocks noChangeArrowheads="1"/>
                </p:cNvSpPr>
                <p:nvPr/>
              </p:nvSpPr>
              <p:spPr bwMode="auto">
                <a:xfrm>
                  <a:off x="856" y="2780"/>
                  <a:ext cx="263" cy="2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" name="Freeform 61"/>
                <p:cNvSpPr/>
                <p:nvPr/>
              </p:nvSpPr>
              <p:spPr bwMode="auto">
                <a:xfrm>
                  <a:off x="872" y="2799"/>
                  <a:ext cx="228" cy="258"/>
                </a:xfrm>
                <a:custGeom>
                  <a:gdLst>
                    <a:gd fmla="*/ 0 w 96" name="T0"/>
                    <a:gd fmla="*/ 0 h 109" name="T1"/>
                    <a:gd fmla="*/ 0 w 96" name="T2"/>
                    <a:gd fmla="*/ 109 h 109" name="T3"/>
                    <a:gd fmla="*/ 96 w 96" name="T4"/>
                    <a:gd fmla="*/ 109 h 109" name="T5"/>
                    <a:gd fmla="*/ 96 w 96" name="T6"/>
                    <a:gd fmla="*/ 0 h 109" name="T7"/>
                    <a:gd fmla="*/ 0 w 96" name="T8"/>
                    <a:gd fmla="*/ 0 h 10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9" w="96">
                      <a:moveTo>
                        <a:pt x="0" y="0"/>
                      </a:moveTo>
                      <a:cubicBezTo>
                        <a:pt x="0" y="15"/>
                        <a:pt x="0" y="94"/>
                        <a:pt x="0" y="109"/>
                      </a:cubicBezTo>
                      <a:cubicBezTo>
                        <a:pt x="20" y="109"/>
                        <a:pt x="77" y="109"/>
                        <a:pt x="96" y="109"/>
                      </a:cubicBezTo>
                      <a:cubicBezTo>
                        <a:pt x="96" y="94"/>
                        <a:pt x="96" y="15"/>
                        <a:pt x="96" y="0"/>
                      </a:cubicBezTo>
                      <a:cubicBezTo>
                        <a:pt x="77" y="0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508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Rectangle 62"/>
                <p:cNvSpPr>
                  <a:spLocks noChangeArrowheads="1"/>
                </p:cNvSpPr>
                <p:nvPr/>
              </p:nvSpPr>
              <p:spPr bwMode="auto">
                <a:xfrm>
                  <a:off x="841" y="3057"/>
                  <a:ext cx="292" cy="26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Rectangle 63"/>
                <p:cNvSpPr>
                  <a:spLocks noChangeArrowheads="1"/>
                </p:cNvSpPr>
                <p:nvPr/>
              </p:nvSpPr>
              <p:spPr bwMode="auto">
                <a:xfrm>
                  <a:off x="818" y="3083"/>
                  <a:ext cx="339" cy="29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Rectangle 64"/>
                <p:cNvSpPr>
                  <a:spLocks noChangeArrowheads="1"/>
                </p:cNvSpPr>
                <p:nvPr/>
              </p:nvSpPr>
              <p:spPr bwMode="auto">
                <a:xfrm>
                  <a:off x="1000" y="2913"/>
                  <a:ext cx="7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" name="Rectangle 65"/>
                <p:cNvSpPr>
                  <a:spLocks noChangeArrowheads="1"/>
                </p:cNvSpPr>
                <p:nvPr/>
              </p:nvSpPr>
              <p:spPr bwMode="auto">
                <a:xfrm>
                  <a:off x="965" y="2913"/>
                  <a:ext cx="9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4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67"/>
                <p:cNvSpPr>
                  <a:spLocks noEditPoints="1"/>
                </p:cNvSpPr>
                <p:nvPr/>
              </p:nvSpPr>
              <p:spPr bwMode="auto">
                <a:xfrm>
                  <a:off x="1169" y="2184"/>
                  <a:ext cx="149" cy="147"/>
                </a:xfrm>
                <a:custGeom>
                  <a:gdLst>
                    <a:gd fmla="*/ 0 w 149" name="T0"/>
                    <a:gd fmla="*/ 67 h 147" name="T1"/>
                    <a:gd fmla="*/ 66 w 149" name="T2"/>
                    <a:gd fmla="*/ 67 h 147" name="T3"/>
                    <a:gd fmla="*/ 66 w 149" name="T4"/>
                    <a:gd fmla="*/ 0 h 147" name="T5"/>
                    <a:gd fmla="*/ 0 w 149" name="T6"/>
                    <a:gd fmla="*/ 0 h 147" name="T7"/>
                    <a:gd fmla="*/ 0 w 149" name="T8"/>
                    <a:gd fmla="*/ 67 h 147" name="T9"/>
                    <a:gd fmla="*/ 83 w 149" name="T10"/>
                    <a:gd fmla="*/ 0 h 147" name="T11"/>
                    <a:gd fmla="*/ 83 w 149" name="T12"/>
                    <a:gd fmla="*/ 67 h 147" name="T13"/>
                    <a:gd fmla="*/ 149 w 149" name="T14"/>
                    <a:gd fmla="*/ 67 h 147" name="T15"/>
                    <a:gd fmla="*/ 149 w 149" name="T16"/>
                    <a:gd fmla="*/ 0 h 147" name="T17"/>
                    <a:gd fmla="*/ 83 w 149" name="T18"/>
                    <a:gd fmla="*/ 0 h 147" name="T19"/>
                    <a:gd fmla="*/ 0 w 149" name="T20"/>
                    <a:gd fmla="*/ 147 h 147" name="T21"/>
                    <a:gd fmla="*/ 66 w 149" name="T22"/>
                    <a:gd fmla="*/ 147 h 147" name="T23"/>
                    <a:gd fmla="*/ 66 w 149" name="T24"/>
                    <a:gd fmla="*/ 81 h 147" name="T25"/>
                    <a:gd fmla="*/ 0 w 149" name="T26"/>
                    <a:gd fmla="*/ 81 h 147" name="T27"/>
                    <a:gd fmla="*/ 0 w 149" name="T28"/>
                    <a:gd fmla="*/ 147 h 147" name="T29"/>
                    <a:gd fmla="*/ 83 w 149" name="T30"/>
                    <a:gd fmla="*/ 147 h 147" name="T31"/>
                    <a:gd fmla="*/ 149 w 149" name="T32"/>
                    <a:gd fmla="*/ 147 h 147" name="T33"/>
                    <a:gd fmla="*/ 149 w 149" name="T34"/>
                    <a:gd fmla="*/ 81 h 147" name="T35"/>
                    <a:gd fmla="*/ 83 w 149" name="T36"/>
                    <a:gd fmla="*/ 81 h 147" name="T37"/>
                    <a:gd fmla="*/ 83 w 149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9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Rectangle 68"/>
                <p:cNvSpPr>
                  <a:spLocks noChangeArrowheads="1"/>
                </p:cNvSpPr>
                <p:nvPr/>
              </p:nvSpPr>
              <p:spPr bwMode="auto">
                <a:xfrm>
                  <a:off x="896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" name="Freeform 69"/>
                <p:cNvSpPr>
                  <a:spLocks noEditPoints="1"/>
                </p:cNvSpPr>
                <p:nvPr/>
              </p:nvSpPr>
              <p:spPr bwMode="auto">
                <a:xfrm>
                  <a:off x="910" y="2184"/>
                  <a:ext cx="150" cy="147"/>
                </a:xfrm>
                <a:custGeom>
                  <a:gdLst>
                    <a:gd fmla="*/ 0 w 150" name="T0"/>
                    <a:gd fmla="*/ 67 h 147" name="T1"/>
                    <a:gd fmla="*/ 67 w 150" name="T2"/>
                    <a:gd fmla="*/ 67 h 147" name="T3"/>
                    <a:gd fmla="*/ 67 w 150" name="T4"/>
                    <a:gd fmla="*/ 0 h 147" name="T5"/>
                    <a:gd fmla="*/ 0 w 150" name="T6"/>
                    <a:gd fmla="*/ 0 h 147" name="T7"/>
                    <a:gd fmla="*/ 0 w 150" name="T8"/>
                    <a:gd fmla="*/ 67 h 147" name="T9"/>
                    <a:gd fmla="*/ 83 w 150" name="T10"/>
                    <a:gd fmla="*/ 0 h 147" name="T11"/>
                    <a:gd fmla="*/ 83 w 150" name="T12"/>
                    <a:gd fmla="*/ 67 h 147" name="T13"/>
                    <a:gd fmla="*/ 150 w 150" name="T14"/>
                    <a:gd fmla="*/ 67 h 147" name="T15"/>
                    <a:gd fmla="*/ 150 w 150" name="T16"/>
                    <a:gd fmla="*/ 0 h 147" name="T17"/>
                    <a:gd fmla="*/ 83 w 150" name="T18"/>
                    <a:gd fmla="*/ 0 h 147" name="T19"/>
                    <a:gd fmla="*/ 0 w 150" name="T20"/>
                    <a:gd fmla="*/ 147 h 147" name="T21"/>
                    <a:gd fmla="*/ 67 w 150" name="T22"/>
                    <a:gd fmla="*/ 147 h 147" name="T23"/>
                    <a:gd fmla="*/ 67 w 150" name="T24"/>
                    <a:gd fmla="*/ 81 h 147" name="T25"/>
                    <a:gd fmla="*/ 0 w 150" name="T26"/>
                    <a:gd fmla="*/ 81 h 147" name="T27"/>
                    <a:gd fmla="*/ 0 w 150" name="T28"/>
                    <a:gd fmla="*/ 147 h 147" name="T29"/>
                    <a:gd fmla="*/ 83 w 150" name="T30"/>
                    <a:gd fmla="*/ 147 h 147" name="T31"/>
                    <a:gd fmla="*/ 150 w 150" name="T32"/>
                    <a:gd fmla="*/ 147 h 147" name="T33"/>
                    <a:gd fmla="*/ 150 w 150" name="T34"/>
                    <a:gd fmla="*/ 81 h 147" name="T35"/>
                    <a:gd fmla="*/ 83 w 150" name="T36"/>
                    <a:gd fmla="*/ 81 h 147" name="T37"/>
                    <a:gd fmla="*/ 83 w 150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" name="Rectangle 70"/>
                <p:cNvSpPr>
                  <a:spLocks noChangeArrowheads="1"/>
                </p:cNvSpPr>
                <p:nvPr/>
              </p:nvSpPr>
              <p:spPr bwMode="auto">
                <a:xfrm>
                  <a:off x="637" y="2170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" name="Freeform 71"/>
                <p:cNvSpPr>
                  <a:spLocks noEditPoints="1"/>
                </p:cNvSpPr>
                <p:nvPr/>
              </p:nvSpPr>
              <p:spPr bwMode="auto">
                <a:xfrm>
                  <a:off x="652" y="2184"/>
                  <a:ext cx="147" cy="147"/>
                </a:xfrm>
                <a:custGeom>
                  <a:gdLst>
                    <a:gd fmla="*/ 0 w 147" name="T0"/>
                    <a:gd fmla="*/ 147 h 147" name="T1"/>
                    <a:gd fmla="*/ 64 w 147" name="T2"/>
                    <a:gd fmla="*/ 147 h 147" name="T3"/>
                    <a:gd fmla="*/ 64 w 147" name="T4"/>
                    <a:gd fmla="*/ 81 h 147" name="T5"/>
                    <a:gd fmla="*/ 0 w 147" name="T6"/>
                    <a:gd fmla="*/ 81 h 147" name="T7"/>
                    <a:gd fmla="*/ 0 w 147" name="T8"/>
                    <a:gd fmla="*/ 147 h 147" name="T9"/>
                    <a:gd fmla="*/ 80 w 147" name="T10"/>
                    <a:gd fmla="*/ 0 h 147" name="T11"/>
                    <a:gd fmla="*/ 80 w 147" name="T12"/>
                    <a:gd fmla="*/ 67 h 147" name="T13"/>
                    <a:gd fmla="*/ 147 w 147" name="T14"/>
                    <a:gd fmla="*/ 67 h 147" name="T15"/>
                    <a:gd fmla="*/ 147 w 147" name="T16"/>
                    <a:gd fmla="*/ 0 h 147" name="T17"/>
                    <a:gd fmla="*/ 80 w 147" name="T18"/>
                    <a:gd fmla="*/ 0 h 147" name="T19"/>
                    <a:gd fmla="*/ 0 w 147" name="T20"/>
                    <a:gd fmla="*/ 67 h 147" name="T21"/>
                    <a:gd fmla="*/ 64 w 147" name="T22"/>
                    <a:gd fmla="*/ 67 h 147" name="T23"/>
                    <a:gd fmla="*/ 64 w 147" name="T24"/>
                    <a:gd fmla="*/ 0 h 147" name="T25"/>
                    <a:gd fmla="*/ 0 w 147" name="T26"/>
                    <a:gd fmla="*/ 0 h 147" name="T27"/>
                    <a:gd fmla="*/ 0 w 147" name="T28"/>
                    <a:gd fmla="*/ 67 h 147" name="T29"/>
                    <a:gd fmla="*/ 80 w 147" name="T30"/>
                    <a:gd fmla="*/ 147 h 147" name="T31"/>
                    <a:gd fmla="*/ 147 w 147" name="T32"/>
                    <a:gd fmla="*/ 147 h 147" name="T33"/>
                    <a:gd fmla="*/ 147 w 147" name="T34"/>
                    <a:gd fmla="*/ 81 h 147" name="T35"/>
                    <a:gd fmla="*/ 80 w 147" name="T36"/>
                    <a:gd fmla="*/ 81 h 147" name="T37"/>
                    <a:gd fmla="*/ 80 w 147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7"/>
                      </a:lnTo>
                      <a:lnTo>
                        <a:pt x="147" y="67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7"/>
                      </a:moveTo>
                      <a:lnTo>
                        <a:pt x="64" y="67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" name="Rectangle 72"/>
                <p:cNvSpPr>
                  <a:spLocks noChangeArrowheads="1"/>
                </p:cNvSpPr>
                <p:nvPr/>
              </p:nvSpPr>
              <p:spPr bwMode="auto">
                <a:xfrm>
                  <a:off x="580" y="2395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" name="Rectangle 73"/>
                <p:cNvSpPr>
                  <a:spLocks noChangeArrowheads="1"/>
                </p:cNvSpPr>
                <p:nvPr/>
              </p:nvSpPr>
              <p:spPr bwMode="auto">
                <a:xfrm>
                  <a:off x="580" y="2388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Rectangle 74"/>
                <p:cNvSpPr>
                  <a:spLocks noChangeArrowheads="1"/>
                </p:cNvSpPr>
                <p:nvPr/>
              </p:nvSpPr>
              <p:spPr bwMode="auto">
                <a:xfrm>
                  <a:off x="1154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75"/>
                <p:cNvSpPr>
                  <a:spLocks noEditPoints="1"/>
                </p:cNvSpPr>
                <p:nvPr/>
              </p:nvSpPr>
              <p:spPr bwMode="auto">
                <a:xfrm>
                  <a:off x="1169" y="1862"/>
                  <a:ext cx="149" cy="147"/>
                </a:xfrm>
                <a:custGeom>
                  <a:gdLst>
                    <a:gd fmla="*/ 0 w 149" name="T0"/>
                    <a:gd fmla="*/ 66 h 147" name="T1"/>
                    <a:gd fmla="*/ 66 w 149" name="T2"/>
                    <a:gd fmla="*/ 66 h 147" name="T3"/>
                    <a:gd fmla="*/ 66 w 149" name="T4"/>
                    <a:gd fmla="*/ 0 h 147" name="T5"/>
                    <a:gd fmla="*/ 0 w 149" name="T6"/>
                    <a:gd fmla="*/ 0 h 147" name="T7"/>
                    <a:gd fmla="*/ 0 w 149" name="T8"/>
                    <a:gd fmla="*/ 66 h 147" name="T9"/>
                    <a:gd fmla="*/ 83 w 149" name="T10"/>
                    <a:gd fmla="*/ 0 h 147" name="T11"/>
                    <a:gd fmla="*/ 83 w 149" name="T12"/>
                    <a:gd fmla="*/ 66 h 147" name="T13"/>
                    <a:gd fmla="*/ 149 w 149" name="T14"/>
                    <a:gd fmla="*/ 66 h 147" name="T15"/>
                    <a:gd fmla="*/ 149 w 149" name="T16"/>
                    <a:gd fmla="*/ 0 h 147" name="T17"/>
                    <a:gd fmla="*/ 83 w 149" name="T18"/>
                    <a:gd fmla="*/ 0 h 147" name="T19"/>
                    <a:gd fmla="*/ 0 w 149" name="T20"/>
                    <a:gd fmla="*/ 147 h 147" name="T21"/>
                    <a:gd fmla="*/ 66 w 149" name="T22"/>
                    <a:gd fmla="*/ 147 h 147" name="T23"/>
                    <a:gd fmla="*/ 66 w 149" name="T24"/>
                    <a:gd fmla="*/ 83 h 147" name="T25"/>
                    <a:gd fmla="*/ 0 w 149" name="T26"/>
                    <a:gd fmla="*/ 83 h 147" name="T27"/>
                    <a:gd fmla="*/ 0 w 149" name="T28"/>
                    <a:gd fmla="*/ 147 h 147" name="T29"/>
                    <a:gd fmla="*/ 83 w 149" name="T30"/>
                    <a:gd fmla="*/ 147 h 147" name="T31"/>
                    <a:gd fmla="*/ 149 w 149" name="T32"/>
                    <a:gd fmla="*/ 147 h 147" name="T33"/>
                    <a:gd fmla="*/ 149 w 149" name="T34"/>
                    <a:gd fmla="*/ 83 h 147" name="T35"/>
                    <a:gd fmla="*/ 83 w 149" name="T36"/>
                    <a:gd fmla="*/ 83 h 147" name="T37"/>
                    <a:gd fmla="*/ 83 w 149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Rectangle 76"/>
                <p:cNvSpPr>
                  <a:spLocks noChangeArrowheads="1"/>
                </p:cNvSpPr>
                <p:nvPr/>
              </p:nvSpPr>
              <p:spPr bwMode="auto">
                <a:xfrm>
                  <a:off x="896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" name="Freeform 77"/>
                <p:cNvSpPr>
                  <a:spLocks noEditPoints="1"/>
                </p:cNvSpPr>
                <p:nvPr/>
              </p:nvSpPr>
              <p:spPr bwMode="auto">
                <a:xfrm>
                  <a:off x="910" y="1862"/>
                  <a:ext cx="150" cy="147"/>
                </a:xfrm>
                <a:custGeom>
                  <a:gdLst>
                    <a:gd fmla="*/ 0 w 150" name="T0"/>
                    <a:gd fmla="*/ 66 h 147" name="T1"/>
                    <a:gd fmla="*/ 67 w 150" name="T2"/>
                    <a:gd fmla="*/ 66 h 147" name="T3"/>
                    <a:gd fmla="*/ 67 w 150" name="T4"/>
                    <a:gd fmla="*/ 0 h 147" name="T5"/>
                    <a:gd fmla="*/ 0 w 150" name="T6"/>
                    <a:gd fmla="*/ 0 h 147" name="T7"/>
                    <a:gd fmla="*/ 0 w 150" name="T8"/>
                    <a:gd fmla="*/ 66 h 147" name="T9"/>
                    <a:gd fmla="*/ 83 w 150" name="T10"/>
                    <a:gd fmla="*/ 0 h 147" name="T11"/>
                    <a:gd fmla="*/ 83 w 150" name="T12"/>
                    <a:gd fmla="*/ 66 h 147" name="T13"/>
                    <a:gd fmla="*/ 150 w 150" name="T14"/>
                    <a:gd fmla="*/ 66 h 147" name="T15"/>
                    <a:gd fmla="*/ 150 w 150" name="T16"/>
                    <a:gd fmla="*/ 0 h 147" name="T17"/>
                    <a:gd fmla="*/ 83 w 150" name="T18"/>
                    <a:gd fmla="*/ 0 h 147" name="T19"/>
                    <a:gd fmla="*/ 0 w 150" name="T20"/>
                    <a:gd fmla="*/ 147 h 147" name="T21"/>
                    <a:gd fmla="*/ 67 w 150" name="T22"/>
                    <a:gd fmla="*/ 147 h 147" name="T23"/>
                    <a:gd fmla="*/ 67 w 150" name="T24"/>
                    <a:gd fmla="*/ 83 h 147" name="T25"/>
                    <a:gd fmla="*/ 0 w 150" name="T26"/>
                    <a:gd fmla="*/ 83 h 147" name="T27"/>
                    <a:gd fmla="*/ 0 w 150" name="T28"/>
                    <a:gd fmla="*/ 147 h 147" name="T29"/>
                    <a:gd fmla="*/ 83 w 150" name="T30"/>
                    <a:gd fmla="*/ 147 h 147" name="T31"/>
                    <a:gd fmla="*/ 150 w 150" name="T32"/>
                    <a:gd fmla="*/ 147 h 147" name="T33"/>
                    <a:gd fmla="*/ 150 w 150" name="T34"/>
                    <a:gd fmla="*/ 83 h 147" name="T35"/>
                    <a:gd fmla="*/ 83 w 150" name="T36"/>
                    <a:gd fmla="*/ 83 h 147" name="T37"/>
                    <a:gd fmla="*/ 83 w 150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50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Rectangle 78"/>
                <p:cNvSpPr>
                  <a:spLocks noChangeArrowheads="1"/>
                </p:cNvSpPr>
                <p:nvPr/>
              </p:nvSpPr>
              <p:spPr bwMode="auto">
                <a:xfrm>
                  <a:off x="637" y="1847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79"/>
                <p:cNvSpPr>
                  <a:spLocks noEditPoints="1"/>
                </p:cNvSpPr>
                <p:nvPr/>
              </p:nvSpPr>
              <p:spPr bwMode="auto">
                <a:xfrm>
                  <a:off x="652" y="1862"/>
                  <a:ext cx="147" cy="147"/>
                </a:xfrm>
                <a:custGeom>
                  <a:gdLst>
                    <a:gd fmla="*/ 0 w 147" name="T0"/>
                    <a:gd fmla="*/ 147 h 147" name="T1"/>
                    <a:gd fmla="*/ 64 w 147" name="T2"/>
                    <a:gd fmla="*/ 147 h 147" name="T3"/>
                    <a:gd fmla="*/ 64 w 147" name="T4"/>
                    <a:gd fmla="*/ 83 h 147" name="T5"/>
                    <a:gd fmla="*/ 0 w 147" name="T6"/>
                    <a:gd fmla="*/ 83 h 147" name="T7"/>
                    <a:gd fmla="*/ 0 w 147" name="T8"/>
                    <a:gd fmla="*/ 147 h 147" name="T9"/>
                    <a:gd fmla="*/ 80 w 147" name="T10"/>
                    <a:gd fmla="*/ 0 h 147" name="T11"/>
                    <a:gd fmla="*/ 80 w 147" name="T12"/>
                    <a:gd fmla="*/ 66 h 147" name="T13"/>
                    <a:gd fmla="*/ 147 w 147" name="T14"/>
                    <a:gd fmla="*/ 66 h 147" name="T15"/>
                    <a:gd fmla="*/ 147 w 147" name="T16"/>
                    <a:gd fmla="*/ 0 h 147" name="T17"/>
                    <a:gd fmla="*/ 80 w 147" name="T18"/>
                    <a:gd fmla="*/ 0 h 147" name="T19"/>
                    <a:gd fmla="*/ 0 w 147" name="T20"/>
                    <a:gd fmla="*/ 66 h 147" name="T21"/>
                    <a:gd fmla="*/ 64 w 147" name="T22"/>
                    <a:gd fmla="*/ 66 h 147" name="T23"/>
                    <a:gd fmla="*/ 64 w 147" name="T24"/>
                    <a:gd fmla="*/ 0 h 147" name="T25"/>
                    <a:gd fmla="*/ 0 w 147" name="T26"/>
                    <a:gd fmla="*/ 0 h 147" name="T27"/>
                    <a:gd fmla="*/ 0 w 147" name="T28"/>
                    <a:gd fmla="*/ 66 h 147" name="T29"/>
                    <a:gd fmla="*/ 80 w 147" name="T30"/>
                    <a:gd fmla="*/ 147 h 147" name="T31"/>
                    <a:gd fmla="*/ 147 w 147" name="T32"/>
                    <a:gd fmla="*/ 147 h 147" name="T33"/>
                    <a:gd fmla="*/ 147 w 147" name="T34"/>
                    <a:gd fmla="*/ 83 h 147" name="T35"/>
                    <a:gd fmla="*/ 80 w 147" name="T36"/>
                    <a:gd fmla="*/ 83 h 147" name="T37"/>
                    <a:gd fmla="*/ 80 w 147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6"/>
                      </a:lnTo>
                      <a:lnTo>
                        <a:pt x="147" y="66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6"/>
                      </a:moveTo>
                      <a:lnTo>
                        <a:pt x="64" y="66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3"/>
                      </a:lnTo>
                      <a:lnTo>
                        <a:pt x="80" y="83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Rectangle 80"/>
                <p:cNvSpPr>
                  <a:spLocks noChangeArrowheads="1"/>
                </p:cNvSpPr>
                <p:nvPr/>
              </p:nvSpPr>
              <p:spPr bwMode="auto">
                <a:xfrm>
                  <a:off x="580" y="2073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" name="Rectangle 81"/>
                <p:cNvSpPr>
                  <a:spLocks noChangeArrowheads="1"/>
                </p:cNvSpPr>
                <p:nvPr/>
              </p:nvSpPr>
              <p:spPr bwMode="auto">
                <a:xfrm>
                  <a:off x="580" y="2066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" name="Rectangle 82"/>
                <p:cNvSpPr>
                  <a:spLocks noChangeArrowheads="1"/>
                </p:cNvSpPr>
                <p:nvPr/>
              </p:nvSpPr>
              <p:spPr bwMode="auto">
                <a:xfrm>
                  <a:off x="1154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" name="Freeform 83"/>
                <p:cNvSpPr>
                  <a:spLocks noEditPoints="1"/>
                </p:cNvSpPr>
                <p:nvPr/>
              </p:nvSpPr>
              <p:spPr bwMode="auto">
                <a:xfrm>
                  <a:off x="1169" y="2507"/>
                  <a:ext cx="149" cy="147"/>
                </a:xfrm>
                <a:custGeom>
                  <a:gdLst>
                    <a:gd fmla="*/ 0 w 149" name="T0"/>
                    <a:gd fmla="*/ 64 h 147" name="T1"/>
                    <a:gd fmla="*/ 66 w 149" name="T2"/>
                    <a:gd fmla="*/ 64 h 147" name="T3"/>
                    <a:gd fmla="*/ 66 w 149" name="T4"/>
                    <a:gd fmla="*/ 0 h 147" name="T5"/>
                    <a:gd fmla="*/ 0 w 149" name="T6"/>
                    <a:gd fmla="*/ 0 h 147" name="T7"/>
                    <a:gd fmla="*/ 0 w 149" name="T8"/>
                    <a:gd fmla="*/ 64 h 147" name="T9"/>
                    <a:gd fmla="*/ 83 w 149" name="T10"/>
                    <a:gd fmla="*/ 0 h 147" name="T11"/>
                    <a:gd fmla="*/ 83 w 149" name="T12"/>
                    <a:gd fmla="*/ 64 h 147" name="T13"/>
                    <a:gd fmla="*/ 149 w 149" name="T14"/>
                    <a:gd fmla="*/ 64 h 147" name="T15"/>
                    <a:gd fmla="*/ 149 w 149" name="T16"/>
                    <a:gd fmla="*/ 0 h 147" name="T17"/>
                    <a:gd fmla="*/ 83 w 149" name="T18"/>
                    <a:gd fmla="*/ 0 h 147" name="T19"/>
                    <a:gd fmla="*/ 0 w 149" name="T20"/>
                    <a:gd fmla="*/ 147 h 147" name="T21"/>
                    <a:gd fmla="*/ 66 w 149" name="T22"/>
                    <a:gd fmla="*/ 147 h 147" name="T23"/>
                    <a:gd fmla="*/ 66 w 149" name="T24"/>
                    <a:gd fmla="*/ 81 h 147" name="T25"/>
                    <a:gd fmla="*/ 0 w 149" name="T26"/>
                    <a:gd fmla="*/ 81 h 147" name="T27"/>
                    <a:gd fmla="*/ 0 w 149" name="T28"/>
                    <a:gd fmla="*/ 147 h 147" name="T29"/>
                    <a:gd fmla="*/ 83 w 149" name="T30"/>
                    <a:gd fmla="*/ 147 h 147" name="T31"/>
                    <a:gd fmla="*/ 149 w 149" name="T32"/>
                    <a:gd fmla="*/ 147 h 147" name="T33"/>
                    <a:gd fmla="*/ 149 w 149" name="T34"/>
                    <a:gd fmla="*/ 81 h 147" name="T35"/>
                    <a:gd fmla="*/ 83 w 149" name="T36"/>
                    <a:gd fmla="*/ 81 h 147" name="T37"/>
                    <a:gd fmla="*/ 83 w 149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9">
                      <a:moveTo>
                        <a:pt x="0" y="64"/>
                      </a:moveTo>
                      <a:lnTo>
                        <a:pt x="66" y="64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49" y="64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" name="Rectangle 84"/>
                <p:cNvSpPr>
                  <a:spLocks noChangeArrowheads="1"/>
                </p:cNvSpPr>
                <p:nvPr/>
              </p:nvSpPr>
              <p:spPr bwMode="auto">
                <a:xfrm>
                  <a:off x="896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" name="Freeform 85"/>
                <p:cNvSpPr>
                  <a:spLocks noEditPoints="1"/>
                </p:cNvSpPr>
                <p:nvPr/>
              </p:nvSpPr>
              <p:spPr bwMode="auto">
                <a:xfrm>
                  <a:off x="910" y="2507"/>
                  <a:ext cx="150" cy="147"/>
                </a:xfrm>
                <a:custGeom>
                  <a:gdLst>
                    <a:gd fmla="*/ 0 w 150" name="T0"/>
                    <a:gd fmla="*/ 64 h 147" name="T1"/>
                    <a:gd fmla="*/ 67 w 150" name="T2"/>
                    <a:gd fmla="*/ 64 h 147" name="T3"/>
                    <a:gd fmla="*/ 67 w 150" name="T4"/>
                    <a:gd fmla="*/ 0 h 147" name="T5"/>
                    <a:gd fmla="*/ 0 w 150" name="T6"/>
                    <a:gd fmla="*/ 0 h 147" name="T7"/>
                    <a:gd fmla="*/ 0 w 150" name="T8"/>
                    <a:gd fmla="*/ 64 h 147" name="T9"/>
                    <a:gd fmla="*/ 83 w 150" name="T10"/>
                    <a:gd fmla="*/ 0 h 147" name="T11"/>
                    <a:gd fmla="*/ 83 w 150" name="T12"/>
                    <a:gd fmla="*/ 64 h 147" name="T13"/>
                    <a:gd fmla="*/ 150 w 150" name="T14"/>
                    <a:gd fmla="*/ 64 h 147" name="T15"/>
                    <a:gd fmla="*/ 150 w 150" name="T16"/>
                    <a:gd fmla="*/ 0 h 147" name="T17"/>
                    <a:gd fmla="*/ 83 w 150" name="T18"/>
                    <a:gd fmla="*/ 0 h 147" name="T19"/>
                    <a:gd fmla="*/ 0 w 150" name="T20"/>
                    <a:gd fmla="*/ 147 h 147" name="T21"/>
                    <a:gd fmla="*/ 67 w 150" name="T22"/>
                    <a:gd fmla="*/ 147 h 147" name="T23"/>
                    <a:gd fmla="*/ 67 w 150" name="T24"/>
                    <a:gd fmla="*/ 81 h 147" name="T25"/>
                    <a:gd fmla="*/ 0 w 150" name="T26"/>
                    <a:gd fmla="*/ 81 h 147" name="T27"/>
                    <a:gd fmla="*/ 0 w 150" name="T28"/>
                    <a:gd fmla="*/ 147 h 147" name="T29"/>
                    <a:gd fmla="*/ 83 w 150" name="T30"/>
                    <a:gd fmla="*/ 147 h 147" name="T31"/>
                    <a:gd fmla="*/ 150 w 150" name="T32"/>
                    <a:gd fmla="*/ 147 h 147" name="T33"/>
                    <a:gd fmla="*/ 150 w 150" name="T34"/>
                    <a:gd fmla="*/ 81 h 147" name="T35"/>
                    <a:gd fmla="*/ 83 w 150" name="T36"/>
                    <a:gd fmla="*/ 81 h 147" name="T37"/>
                    <a:gd fmla="*/ 83 w 150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50">
                      <a:moveTo>
                        <a:pt x="0" y="64"/>
                      </a:moveTo>
                      <a:lnTo>
                        <a:pt x="67" y="64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50" y="64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" name="Rectangle 86"/>
                <p:cNvSpPr>
                  <a:spLocks noChangeArrowheads="1"/>
                </p:cNvSpPr>
                <p:nvPr/>
              </p:nvSpPr>
              <p:spPr bwMode="auto">
                <a:xfrm>
                  <a:off x="637" y="2493"/>
                  <a:ext cx="176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" name="Freeform 87"/>
                <p:cNvSpPr>
                  <a:spLocks noEditPoints="1"/>
                </p:cNvSpPr>
                <p:nvPr/>
              </p:nvSpPr>
              <p:spPr bwMode="auto">
                <a:xfrm>
                  <a:off x="652" y="2507"/>
                  <a:ext cx="147" cy="147"/>
                </a:xfrm>
                <a:custGeom>
                  <a:gdLst>
                    <a:gd fmla="*/ 0 w 147" name="T0"/>
                    <a:gd fmla="*/ 147 h 147" name="T1"/>
                    <a:gd fmla="*/ 64 w 147" name="T2"/>
                    <a:gd fmla="*/ 147 h 147" name="T3"/>
                    <a:gd fmla="*/ 64 w 147" name="T4"/>
                    <a:gd fmla="*/ 81 h 147" name="T5"/>
                    <a:gd fmla="*/ 0 w 147" name="T6"/>
                    <a:gd fmla="*/ 81 h 147" name="T7"/>
                    <a:gd fmla="*/ 0 w 147" name="T8"/>
                    <a:gd fmla="*/ 147 h 147" name="T9"/>
                    <a:gd fmla="*/ 80 w 147" name="T10"/>
                    <a:gd fmla="*/ 0 h 147" name="T11"/>
                    <a:gd fmla="*/ 80 w 147" name="T12"/>
                    <a:gd fmla="*/ 64 h 147" name="T13"/>
                    <a:gd fmla="*/ 147 w 147" name="T14"/>
                    <a:gd fmla="*/ 64 h 147" name="T15"/>
                    <a:gd fmla="*/ 147 w 147" name="T16"/>
                    <a:gd fmla="*/ 0 h 147" name="T17"/>
                    <a:gd fmla="*/ 80 w 147" name="T18"/>
                    <a:gd fmla="*/ 0 h 147" name="T19"/>
                    <a:gd fmla="*/ 0 w 147" name="T20"/>
                    <a:gd fmla="*/ 64 h 147" name="T21"/>
                    <a:gd fmla="*/ 64 w 147" name="T22"/>
                    <a:gd fmla="*/ 64 h 147" name="T23"/>
                    <a:gd fmla="*/ 64 w 147" name="T24"/>
                    <a:gd fmla="*/ 0 h 147" name="T25"/>
                    <a:gd fmla="*/ 0 w 147" name="T26"/>
                    <a:gd fmla="*/ 0 h 147" name="T27"/>
                    <a:gd fmla="*/ 0 w 147" name="T28"/>
                    <a:gd fmla="*/ 64 h 147" name="T29"/>
                    <a:gd fmla="*/ 80 w 147" name="T30"/>
                    <a:gd fmla="*/ 147 h 147" name="T31"/>
                    <a:gd fmla="*/ 147 w 147" name="T32"/>
                    <a:gd fmla="*/ 147 h 147" name="T33"/>
                    <a:gd fmla="*/ 147 w 147" name="T34"/>
                    <a:gd fmla="*/ 81 h 147" name="T35"/>
                    <a:gd fmla="*/ 80 w 147" name="T36"/>
                    <a:gd fmla="*/ 81 h 147" name="T37"/>
                    <a:gd fmla="*/ 80 w 147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4"/>
                      </a:lnTo>
                      <a:lnTo>
                        <a:pt x="147" y="64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4"/>
                      </a:moveTo>
                      <a:lnTo>
                        <a:pt x="64" y="64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Rectangle 88"/>
                <p:cNvSpPr>
                  <a:spLocks noChangeArrowheads="1"/>
                </p:cNvSpPr>
                <p:nvPr/>
              </p:nvSpPr>
              <p:spPr bwMode="auto">
                <a:xfrm>
                  <a:off x="580" y="2718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Rectangle 89"/>
                <p:cNvSpPr>
                  <a:spLocks noChangeArrowheads="1"/>
                </p:cNvSpPr>
                <p:nvPr/>
              </p:nvSpPr>
              <p:spPr bwMode="auto">
                <a:xfrm>
                  <a:off x="580" y="2711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Rectangle 90"/>
                <p:cNvSpPr>
                  <a:spLocks noChangeArrowheads="1"/>
                </p:cNvSpPr>
                <p:nvPr/>
              </p:nvSpPr>
              <p:spPr bwMode="auto">
                <a:xfrm>
                  <a:off x="1477" y="2130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" name="Freeform 91"/>
                <p:cNvSpPr>
                  <a:spLocks noEditPoints="1"/>
                </p:cNvSpPr>
                <p:nvPr/>
              </p:nvSpPr>
              <p:spPr bwMode="auto">
                <a:xfrm>
                  <a:off x="1491" y="2144"/>
                  <a:ext cx="150" cy="149"/>
                </a:xfrm>
                <a:custGeom>
                  <a:gdLst>
                    <a:gd fmla="*/ 0 w 150" name="T0"/>
                    <a:gd fmla="*/ 66 h 149" name="T1"/>
                    <a:gd fmla="*/ 67 w 150" name="T2"/>
                    <a:gd fmla="*/ 66 h 149" name="T3"/>
                    <a:gd fmla="*/ 67 w 150" name="T4"/>
                    <a:gd fmla="*/ 0 h 149" name="T5"/>
                    <a:gd fmla="*/ 0 w 150" name="T6"/>
                    <a:gd fmla="*/ 0 h 149" name="T7"/>
                    <a:gd fmla="*/ 0 w 150" name="T8"/>
                    <a:gd fmla="*/ 66 h 149" name="T9"/>
                    <a:gd fmla="*/ 83 w 150" name="T10"/>
                    <a:gd fmla="*/ 0 h 149" name="T11"/>
                    <a:gd fmla="*/ 83 w 150" name="T12"/>
                    <a:gd fmla="*/ 66 h 149" name="T13"/>
                    <a:gd fmla="*/ 150 w 150" name="T14"/>
                    <a:gd fmla="*/ 66 h 149" name="T15"/>
                    <a:gd fmla="*/ 150 w 150" name="T16"/>
                    <a:gd fmla="*/ 0 h 149" name="T17"/>
                    <a:gd fmla="*/ 83 w 150" name="T18"/>
                    <a:gd fmla="*/ 0 h 149" name="T19"/>
                    <a:gd fmla="*/ 0 w 150" name="T20"/>
                    <a:gd fmla="*/ 149 h 149" name="T21"/>
                    <a:gd fmla="*/ 67 w 150" name="T22"/>
                    <a:gd fmla="*/ 149 h 149" name="T23"/>
                    <a:gd fmla="*/ 67 w 150" name="T24"/>
                    <a:gd fmla="*/ 83 h 149" name="T25"/>
                    <a:gd fmla="*/ 0 w 150" name="T26"/>
                    <a:gd fmla="*/ 83 h 149" name="T27"/>
                    <a:gd fmla="*/ 0 w 150" name="T28"/>
                    <a:gd fmla="*/ 149 h 149" name="T29"/>
                    <a:gd fmla="*/ 83 w 150" name="T30"/>
                    <a:gd fmla="*/ 149 h 149" name="T31"/>
                    <a:gd fmla="*/ 150 w 150" name="T32"/>
                    <a:gd fmla="*/ 149 h 149" name="T33"/>
                    <a:gd fmla="*/ 150 w 150" name="T34"/>
                    <a:gd fmla="*/ 83 h 149" name="T35"/>
                    <a:gd fmla="*/ 83 w 150" name="T36"/>
                    <a:gd fmla="*/ 83 h 149" name="T37"/>
                    <a:gd fmla="*/ 83 w 150" name="T38"/>
                    <a:gd fmla="*/ 149 h 149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9" w="150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7" y="149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50" y="149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Rectangle 92"/>
                <p:cNvSpPr>
                  <a:spLocks noChangeArrowheads="1"/>
                </p:cNvSpPr>
                <p:nvPr/>
              </p:nvSpPr>
              <p:spPr bwMode="auto">
                <a:xfrm>
                  <a:off x="320" y="2130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93"/>
                <p:cNvSpPr>
                  <a:spLocks noEditPoints="1"/>
                </p:cNvSpPr>
                <p:nvPr/>
              </p:nvSpPr>
              <p:spPr bwMode="auto">
                <a:xfrm>
                  <a:off x="334" y="2144"/>
                  <a:ext cx="149" cy="149"/>
                </a:xfrm>
                <a:custGeom>
                  <a:gdLst>
                    <a:gd fmla="*/ 0 w 149" name="T0"/>
                    <a:gd fmla="*/ 66 h 149" name="T1"/>
                    <a:gd fmla="*/ 66 w 149" name="T2"/>
                    <a:gd fmla="*/ 66 h 149" name="T3"/>
                    <a:gd fmla="*/ 66 w 149" name="T4"/>
                    <a:gd fmla="*/ 0 h 149" name="T5"/>
                    <a:gd fmla="*/ 0 w 149" name="T6"/>
                    <a:gd fmla="*/ 0 h 149" name="T7"/>
                    <a:gd fmla="*/ 0 w 149" name="T8"/>
                    <a:gd fmla="*/ 66 h 149" name="T9"/>
                    <a:gd fmla="*/ 83 w 149" name="T10"/>
                    <a:gd fmla="*/ 0 h 149" name="T11"/>
                    <a:gd fmla="*/ 83 w 149" name="T12"/>
                    <a:gd fmla="*/ 66 h 149" name="T13"/>
                    <a:gd fmla="*/ 149 w 149" name="T14"/>
                    <a:gd fmla="*/ 66 h 149" name="T15"/>
                    <a:gd fmla="*/ 149 w 149" name="T16"/>
                    <a:gd fmla="*/ 0 h 149" name="T17"/>
                    <a:gd fmla="*/ 83 w 149" name="T18"/>
                    <a:gd fmla="*/ 0 h 149" name="T19"/>
                    <a:gd fmla="*/ 0 w 149" name="T20"/>
                    <a:gd fmla="*/ 149 h 149" name="T21"/>
                    <a:gd fmla="*/ 66 w 149" name="T22"/>
                    <a:gd fmla="*/ 149 h 149" name="T23"/>
                    <a:gd fmla="*/ 66 w 149" name="T24"/>
                    <a:gd fmla="*/ 83 h 149" name="T25"/>
                    <a:gd fmla="*/ 0 w 149" name="T26"/>
                    <a:gd fmla="*/ 83 h 149" name="T27"/>
                    <a:gd fmla="*/ 0 w 149" name="T28"/>
                    <a:gd fmla="*/ 149 h 149" name="T29"/>
                    <a:gd fmla="*/ 83 w 149" name="T30"/>
                    <a:gd fmla="*/ 149 h 149" name="T31"/>
                    <a:gd fmla="*/ 149 w 149" name="T32"/>
                    <a:gd fmla="*/ 149 h 149" name="T33"/>
                    <a:gd fmla="*/ 149 w 149" name="T34"/>
                    <a:gd fmla="*/ 83 h 149" name="T35"/>
                    <a:gd fmla="*/ 83 w 149" name="T36"/>
                    <a:gd fmla="*/ 83 h 149" name="T37"/>
                    <a:gd fmla="*/ 83 w 149" name="T38"/>
                    <a:gd fmla="*/ 149 h 149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9" w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6" y="149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49" y="149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Rectangle 94"/>
                <p:cNvSpPr>
                  <a:spLocks noChangeArrowheads="1"/>
                </p:cNvSpPr>
                <p:nvPr/>
              </p:nvSpPr>
              <p:spPr bwMode="auto">
                <a:xfrm>
                  <a:off x="1477" y="2405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" name="Freeform 95"/>
                <p:cNvSpPr>
                  <a:spLocks noEditPoints="1"/>
                </p:cNvSpPr>
                <p:nvPr/>
              </p:nvSpPr>
              <p:spPr bwMode="auto">
                <a:xfrm>
                  <a:off x="1491" y="2419"/>
                  <a:ext cx="150" cy="150"/>
                </a:xfrm>
                <a:custGeom>
                  <a:gdLst>
                    <a:gd fmla="*/ 0 w 150" name="T0"/>
                    <a:gd fmla="*/ 67 h 150" name="T1"/>
                    <a:gd fmla="*/ 67 w 150" name="T2"/>
                    <a:gd fmla="*/ 67 h 150" name="T3"/>
                    <a:gd fmla="*/ 67 w 150" name="T4"/>
                    <a:gd fmla="*/ 0 h 150" name="T5"/>
                    <a:gd fmla="*/ 0 w 150" name="T6"/>
                    <a:gd fmla="*/ 0 h 150" name="T7"/>
                    <a:gd fmla="*/ 0 w 150" name="T8"/>
                    <a:gd fmla="*/ 67 h 150" name="T9"/>
                    <a:gd fmla="*/ 83 w 150" name="T10"/>
                    <a:gd fmla="*/ 0 h 150" name="T11"/>
                    <a:gd fmla="*/ 83 w 150" name="T12"/>
                    <a:gd fmla="*/ 67 h 150" name="T13"/>
                    <a:gd fmla="*/ 150 w 150" name="T14"/>
                    <a:gd fmla="*/ 67 h 150" name="T15"/>
                    <a:gd fmla="*/ 150 w 150" name="T16"/>
                    <a:gd fmla="*/ 0 h 150" name="T17"/>
                    <a:gd fmla="*/ 83 w 150" name="T18"/>
                    <a:gd fmla="*/ 0 h 150" name="T19"/>
                    <a:gd fmla="*/ 0 w 150" name="T20"/>
                    <a:gd fmla="*/ 150 h 150" name="T21"/>
                    <a:gd fmla="*/ 67 w 150" name="T22"/>
                    <a:gd fmla="*/ 150 h 150" name="T23"/>
                    <a:gd fmla="*/ 67 w 150" name="T24"/>
                    <a:gd fmla="*/ 83 h 150" name="T25"/>
                    <a:gd fmla="*/ 0 w 150" name="T26"/>
                    <a:gd fmla="*/ 83 h 150" name="T27"/>
                    <a:gd fmla="*/ 0 w 150" name="T28"/>
                    <a:gd fmla="*/ 150 h 150" name="T29"/>
                    <a:gd fmla="*/ 83 w 150" name="T30"/>
                    <a:gd fmla="*/ 150 h 150" name="T31"/>
                    <a:gd fmla="*/ 150 w 150" name="T32"/>
                    <a:gd fmla="*/ 150 h 150" name="T33"/>
                    <a:gd fmla="*/ 150 w 150" name="T34"/>
                    <a:gd fmla="*/ 83 h 150" name="T35"/>
                    <a:gd fmla="*/ 83 w 150" name="T36"/>
                    <a:gd fmla="*/ 83 h 150" name="T37"/>
                    <a:gd fmla="*/ 83 w 150" name="T38"/>
                    <a:gd fmla="*/ 150 h 150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50" w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7" y="150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50" y="150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Rectangle 96"/>
                <p:cNvSpPr>
                  <a:spLocks noChangeArrowheads="1"/>
                </p:cNvSpPr>
                <p:nvPr/>
              </p:nvSpPr>
              <p:spPr bwMode="auto">
                <a:xfrm>
                  <a:off x="320" y="2405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97"/>
                <p:cNvSpPr>
                  <a:spLocks noEditPoints="1"/>
                </p:cNvSpPr>
                <p:nvPr/>
              </p:nvSpPr>
              <p:spPr bwMode="auto">
                <a:xfrm>
                  <a:off x="334" y="2419"/>
                  <a:ext cx="149" cy="150"/>
                </a:xfrm>
                <a:custGeom>
                  <a:gdLst>
                    <a:gd fmla="*/ 0 w 149" name="T0"/>
                    <a:gd fmla="*/ 67 h 150" name="T1"/>
                    <a:gd fmla="*/ 66 w 149" name="T2"/>
                    <a:gd fmla="*/ 67 h 150" name="T3"/>
                    <a:gd fmla="*/ 66 w 149" name="T4"/>
                    <a:gd fmla="*/ 0 h 150" name="T5"/>
                    <a:gd fmla="*/ 0 w 149" name="T6"/>
                    <a:gd fmla="*/ 0 h 150" name="T7"/>
                    <a:gd fmla="*/ 0 w 149" name="T8"/>
                    <a:gd fmla="*/ 67 h 150" name="T9"/>
                    <a:gd fmla="*/ 83 w 149" name="T10"/>
                    <a:gd fmla="*/ 0 h 150" name="T11"/>
                    <a:gd fmla="*/ 83 w 149" name="T12"/>
                    <a:gd fmla="*/ 67 h 150" name="T13"/>
                    <a:gd fmla="*/ 149 w 149" name="T14"/>
                    <a:gd fmla="*/ 67 h 150" name="T15"/>
                    <a:gd fmla="*/ 149 w 149" name="T16"/>
                    <a:gd fmla="*/ 0 h 150" name="T17"/>
                    <a:gd fmla="*/ 83 w 149" name="T18"/>
                    <a:gd fmla="*/ 0 h 150" name="T19"/>
                    <a:gd fmla="*/ 0 w 149" name="T20"/>
                    <a:gd fmla="*/ 150 h 150" name="T21"/>
                    <a:gd fmla="*/ 66 w 149" name="T22"/>
                    <a:gd fmla="*/ 150 h 150" name="T23"/>
                    <a:gd fmla="*/ 66 w 149" name="T24"/>
                    <a:gd fmla="*/ 83 h 150" name="T25"/>
                    <a:gd fmla="*/ 0 w 149" name="T26"/>
                    <a:gd fmla="*/ 83 h 150" name="T27"/>
                    <a:gd fmla="*/ 0 w 149" name="T28"/>
                    <a:gd fmla="*/ 150 h 150" name="T29"/>
                    <a:gd fmla="*/ 83 w 149" name="T30"/>
                    <a:gd fmla="*/ 150 h 150" name="T31"/>
                    <a:gd fmla="*/ 149 w 149" name="T32"/>
                    <a:gd fmla="*/ 150 h 150" name="T33"/>
                    <a:gd fmla="*/ 149 w 149" name="T34"/>
                    <a:gd fmla="*/ 83 h 150" name="T35"/>
                    <a:gd fmla="*/ 83 w 149" name="T36"/>
                    <a:gd fmla="*/ 83 h 150" name="T37"/>
                    <a:gd fmla="*/ 83 w 149" name="T38"/>
                    <a:gd fmla="*/ 150 h 150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50" w="149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6" y="150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49" y="150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Rectangle 98"/>
                <p:cNvSpPr>
                  <a:spLocks noChangeArrowheads="1"/>
                </p:cNvSpPr>
                <p:nvPr/>
              </p:nvSpPr>
              <p:spPr bwMode="auto">
                <a:xfrm>
                  <a:off x="1477" y="268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" name="Freeform 99"/>
                <p:cNvSpPr>
                  <a:spLocks noEditPoints="1"/>
                </p:cNvSpPr>
                <p:nvPr/>
              </p:nvSpPr>
              <p:spPr bwMode="auto">
                <a:xfrm>
                  <a:off x="1491" y="2694"/>
                  <a:ext cx="150" cy="147"/>
                </a:xfrm>
                <a:custGeom>
                  <a:gdLst>
                    <a:gd fmla="*/ 0 w 150" name="T0"/>
                    <a:gd fmla="*/ 67 h 147" name="T1"/>
                    <a:gd fmla="*/ 67 w 150" name="T2"/>
                    <a:gd fmla="*/ 67 h 147" name="T3"/>
                    <a:gd fmla="*/ 67 w 150" name="T4"/>
                    <a:gd fmla="*/ 0 h 147" name="T5"/>
                    <a:gd fmla="*/ 0 w 150" name="T6"/>
                    <a:gd fmla="*/ 0 h 147" name="T7"/>
                    <a:gd fmla="*/ 0 w 150" name="T8"/>
                    <a:gd fmla="*/ 67 h 147" name="T9"/>
                    <a:gd fmla="*/ 83 w 150" name="T10"/>
                    <a:gd fmla="*/ 0 h 147" name="T11"/>
                    <a:gd fmla="*/ 83 w 150" name="T12"/>
                    <a:gd fmla="*/ 67 h 147" name="T13"/>
                    <a:gd fmla="*/ 150 w 150" name="T14"/>
                    <a:gd fmla="*/ 67 h 147" name="T15"/>
                    <a:gd fmla="*/ 150 w 150" name="T16"/>
                    <a:gd fmla="*/ 0 h 147" name="T17"/>
                    <a:gd fmla="*/ 83 w 150" name="T18"/>
                    <a:gd fmla="*/ 0 h 147" name="T19"/>
                    <a:gd fmla="*/ 0 w 150" name="T20"/>
                    <a:gd fmla="*/ 147 h 147" name="T21"/>
                    <a:gd fmla="*/ 67 w 150" name="T22"/>
                    <a:gd fmla="*/ 147 h 147" name="T23"/>
                    <a:gd fmla="*/ 67 w 150" name="T24"/>
                    <a:gd fmla="*/ 81 h 147" name="T25"/>
                    <a:gd fmla="*/ 0 w 150" name="T26"/>
                    <a:gd fmla="*/ 81 h 147" name="T27"/>
                    <a:gd fmla="*/ 0 w 150" name="T28"/>
                    <a:gd fmla="*/ 147 h 147" name="T29"/>
                    <a:gd fmla="*/ 83 w 150" name="T30"/>
                    <a:gd fmla="*/ 147 h 147" name="T31"/>
                    <a:gd fmla="*/ 150 w 150" name="T32"/>
                    <a:gd fmla="*/ 147 h 147" name="T33"/>
                    <a:gd fmla="*/ 150 w 150" name="T34"/>
                    <a:gd fmla="*/ 81 h 147" name="T35"/>
                    <a:gd fmla="*/ 83 w 150" name="T36"/>
                    <a:gd fmla="*/ 81 h 147" name="T37"/>
                    <a:gd fmla="*/ 83 w 150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0" y="2680"/>
                  <a:ext cx="177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101"/>
                <p:cNvSpPr>
                  <a:spLocks noEditPoints="1"/>
                </p:cNvSpPr>
                <p:nvPr/>
              </p:nvSpPr>
              <p:spPr bwMode="auto">
                <a:xfrm>
                  <a:off x="334" y="2694"/>
                  <a:ext cx="149" cy="147"/>
                </a:xfrm>
                <a:custGeom>
                  <a:gdLst>
                    <a:gd fmla="*/ 0 w 149" name="T0"/>
                    <a:gd fmla="*/ 67 h 147" name="T1"/>
                    <a:gd fmla="*/ 66 w 149" name="T2"/>
                    <a:gd fmla="*/ 67 h 147" name="T3"/>
                    <a:gd fmla="*/ 66 w 149" name="T4"/>
                    <a:gd fmla="*/ 0 h 147" name="T5"/>
                    <a:gd fmla="*/ 0 w 149" name="T6"/>
                    <a:gd fmla="*/ 0 h 147" name="T7"/>
                    <a:gd fmla="*/ 0 w 149" name="T8"/>
                    <a:gd fmla="*/ 67 h 147" name="T9"/>
                    <a:gd fmla="*/ 83 w 149" name="T10"/>
                    <a:gd fmla="*/ 0 h 147" name="T11"/>
                    <a:gd fmla="*/ 83 w 149" name="T12"/>
                    <a:gd fmla="*/ 67 h 147" name="T13"/>
                    <a:gd fmla="*/ 149 w 149" name="T14"/>
                    <a:gd fmla="*/ 67 h 147" name="T15"/>
                    <a:gd fmla="*/ 149 w 149" name="T16"/>
                    <a:gd fmla="*/ 0 h 147" name="T17"/>
                    <a:gd fmla="*/ 83 w 149" name="T18"/>
                    <a:gd fmla="*/ 0 h 147" name="T19"/>
                    <a:gd fmla="*/ 0 w 149" name="T20"/>
                    <a:gd fmla="*/ 147 h 147" name="T21"/>
                    <a:gd fmla="*/ 66 w 149" name="T22"/>
                    <a:gd fmla="*/ 147 h 147" name="T23"/>
                    <a:gd fmla="*/ 66 w 149" name="T24"/>
                    <a:gd fmla="*/ 81 h 147" name="T25"/>
                    <a:gd fmla="*/ 0 w 149" name="T26"/>
                    <a:gd fmla="*/ 81 h 147" name="T27"/>
                    <a:gd fmla="*/ 0 w 149" name="T28"/>
                    <a:gd fmla="*/ 147 h 147" name="T29"/>
                    <a:gd fmla="*/ 83 w 149" name="T30"/>
                    <a:gd fmla="*/ 147 h 147" name="T31"/>
                    <a:gd fmla="*/ 149 w 149" name="T32"/>
                    <a:gd fmla="*/ 147 h 147" name="T33"/>
                    <a:gd fmla="*/ 149 w 149" name="T34"/>
                    <a:gd fmla="*/ 81 h 147" name="T35"/>
                    <a:gd fmla="*/ 83 w 149" name="T36"/>
                    <a:gd fmla="*/ 81 h 147" name="T37"/>
                    <a:gd fmla="*/ 83 w 149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9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Rectangle 102"/>
                <p:cNvSpPr>
                  <a:spLocks noChangeArrowheads="1"/>
                </p:cNvSpPr>
                <p:nvPr/>
              </p:nvSpPr>
              <p:spPr bwMode="auto">
                <a:xfrm>
                  <a:off x="841" y="1544"/>
                  <a:ext cx="290" cy="225"/>
                </a:xfrm>
                <a:prstGeom prst="rect">
                  <a:avLst/>
                </a:prstGeom>
                <a:solidFill>
                  <a:srgbClr val="1FADB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" name="Freeform 103"/>
                <p:cNvSpPr/>
                <p:nvPr/>
              </p:nvSpPr>
              <p:spPr bwMode="auto">
                <a:xfrm>
                  <a:off x="901" y="1570"/>
                  <a:ext cx="173" cy="173"/>
                </a:xfrm>
                <a:custGeom>
                  <a:gdLst>
                    <a:gd fmla="*/ 173 w 173" name="T0"/>
                    <a:gd fmla="*/ 64 h 173" name="T1"/>
                    <a:gd fmla="*/ 109 w 173" name="T2"/>
                    <a:gd fmla="*/ 64 h 173" name="T3"/>
                    <a:gd fmla="*/ 109 w 173" name="T4"/>
                    <a:gd fmla="*/ 0 h 173" name="T5"/>
                    <a:gd fmla="*/ 64 w 173" name="T6"/>
                    <a:gd fmla="*/ 0 h 173" name="T7"/>
                    <a:gd fmla="*/ 64 w 173" name="T8"/>
                    <a:gd fmla="*/ 64 h 173" name="T9"/>
                    <a:gd fmla="*/ 0 w 173" name="T10"/>
                    <a:gd fmla="*/ 64 h 173" name="T11"/>
                    <a:gd fmla="*/ 0 w 173" name="T12"/>
                    <a:gd fmla="*/ 109 h 173" name="T13"/>
                    <a:gd fmla="*/ 64 w 173" name="T14"/>
                    <a:gd fmla="*/ 109 h 173" name="T15"/>
                    <a:gd fmla="*/ 64 w 173" name="T16"/>
                    <a:gd fmla="*/ 173 h 173" name="T17"/>
                    <a:gd fmla="*/ 109 w 173" name="T18"/>
                    <a:gd fmla="*/ 173 h 173" name="T19"/>
                    <a:gd fmla="*/ 109 w 173" name="T20"/>
                    <a:gd fmla="*/ 109 h 173" name="T21"/>
                    <a:gd fmla="*/ 173 w 173" name="T22"/>
                    <a:gd fmla="*/ 109 h 173" name="T23"/>
                    <a:gd fmla="*/ 173 w 173" name="T24"/>
                    <a:gd fmla="*/ 64 h 173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73" w="173">
                      <a:moveTo>
                        <a:pt x="173" y="64"/>
                      </a:moveTo>
                      <a:lnTo>
                        <a:pt x="109" y="64"/>
                      </a:lnTo>
                      <a:lnTo>
                        <a:pt x="109" y="0"/>
                      </a:lnTo>
                      <a:lnTo>
                        <a:pt x="64" y="0"/>
                      </a:ln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0" y="109"/>
                      </a:lnTo>
                      <a:lnTo>
                        <a:pt x="64" y="109"/>
                      </a:lnTo>
                      <a:lnTo>
                        <a:pt x="64" y="173"/>
                      </a:lnTo>
                      <a:lnTo>
                        <a:pt x="109" y="173"/>
                      </a:lnTo>
                      <a:lnTo>
                        <a:pt x="109" y="109"/>
                      </a:lnTo>
                      <a:lnTo>
                        <a:pt x="173" y="109"/>
                      </a:lnTo>
                      <a:lnTo>
                        <a:pt x="173" y="64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7" name="Group 56"/>
              <p:cNvGrpSpPr>
                <a:grpSpLocks noChangeAspect="1"/>
              </p:cNvGrpSpPr>
              <p:nvPr/>
            </p:nvGrpSpPr>
            <p:grpSpPr>
              <a:xfrm>
                <a:off x="795975" y="4355284"/>
                <a:ext cx="773175" cy="789798"/>
                <a:chOff x="220" y="1544"/>
                <a:chExt cx="1535" cy="1568"/>
              </a:xfrm>
            </p:grpSpPr>
            <p:sp>
              <p:nvSpPr>
                <p:cNvPr id="248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" y="2049"/>
                  <a:ext cx="1492" cy="1008"/>
                </a:xfrm>
                <a:prstGeom prst="rect">
                  <a:avLst/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Rectangle 58"/>
                <p:cNvSpPr>
                  <a:spLocks noChangeArrowheads="1"/>
                </p:cNvSpPr>
                <p:nvPr/>
              </p:nvSpPr>
              <p:spPr bwMode="auto">
                <a:xfrm>
                  <a:off x="580" y="1769"/>
                  <a:ext cx="814" cy="1288"/>
                </a:xfrm>
                <a:prstGeom prst="rect">
                  <a:avLst/>
                </a:prstGeom>
                <a:solidFill>
                  <a:srgbClr val="9AA9C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0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" y="3057"/>
                  <a:ext cx="1535" cy="55"/>
                </a:xfrm>
                <a:prstGeom prst="rect">
                  <a:avLst/>
                </a:prstGeom>
                <a:solidFill>
                  <a:srgbClr val="96979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Rectangle 60"/>
                <p:cNvSpPr>
                  <a:spLocks noChangeArrowheads="1"/>
                </p:cNvSpPr>
                <p:nvPr/>
              </p:nvSpPr>
              <p:spPr bwMode="auto">
                <a:xfrm>
                  <a:off x="856" y="2780"/>
                  <a:ext cx="263" cy="2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61"/>
                <p:cNvSpPr/>
                <p:nvPr/>
              </p:nvSpPr>
              <p:spPr bwMode="auto">
                <a:xfrm>
                  <a:off x="872" y="2799"/>
                  <a:ext cx="228" cy="258"/>
                </a:xfrm>
                <a:custGeom>
                  <a:gdLst>
                    <a:gd fmla="*/ 0 w 96" name="T0"/>
                    <a:gd fmla="*/ 0 h 109" name="T1"/>
                    <a:gd fmla="*/ 0 w 96" name="T2"/>
                    <a:gd fmla="*/ 109 h 109" name="T3"/>
                    <a:gd fmla="*/ 96 w 96" name="T4"/>
                    <a:gd fmla="*/ 109 h 109" name="T5"/>
                    <a:gd fmla="*/ 96 w 96" name="T6"/>
                    <a:gd fmla="*/ 0 h 109" name="T7"/>
                    <a:gd fmla="*/ 0 w 96" name="T8"/>
                    <a:gd fmla="*/ 0 h 10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9" w="96">
                      <a:moveTo>
                        <a:pt x="0" y="0"/>
                      </a:moveTo>
                      <a:cubicBezTo>
                        <a:pt x="0" y="15"/>
                        <a:pt x="0" y="94"/>
                        <a:pt x="0" y="109"/>
                      </a:cubicBezTo>
                      <a:cubicBezTo>
                        <a:pt x="20" y="109"/>
                        <a:pt x="77" y="109"/>
                        <a:pt x="96" y="109"/>
                      </a:cubicBezTo>
                      <a:cubicBezTo>
                        <a:pt x="96" y="94"/>
                        <a:pt x="96" y="15"/>
                        <a:pt x="96" y="0"/>
                      </a:cubicBezTo>
                      <a:cubicBezTo>
                        <a:pt x="77" y="0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508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Rectangle 62"/>
                <p:cNvSpPr>
                  <a:spLocks noChangeArrowheads="1"/>
                </p:cNvSpPr>
                <p:nvPr/>
              </p:nvSpPr>
              <p:spPr bwMode="auto">
                <a:xfrm>
                  <a:off x="841" y="3057"/>
                  <a:ext cx="292" cy="26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4" name="Rectangle 63"/>
                <p:cNvSpPr>
                  <a:spLocks noChangeArrowheads="1"/>
                </p:cNvSpPr>
                <p:nvPr/>
              </p:nvSpPr>
              <p:spPr bwMode="auto">
                <a:xfrm>
                  <a:off x="818" y="3083"/>
                  <a:ext cx="339" cy="29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5" name="Rectangle 64"/>
                <p:cNvSpPr>
                  <a:spLocks noChangeArrowheads="1"/>
                </p:cNvSpPr>
                <p:nvPr/>
              </p:nvSpPr>
              <p:spPr bwMode="auto">
                <a:xfrm>
                  <a:off x="1000" y="2913"/>
                  <a:ext cx="7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" name="Rectangle 65"/>
                <p:cNvSpPr>
                  <a:spLocks noChangeArrowheads="1"/>
                </p:cNvSpPr>
                <p:nvPr/>
              </p:nvSpPr>
              <p:spPr bwMode="auto">
                <a:xfrm>
                  <a:off x="965" y="2913"/>
                  <a:ext cx="9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7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4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8" name="Freeform 67"/>
                <p:cNvSpPr>
                  <a:spLocks noEditPoints="1"/>
                </p:cNvSpPr>
                <p:nvPr/>
              </p:nvSpPr>
              <p:spPr bwMode="auto">
                <a:xfrm>
                  <a:off x="1169" y="2184"/>
                  <a:ext cx="149" cy="147"/>
                </a:xfrm>
                <a:custGeom>
                  <a:gdLst>
                    <a:gd fmla="*/ 0 w 149" name="T0"/>
                    <a:gd fmla="*/ 67 h 147" name="T1"/>
                    <a:gd fmla="*/ 66 w 149" name="T2"/>
                    <a:gd fmla="*/ 67 h 147" name="T3"/>
                    <a:gd fmla="*/ 66 w 149" name="T4"/>
                    <a:gd fmla="*/ 0 h 147" name="T5"/>
                    <a:gd fmla="*/ 0 w 149" name="T6"/>
                    <a:gd fmla="*/ 0 h 147" name="T7"/>
                    <a:gd fmla="*/ 0 w 149" name="T8"/>
                    <a:gd fmla="*/ 67 h 147" name="T9"/>
                    <a:gd fmla="*/ 83 w 149" name="T10"/>
                    <a:gd fmla="*/ 0 h 147" name="T11"/>
                    <a:gd fmla="*/ 83 w 149" name="T12"/>
                    <a:gd fmla="*/ 67 h 147" name="T13"/>
                    <a:gd fmla="*/ 149 w 149" name="T14"/>
                    <a:gd fmla="*/ 67 h 147" name="T15"/>
                    <a:gd fmla="*/ 149 w 149" name="T16"/>
                    <a:gd fmla="*/ 0 h 147" name="T17"/>
                    <a:gd fmla="*/ 83 w 149" name="T18"/>
                    <a:gd fmla="*/ 0 h 147" name="T19"/>
                    <a:gd fmla="*/ 0 w 149" name="T20"/>
                    <a:gd fmla="*/ 147 h 147" name="T21"/>
                    <a:gd fmla="*/ 66 w 149" name="T22"/>
                    <a:gd fmla="*/ 147 h 147" name="T23"/>
                    <a:gd fmla="*/ 66 w 149" name="T24"/>
                    <a:gd fmla="*/ 81 h 147" name="T25"/>
                    <a:gd fmla="*/ 0 w 149" name="T26"/>
                    <a:gd fmla="*/ 81 h 147" name="T27"/>
                    <a:gd fmla="*/ 0 w 149" name="T28"/>
                    <a:gd fmla="*/ 147 h 147" name="T29"/>
                    <a:gd fmla="*/ 83 w 149" name="T30"/>
                    <a:gd fmla="*/ 147 h 147" name="T31"/>
                    <a:gd fmla="*/ 149 w 149" name="T32"/>
                    <a:gd fmla="*/ 147 h 147" name="T33"/>
                    <a:gd fmla="*/ 149 w 149" name="T34"/>
                    <a:gd fmla="*/ 81 h 147" name="T35"/>
                    <a:gd fmla="*/ 83 w 149" name="T36"/>
                    <a:gd fmla="*/ 81 h 147" name="T37"/>
                    <a:gd fmla="*/ 83 w 149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9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" name="Rectangle 68"/>
                <p:cNvSpPr>
                  <a:spLocks noChangeArrowheads="1"/>
                </p:cNvSpPr>
                <p:nvPr/>
              </p:nvSpPr>
              <p:spPr bwMode="auto">
                <a:xfrm>
                  <a:off x="896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0" name="Freeform 69"/>
                <p:cNvSpPr>
                  <a:spLocks noEditPoints="1"/>
                </p:cNvSpPr>
                <p:nvPr/>
              </p:nvSpPr>
              <p:spPr bwMode="auto">
                <a:xfrm>
                  <a:off x="910" y="2184"/>
                  <a:ext cx="150" cy="147"/>
                </a:xfrm>
                <a:custGeom>
                  <a:gdLst>
                    <a:gd fmla="*/ 0 w 150" name="T0"/>
                    <a:gd fmla="*/ 67 h 147" name="T1"/>
                    <a:gd fmla="*/ 67 w 150" name="T2"/>
                    <a:gd fmla="*/ 67 h 147" name="T3"/>
                    <a:gd fmla="*/ 67 w 150" name="T4"/>
                    <a:gd fmla="*/ 0 h 147" name="T5"/>
                    <a:gd fmla="*/ 0 w 150" name="T6"/>
                    <a:gd fmla="*/ 0 h 147" name="T7"/>
                    <a:gd fmla="*/ 0 w 150" name="T8"/>
                    <a:gd fmla="*/ 67 h 147" name="T9"/>
                    <a:gd fmla="*/ 83 w 150" name="T10"/>
                    <a:gd fmla="*/ 0 h 147" name="T11"/>
                    <a:gd fmla="*/ 83 w 150" name="T12"/>
                    <a:gd fmla="*/ 67 h 147" name="T13"/>
                    <a:gd fmla="*/ 150 w 150" name="T14"/>
                    <a:gd fmla="*/ 67 h 147" name="T15"/>
                    <a:gd fmla="*/ 150 w 150" name="T16"/>
                    <a:gd fmla="*/ 0 h 147" name="T17"/>
                    <a:gd fmla="*/ 83 w 150" name="T18"/>
                    <a:gd fmla="*/ 0 h 147" name="T19"/>
                    <a:gd fmla="*/ 0 w 150" name="T20"/>
                    <a:gd fmla="*/ 147 h 147" name="T21"/>
                    <a:gd fmla="*/ 67 w 150" name="T22"/>
                    <a:gd fmla="*/ 147 h 147" name="T23"/>
                    <a:gd fmla="*/ 67 w 150" name="T24"/>
                    <a:gd fmla="*/ 81 h 147" name="T25"/>
                    <a:gd fmla="*/ 0 w 150" name="T26"/>
                    <a:gd fmla="*/ 81 h 147" name="T27"/>
                    <a:gd fmla="*/ 0 w 150" name="T28"/>
                    <a:gd fmla="*/ 147 h 147" name="T29"/>
                    <a:gd fmla="*/ 83 w 150" name="T30"/>
                    <a:gd fmla="*/ 147 h 147" name="T31"/>
                    <a:gd fmla="*/ 150 w 150" name="T32"/>
                    <a:gd fmla="*/ 147 h 147" name="T33"/>
                    <a:gd fmla="*/ 150 w 150" name="T34"/>
                    <a:gd fmla="*/ 81 h 147" name="T35"/>
                    <a:gd fmla="*/ 83 w 150" name="T36"/>
                    <a:gd fmla="*/ 81 h 147" name="T37"/>
                    <a:gd fmla="*/ 83 w 150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Rectangle 70"/>
                <p:cNvSpPr>
                  <a:spLocks noChangeArrowheads="1"/>
                </p:cNvSpPr>
                <p:nvPr/>
              </p:nvSpPr>
              <p:spPr bwMode="auto">
                <a:xfrm>
                  <a:off x="637" y="2170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Freeform 71"/>
                <p:cNvSpPr>
                  <a:spLocks noEditPoints="1"/>
                </p:cNvSpPr>
                <p:nvPr/>
              </p:nvSpPr>
              <p:spPr bwMode="auto">
                <a:xfrm>
                  <a:off x="652" y="2184"/>
                  <a:ext cx="147" cy="147"/>
                </a:xfrm>
                <a:custGeom>
                  <a:gdLst>
                    <a:gd fmla="*/ 0 w 147" name="T0"/>
                    <a:gd fmla="*/ 147 h 147" name="T1"/>
                    <a:gd fmla="*/ 64 w 147" name="T2"/>
                    <a:gd fmla="*/ 147 h 147" name="T3"/>
                    <a:gd fmla="*/ 64 w 147" name="T4"/>
                    <a:gd fmla="*/ 81 h 147" name="T5"/>
                    <a:gd fmla="*/ 0 w 147" name="T6"/>
                    <a:gd fmla="*/ 81 h 147" name="T7"/>
                    <a:gd fmla="*/ 0 w 147" name="T8"/>
                    <a:gd fmla="*/ 147 h 147" name="T9"/>
                    <a:gd fmla="*/ 80 w 147" name="T10"/>
                    <a:gd fmla="*/ 0 h 147" name="T11"/>
                    <a:gd fmla="*/ 80 w 147" name="T12"/>
                    <a:gd fmla="*/ 67 h 147" name="T13"/>
                    <a:gd fmla="*/ 147 w 147" name="T14"/>
                    <a:gd fmla="*/ 67 h 147" name="T15"/>
                    <a:gd fmla="*/ 147 w 147" name="T16"/>
                    <a:gd fmla="*/ 0 h 147" name="T17"/>
                    <a:gd fmla="*/ 80 w 147" name="T18"/>
                    <a:gd fmla="*/ 0 h 147" name="T19"/>
                    <a:gd fmla="*/ 0 w 147" name="T20"/>
                    <a:gd fmla="*/ 67 h 147" name="T21"/>
                    <a:gd fmla="*/ 64 w 147" name="T22"/>
                    <a:gd fmla="*/ 67 h 147" name="T23"/>
                    <a:gd fmla="*/ 64 w 147" name="T24"/>
                    <a:gd fmla="*/ 0 h 147" name="T25"/>
                    <a:gd fmla="*/ 0 w 147" name="T26"/>
                    <a:gd fmla="*/ 0 h 147" name="T27"/>
                    <a:gd fmla="*/ 0 w 147" name="T28"/>
                    <a:gd fmla="*/ 67 h 147" name="T29"/>
                    <a:gd fmla="*/ 80 w 147" name="T30"/>
                    <a:gd fmla="*/ 147 h 147" name="T31"/>
                    <a:gd fmla="*/ 147 w 147" name="T32"/>
                    <a:gd fmla="*/ 147 h 147" name="T33"/>
                    <a:gd fmla="*/ 147 w 147" name="T34"/>
                    <a:gd fmla="*/ 81 h 147" name="T35"/>
                    <a:gd fmla="*/ 80 w 147" name="T36"/>
                    <a:gd fmla="*/ 81 h 147" name="T37"/>
                    <a:gd fmla="*/ 80 w 147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7"/>
                      </a:lnTo>
                      <a:lnTo>
                        <a:pt x="147" y="67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7"/>
                      </a:moveTo>
                      <a:lnTo>
                        <a:pt x="64" y="67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Rectangle 72"/>
                <p:cNvSpPr>
                  <a:spLocks noChangeArrowheads="1"/>
                </p:cNvSpPr>
                <p:nvPr/>
              </p:nvSpPr>
              <p:spPr bwMode="auto">
                <a:xfrm>
                  <a:off x="580" y="2395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Rectangle 73"/>
                <p:cNvSpPr>
                  <a:spLocks noChangeArrowheads="1"/>
                </p:cNvSpPr>
                <p:nvPr/>
              </p:nvSpPr>
              <p:spPr bwMode="auto">
                <a:xfrm>
                  <a:off x="580" y="2388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Rectangle 74"/>
                <p:cNvSpPr>
                  <a:spLocks noChangeArrowheads="1"/>
                </p:cNvSpPr>
                <p:nvPr/>
              </p:nvSpPr>
              <p:spPr bwMode="auto">
                <a:xfrm>
                  <a:off x="1154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Freeform 75"/>
                <p:cNvSpPr>
                  <a:spLocks noEditPoints="1"/>
                </p:cNvSpPr>
                <p:nvPr/>
              </p:nvSpPr>
              <p:spPr bwMode="auto">
                <a:xfrm>
                  <a:off x="1169" y="1862"/>
                  <a:ext cx="149" cy="147"/>
                </a:xfrm>
                <a:custGeom>
                  <a:gdLst>
                    <a:gd fmla="*/ 0 w 149" name="T0"/>
                    <a:gd fmla="*/ 66 h 147" name="T1"/>
                    <a:gd fmla="*/ 66 w 149" name="T2"/>
                    <a:gd fmla="*/ 66 h 147" name="T3"/>
                    <a:gd fmla="*/ 66 w 149" name="T4"/>
                    <a:gd fmla="*/ 0 h 147" name="T5"/>
                    <a:gd fmla="*/ 0 w 149" name="T6"/>
                    <a:gd fmla="*/ 0 h 147" name="T7"/>
                    <a:gd fmla="*/ 0 w 149" name="T8"/>
                    <a:gd fmla="*/ 66 h 147" name="T9"/>
                    <a:gd fmla="*/ 83 w 149" name="T10"/>
                    <a:gd fmla="*/ 0 h 147" name="T11"/>
                    <a:gd fmla="*/ 83 w 149" name="T12"/>
                    <a:gd fmla="*/ 66 h 147" name="T13"/>
                    <a:gd fmla="*/ 149 w 149" name="T14"/>
                    <a:gd fmla="*/ 66 h 147" name="T15"/>
                    <a:gd fmla="*/ 149 w 149" name="T16"/>
                    <a:gd fmla="*/ 0 h 147" name="T17"/>
                    <a:gd fmla="*/ 83 w 149" name="T18"/>
                    <a:gd fmla="*/ 0 h 147" name="T19"/>
                    <a:gd fmla="*/ 0 w 149" name="T20"/>
                    <a:gd fmla="*/ 147 h 147" name="T21"/>
                    <a:gd fmla="*/ 66 w 149" name="T22"/>
                    <a:gd fmla="*/ 147 h 147" name="T23"/>
                    <a:gd fmla="*/ 66 w 149" name="T24"/>
                    <a:gd fmla="*/ 83 h 147" name="T25"/>
                    <a:gd fmla="*/ 0 w 149" name="T26"/>
                    <a:gd fmla="*/ 83 h 147" name="T27"/>
                    <a:gd fmla="*/ 0 w 149" name="T28"/>
                    <a:gd fmla="*/ 147 h 147" name="T29"/>
                    <a:gd fmla="*/ 83 w 149" name="T30"/>
                    <a:gd fmla="*/ 147 h 147" name="T31"/>
                    <a:gd fmla="*/ 149 w 149" name="T32"/>
                    <a:gd fmla="*/ 147 h 147" name="T33"/>
                    <a:gd fmla="*/ 149 w 149" name="T34"/>
                    <a:gd fmla="*/ 83 h 147" name="T35"/>
                    <a:gd fmla="*/ 83 w 149" name="T36"/>
                    <a:gd fmla="*/ 83 h 147" name="T37"/>
                    <a:gd fmla="*/ 83 w 149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Rectangle 76"/>
                <p:cNvSpPr>
                  <a:spLocks noChangeArrowheads="1"/>
                </p:cNvSpPr>
                <p:nvPr/>
              </p:nvSpPr>
              <p:spPr bwMode="auto">
                <a:xfrm>
                  <a:off x="896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Freeform 77"/>
                <p:cNvSpPr>
                  <a:spLocks noEditPoints="1"/>
                </p:cNvSpPr>
                <p:nvPr/>
              </p:nvSpPr>
              <p:spPr bwMode="auto">
                <a:xfrm>
                  <a:off x="910" y="1862"/>
                  <a:ext cx="150" cy="147"/>
                </a:xfrm>
                <a:custGeom>
                  <a:gdLst>
                    <a:gd fmla="*/ 0 w 150" name="T0"/>
                    <a:gd fmla="*/ 66 h 147" name="T1"/>
                    <a:gd fmla="*/ 67 w 150" name="T2"/>
                    <a:gd fmla="*/ 66 h 147" name="T3"/>
                    <a:gd fmla="*/ 67 w 150" name="T4"/>
                    <a:gd fmla="*/ 0 h 147" name="T5"/>
                    <a:gd fmla="*/ 0 w 150" name="T6"/>
                    <a:gd fmla="*/ 0 h 147" name="T7"/>
                    <a:gd fmla="*/ 0 w 150" name="T8"/>
                    <a:gd fmla="*/ 66 h 147" name="T9"/>
                    <a:gd fmla="*/ 83 w 150" name="T10"/>
                    <a:gd fmla="*/ 0 h 147" name="T11"/>
                    <a:gd fmla="*/ 83 w 150" name="T12"/>
                    <a:gd fmla="*/ 66 h 147" name="T13"/>
                    <a:gd fmla="*/ 150 w 150" name="T14"/>
                    <a:gd fmla="*/ 66 h 147" name="T15"/>
                    <a:gd fmla="*/ 150 w 150" name="T16"/>
                    <a:gd fmla="*/ 0 h 147" name="T17"/>
                    <a:gd fmla="*/ 83 w 150" name="T18"/>
                    <a:gd fmla="*/ 0 h 147" name="T19"/>
                    <a:gd fmla="*/ 0 w 150" name="T20"/>
                    <a:gd fmla="*/ 147 h 147" name="T21"/>
                    <a:gd fmla="*/ 67 w 150" name="T22"/>
                    <a:gd fmla="*/ 147 h 147" name="T23"/>
                    <a:gd fmla="*/ 67 w 150" name="T24"/>
                    <a:gd fmla="*/ 83 h 147" name="T25"/>
                    <a:gd fmla="*/ 0 w 150" name="T26"/>
                    <a:gd fmla="*/ 83 h 147" name="T27"/>
                    <a:gd fmla="*/ 0 w 150" name="T28"/>
                    <a:gd fmla="*/ 147 h 147" name="T29"/>
                    <a:gd fmla="*/ 83 w 150" name="T30"/>
                    <a:gd fmla="*/ 147 h 147" name="T31"/>
                    <a:gd fmla="*/ 150 w 150" name="T32"/>
                    <a:gd fmla="*/ 147 h 147" name="T33"/>
                    <a:gd fmla="*/ 150 w 150" name="T34"/>
                    <a:gd fmla="*/ 83 h 147" name="T35"/>
                    <a:gd fmla="*/ 83 w 150" name="T36"/>
                    <a:gd fmla="*/ 83 h 147" name="T37"/>
                    <a:gd fmla="*/ 83 w 150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50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Rectangle 78"/>
                <p:cNvSpPr>
                  <a:spLocks noChangeArrowheads="1"/>
                </p:cNvSpPr>
                <p:nvPr/>
              </p:nvSpPr>
              <p:spPr bwMode="auto">
                <a:xfrm>
                  <a:off x="637" y="1847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Freeform 79"/>
                <p:cNvSpPr>
                  <a:spLocks noEditPoints="1"/>
                </p:cNvSpPr>
                <p:nvPr/>
              </p:nvSpPr>
              <p:spPr bwMode="auto">
                <a:xfrm>
                  <a:off x="652" y="1862"/>
                  <a:ext cx="147" cy="147"/>
                </a:xfrm>
                <a:custGeom>
                  <a:gdLst>
                    <a:gd fmla="*/ 0 w 147" name="T0"/>
                    <a:gd fmla="*/ 147 h 147" name="T1"/>
                    <a:gd fmla="*/ 64 w 147" name="T2"/>
                    <a:gd fmla="*/ 147 h 147" name="T3"/>
                    <a:gd fmla="*/ 64 w 147" name="T4"/>
                    <a:gd fmla="*/ 83 h 147" name="T5"/>
                    <a:gd fmla="*/ 0 w 147" name="T6"/>
                    <a:gd fmla="*/ 83 h 147" name="T7"/>
                    <a:gd fmla="*/ 0 w 147" name="T8"/>
                    <a:gd fmla="*/ 147 h 147" name="T9"/>
                    <a:gd fmla="*/ 80 w 147" name="T10"/>
                    <a:gd fmla="*/ 0 h 147" name="T11"/>
                    <a:gd fmla="*/ 80 w 147" name="T12"/>
                    <a:gd fmla="*/ 66 h 147" name="T13"/>
                    <a:gd fmla="*/ 147 w 147" name="T14"/>
                    <a:gd fmla="*/ 66 h 147" name="T15"/>
                    <a:gd fmla="*/ 147 w 147" name="T16"/>
                    <a:gd fmla="*/ 0 h 147" name="T17"/>
                    <a:gd fmla="*/ 80 w 147" name="T18"/>
                    <a:gd fmla="*/ 0 h 147" name="T19"/>
                    <a:gd fmla="*/ 0 w 147" name="T20"/>
                    <a:gd fmla="*/ 66 h 147" name="T21"/>
                    <a:gd fmla="*/ 64 w 147" name="T22"/>
                    <a:gd fmla="*/ 66 h 147" name="T23"/>
                    <a:gd fmla="*/ 64 w 147" name="T24"/>
                    <a:gd fmla="*/ 0 h 147" name="T25"/>
                    <a:gd fmla="*/ 0 w 147" name="T26"/>
                    <a:gd fmla="*/ 0 h 147" name="T27"/>
                    <a:gd fmla="*/ 0 w 147" name="T28"/>
                    <a:gd fmla="*/ 66 h 147" name="T29"/>
                    <a:gd fmla="*/ 80 w 147" name="T30"/>
                    <a:gd fmla="*/ 147 h 147" name="T31"/>
                    <a:gd fmla="*/ 147 w 147" name="T32"/>
                    <a:gd fmla="*/ 147 h 147" name="T33"/>
                    <a:gd fmla="*/ 147 w 147" name="T34"/>
                    <a:gd fmla="*/ 83 h 147" name="T35"/>
                    <a:gd fmla="*/ 80 w 147" name="T36"/>
                    <a:gd fmla="*/ 83 h 147" name="T37"/>
                    <a:gd fmla="*/ 80 w 147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6"/>
                      </a:lnTo>
                      <a:lnTo>
                        <a:pt x="147" y="66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6"/>
                      </a:moveTo>
                      <a:lnTo>
                        <a:pt x="64" y="66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3"/>
                      </a:lnTo>
                      <a:lnTo>
                        <a:pt x="80" y="83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Rectangle 80"/>
                <p:cNvSpPr>
                  <a:spLocks noChangeArrowheads="1"/>
                </p:cNvSpPr>
                <p:nvPr/>
              </p:nvSpPr>
              <p:spPr bwMode="auto">
                <a:xfrm>
                  <a:off x="580" y="2073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Rectangle 81"/>
                <p:cNvSpPr>
                  <a:spLocks noChangeArrowheads="1"/>
                </p:cNvSpPr>
                <p:nvPr/>
              </p:nvSpPr>
              <p:spPr bwMode="auto">
                <a:xfrm>
                  <a:off x="580" y="2066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Rectangle 82"/>
                <p:cNvSpPr>
                  <a:spLocks noChangeArrowheads="1"/>
                </p:cNvSpPr>
                <p:nvPr/>
              </p:nvSpPr>
              <p:spPr bwMode="auto">
                <a:xfrm>
                  <a:off x="1154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Freeform 83"/>
                <p:cNvSpPr>
                  <a:spLocks noEditPoints="1"/>
                </p:cNvSpPr>
                <p:nvPr/>
              </p:nvSpPr>
              <p:spPr bwMode="auto">
                <a:xfrm>
                  <a:off x="1169" y="2507"/>
                  <a:ext cx="149" cy="147"/>
                </a:xfrm>
                <a:custGeom>
                  <a:gdLst>
                    <a:gd fmla="*/ 0 w 149" name="T0"/>
                    <a:gd fmla="*/ 64 h 147" name="T1"/>
                    <a:gd fmla="*/ 66 w 149" name="T2"/>
                    <a:gd fmla="*/ 64 h 147" name="T3"/>
                    <a:gd fmla="*/ 66 w 149" name="T4"/>
                    <a:gd fmla="*/ 0 h 147" name="T5"/>
                    <a:gd fmla="*/ 0 w 149" name="T6"/>
                    <a:gd fmla="*/ 0 h 147" name="T7"/>
                    <a:gd fmla="*/ 0 w 149" name="T8"/>
                    <a:gd fmla="*/ 64 h 147" name="T9"/>
                    <a:gd fmla="*/ 83 w 149" name="T10"/>
                    <a:gd fmla="*/ 0 h 147" name="T11"/>
                    <a:gd fmla="*/ 83 w 149" name="T12"/>
                    <a:gd fmla="*/ 64 h 147" name="T13"/>
                    <a:gd fmla="*/ 149 w 149" name="T14"/>
                    <a:gd fmla="*/ 64 h 147" name="T15"/>
                    <a:gd fmla="*/ 149 w 149" name="T16"/>
                    <a:gd fmla="*/ 0 h 147" name="T17"/>
                    <a:gd fmla="*/ 83 w 149" name="T18"/>
                    <a:gd fmla="*/ 0 h 147" name="T19"/>
                    <a:gd fmla="*/ 0 w 149" name="T20"/>
                    <a:gd fmla="*/ 147 h 147" name="T21"/>
                    <a:gd fmla="*/ 66 w 149" name="T22"/>
                    <a:gd fmla="*/ 147 h 147" name="T23"/>
                    <a:gd fmla="*/ 66 w 149" name="T24"/>
                    <a:gd fmla="*/ 81 h 147" name="T25"/>
                    <a:gd fmla="*/ 0 w 149" name="T26"/>
                    <a:gd fmla="*/ 81 h 147" name="T27"/>
                    <a:gd fmla="*/ 0 w 149" name="T28"/>
                    <a:gd fmla="*/ 147 h 147" name="T29"/>
                    <a:gd fmla="*/ 83 w 149" name="T30"/>
                    <a:gd fmla="*/ 147 h 147" name="T31"/>
                    <a:gd fmla="*/ 149 w 149" name="T32"/>
                    <a:gd fmla="*/ 147 h 147" name="T33"/>
                    <a:gd fmla="*/ 149 w 149" name="T34"/>
                    <a:gd fmla="*/ 81 h 147" name="T35"/>
                    <a:gd fmla="*/ 83 w 149" name="T36"/>
                    <a:gd fmla="*/ 81 h 147" name="T37"/>
                    <a:gd fmla="*/ 83 w 149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9">
                      <a:moveTo>
                        <a:pt x="0" y="64"/>
                      </a:moveTo>
                      <a:lnTo>
                        <a:pt x="66" y="64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49" y="64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Rectangle 84"/>
                <p:cNvSpPr>
                  <a:spLocks noChangeArrowheads="1"/>
                </p:cNvSpPr>
                <p:nvPr/>
              </p:nvSpPr>
              <p:spPr bwMode="auto">
                <a:xfrm>
                  <a:off x="896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Freeform 85"/>
                <p:cNvSpPr>
                  <a:spLocks noEditPoints="1"/>
                </p:cNvSpPr>
                <p:nvPr/>
              </p:nvSpPr>
              <p:spPr bwMode="auto">
                <a:xfrm>
                  <a:off x="910" y="2507"/>
                  <a:ext cx="150" cy="147"/>
                </a:xfrm>
                <a:custGeom>
                  <a:gdLst>
                    <a:gd fmla="*/ 0 w 150" name="T0"/>
                    <a:gd fmla="*/ 64 h 147" name="T1"/>
                    <a:gd fmla="*/ 67 w 150" name="T2"/>
                    <a:gd fmla="*/ 64 h 147" name="T3"/>
                    <a:gd fmla="*/ 67 w 150" name="T4"/>
                    <a:gd fmla="*/ 0 h 147" name="T5"/>
                    <a:gd fmla="*/ 0 w 150" name="T6"/>
                    <a:gd fmla="*/ 0 h 147" name="T7"/>
                    <a:gd fmla="*/ 0 w 150" name="T8"/>
                    <a:gd fmla="*/ 64 h 147" name="T9"/>
                    <a:gd fmla="*/ 83 w 150" name="T10"/>
                    <a:gd fmla="*/ 0 h 147" name="T11"/>
                    <a:gd fmla="*/ 83 w 150" name="T12"/>
                    <a:gd fmla="*/ 64 h 147" name="T13"/>
                    <a:gd fmla="*/ 150 w 150" name="T14"/>
                    <a:gd fmla="*/ 64 h 147" name="T15"/>
                    <a:gd fmla="*/ 150 w 150" name="T16"/>
                    <a:gd fmla="*/ 0 h 147" name="T17"/>
                    <a:gd fmla="*/ 83 w 150" name="T18"/>
                    <a:gd fmla="*/ 0 h 147" name="T19"/>
                    <a:gd fmla="*/ 0 w 150" name="T20"/>
                    <a:gd fmla="*/ 147 h 147" name="T21"/>
                    <a:gd fmla="*/ 67 w 150" name="T22"/>
                    <a:gd fmla="*/ 147 h 147" name="T23"/>
                    <a:gd fmla="*/ 67 w 150" name="T24"/>
                    <a:gd fmla="*/ 81 h 147" name="T25"/>
                    <a:gd fmla="*/ 0 w 150" name="T26"/>
                    <a:gd fmla="*/ 81 h 147" name="T27"/>
                    <a:gd fmla="*/ 0 w 150" name="T28"/>
                    <a:gd fmla="*/ 147 h 147" name="T29"/>
                    <a:gd fmla="*/ 83 w 150" name="T30"/>
                    <a:gd fmla="*/ 147 h 147" name="T31"/>
                    <a:gd fmla="*/ 150 w 150" name="T32"/>
                    <a:gd fmla="*/ 147 h 147" name="T33"/>
                    <a:gd fmla="*/ 150 w 150" name="T34"/>
                    <a:gd fmla="*/ 81 h 147" name="T35"/>
                    <a:gd fmla="*/ 83 w 150" name="T36"/>
                    <a:gd fmla="*/ 81 h 147" name="T37"/>
                    <a:gd fmla="*/ 83 w 150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50">
                      <a:moveTo>
                        <a:pt x="0" y="64"/>
                      </a:moveTo>
                      <a:lnTo>
                        <a:pt x="67" y="64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50" y="64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Rectangle 86"/>
                <p:cNvSpPr>
                  <a:spLocks noChangeArrowheads="1"/>
                </p:cNvSpPr>
                <p:nvPr/>
              </p:nvSpPr>
              <p:spPr bwMode="auto">
                <a:xfrm>
                  <a:off x="637" y="2493"/>
                  <a:ext cx="176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Freeform 87"/>
                <p:cNvSpPr>
                  <a:spLocks noEditPoints="1"/>
                </p:cNvSpPr>
                <p:nvPr/>
              </p:nvSpPr>
              <p:spPr bwMode="auto">
                <a:xfrm>
                  <a:off x="652" y="2507"/>
                  <a:ext cx="147" cy="147"/>
                </a:xfrm>
                <a:custGeom>
                  <a:gdLst>
                    <a:gd fmla="*/ 0 w 147" name="T0"/>
                    <a:gd fmla="*/ 147 h 147" name="T1"/>
                    <a:gd fmla="*/ 64 w 147" name="T2"/>
                    <a:gd fmla="*/ 147 h 147" name="T3"/>
                    <a:gd fmla="*/ 64 w 147" name="T4"/>
                    <a:gd fmla="*/ 81 h 147" name="T5"/>
                    <a:gd fmla="*/ 0 w 147" name="T6"/>
                    <a:gd fmla="*/ 81 h 147" name="T7"/>
                    <a:gd fmla="*/ 0 w 147" name="T8"/>
                    <a:gd fmla="*/ 147 h 147" name="T9"/>
                    <a:gd fmla="*/ 80 w 147" name="T10"/>
                    <a:gd fmla="*/ 0 h 147" name="T11"/>
                    <a:gd fmla="*/ 80 w 147" name="T12"/>
                    <a:gd fmla="*/ 64 h 147" name="T13"/>
                    <a:gd fmla="*/ 147 w 147" name="T14"/>
                    <a:gd fmla="*/ 64 h 147" name="T15"/>
                    <a:gd fmla="*/ 147 w 147" name="T16"/>
                    <a:gd fmla="*/ 0 h 147" name="T17"/>
                    <a:gd fmla="*/ 80 w 147" name="T18"/>
                    <a:gd fmla="*/ 0 h 147" name="T19"/>
                    <a:gd fmla="*/ 0 w 147" name="T20"/>
                    <a:gd fmla="*/ 64 h 147" name="T21"/>
                    <a:gd fmla="*/ 64 w 147" name="T22"/>
                    <a:gd fmla="*/ 64 h 147" name="T23"/>
                    <a:gd fmla="*/ 64 w 147" name="T24"/>
                    <a:gd fmla="*/ 0 h 147" name="T25"/>
                    <a:gd fmla="*/ 0 w 147" name="T26"/>
                    <a:gd fmla="*/ 0 h 147" name="T27"/>
                    <a:gd fmla="*/ 0 w 147" name="T28"/>
                    <a:gd fmla="*/ 64 h 147" name="T29"/>
                    <a:gd fmla="*/ 80 w 147" name="T30"/>
                    <a:gd fmla="*/ 147 h 147" name="T31"/>
                    <a:gd fmla="*/ 147 w 147" name="T32"/>
                    <a:gd fmla="*/ 147 h 147" name="T33"/>
                    <a:gd fmla="*/ 147 w 147" name="T34"/>
                    <a:gd fmla="*/ 81 h 147" name="T35"/>
                    <a:gd fmla="*/ 80 w 147" name="T36"/>
                    <a:gd fmla="*/ 81 h 147" name="T37"/>
                    <a:gd fmla="*/ 80 w 147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4"/>
                      </a:lnTo>
                      <a:lnTo>
                        <a:pt x="147" y="64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4"/>
                      </a:moveTo>
                      <a:lnTo>
                        <a:pt x="64" y="64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Rectangle 88"/>
                <p:cNvSpPr>
                  <a:spLocks noChangeArrowheads="1"/>
                </p:cNvSpPr>
                <p:nvPr/>
              </p:nvSpPr>
              <p:spPr bwMode="auto">
                <a:xfrm>
                  <a:off x="580" y="2718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Rectangle 89"/>
                <p:cNvSpPr>
                  <a:spLocks noChangeArrowheads="1"/>
                </p:cNvSpPr>
                <p:nvPr/>
              </p:nvSpPr>
              <p:spPr bwMode="auto">
                <a:xfrm>
                  <a:off x="580" y="2711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Rectangle 90"/>
                <p:cNvSpPr>
                  <a:spLocks noChangeArrowheads="1"/>
                </p:cNvSpPr>
                <p:nvPr/>
              </p:nvSpPr>
              <p:spPr bwMode="auto">
                <a:xfrm>
                  <a:off x="1477" y="2130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Freeform 91"/>
                <p:cNvSpPr>
                  <a:spLocks noEditPoints="1"/>
                </p:cNvSpPr>
                <p:nvPr/>
              </p:nvSpPr>
              <p:spPr bwMode="auto">
                <a:xfrm>
                  <a:off x="1491" y="2144"/>
                  <a:ext cx="150" cy="149"/>
                </a:xfrm>
                <a:custGeom>
                  <a:gdLst>
                    <a:gd fmla="*/ 0 w 150" name="T0"/>
                    <a:gd fmla="*/ 66 h 149" name="T1"/>
                    <a:gd fmla="*/ 67 w 150" name="T2"/>
                    <a:gd fmla="*/ 66 h 149" name="T3"/>
                    <a:gd fmla="*/ 67 w 150" name="T4"/>
                    <a:gd fmla="*/ 0 h 149" name="T5"/>
                    <a:gd fmla="*/ 0 w 150" name="T6"/>
                    <a:gd fmla="*/ 0 h 149" name="T7"/>
                    <a:gd fmla="*/ 0 w 150" name="T8"/>
                    <a:gd fmla="*/ 66 h 149" name="T9"/>
                    <a:gd fmla="*/ 83 w 150" name="T10"/>
                    <a:gd fmla="*/ 0 h 149" name="T11"/>
                    <a:gd fmla="*/ 83 w 150" name="T12"/>
                    <a:gd fmla="*/ 66 h 149" name="T13"/>
                    <a:gd fmla="*/ 150 w 150" name="T14"/>
                    <a:gd fmla="*/ 66 h 149" name="T15"/>
                    <a:gd fmla="*/ 150 w 150" name="T16"/>
                    <a:gd fmla="*/ 0 h 149" name="T17"/>
                    <a:gd fmla="*/ 83 w 150" name="T18"/>
                    <a:gd fmla="*/ 0 h 149" name="T19"/>
                    <a:gd fmla="*/ 0 w 150" name="T20"/>
                    <a:gd fmla="*/ 149 h 149" name="T21"/>
                    <a:gd fmla="*/ 67 w 150" name="T22"/>
                    <a:gd fmla="*/ 149 h 149" name="T23"/>
                    <a:gd fmla="*/ 67 w 150" name="T24"/>
                    <a:gd fmla="*/ 83 h 149" name="T25"/>
                    <a:gd fmla="*/ 0 w 150" name="T26"/>
                    <a:gd fmla="*/ 83 h 149" name="T27"/>
                    <a:gd fmla="*/ 0 w 150" name="T28"/>
                    <a:gd fmla="*/ 149 h 149" name="T29"/>
                    <a:gd fmla="*/ 83 w 150" name="T30"/>
                    <a:gd fmla="*/ 149 h 149" name="T31"/>
                    <a:gd fmla="*/ 150 w 150" name="T32"/>
                    <a:gd fmla="*/ 149 h 149" name="T33"/>
                    <a:gd fmla="*/ 150 w 150" name="T34"/>
                    <a:gd fmla="*/ 83 h 149" name="T35"/>
                    <a:gd fmla="*/ 83 w 150" name="T36"/>
                    <a:gd fmla="*/ 83 h 149" name="T37"/>
                    <a:gd fmla="*/ 83 w 150" name="T38"/>
                    <a:gd fmla="*/ 149 h 149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9" w="150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7" y="149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50" y="149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Rectangle 92"/>
                <p:cNvSpPr>
                  <a:spLocks noChangeArrowheads="1"/>
                </p:cNvSpPr>
                <p:nvPr/>
              </p:nvSpPr>
              <p:spPr bwMode="auto">
                <a:xfrm>
                  <a:off x="320" y="2130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Freeform 93"/>
                <p:cNvSpPr>
                  <a:spLocks noEditPoints="1"/>
                </p:cNvSpPr>
                <p:nvPr/>
              </p:nvSpPr>
              <p:spPr bwMode="auto">
                <a:xfrm>
                  <a:off x="334" y="2144"/>
                  <a:ext cx="149" cy="149"/>
                </a:xfrm>
                <a:custGeom>
                  <a:gdLst>
                    <a:gd fmla="*/ 0 w 149" name="T0"/>
                    <a:gd fmla="*/ 66 h 149" name="T1"/>
                    <a:gd fmla="*/ 66 w 149" name="T2"/>
                    <a:gd fmla="*/ 66 h 149" name="T3"/>
                    <a:gd fmla="*/ 66 w 149" name="T4"/>
                    <a:gd fmla="*/ 0 h 149" name="T5"/>
                    <a:gd fmla="*/ 0 w 149" name="T6"/>
                    <a:gd fmla="*/ 0 h 149" name="T7"/>
                    <a:gd fmla="*/ 0 w 149" name="T8"/>
                    <a:gd fmla="*/ 66 h 149" name="T9"/>
                    <a:gd fmla="*/ 83 w 149" name="T10"/>
                    <a:gd fmla="*/ 0 h 149" name="T11"/>
                    <a:gd fmla="*/ 83 w 149" name="T12"/>
                    <a:gd fmla="*/ 66 h 149" name="T13"/>
                    <a:gd fmla="*/ 149 w 149" name="T14"/>
                    <a:gd fmla="*/ 66 h 149" name="T15"/>
                    <a:gd fmla="*/ 149 w 149" name="T16"/>
                    <a:gd fmla="*/ 0 h 149" name="T17"/>
                    <a:gd fmla="*/ 83 w 149" name="T18"/>
                    <a:gd fmla="*/ 0 h 149" name="T19"/>
                    <a:gd fmla="*/ 0 w 149" name="T20"/>
                    <a:gd fmla="*/ 149 h 149" name="T21"/>
                    <a:gd fmla="*/ 66 w 149" name="T22"/>
                    <a:gd fmla="*/ 149 h 149" name="T23"/>
                    <a:gd fmla="*/ 66 w 149" name="T24"/>
                    <a:gd fmla="*/ 83 h 149" name="T25"/>
                    <a:gd fmla="*/ 0 w 149" name="T26"/>
                    <a:gd fmla="*/ 83 h 149" name="T27"/>
                    <a:gd fmla="*/ 0 w 149" name="T28"/>
                    <a:gd fmla="*/ 149 h 149" name="T29"/>
                    <a:gd fmla="*/ 83 w 149" name="T30"/>
                    <a:gd fmla="*/ 149 h 149" name="T31"/>
                    <a:gd fmla="*/ 149 w 149" name="T32"/>
                    <a:gd fmla="*/ 149 h 149" name="T33"/>
                    <a:gd fmla="*/ 149 w 149" name="T34"/>
                    <a:gd fmla="*/ 83 h 149" name="T35"/>
                    <a:gd fmla="*/ 83 w 149" name="T36"/>
                    <a:gd fmla="*/ 83 h 149" name="T37"/>
                    <a:gd fmla="*/ 83 w 149" name="T38"/>
                    <a:gd fmla="*/ 149 h 149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9" w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6" y="149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49" y="149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5" name="Rectangle 94"/>
                <p:cNvSpPr>
                  <a:spLocks noChangeArrowheads="1"/>
                </p:cNvSpPr>
                <p:nvPr/>
              </p:nvSpPr>
              <p:spPr bwMode="auto">
                <a:xfrm>
                  <a:off x="1477" y="2405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6" name="Freeform 95"/>
                <p:cNvSpPr>
                  <a:spLocks noEditPoints="1"/>
                </p:cNvSpPr>
                <p:nvPr/>
              </p:nvSpPr>
              <p:spPr bwMode="auto">
                <a:xfrm>
                  <a:off x="1491" y="2419"/>
                  <a:ext cx="150" cy="150"/>
                </a:xfrm>
                <a:custGeom>
                  <a:gdLst>
                    <a:gd fmla="*/ 0 w 150" name="T0"/>
                    <a:gd fmla="*/ 67 h 150" name="T1"/>
                    <a:gd fmla="*/ 67 w 150" name="T2"/>
                    <a:gd fmla="*/ 67 h 150" name="T3"/>
                    <a:gd fmla="*/ 67 w 150" name="T4"/>
                    <a:gd fmla="*/ 0 h 150" name="T5"/>
                    <a:gd fmla="*/ 0 w 150" name="T6"/>
                    <a:gd fmla="*/ 0 h 150" name="T7"/>
                    <a:gd fmla="*/ 0 w 150" name="T8"/>
                    <a:gd fmla="*/ 67 h 150" name="T9"/>
                    <a:gd fmla="*/ 83 w 150" name="T10"/>
                    <a:gd fmla="*/ 0 h 150" name="T11"/>
                    <a:gd fmla="*/ 83 w 150" name="T12"/>
                    <a:gd fmla="*/ 67 h 150" name="T13"/>
                    <a:gd fmla="*/ 150 w 150" name="T14"/>
                    <a:gd fmla="*/ 67 h 150" name="T15"/>
                    <a:gd fmla="*/ 150 w 150" name="T16"/>
                    <a:gd fmla="*/ 0 h 150" name="T17"/>
                    <a:gd fmla="*/ 83 w 150" name="T18"/>
                    <a:gd fmla="*/ 0 h 150" name="T19"/>
                    <a:gd fmla="*/ 0 w 150" name="T20"/>
                    <a:gd fmla="*/ 150 h 150" name="T21"/>
                    <a:gd fmla="*/ 67 w 150" name="T22"/>
                    <a:gd fmla="*/ 150 h 150" name="T23"/>
                    <a:gd fmla="*/ 67 w 150" name="T24"/>
                    <a:gd fmla="*/ 83 h 150" name="T25"/>
                    <a:gd fmla="*/ 0 w 150" name="T26"/>
                    <a:gd fmla="*/ 83 h 150" name="T27"/>
                    <a:gd fmla="*/ 0 w 150" name="T28"/>
                    <a:gd fmla="*/ 150 h 150" name="T29"/>
                    <a:gd fmla="*/ 83 w 150" name="T30"/>
                    <a:gd fmla="*/ 150 h 150" name="T31"/>
                    <a:gd fmla="*/ 150 w 150" name="T32"/>
                    <a:gd fmla="*/ 150 h 150" name="T33"/>
                    <a:gd fmla="*/ 150 w 150" name="T34"/>
                    <a:gd fmla="*/ 83 h 150" name="T35"/>
                    <a:gd fmla="*/ 83 w 150" name="T36"/>
                    <a:gd fmla="*/ 83 h 150" name="T37"/>
                    <a:gd fmla="*/ 83 w 150" name="T38"/>
                    <a:gd fmla="*/ 150 h 150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50" w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7" y="150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50" y="150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7" name="Rectangle 96"/>
                <p:cNvSpPr>
                  <a:spLocks noChangeArrowheads="1"/>
                </p:cNvSpPr>
                <p:nvPr/>
              </p:nvSpPr>
              <p:spPr bwMode="auto">
                <a:xfrm>
                  <a:off x="320" y="2405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8" name="Freeform 97"/>
                <p:cNvSpPr>
                  <a:spLocks noEditPoints="1"/>
                </p:cNvSpPr>
                <p:nvPr/>
              </p:nvSpPr>
              <p:spPr bwMode="auto">
                <a:xfrm>
                  <a:off x="334" y="2419"/>
                  <a:ext cx="149" cy="150"/>
                </a:xfrm>
                <a:custGeom>
                  <a:gdLst>
                    <a:gd fmla="*/ 0 w 149" name="T0"/>
                    <a:gd fmla="*/ 67 h 150" name="T1"/>
                    <a:gd fmla="*/ 66 w 149" name="T2"/>
                    <a:gd fmla="*/ 67 h 150" name="T3"/>
                    <a:gd fmla="*/ 66 w 149" name="T4"/>
                    <a:gd fmla="*/ 0 h 150" name="T5"/>
                    <a:gd fmla="*/ 0 w 149" name="T6"/>
                    <a:gd fmla="*/ 0 h 150" name="T7"/>
                    <a:gd fmla="*/ 0 w 149" name="T8"/>
                    <a:gd fmla="*/ 67 h 150" name="T9"/>
                    <a:gd fmla="*/ 83 w 149" name="T10"/>
                    <a:gd fmla="*/ 0 h 150" name="T11"/>
                    <a:gd fmla="*/ 83 w 149" name="T12"/>
                    <a:gd fmla="*/ 67 h 150" name="T13"/>
                    <a:gd fmla="*/ 149 w 149" name="T14"/>
                    <a:gd fmla="*/ 67 h 150" name="T15"/>
                    <a:gd fmla="*/ 149 w 149" name="T16"/>
                    <a:gd fmla="*/ 0 h 150" name="T17"/>
                    <a:gd fmla="*/ 83 w 149" name="T18"/>
                    <a:gd fmla="*/ 0 h 150" name="T19"/>
                    <a:gd fmla="*/ 0 w 149" name="T20"/>
                    <a:gd fmla="*/ 150 h 150" name="T21"/>
                    <a:gd fmla="*/ 66 w 149" name="T22"/>
                    <a:gd fmla="*/ 150 h 150" name="T23"/>
                    <a:gd fmla="*/ 66 w 149" name="T24"/>
                    <a:gd fmla="*/ 83 h 150" name="T25"/>
                    <a:gd fmla="*/ 0 w 149" name="T26"/>
                    <a:gd fmla="*/ 83 h 150" name="T27"/>
                    <a:gd fmla="*/ 0 w 149" name="T28"/>
                    <a:gd fmla="*/ 150 h 150" name="T29"/>
                    <a:gd fmla="*/ 83 w 149" name="T30"/>
                    <a:gd fmla="*/ 150 h 150" name="T31"/>
                    <a:gd fmla="*/ 149 w 149" name="T32"/>
                    <a:gd fmla="*/ 150 h 150" name="T33"/>
                    <a:gd fmla="*/ 149 w 149" name="T34"/>
                    <a:gd fmla="*/ 83 h 150" name="T35"/>
                    <a:gd fmla="*/ 83 w 149" name="T36"/>
                    <a:gd fmla="*/ 83 h 150" name="T37"/>
                    <a:gd fmla="*/ 83 w 149" name="T38"/>
                    <a:gd fmla="*/ 150 h 150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50" w="149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6" y="150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49" y="150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9" name="Rectangle 98"/>
                <p:cNvSpPr>
                  <a:spLocks noChangeArrowheads="1"/>
                </p:cNvSpPr>
                <p:nvPr/>
              </p:nvSpPr>
              <p:spPr bwMode="auto">
                <a:xfrm>
                  <a:off x="1477" y="268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0" name="Freeform 99"/>
                <p:cNvSpPr>
                  <a:spLocks noEditPoints="1"/>
                </p:cNvSpPr>
                <p:nvPr/>
              </p:nvSpPr>
              <p:spPr bwMode="auto">
                <a:xfrm>
                  <a:off x="1491" y="2694"/>
                  <a:ext cx="150" cy="147"/>
                </a:xfrm>
                <a:custGeom>
                  <a:gdLst>
                    <a:gd fmla="*/ 0 w 150" name="T0"/>
                    <a:gd fmla="*/ 67 h 147" name="T1"/>
                    <a:gd fmla="*/ 67 w 150" name="T2"/>
                    <a:gd fmla="*/ 67 h 147" name="T3"/>
                    <a:gd fmla="*/ 67 w 150" name="T4"/>
                    <a:gd fmla="*/ 0 h 147" name="T5"/>
                    <a:gd fmla="*/ 0 w 150" name="T6"/>
                    <a:gd fmla="*/ 0 h 147" name="T7"/>
                    <a:gd fmla="*/ 0 w 150" name="T8"/>
                    <a:gd fmla="*/ 67 h 147" name="T9"/>
                    <a:gd fmla="*/ 83 w 150" name="T10"/>
                    <a:gd fmla="*/ 0 h 147" name="T11"/>
                    <a:gd fmla="*/ 83 w 150" name="T12"/>
                    <a:gd fmla="*/ 67 h 147" name="T13"/>
                    <a:gd fmla="*/ 150 w 150" name="T14"/>
                    <a:gd fmla="*/ 67 h 147" name="T15"/>
                    <a:gd fmla="*/ 150 w 150" name="T16"/>
                    <a:gd fmla="*/ 0 h 147" name="T17"/>
                    <a:gd fmla="*/ 83 w 150" name="T18"/>
                    <a:gd fmla="*/ 0 h 147" name="T19"/>
                    <a:gd fmla="*/ 0 w 150" name="T20"/>
                    <a:gd fmla="*/ 147 h 147" name="T21"/>
                    <a:gd fmla="*/ 67 w 150" name="T22"/>
                    <a:gd fmla="*/ 147 h 147" name="T23"/>
                    <a:gd fmla="*/ 67 w 150" name="T24"/>
                    <a:gd fmla="*/ 81 h 147" name="T25"/>
                    <a:gd fmla="*/ 0 w 150" name="T26"/>
                    <a:gd fmla="*/ 81 h 147" name="T27"/>
                    <a:gd fmla="*/ 0 w 150" name="T28"/>
                    <a:gd fmla="*/ 147 h 147" name="T29"/>
                    <a:gd fmla="*/ 83 w 150" name="T30"/>
                    <a:gd fmla="*/ 147 h 147" name="T31"/>
                    <a:gd fmla="*/ 150 w 150" name="T32"/>
                    <a:gd fmla="*/ 147 h 147" name="T33"/>
                    <a:gd fmla="*/ 150 w 150" name="T34"/>
                    <a:gd fmla="*/ 81 h 147" name="T35"/>
                    <a:gd fmla="*/ 83 w 150" name="T36"/>
                    <a:gd fmla="*/ 81 h 147" name="T37"/>
                    <a:gd fmla="*/ 83 w 150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1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0" y="2680"/>
                  <a:ext cx="177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2" name="Freeform 101"/>
                <p:cNvSpPr>
                  <a:spLocks noEditPoints="1"/>
                </p:cNvSpPr>
                <p:nvPr/>
              </p:nvSpPr>
              <p:spPr bwMode="auto">
                <a:xfrm>
                  <a:off x="334" y="2694"/>
                  <a:ext cx="149" cy="147"/>
                </a:xfrm>
                <a:custGeom>
                  <a:gdLst>
                    <a:gd fmla="*/ 0 w 149" name="T0"/>
                    <a:gd fmla="*/ 67 h 147" name="T1"/>
                    <a:gd fmla="*/ 66 w 149" name="T2"/>
                    <a:gd fmla="*/ 67 h 147" name="T3"/>
                    <a:gd fmla="*/ 66 w 149" name="T4"/>
                    <a:gd fmla="*/ 0 h 147" name="T5"/>
                    <a:gd fmla="*/ 0 w 149" name="T6"/>
                    <a:gd fmla="*/ 0 h 147" name="T7"/>
                    <a:gd fmla="*/ 0 w 149" name="T8"/>
                    <a:gd fmla="*/ 67 h 147" name="T9"/>
                    <a:gd fmla="*/ 83 w 149" name="T10"/>
                    <a:gd fmla="*/ 0 h 147" name="T11"/>
                    <a:gd fmla="*/ 83 w 149" name="T12"/>
                    <a:gd fmla="*/ 67 h 147" name="T13"/>
                    <a:gd fmla="*/ 149 w 149" name="T14"/>
                    <a:gd fmla="*/ 67 h 147" name="T15"/>
                    <a:gd fmla="*/ 149 w 149" name="T16"/>
                    <a:gd fmla="*/ 0 h 147" name="T17"/>
                    <a:gd fmla="*/ 83 w 149" name="T18"/>
                    <a:gd fmla="*/ 0 h 147" name="T19"/>
                    <a:gd fmla="*/ 0 w 149" name="T20"/>
                    <a:gd fmla="*/ 147 h 147" name="T21"/>
                    <a:gd fmla="*/ 66 w 149" name="T22"/>
                    <a:gd fmla="*/ 147 h 147" name="T23"/>
                    <a:gd fmla="*/ 66 w 149" name="T24"/>
                    <a:gd fmla="*/ 81 h 147" name="T25"/>
                    <a:gd fmla="*/ 0 w 149" name="T26"/>
                    <a:gd fmla="*/ 81 h 147" name="T27"/>
                    <a:gd fmla="*/ 0 w 149" name="T28"/>
                    <a:gd fmla="*/ 147 h 147" name="T29"/>
                    <a:gd fmla="*/ 83 w 149" name="T30"/>
                    <a:gd fmla="*/ 147 h 147" name="T31"/>
                    <a:gd fmla="*/ 149 w 149" name="T32"/>
                    <a:gd fmla="*/ 147 h 147" name="T33"/>
                    <a:gd fmla="*/ 149 w 149" name="T34"/>
                    <a:gd fmla="*/ 81 h 147" name="T35"/>
                    <a:gd fmla="*/ 83 w 149" name="T36"/>
                    <a:gd fmla="*/ 81 h 147" name="T37"/>
                    <a:gd fmla="*/ 83 w 149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9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3" name="Rectangle 102"/>
                <p:cNvSpPr>
                  <a:spLocks noChangeArrowheads="1"/>
                </p:cNvSpPr>
                <p:nvPr/>
              </p:nvSpPr>
              <p:spPr bwMode="auto">
                <a:xfrm>
                  <a:off x="841" y="1544"/>
                  <a:ext cx="290" cy="225"/>
                </a:xfrm>
                <a:prstGeom prst="rect">
                  <a:avLst/>
                </a:prstGeom>
                <a:solidFill>
                  <a:srgbClr val="B7B8B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4" name="Freeform 103"/>
                <p:cNvSpPr/>
                <p:nvPr/>
              </p:nvSpPr>
              <p:spPr bwMode="auto">
                <a:xfrm>
                  <a:off x="901" y="1570"/>
                  <a:ext cx="173" cy="173"/>
                </a:xfrm>
                <a:custGeom>
                  <a:gdLst>
                    <a:gd fmla="*/ 173 w 173" name="T0"/>
                    <a:gd fmla="*/ 64 h 173" name="T1"/>
                    <a:gd fmla="*/ 109 w 173" name="T2"/>
                    <a:gd fmla="*/ 64 h 173" name="T3"/>
                    <a:gd fmla="*/ 109 w 173" name="T4"/>
                    <a:gd fmla="*/ 0 h 173" name="T5"/>
                    <a:gd fmla="*/ 64 w 173" name="T6"/>
                    <a:gd fmla="*/ 0 h 173" name="T7"/>
                    <a:gd fmla="*/ 64 w 173" name="T8"/>
                    <a:gd fmla="*/ 64 h 173" name="T9"/>
                    <a:gd fmla="*/ 0 w 173" name="T10"/>
                    <a:gd fmla="*/ 64 h 173" name="T11"/>
                    <a:gd fmla="*/ 0 w 173" name="T12"/>
                    <a:gd fmla="*/ 109 h 173" name="T13"/>
                    <a:gd fmla="*/ 64 w 173" name="T14"/>
                    <a:gd fmla="*/ 109 h 173" name="T15"/>
                    <a:gd fmla="*/ 64 w 173" name="T16"/>
                    <a:gd fmla="*/ 173 h 173" name="T17"/>
                    <a:gd fmla="*/ 109 w 173" name="T18"/>
                    <a:gd fmla="*/ 173 h 173" name="T19"/>
                    <a:gd fmla="*/ 109 w 173" name="T20"/>
                    <a:gd fmla="*/ 109 h 173" name="T21"/>
                    <a:gd fmla="*/ 173 w 173" name="T22"/>
                    <a:gd fmla="*/ 109 h 173" name="T23"/>
                    <a:gd fmla="*/ 173 w 173" name="T24"/>
                    <a:gd fmla="*/ 64 h 173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73" w="173">
                      <a:moveTo>
                        <a:pt x="173" y="64"/>
                      </a:moveTo>
                      <a:lnTo>
                        <a:pt x="109" y="64"/>
                      </a:lnTo>
                      <a:lnTo>
                        <a:pt x="109" y="0"/>
                      </a:lnTo>
                      <a:lnTo>
                        <a:pt x="64" y="0"/>
                      </a:ln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0" y="109"/>
                      </a:lnTo>
                      <a:lnTo>
                        <a:pt x="64" y="109"/>
                      </a:lnTo>
                      <a:lnTo>
                        <a:pt x="64" y="173"/>
                      </a:lnTo>
                      <a:lnTo>
                        <a:pt x="109" y="173"/>
                      </a:lnTo>
                      <a:lnTo>
                        <a:pt x="109" y="109"/>
                      </a:lnTo>
                      <a:lnTo>
                        <a:pt x="173" y="109"/>
                      </a:lnTo>
                      <a:lnTo>
                        <a:pt x="173" y="64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95" name="Group 56"/>
              <p:cNvGrpSpPr>
                <a:grpSpLocks noChangeAspect="1"/>
              </p:cNvGrpSpPr>
              <p:nvPr/>
            </p:nvGrpSpPr>
            <p:grpSpPr>
              <a:xfrm>
                <a:off x="4291338" y="4353772"/>
                <a:ext cx="773175" cy="789798"/>
                <a:chOff x="220" y="1544"/>
                <a:chExt cx="1535" cy="1568"/>
              </a:xfrm>
            </p:grpSpPr>
            <p:sp>
              <p:nvSpPr>
                <p:cNvPr id="296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" y="2049"/>
                  <a:ext cx="1492" cy="1008"/>
                </a:xfrm>
                <a:prstGeom prst="rect">
                  <a:avLst/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7" name="Rectangle 58"/>
                <p:cNvSpPr>
                  <a:spLocks noChangeArrowheads="1"/>
                </p:cNvSpPr>
                <p:nvPr/>
              </p:nvSpPr>
              <p:spPr bwMode="auto">
                <a:xfrm>
                  <a:off x="580" y="1769"/>
                  <a:ext cx="814" cy="1288"/>
                </a:xfrm>
                <a:prstGeom prst="rect">
                  <a:avLst/>
                </a:prstGeom>
                <a:solidFill>
                  <a:srgbClr val="9AA9C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8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" y="3057"/>
                  <a:ext cx="1535" cy="55"/>
                </a:xfrm>
                <a:prstGeom prst="rect">
                  <a:avLst/>
                </a:prstGeom>
                <a:solidFill>
                  <a:srgbClr val="96979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9" name="Rectangle 60"/>
                <p:cNvSpPr>
                  <a:spLocks noChangeArrowheads="1"/>
                </p:cNvSpPr>
                <p:nvPr/>
              </p:nvSpPr>
              <p:spPr bwMode="auto">
                <a:xfrm>
                  <a:off x="856" y="2780"/>
                  <a:ext cx="263" cy="2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0" name="Freeform 61"/>
                <p:cNvSpPr/>
                <p:nvPr/>
              </p:nvSpPr>
              <p:spPr bwMode="auto">
                <a:xfrm>
                  <a:off x="872" y="2799"/>
                  <a:ext cx="228" cy="258"/>
                </a:xfrm>
                <a:custGeom>
                  <a:gdLst>
                    <a:gd fmla="*/ 0 w 96" name="T0"/>
                    <a:gd fmla="*/ 0 h 109" name="T1"/>
                    <a:gd fmla="*/ 0 w 96" name="T2"/>
                    <a:gd fmla="*/ 109 h 109" name="T3"/>
                    <a:gd fmla="*/ 96 w 96" name="T4"/>
                    <a:gd fmla="*/ 109 h 109" name="T5"/>
                    <a:gd fmla="*/ 96 w 96" name="T6"/>
                    <a:gd fmla="*/ 0 h 109" name="T7"/>
                    <a:gd fmla="*/ 0 w 96" name="T8"/>
                    <a:gd fmla="*/ 0 h 10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9" w="96">
                      <a:moveTo>
                        <a:pt x="0" y="0"/>
                      </a:moveTo>
                      <a:cubicBezTo>
                        <a:pt x="0" y="15"/>
                        <a:pt x="0" y="94"/>
                        <a:pt x="0" y="109"/>
                      </a:cubicBezTo>
                      <a:cubicBezTo>
                        <a:pt x="20" y="109"/>
                        <a:pt x="77" y="109"/>
                        <a:pt x="96" y="109"/>
                      </a:cubicBezTo>
                      <a:cubicBezTo>
                        <a:pt x="96" y="94"/>
                        <a:pt x="96" y="15"/>
                        <a:pt x="96" y="0"/>
                      </a:cubicBezTo>
                      <a:cubicBezTo>
                        <a:pt x="77" y="0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508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1" name="Rectangle 62"/>
                <p:cNvSpPr>
                  <a:spLocks noChangeArrowheads="1"/>
                </p:cNvSpPr>
                <p:nvPr/>
              </p:nvSpPr>
              <p:spPr bwMode="auto">
                <a:xfrm>
                  <a:off x="841" y="3057"/>
                  <a:ext cx="292" cy="26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2" name="Rectangle 63"/>
                <p:cNvSpPr>
                  <a:spLocks noChangeArrowheads="1"/>
                </p:cNvSpPr>
                <p:nvPr/>
              </p:nvSpPr>
              <p:spPr bwMode="auto">
                <a:xfrm>
                  <a:off x="818" y="3083"/>
                  <a:ext cx="339" cy="29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3" name="Rectangle 64"/>
                <p:cNvSpPr>
                  <a:spLocks noChangeArrowheads="1"/>
                </p:cNvSpPr>
                <p:nvPr/>
              </p:nvSpPr>
              <p:spPr bwMode="auto">
                <a:xfrm>
                  <a:off x="1000" y="2913"/>
                  <a:ext cx="7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4" name="Rectangle 65"/>
                <p:cNvSpPr>
                  <a:spLocks noChangeArrowheads="1"/>
                </p:cNvSpPr>
                <p:nvPr/>
              </p:nvSpPr>
              <p:spPr bwMode="auto">
                <a:xfrm>
                  <a:off x="965" y="2913"/>
                  <a:ext cx="9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5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4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6" name="Freeform 67"/>
                <p:cNvSpPr>
                  <a:spLocks noEditPoints="1"/>
                </p:cNvSpPr>
                <p:nvPr/>
              </p:nvSpPr>
              <p:spPr bwMode="auto">
                <a:xfrm>
                  <a:off x="1169" y="2184"/>
                  <a:ext cx="149" cy="147"/>
                </a:xfrm>
                <a:custGeom>
                  <a:gdLst>
                    <a:gd fmla="*/ 0 w 149" name="T0"/>
                    <a:gd fmla="*/ 67 h 147" name="T1"/>
                    <a:gd fmla="*/ 66 w 149" name="T2"/>
                    <a:gd fmla="*/ 67 h 147" name="T3"/>
                    <a:gd fmla="*/ 66 w 149" name="T4"/>
                    <a:gd fmla="*/ 0 h 147" name="T5"/>
                    <a:gd fmla="*/ 0 w 149" name="T6"/>
                    <a:gd fmla="*/ 0 h 147" name="T7"/>
                    <a:gd fmla="*/ 0 w 149" name="T8"/>
                    <a:gd fmla="*/ 67 h 147" name="T9"/>
                    <a:gd fmla="*/ 83 w 149" name="T10"/>
                    <a:gd fmla="*/ 0 h 147" name="T11"/>
                    <a:gd fmla="*/ 83 w 149" name="T12"/>
                    <a:gd fmla="*/ 67 h 147" name="T13"/>
                    <a:gd fmla="*/ 149 w 149" name="T14"/>
                    <a:gd fmla="*/ 67 h 147" name="T15"/>
                    <a:gd fmla="*/ 149 w 149" name="T16"/>
                    <a:gd fmla="*/ 0 h 147" name="T17"/>
                    <a:gd fmla="*/ 83 w 149" name="T18"/>
                    <a:gd fmla="*/ 0 h 147" name="T19"/>
                    <a:gd fmla="*/ 0 w 149" name="T20"/>
                    <a:gd fmla="*/ 147 h 147" name="T21"/>
                    <a:gd fmla="*/ 66 w 149" name="T22"/>
                    <a:gd fmla="*/ 147 h 147" name="T23"/>
                    <a:gd fmla="*/ 66 w 149" name="T24"/>
                    <a:gd fmla="*/ 81 h 147" name="T25"/>
                    <a:gd fmla="*/ 0 w 149" name="T26"/>
                    <a:gd fmla="*/ 81 h 147" name="T27"/>
                    <a:gd fmla="*/ 0 w 149" name="T28"/>
                    <a:gd fmla="*/ 147 h 147" name="T29"/>
                    <a:gd fmla="*/ 83 w 149" name="T30"/>
                    <a:gd fmla="*/ 147 h 147" name="T31"/>
                    <a:gd fmla="*/ 149 w 149" name="T32"/>
                    <a:gd fmla="*/ 147 h 147" name="T33"/>
                    <a:gd fmla="*/ 149 w 149" name="T34"/>
                    <a:gd fmla="*/ 81 h 147" name="T35"/>
                    <a:gd fmla="*/ 83 w 149" name="T36"/>
                    <a:gd fmla="*/ 81 h 147" name="T37"/>
                    <a:gd fmla="*/ 83 w 149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9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" name="Rectangle 68"/>
                <p:cNvSpPr>
                  <a:spLocks noChangeArrowheads="1"/>
                </p:cNvSpPr>
                <p:nvPr/>
              </p:nvSpPr>
              <p:spPr bwMode="auto">
                <a:xfrm>
                  <a:off x="896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8" name="Freeform 69"/>
                <p:cNvSpPr>
                  <a:spLocks noEditPoints="1"/>
                </p:cNvSpPr>
                <p:nvPr/>
              </p:nvSpPr>
              <p:spPr bwMode="auto">
                <a:xfrm>
                  <a:off x="910" y="2184"/>
                  <a:ext cx="150" cy="147"/>
                </a:xfrm>
                <a:custGeom>
                  <a:gdLst>
                    <a:gd fmla="*/ 0 w 150" name="T0"/>
                    <a:gd fmla="*/ 67 h 147" name="T1"/>
                    <a:gd fmla="*/ 67 w 150" name="T2"/>
                    <a:gd fmla="*/ 67 h 147" name="T3"/>
                    <a:gd fmla="*/ 67 w 150" name="T4"/>
                    <a:gd fmla="*/ 0 h 147" name="T5"/>
                    <a:gd fmla="*/ 0 w 150" name="T6"/>
                    <a:gd fmla="*/ 0 h 147" name="T7"/>
                    <a:gd fmla="*/ 0 w 150" name="T8"/>
                    <a:gd fmla="*/ 67 h 147" name="T9"/>
                    <a:gd fmla="*/ 83 w 150" name="T10"/>
                    <a:gd fmla="*/ 0 h 147" name="T11"/>
                    <a:gd fmla="*/ 83 w 150" name="T12"/>
                    <a:gd fmla="*/ 67 h 147" name="T13"/>
                    <a:gd fmla="*/ 150 w 150" name="T14"/>
                    <a:gd fmla="*/ 67 h 147" name="T15"/>
                    <a:gd fmla="*/ 150 w 150" name="T16"/>
                    <a:gd fmla="*/ 0 h 147" name="T17"/>
                    <a:gd fmla="*/ 83 w 150" name="T18"/>
                    <a:gd fmla="*/ 0 h 147" name="T19"/>
                    <a:gd fmla="*/ 0 w 150" name="T20"/>
                    <a:gd fmla="*/ 147 h 147" name="T21"/>
                    <a:gd fmla="*/ 67 w 150" name="T22"/>
                    <a:gd fmla="*/ 147 h 147" name="T23"/>
                    <a:gd fmla="*/ 67 w 150" name="T24"/>
                    <a:gd fmla="*/ 81 h 147" name="T25"/>
                    <a:gd fmla="*/ 0 w 150" name="T26"/>
                    <a:gd fmla="*/ 81 h 147" name="T27"/>
                    <a:gd fmla="*/ 0 w 150" name="T28"/>
                    <a:gd fmla="*/ 147 h 147" name="T29"/>
                    <a:gd fmla="*/ 83 w 150" name="T30"/>
                    <a:gd fmla="*/ 147 h 147" name="T31"/>
                    <a:gd fmla="*/ 150 w 150" name="T32"/>
                    <a:gd fmla="*/ 147 h 147" name="T33"/>
                    <a:gd fmla="*/ 150 w 150" name="T34"/>
                    <a:gd fmla="*/ 81 h 147" name="T35"/>
                    <a:gd fmla="*/ 83 w 150" name="T36"/>
                    <a:gd fmla="*/ 81 h 147" name="T37"/>
                    <a:gd fmla="*/ 83 w 150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9" name="Rectangle 70"/>
                <p:cNvSpPr>
                  <a:spLocks noChangeArrowheads="1"/>
                </p:cNvSpPr>
                <p:nvPr/>
              </p:nvSpPr>
              <p:spPr bwMode="auto">
                <a:xfrm>
                  <a:off x="637" y="2170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0" name="Freeform 71"/>
                <p:cNvSpPr>
                  <a:spLocks noEditPoints="1"/>
                </p:cNvSpPr>
                <p:nvPr/>
              </p:nvSpPr>
              <p:spPr bwMode="auto">
                <a:xfrm>
                  <a:off x="652" y="2184"/>
                  <a:ext cx="147" cy="147"/>
                </a:xfrm>
                <a:custGeom>
                  <a:gdLst>
                    <a:gd fmla="*/ 0 w 147" name="T0"/>
                    <a:gd fmla="*/ 147 h 147" name="T1"/>
                    <a:gd fmla="*/ 64 w 147" name="T2"/>
                    <a:gd fmla="*/ 147 h 147" name="T3"/>
                    <a:gd fmla="*/ 64 w 147" name="T4"/>
                    <a:gd fmla="*/ 81 h 147" name="T5"/>
                    <a:gd fmla="*/ 0 w 147" name="T6"/>
                    <a:gd fmla="*/ 81 h 147" name="T7"/>
                    <a:gd fmla="*/ 0 w 147" name="T8"/>
                    <a:gd fmla="*/ 147 h 147" name="T9"/>
                    <a:gd fmla="*/ 80 w 147" name="T10"/>
                    <a:gd fmla="*/ 0 h 147" name="T11"/>
                    <a:gd fmla="*/ 80 w 147" name="T12"/>
                    <a:gd fmla="*/ 67 h 147" name="T13"/>
                    <a:gd fmla="*/ 147 w 147" name="T14"/>
                    <a:gd fmla="*/ 67 h 147" name="T15"/>
                    <a:gd fmla="*/ 147 w 147" name="T16"/>
                    <a:gd fmla="*/ 0 h 147" name="T17"/>
                    <a:gd fmla="*/ 80 w 147" name="T18"/>
                    <a:gd fmla="*/ 0 h 147" name="T19"/>
                    <a:gd fmla="*/ 0 w 147" name="T20"/>
                    <a:gd fmla="*/ 67 h 147" name="T21"/>
                    <a:gd fmla="*/ 64 w 147" name="T22"/>
                    <a:gd fmla="*/ 67 h 147" name="T23"/>
                    <a:gd fmla="*/ 64 w 147" name="T24"/>
                    <a:gd fmla="*/ 0 h 147" name="T25"/>
                    <a:gd fmla="*/ 0 w 147" name="T26"/>
                    <a:gd fmla="*/ 0 h 147" name="T27"/>
                    <a:gd fmla="*/ 0 w 147" name="T28"/>
                    <a:gd fmla="*/ 67 h 147" name="T29"/>
                    <a:gd fmla="*/ 80 w 147" name="T30"/>
                    <a:gd fmla="*/ 147 h 147" name="T31"/>
                    <a:gd fmla="*/ 147 w 147" name="T32"/>
                    <a:gd fmla="*/ 147 h 147" name="T33"/>
                    <a:gd fmla="*/ 147 w 147" name="T34"/>
                    <a:gd fmla="*/ 81 h 147" name="T35"/>
                    <a:gd fmla="*/ 80 w 147" name="T36"/>
                    <a:gd fmla="*/ 81 h 147" name="T37"/>
                    <a:gd fmla="*/ 80 w 147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7"/>
                      </a:lnTo>
                      <a:lnTo>
                        <a:pt x="147" y="67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7"/>
                      </a:moveTo>
                      <a:lnTo>
                        <a:pt x="64" y="67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1" name="Rectangle 72"/>
                <p:cNvSpPr>
                  <a:spLocks noChangeArrowheads="1"/>
                </p:cNvSpPr>
                <p:nvPr/>
              </p:nvSpPr>
              <p:spPr bwMode="auto">
                <a:xfrm>
                  <a:off x="580" y="2395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2" name="Rectangle 73"/>
                <p:cNvSpPr>
                  <a:spLocks noChangeArrowheads="1"/>
                </p:cNvSpPr>
                <p:nvPr/>
              </p:nvSpPr>
              <p:spPr bwMode="auto">
                <a:xfrm>
                  <a:off x="580" y="2388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3" name="Rectangle 74"/>
                <p:cNvSpPr>
                  <a:spLocks noChangeArrowheads="1"/>
                </p:cNvSpPr>
                <p:nvPr/>
              </p:nvSpPr>
              <p:spPr bwMode="auto">
                <a:xfrm>
                  <a:off x="1154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75"/>
                <p:cNvSpPr>
                  <a:spLocks noEditPoints="1"/>
                </p:cNvSpPr>
                <p:nvPr/>
              </p:nvSpPr>
              <p:spPr bwMode="auto">
                <a:xfrm>
                  <a:off x="1169" y="1862"/>
                  <a:ext cx="149" cy="147"/>
                </a:xfrm>
                <a:custGeom>
                  <a:gdLst>
                    <a:gd fmla="*/ 0 w 149" name="T0"/>
                    <a:gd fmla="*/ 66 h 147" name="T1"/>
                    <a:gd fmla="*/ 66 w 149" name="T2"/>
                    <a:gd fmla="*/ 66 h 147" name="T3"/>
                    <a:gd fmla="*/ 66 w 149" name="T4"/>
                    <a:gd fmla="*/ 0 h 147" name="T5"/>
                    <a:gd fmla="*/ 0 w 149" name="T6"/>
                    <a:gd fmla="*/ 0 h 147" name="T7"/>
                    <a:gd fmla="*/ 0 w 149" name="T8"/>
                    <a:gd fmla="*/ 66 h 147" name="T9"/>
                    <a:gd fmla="*/ 83 w 149" name="T10"/>
                    <a:gd fmla="*/ 0 h 147" name="T11"/>
                    <a:gd fmla="*/ 83 w 149" name="T12"/>
                    <a:gd fmla="*/ 66 h 147" name="T13"/>
                    <a:gd fmla="*/ 149 w 149" name="T14"/>
                    <a:gd fmla="*/ 66 h 147" name="T15"/>
                    <a:gd fmla="*/ 149 w 149" name="T16"/>
                    <a:gd fmla="*/ 0 h 147" name="T17"/>
                    <a:gd fmla="*/ 83 w 149" name="T18"/>
                    <a:gd fmla="*/ 0 h 147" name="T19"/>
                    <a:gd fmla="*/ 0 w 149" name="T20"/>
                    <a:gd fmla="*/ 147 h 147" name="T21"/>
                    <a:gd fmla="*/ 66 w 149" name="T22"/>
                    <a:gd fmla="*/ 147 h 147" name="T23"/>
                    <a:gd fmla="*/ 66 w 149" name="T24"/>
                    <a:gd fmla="*/ 83 h 147" name="T25"/>
                    <a:gd fmla="*/ 0 w 149" name="T26"/>
                    <a:gd fmla="*/ 83 h 147" name="T27"/>
                    <a:gd fmla="*/ 0 w 149" name="T28"/>
                    <a:gd fmla="*/ 147 h 147" name="T29"/>
                    <a:gd fmla="*/ 83 w 149" name="T30"/>
                    <a:gd fmla="*/ 147 h 147" name="T31"/>
                    <a:gd fmla="*/ 149 w 149" name="T32"/>
                    <a:gd fmla="*/ 147 h 147" name="T33"/>
                    <a:gd fmla="*/ 149 w 149" name="T34"/>
                    <a:gd fmla="*/ 83 h 147" name="T35"/>
                    <a:gd fmla="*/ 83 w 149" name="T36"/>
                    <a:gd fmla="*/ 83 h 147" name="T37"/>
                    <a:gd fmla="*/ 83 w 149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Rectangle 76"/>
                <p:cNvSpPr>
                  <a:spLocks noChangeArrowheads="1"/>
                </p:cNvSpPr>
                <p:nvPr/>
              </p:nvSpPr>
              <p:spPr bwMode="auto">
                <a:xfrm>
                  <a:off x="896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6" name="Freeform 77"/>
                <p:cNvSpPr>
                  <a:spLocks noEditPoints="1"/>
                </p:cNvSpPr>
                <p:nvPr/>
              </p:nvSpPr>
              <p:spPr bwMode="auto">
                <a:xfrm>
                  <a:off x="910" y="1862"/>
                  <a:ext cx="150" cy="147"/>
                </a:xfrm>
                <a:custGeom>
                  <a:gdLst>
                    <a:gd fmla="*/ 0 w 150" name="T0"/>
                    <a:gd fmla="*/ 66 h 147" name="T1"/>
                    <a:gd fmla="*/ 67 w 150" name="T2"/>
                    <a:gd fmla="*/ 66 h 147" name="T3"/>
                    <a:gd fmla="*/ 67 w 150" name="T4"/>
                    <a:gd fmla="*/ 0 h 147" name="T5"/>
                    <a:gd fmla="*/ 0 w 150" name="T6"/>
                    <a:gd fmla="*/ 0 h 147" name="T7"/>
                    <a:gd fmla="*/ 0 w 150" name="T8"/>
                    <a:gd fmla="*/ 66 h 147" name="T9"/>
                    <a:gd fmla="*/ 83 w 150" name="T10"/>
                    <a:gd fmla="*/ 0 h 147" name="T11"/>
                    <a:gd fmla="*/ 83 w 150" name="T12"/>
                    <a:gd fmla="*/ 66 h 147" name="T13"/>
                    <a:gd fmla="*/ 150 w 150" name="T14"/>
                    <a:gd fmla="*/ 66 h 147" name="T15"/>
                    <a:gd fmla="*/ 150 w 150" name="T16"/>
                    <a:gd fmla="*/ 0 h 147" name="T17"/>
                    <a:gd fmla="*/ 83 w 150" name="T18"/>
                    <a:gd fmla="*/ 0 h 147" name="T19"/>
                    <a:gd fmla="*/ 0 w 150" name="T20"/>
                    <a:gd fmla="*/ 147 h 147" name="T21"/>
                    <a:gd fmla="*/ 67 w 150" name="T22"/>
                    <a:gd fmla="*/ 147 h 147" name="T23"/>
                    <a:gd fmla="*/ 67 w 150" name="T24"/>
                    <a:gd fmla="*/ 83 h 147" name="T25"/>
                    <a:gd fmla="*/ 0 w 150" name="T26"/>
                    <a:gd fmla="*/ 83 h 147" name="T27"/>
                    <a:gd fmla="*/ 0 w 150" name="T28"/>
                    <a:gd fmla="*/ 147 h 147" name="T29"/>
                    <a:gd fmla="*/ 83 w 150" name="T30"/>
                    <a:gd fmla="*/ 147 h 147" name="T31"/>
                    <a:gd fmla="*/ 150 w 150" name="T32"/>
                    <a:gd fmla="*/ 147 h 147" name="T33"/>
                    <a:gd fmla="*/ 150 w 150" name="T34"/>
                    <a:gd fmla="*/ 83 h 147" name="T35"/>
                    <a:gd fmla="*/ 83 w 150" name="T36"/>
                    <a:gd fmla="*/ 83 h 147" name="T37"/>
                    <a:gd fmla="*/ 83 w 150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50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7" name="Rectangle 78"/>
                <p:cNvSpPr>
                  <a:spLocks noChangeArrowheads="1"/>
                </p:cNvSpPr>
                <p:nvPr/>
              </p:nvSpPr>
              <p:spPr bwMode="auto">
                <a:xfrm>
                  <a:off x="637" y="1847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8" name="Freeform 79"/>
                <p:cNvSpPr>
                  <a:spLocks noEditPoints="1"/>
                </p:cNvSpPr>
                <p:nvPr/>
              </p:nvSpPr>
              <p:spPr bwMode="auto">
                <a:xfrm>
                  <a:off x="652" y="1862"/>
                  <a:ext cx="147" cy="147"/>
                </a:xfrm>
                <a:custGeom>
                  <a:gdLst>
                    <a:gd fmla="*/ 0 w 147" name="T0"/>
                    <a:gd fmla="*/ 147 h 147" name="T1"/>
                    <a:gd fmla="*/ 64 w 147" name="T2"/>
                    <a:gd fmla="*/ 147 h 147" name="T3"/>
                    <a:gd fmla="*/ 64 w 147" name="T4"/>
                    <a:gd fmla="*/ 83 h 147" name="T5"/>
                    <a:gd fmla="*/ 0 w 147" name="T6"/>
                    <a:gd fmla="*/ 83 h 147" name="T7"/>
                    <a:gd fmla="*/ 0 w 147" name="T8"/>
                    <a:gd fmla="*/ 147 h 147" name="T9"/>
                    <a:gd fmla="*/ 80 w 147" name="T10"/>
                    <a:gd fmla="*/ 0 h 147" name="T11"/>
                    <a:gd fmla="*/ 80 w 147" name="T12"/>
                    <a:gd fmla="*/ 66 h 147" name="T13"/>
                    <a:gd fmla="*/ 147 w 147" name="T14"/>
                    <a:gd fmla="*/ 66 h 147" name="T15"/>
                    <a:gd fmla="*/ 147 w 147" name="T16"/>
                    <a:gd fmla="*/ 0 h 147" name="T17"/>
                    <a:gd fmla="*/ 80 w 147" name="T18"/>
                    <a:gd fmla="*/ 0 h 147" name="T19"/>
                    <a:gd fmla="*/ 0 w 147" name="T20"/>
                    <a:gd fmla="*/ 66 h 147" name="T21"/>
                    <a:gd fmla="*/ 64 w 147" name="T22"/>
                    <a:gd fmla="*/ 66 h 147" name="T23"/>
                    <a:gd fmla="*/ 64 w 147" name="T24"/>
                    <a:gd fmla="*/ 0 h 147" name="T25"/>
                    <a:gd fmla="*/ 0 w 147" name="T26"/>
                    <a:gd fmla="*/ 0 h 147" name="T27"/>
                    <a:gd fmla="*/ 0 w 147" name="T28"/>
                    <a:gd fmla="*/ 66 h 147" name="T29"/>
                    <a:gd fmla="*/ 80 w 147" name="T30"/>
                    <a:gd fmla="*/ 147 h 147" name="T31"/>
                    <a:gd fmla="*/ 147 w 147" name="T32"/>
                    <a:gd fmla="*/ 147 h 147" name="T33"/>
                    <a:gd fmla="*/ 147 w 147" name="T34"/>
                    <a:gd fmla="*/ 83 h 147" name="T35"/>
                    <a:gd fmla="*/ 80 w 147" name="T36"/>
                    <a:gd fmla="*/ 83 h 147" name="T37"/>
                    <a:gd fmla="*/ 80 w 147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6"/>
                      </a:lnTo>
                      <a:lnTo>
                        <a:pt x="147" y="66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6"/>
                      </a:moveTo>
                      <a:lnTo>
                        <a:pt x="64" y="66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3"/>
                      </a:lnTo>
                      <a:lnTo>
                        <a:pt x="80" y="83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9" name="Rectangle 80"/>
                <p:cNvSpPr>
                  <a:spLocks noChangeArrowheads="1"/>
                </p:cNvSpPr>
                <p:nvPr/>
              </p:nvSpPr>
              <p:spPr bwMode="auto">
                <a:xfrm>
                  <a:off x="580" y="2073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Rectangle 81"/>
                <p:cNvSpPr>
                  <a:spLocks noChangeArrowheads="1"/>
                </p:cNvSpPr>
                <p:nvPr/>
              </p:nvSpPr>
              <p:spPr bwMode="auto">
                <a:xfrm>
                  <a:off x="580" y="2066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Rectangle 82"/>
                <p:cNvSpPr>
                  <a:spLocks noChangeArrowheads="1"/>
                </p:cNvSpPr>
                <p:nvPr/>
              </p:nvSpPr>
              <p:spPr bwMode="auto">
                <a:xfrm>
                  <a:off x="1154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2" name="Freeform 83"/>
                <p:cNvSpPr>
                  <a:spLocks noEditPoints="1"/>
                </p:cNvSpPr>
                <p:nvPr/>
              </p:nvSpPr>
              <p:spPr bwMode="auto">
                <a:xfrm>
                  <a:off x="1169" y="2507"/>
                  <a:ext cx="149" cy="147"/>
                </a:xfrm>
                <a:custGeom>
                  <a:gdLst>
                    <a:gd fmla="*/ 0 w 149" name="T0"/>
                    <a:gd fmla="*/ 64 h 147" name="T1"/>
                    <a:gd fmla="*/ 66 w 149" name="T2"/>
                    <a:gd fmla="*/ 64 h 147" name="T3"/>
                    <a:gd fmla="*/ 66 w 149" name="T4"/>
                    <a:gd fmla="*/ 0 h 147" name="T5"/>
                    <a:gd fmla="*/ 0 w 149" name="T6"/>
                    <a:gd fmla="*/ 0 h 147" name="T7"/>
                    <a:gd fmla="*/ 0 w 149" name="T8"/>
                    <a:gd fmla="*/ 64 h 147" name="T9"/>
                    <a:gd fmla="*/ 83 w 149" name="T10"/>
                    <a:gd fmla="*/ 0 h 147" name="T11"/>
                    <a:gd fmla="*/ 83 w 149" name="T12"/>
                    <a:gd fmla="*/ 64 h 147" name="T13"/>
                    <a:gd fmla="*/ 149 w 149" name="T14"/>
                    <a:gd fmla="*/ 64 h 147" name="T15"/>
                    <a:gd fmla="*/ 149 w 149" name="T16"/>
                    <a:gd fmla="*/ 0 h 147" name="T17"/>
                    <a:gd fmla="*/ 83 w 149" name="T18"/>
                    <a:gd fmla="*/ 0 h 147" name="T19"/>
                    <a:gd fmla="*/ 0 w 149" name="T20"/>
                    <a:gd fmla="*/ 147 h 147" name="T21"/>
                    <a:gd fmla="*/ 66 w 149" name="T22"/>
                    <a:gd fmla="*/ 147 h 147" name="T23"/>
                    <a:gd fmla="*/ 66 w 149" name="T24"/>
                    <a:gd fmla="*/ 81 h 147" name="T25"/>
                    <a:gd fmla="*/ 0 w 149" name="T26"/>
                    <a:gd fmla="*/ 81 h 147" name="T27"/>
                    <a:gd fmla="*/ 0 w 149" name="T28"/>
                    <a:gd fmla="*/ 147 h 147" name="T29"/>
                    <a:gd fmla="*/ 83 w 149" name="T30"/>
                    <a:gd fmla="*/ 147 h 147" name="T31"/>
                    <a:gd fmla="*/ 149 w 149" name="T32"/>
                    <a:gd fmla="*/ 147 h 147" name="T33"/>
                    <a:gd fmla="*/ 149 w 149" name="T34"/>
                    <a:gd fmla="*/ 81 h 147" name="T35"/>
                    <a:gd fmla="*/ 83 w 149" name="T36"/>
                    <a:gd fmla="*/ 81 h 147" name="T37"/>
                    <a:gd fmla="*/ 83 w 149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9">
                      <a:moveTo>
                        <a:pt x="0" y="64"/>
                      </a:moveTo>
                      <a:lnTo>
                        <a:pt x="66" y="64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49" y="64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896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4" name="Freeform 85"/>
                <p:cNvSpPr>
                  <a:spLocks noEditPoints="1"/>
                </p:cNvSpPr>
                <p:nvPr/>
              </p:nvSpPr>
              <p:spPr bwMode="auto">
                <a:xfrm>
                  <a:off x="910" y="2507"/>
                  <a:ext cx="150" cy="147"/>
                </a:xfrm>
                <a:custGeom>
                  <a:gdLst>
                    <a:gd fmla="*/ 0 w 150" name="T0"/>
                    <a:gd fmla="*/ 64 h 147" name="T1"/>
                    <a:gd fmla="*/ 67 w 150" name="T2"/>
                    <a:gd fmla="*/ 64 h 147" name="T3"/>
                    <a:gd fmla="*/ 67 w 150" name="T4"/>
                    <a:gd fmla="*/ 0 h 147" name="T5"/>
                    <a:gd fmla="*/ 0 w 150" name="T6"/>
                    <a:gd fmla="*/ 0 h 147" name="T7"/>
                    <a:gd fmla="*/ 0 w 150" name="T8"/>
                    <a:gd fmla="*/ 64 h 147" name="T9"/>
                    <a:gd fmla="*/ 83 w 150" name="T10"/>
                    <a:gd fmla="*/ 0 h 147" name="T11"/>
                    <a:gd fmla="*/ 83 w 150" name="T12"/>
                    <a:gd fmla="*/ 64 h 147" name="T13"/>
                    <a:gd fmla="*/ 150 w 150" name="T14"/>
                    <a:gd fmla="*/ 64 h 147" name="T15"/>
                    <a:gd fmla="*/ 150 w 150" name="T16"/>
                    <a:gd fmla="*/ 0 h 147" name="T17"/>
                    <a:gd fmla="*/ 83 w 150" name="T18"/>
                    <a:gd fmla="*/ 0 h 147" name="T19"/>
                    <a:gd fmla="*/ 0 w 150" name="T20"/>
                    <a:gd fmla="*/ 147 h 147" name="T21"/>
                    <a:gd fmla="*/ 67 w 150" name="T22"/>
                    <a:gd fmla="*/ 147 h 147" name="T23"/>
                    <a:gd fmla="*/ 67 w 150" name="T24"/>
                    <a:gd fmla="*/ 81 h 147" name="T25"/>
                    <a:gd fmla="*/ 0 w 150" name="T26"/>
                    <a:gd fmla="*/ 81 h 147" name="T27"/>
                    <a:gd fmla="*/ 0 w 150" name="T28"/>
                    <a:gd fmla="*/ 147 h 147" name="T29"/>
                    <a:gd fmla="*/ 83 w 150" name="T30"/>
                    <a:gd fmla="*/ 147 h 147" name="T31"/>
                    <a:gd fmla="*/ 150 w 150" name="T32"/>
                    <a:gd fmla="*/ 147 h 147" name="T33"/>
                    <a:gd fmla="*/ 150 w 150" name="T34"/>
                    <a:gd fmla="*/ 81 h 147" name="T35"/>
                    <a:gd fmla="*/ 83 w 150" name="T36"/>
                    <a:gd fmla="*/ 81 h 147" name="T37"/>
                    <a:gd fmla="*/ 83 w 150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50">
                      <a:moveTo>
                        <a:pt x="0" y="64"/>
                      </a:moveTo>
                      <a:lnTo>
                        <a:pt x="67" y="64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50" y="64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5" name="Rectangle 86"/>
                <p:cNvSpPr>
                  <a:spLocks noChangeArrowheads="1"/>
                </p:cNvSpPr>
                <p:nvPr/>
              </p:nvSpPr>
              <p:spPr bwMode="auto">
                <a:xfrm>
                  <a:off x="637" y="2493"/>
                  <a:ext cx="176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6" name="Freeform 87"/>
                <p:cNvSpPr>
                  <a:spLocks noEditPoints="1"/>
                </p:cNvSpPr>
                <p:nvPr/>
              </p:nvSpPr>
              <p:spPr bwMode="auto">
                <a:xfrm>
                  <a:off x="652" y="2507"/>
                  <a:ext cx="147" cy="147"/>
                </a:xfrm>
                <a:custGeom>
                  <a:gdLst>
                    <a:gd fmla="*/ 0 w 147" name="T0"/>
                    <a:gd fmla="*/ 147 h 147" name="T1"/>
                    <a:gd fmla="*/ 64 w 147" name="T2"/>
                    <a:gd fmla="*/ 147 h 147" name="T3"/>
                    <a:gd fmla="*/ 64 w 147" name="T4"/>
                    <a:gd fmla="*/ 81 h 147" name="T5"/>
                    <a:gd fmla="*/ 0 w 147" name="T6"/>
                    <a:gd fmla="*/ 81 h 147" name="T7"/>
                    <a:gd fmla="*/ 0 w 147" name="T8"/>
                    <a:gd fmla="*/ 147 h 147" name="T9"/>
                    <a:gd fmla="*/ 80 w 147" name="T10"/>
                    <a:gd fmla="*/ 0 h 147" name="T11"/>
                    <a:gd fmla="*/ 80 w 147" name="T12"/>
                    <a:gd fmla="*/ 64 h 147" name="T13"/>
                    <a:gd fmla="*/ 147 w 147" name="T14"/>
                    <a:gd fmla="*/ 64 h 147" name="T15"/>
                    <a:gd fmla="*/ 147 w 147" name="T16"/>
                    <a:gd fmla="*/ 0 h 147" name="T17"/>
                    <a:gd fmla="*/ 80 w 147" name="T18"/>
                    <a:gd fmla="*/ 0 h 147" name="T19"/>
                    <a:gd fmla="*/ 0 w 147" name="T20"/>
                    <a:gd fmla="*/ 64 h 147" name="T21"/>
                    <a:gd fmla="*/ 64 w 147" name="T22"/>
                    <a:gd fmla="*/ 64 h 147" name="T23"/>
                    <a:gd fmla="*/ 64 w 147" name="T24"/>
                    <a:gd fmla="*/ 0 h 147" name="T25"/>
                    <a:gd fmla="*/ 0 w 147" name="T26"/>
                    <a:gd fmla="*/ 0 h 147" name="T27"/>
                    <a:gd fmla="*/ 0 w 147" name="T28"/>
                    <a:gd fmla="*/ 64 h 147" name="T29"/>
                    <a:gd fmla="*/ 80 w 147" name="T30"/>
                    <a:gd fmla="*/ 147 h 147" name="T31"/>
                    <a:gd fmla="*/ 147 w 147" name="T32"/>
                    <a:gd fmla="*/ 147 h 147" name="T33"/>
                    <a:gd fmla="*/ 147 w 147" name="T34"/>
                    <a:gd fmla="*/ 81 h 147" name="T35"/>
                    <a:gd fmla="*/ 80 w 147" name="T36"/>
                    <a:gd fmla="*/ 81 h 147" name="T37"/>
                    <a:gd fmla="*/ 80 w 147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4"/>
                      </a:lnTo>
                      <a:lnTo>
                        <a:pt x="147" y="64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4"/>
                      </a:moveTo>
                      <a:lnTo>
                        <a:pt x="64" y="64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7" name="Rectangle 88"/>
                <p:cNvSpPr>
                  <a:spLocks noChangeArrowheads="1"/>
                </p:cNvSpPr>
                <p:nvPr/>
              </p:nvSpPr>
              <p:spPr bwMode="auto">
                <a:xfrm>
                  <a:off x="580" y="2718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" name="Rectangle 89"/>
                <p:cNvSpPr>
                  <a:spLocks noChangeArrowheads="1"/>
                </p:cNvSpPr>
                <p:nvPr/>
              </p:nvSpPr>
              <p:spPr bwMode="auto">
                <a:xfrm>
                  <a:off x="580" y="2711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9" name="Rectangle 90"/>
                <p:cNvSpPr>
                  <a:spLocks noChangeArrowheads="1"/>
                </p:cNvSpPr>
                <p:nvPr/>
              </p:nvSpPr>
              <p:spPr bwMode="auto">
                <a:xfrm>
                  <a:off x="1477" y="2130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0" name="Freeform 91"/>
                <p:cNvSpPr>
                  <a:spLocks noEditPoints="1"/>
                </p:cNvSpPr>
                <p:nvPr/>
              </p:nvSpPr>
              <p:spPr bwMode="auto">
                <a:xfrm>
                  <a:off x="1491" y="2144"/>
                  <a:ext cx="150" cy="149"/>
                </a:xfrm>
                <a:custGeom>
                  <a:gdLst>
                    <a:gd fmla="*/ 0 w 150" name="T0"/>
                    <a:gd fmla="*/ 66 h 149" name="T1"/>
                    <a:gd fmla="*/ 67 w 150" name="T2"/>
                    <a:gd fmla="*/ 66 h 149" name="T3"/>
                    <a:gd fmla="*/ 67 w 150" name="T4"/>
                    <a:gd fmla="*/ 0 h 149" name="T5"/>
                    <a:gd fmla="*/ 0 w 150" name="T6"/>
                    <a:gd fmla="*/ 0 h 149" name="T7"/>
                    <a:gd fmla="*/ 0 w 150" name="T8"/>
                    <a:gd fmla="*/ 66 h 149" name="T9"/>
                    <a:gd fmla="*/ 83 w 150" name="T10"/>
                    <a:gd fmla="*/ 0 h 149" name="T11"/>
                    <a:gd fmla="*/ 83 w 150" name="T12"/>
                    <a:gd fmla="*/ 66 h 149" name="T13"/>
                    <a:gd fmla="*/ 150 w 150" name="T14"/>
                    <a:gd fmla="*/ 66 h 149" name="T15"/>
                    <a:gd fmla="*/ 150 w 150" name="T16"/>
                    <a:gd fmla="*/ 0 h 149" name="T17"/>
                    <a:gd fmla="*/ 83 w 150" name="T18"/>
                    <a:gd fmla="*/ 0 h 149" name="T19"/>
                    <a:gd fmla="*/ 0 w 150" name="T20"/>
                    <a:gd fmla="*/ 149 h 149" name="T21"/>
                    <a:gd fmla="*/ 67 w 150" name="T22"/>
                    <a:gd fmla="*/ 149 h 149" name="T23"/>
                    <a:gd fmla="*/ 67 w 150" name="T24"/>
                    <a:gd fmla="*/ 83 h 149" name="T25"/>
                    <a:gd fmla="*/ 0 w 150" name="T26"/>
                    <a:gd fmla="*/ 83 h 149" name="T27"/>
                    <a:gd fmla="*/ 0 w 150" name="T28"/>
                    <a:gd fmla="*/ 149 h 149" name="T29"/>
                    <a:gd fmla="*/ 83 w 150" name="T30"/>
                    <a:gd fmla="*/ 149 h 149" name="T31"/>
                    <a:gd fmla="*/ 150 w 150" name="T32"/>
                    <a:gd fmla="*/ 149 h 149" name="T33"/>
                    <a:gd fmla="*/ 150 w 150" name="T34"/>
                    <a:gd fmla="*/ 83 h 149" name="T35"/>
                    <a:gd fmla="*/ 83 w 150" name="T36"/>
                    <a:gd fmla="*/ 83 h 149" name="T37"/>
                    <a:gd fmla="*/ 83 w 150" name="T38"/>
                    <a:gd fmla="*/ 149 h 149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9" w="150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7" y="149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50" y="149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Rectangle 92"/>
                <p:cNvSpPr>
                  <a:spLocks noChangeArrowheads="1"/>
                </p:cNvSpPr>
                <p:nvPr/>
              </p:nvSpPr>
              <p:spPr bwMode="auto">
                <a:xfrm>
                  <a:off x="320" y="2130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2" name="Freeform 93"/>
                <p:cNvSpPr>
                  <a:spLocks noEditPoints="1"/>
                </p:cNvSpPr>
                <p:nvPr/>
              </p:nvSpPr>
              <p:spPr bwMode="auto">
                <a:xfrm>
                  <a:off x="334" y="2144"/>
                  <a:ext cx="149" cy="149"/>
                </a:xfrm>
                <a:custGeom>
                  <a:gdLst>
                    <a:gd fmla="*/ 0 w 149" name="T0"/>
                    <a:gd fmla="*/ 66 h 149" name="T1"/>
                    <a:gd fmla="*/ 66 w 149" name="T2"/>
                    <a:gd fmla="*/ 66 h 149" name="T3"/>
                    <a:gd fmla="*/ 66 w 149" name="T4"/>
                    <a:gd fmla="*/ 0 h 149" name="T5"/>
                    <a:gd fmla="*/ 0 w 149" name="T6"/>
                    <a:gd fmla="*/ 0 h 149" name="T7"/>
                    <a:gd fmla="*/ 0 w 149" name="T8"/>
                    <a:gd fmla="*/ 66 h 149" name="T9"/>
                    <a:gd fmla="*/ 83 w 149" name="T10"/>
                    <a:gd fmla="*/ 0 h 149" name="T11"/>
                    <a:gd fmla="*/ 83 w 149" name="T12"/>
                    <a:gd fmla="*/ 66 h 149" name="T13"/>
                    <a:gd fmla="*/ 149 w 149" name="T14"/>
                    <a:gd fmla="*/ 66 h 149" name="T15"/>
                    <a:gd fmla="*/ 149 w 149" name="T16"/>
                    <a:gd fmla="*/ 0 h 149" name="T17"/>
                    <a:gd fmla="*/ 83 w 149" name="T18"/>
                    <a:gd fmla="*/ 0 h 149" name="T19"/>
                    <a:gd fmla="*/ 0 w 149" name="T20"/>
                    <a:gd fmla="*/ 149 h 149" name="T21"/>
                    <a:gd fmla="*/ 66 w 149" name="T22"/>
                    <a:gd fmla="*/ 149 h 149" name="T23"/>
                    <a:gd fmla="*/ 66 w 149" name="T24"/>
                    <a:gd fmla="*/ 83 h 149" name="T25"/>
                    <a:gd fmla="*/ 0 w 149" name="T26"/>
                    <a:gd fmla="*/ 83 h 149" name="T27"/>
                    <a:gd fmla="*/ 0 w 149" name="T28"/>
                    <a:gd fmla="*/ 149 h 149" name="T29"/>
                    <a:gd fmla="*/ 83 w 149" name="T30"/>
                    <a:gd fmla="*/ 149 h 149" name="T31"/>
                    <a:gd fmla="*/ 149 w 149" name="T32"/>
                    <a:gd fmla="*/ 149 h 149" name="T33"/>
                    <a:gd fmla="*/ 149 w 149" name="T34"/>
                    <a:gd fmla="*/ 83 h 149" name="T35"/>
                    <a:gd fmla="*/ 83 w 149" name="T36"/>
                    <a:gd fmla="*/ 83 h 149" name="T37"/>
                    <a:gd fmla="*/ 83 w 149" name="T38"/>
                    <a:gd fmla="*/ 149 h 149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9" w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6" y="149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49" y="149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3" name="Rectangle 94"/>
                <p:cNvSpPr>
                  <a:spLocks noChangeArrowheads="1"/>
                </p:cNvSpPr>
                <p:nvPr/>
              </p:nvSpPr>
              <p:spPr bwMode="auto">
                <a:xfrm>
                  <a:off x="1477" y="2405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4" name="Freeform 95"/>
                <p:cNvSpPr>
                  <a:spLocks noEditPoints="1"/>
                </p:cNvSpPr>
                <p:nvPr/>
              </p:nvSpPr>
              <p:spPr bwMode="auto">
                <a:xfrm>
                  <a:off x="1491" y="2419"/>
                  <a:ext cx="150" cy="150"/>
                </a:xfrm>
                <a:custGeom>
                  <a:gdLst>
                    <a:gd fmla="*/ 0 w 150" name="T0"/>
                    <a:gd fmla="*/ 67 h 150" name="T1"/>
                    <a:gd fmla="*/ 67 w 150" name="T2"/>
                    <a:gd fmla="*/ 67 h 150" name="T3"/>
                    <a:gd fmla="*/ 67 w 150" name="T4"/>
                    <a:gd fmla="*/ 0 h 150" name="T5"/>
                    <a:gd fmla="*/ 0 w 150" name="T6"/>
                    <a:gd fmla="*/ 0 h 150" name="T7"/>
                    <a:gd fmla="*/ 0 w 150" name="T8"/>
                    <a:gd fmla="*/ 67 h 150" name="T9"/>
                    <a:gd fmla="*/ 83 w 150" name="T10"/>
                    <a:gd fmla="*/ 0 h 150" name="T11"/>
                    <a:gd fmla="*/ 83 w 150" name="T12"/>
                    <a:gd fmla="*/ 67 h 150" name="T13"/>
                    <a:gd fmla="*/ 150 w 150" name="T14"/>
                    <a:gd fmla="*/ 67 h 150" name="T15"/>
                    <a:gd fmla="*/ 150 w 150" name="T16"/>
                    <a:gd fmla="*/ 0 h 150" name="T17"/>
                    <a:gd fmla="*/ 83 w 150" name="T18"/>
                    <a:gd fmla="*/ 0 h 150" name="T19"/>
                    <a:gd fmla="*/ 0 w 150" name="T20"/>
                    <a:gd fmla="*/ 150 h 150" name="T21"/>
                    <a:gd fmla="*/ 67 w 150" name="T22"/>
                    <a:gd fmla="*/ 150 h 150" name="T23"/>
                    <a:gd fmla="*/ 67 w 150" name="T24"/>
                    <a:gd fmla="*/ 83 h 150" name="T25"/>
                    <a:gd fmla="*/ 0 w 150" name="T26"/>
                    <a:gd fmla="*/ 83 h 150" name="T27"/>
                    <a:gd fmla="*/ 0 w 150" name="T28"/>
                    <a:gd fmla="*/ 150 h 150" name="T29"/>
                    <a:gd fmla="*/ 83 w 150" name="T30"/>
                    <a:gd fmla="*/ 150 h 150" name="T31"/>
                    <a:gd fmla="*/ 150 w 150" name="T32"/>
                    <a:gd fmla="*/ 150 h 150" name="T33"/>
                    <a:gd fmla="*/ 150 w 150" name="T34"/>
                    <a:gd fmla="*/ 83 h 150" name="T35"/>
                    <a:gd fmla="*/ 83 w 150" name="T36"/>
                    <a:gd fmla="*/ 83 h 150" name="T37"/>
                    <a:gd fmla="*/ 83 w 150" name="T38"/>
                    <a:gd fmla="*/ 150 h 150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50" w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7" y="150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50" y="150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5" name="Rectangle 96"/>
                <p:cNvSpPr>
                  <a:spLocks noChangeArrowheads="1"/>
                </p:cNvSpPr>
                <p:nvPr/>
              </p:nvSpPr>
              <p:spPr bwMode="auto">
                <a:xfrm>
                  <a:off x="320" y="2405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6" name="Freeform 97"/>
                <p:cNvSpPr>
                  <a:spLocks noEditPoints="1"/>
                </p:cNvSpPr>
                <p:nvPr/>
              </p:nvSpPr>
              <p:spPr bwMode="auto">
                <a:xfrm>
                  <a:off x="334" y="2419"/>
                  <a:ext cx="149" cy="150"/>
                </a:xfrm>
                <a:custGeom>
                  <a:gdLst>
                    <a:gd fmla="*/ 0 w 149" name="T0"/>
                    <a:gd fmla="*/ 67 h 150" name="T1"/>
                    <a:gd fmla="*/ 66 w 149" name="T2"/>
                    <a:gd fmla="*/ 67 h 150" name="T3"/>
                    <a:gd fmla="*/ 66 w 149" name="T4"/>
                    <a:gd fmla="*/ 0 h 150" name="T5"/>
                    <a:gd fmla="*/ 0 w 149" name="T6"/>
                    <a:gd fmla="*/ 0 h 150" name="T7"/>
                    <a:gd fmla="*/ 0 w 149" name="T8"/>
                    <a:gd fmla="*/ 67 h 150" name="T9"/>
                    <a:gd fmla="*/ 83 w 149" name="T10"/>
                    <a:gd fmla="*/ 0 h 150" name="T11"/>
                    <a:gd fmla="*/ 83 w 149" name="T12"/>
                    <a:gd fmla="*/ 67 h 150" name="T13"/>
                    <a:gd fmla="*/ 149 w 149" name="T14"/>
                    <a:gd fmla="*/ 67 h 150" name="T15"/>
                    <a:gd fmla="*/ 149 w 149" name="T16"/>
                    <a:gd fmla="*/ 0 h 150" name="T17"/>
                    <a:gd fmla="*/ 83 w 149" name="T18"/>
                    <a:gd fmla="*/ 0 h 150" name="T19"/>
                    <a:gd fmla="*/ 0 w 149" name="T20"/>
                    <a:gd fmla="*/ 150 h 150" name="T21"/>
                    <a:gd fmla="*/ 66 w 149" name="T22"/>
                    <a:gd fmla="*/ 150 h 150" name="T23"/>
                    <a:gd fmla="*/ 66 w 149" name="T24"/>
                    <a:gd fmla="*/ 83 h 150" name="T25"/>
                    <a:gd fmla="*/ 0 w 149" name="T26"/>
                    <a:gd fmla="*/ 83 h 150" name="T27"/>
                    <a:gd fmla="*/ 0 w 149" name="T28"/>
                    <a:gd fmla="*/ 150 h 150" name="T29"/>
                    <a:gd fmla="*/ 83 w 149" name="T30"/>
                    <a:gd fmla="*/ 150 h 150" name="T31"/>
                    <a:gd fmla="*/ 149 w 149" name="T32"/>
                    <a:gd fmla="*/ 150 h 150" name="T33"/>
                    <a:gd fmla="*/ 149 w 149" name="T34"/>
                    <a:gd fmla="*/ 83 h 150" name="T35"/>
                    <a:gd fmla="*/ 83 w 149" name="T36"/>
                    <a:gd fmla="*/ 83 h 150" name="T37"/>
                    <a:gd fmla="*/ 83 w 149" name="T38"/>
                    <a:gd fmla="*/ 150 h 150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50" w="149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6" y="150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49" y="150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7" name="Rectangle 98"/>
                <p:cNvSpPr>
                  <a:spLocks noChangeArrowheads="1"/>
                </p:cNvSpPr>
                <p:nvPr/>
              </p:nvSpPr>
              <p:spPr bwMode="auto">
                <a:xfrm>
                  <a:off x="1477" y="268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" name="Freeform 99"/>
                <p:cNvSpPr>
                  <a:spLocks noEditPoints="1"/>
                </p:cNvSpPr>
                <p:nvPr/>
              </p:nvSpPr>
              <p:spPr bwMode="auto">
                <a:xfrm>
                  <a:off x="1491" y="2694"/>
                  <a:ext cx="150" cy="147"/>
                </a:xfrm>
                <a:custGeom>
                  <a:gdLst>
                    <a:gd fmla="*/ 0 w 150" name="T0"/>
                    <a:gd fmla="*/ 67 h 147" name="T1"/>
                    <a:gd fmla="*/ 67 w 150" name="T2"/>
                    <a:gd fmla="*/ 67 h 147" name="T3"/>
                    <a:gd fmla="*/ 67 w 150" name="T4"/>
                    <a:gd fmla="*/ 0 h 147" name="T5"/>
                    <a:gd fmla="*/ 0 w 150" name="T6"/>
                    <a:gd fmla="*/ 0 h 147" name="T7"/>
                    <a:gd fmla="*/ 0 w 150" name="T8"/>
                    <a:gd fmla="*/ 67 h 147" name="T9"/>
                    <a:gd fmla="*/ 83 w 150" name="T10"/>
                    <a:gd fmla="*/ 0 h 147" name="T11"/>
                    <a:gd fmla="*/ 83 w 150" name="T12"/>
                    <a:gd fmla="*/ 67 h 147" name="T13"/>
                    <a:gd fmla="*/ 150 w 150" name="T14"/>
                    <a:gd fmla="*/ 67 h 147" name="T15"/>
                    <a:gd fmla="*/ 150 w 150" name="T16"/>
                    <a:gd fmla="*/ 0 h 147" name="T17"/>
                    <a:gd fmla="*/ 83 w 150" name="T18"/>
                    <a:gd fmla="*/ 0 h 147" name="T19"/>
                    <a:gd fmla="*/ 0 w 150" name="T20"/>
                    <a:gd fmla="*/ 147 h 147" name="T21"/>
                    <a:gd fmla="*/ 67 w 150" name="T22"/>
                    <a:gd fmla="*/ 147 h 147" name="T23"/>
                    <a:gd fmla="*/ 67 w 150" name="T24"/>
                    <a:gd fmla="*/ 81 h 147" name="T25"/>
                    <a:gd fmla="*/ 0 w 150" name="T26"/>
                    <a:gd fmla="*/ 81 h 147" name="T27"/>
                    <a:gd fmla="*/ 0 w 150" name="T28"/>
                    <a:gd fmla="*/ 147 h 147" name="T29"/>
                    <a:gd fmla="*/ 83 w 150" name="T30"/>
                    <a:gd fmla="*/ 147 h 147" name="T31"/>
                    <a:gd fmla="*/ 150 w 150" name="T32"/>
                    <a:gd fmla="*/ 147 h 147" name="T33"/>
                    <a:gd fmla="*/ 150 w 150" name="T34"/>
                    <a:gd fmla="*/ 81 h 147" name="T35"/>
                    <a:gd fmla="*/ 83 w 150" name="T36"/>
                    <a:gd fmla="*/ 81 h 147" name="T37"/>
                    <a:gd fmla="*/ 83 w 150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9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0" y="2680"/>
                  <a:ext cx="177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0" name="Freeform 101"/>
                <p:cNvSpPr>
                  <a:spLocks noEditPoints="1"/>
                </p:cNvSpPr>
                <p:nvPr/>
              </p:nvSpPr>
              <p:spPr bwMode="auto">
                <a:xfrm>
                  <a:off x="334" y="2694"/>
                  <a:ext cx="149" cy="147"/>
                </a:xfrm>
                <a:custGeom>
                  <a:gdLst>
                    <a:gd fmla="*/ 0 w 149" name="T0"/>
                    <a:gd fmla="*/ 67 h 147" name="T1"/>
                    <a:gd fmla="*/ 66 w 149" name="T2"/>
                    <a:gd fmla="*/ 67 h 147" name="T3"/>
                    <a:gd fmla="*/ 66 w 149" name="T4"/>
                    <a:gd fmla="*/ 0 h 147" name="T5"/>
                    <a:gd fmla="*/ 0 w 149" name="T6"/>
                    <a:gd fmla="*/ 0 h 147" name="T7"/>
                    <a:gd fmla="*/ 0 w 149" name="T8"/>
                    <a:gd fmla="*/ 67 h 147" name="T9"/>
                    <a:gd fmla="*/ 83 w 149" name="T10"/>
                    <a:gd fmla="*/ 0 h 147" name="T11"/>
                    <a:gd fmla="*/ 83 w 149" name="T12"/>
                    <a:gd fmla="*/ 67 h 147" name="T13"/>
                    <a:gd fmla="*/ 149 w 149" name="T14"/>
                    <a:gd fmla="*/ 67 h 147" name="T15"/>
                    <a:gd fmla="*/ 149 w 149" name="T16"/>
                    <a:gd fmla="*/ 0 h 147" name="T17"/>
                    <a:gd fmla="*/ 83 w 149" name="T18"/>
                    <a:gd fmla="*/ 0 h 147" name="T19"/>
                    <a:gd fmla="*/ 0 w 149" name="T20"/>
                    <a:gd fmla="*/ 147 h 147" name="T21"/>
                    <a:gd fmla="*/ 66 w 149" name="T22"/>
                    <a:gd fmla="*/ 147 h 147" name="T23"/>
                    <a:gd fmla="*/ 66 w 149" name="T24"/>
                    <a:gd fmla="*/ 81 h 147" name="T25"/>
                    <a:gd fmla="*/ 0 w 149" name="T26"/>
                    <a:gd fmla="*/ 81 h 147" name="T27"/>
                    <a:gd fmla="*/ 0 w 149" name="T28"/>
                    <a:gd fmla="*/ 147 h 147" name="T29"/>
                    <a:gd fmla="*/ 83 w 149" name="T30"/>
                    <a:gd fmla="*/ 147 h 147" name="T31"/>
                    <a:gd fmla="*/ 149 w 149" name="T32"/>
                    <a:gd fmla="*/ 147 h 147" name="T33"/>
                    <a:gd fmla="*/ 149 w 149" name="T34"/>
                    <a:gd fmla="*/ 81 h 147" name="T35"/>
                    <a:gd fmla="*/ 83 w 149" name="T36"/>
                    <a:gd fmla="*/ 81 h 147" name="T37"/>
                    <a:gd fmla="*/ 83 w 149" name="T38"/>
                    <a:gd fmla="*/ 147 h 14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47" w="149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1" name="Rectangle 102"/>
                <p:cNvSpPr>
                  <a:spLocks noChangeArrowheads="1"/>
                </p:cNvSpPr>
                <p:nvPr/>
              </p:nvSpPr>
              <p:spPr bwMode="auto">
                <a:xfrm>
                  <a:off x="841" y="1544"/>
                  <a:ext cx="290" cy="225"/>
                </a:xfrm>
                <a:prstGeom prst="rect">
                  <a:avLst/>
                </a:prstGeom>
                <a:solidFill>
                  <a:srgbClr val="B7B8B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2" name="Freeform 103"/>
                <p:cNvSpPr/>
                <p:nvPr/>
              </p:nvSpPr>
              <p:spPr bwMode="auto">
                <a:xfrm>
                  <a:off x="901" y="1570"/>
                  <a:ext cx="173" cy="173"/>
                </a:xfrm>
                <a:custGeom>
                  <a:gdLst>
                    <a:gd fmla="*/ 173 w 173" name="T0"/>
                    <a:gd fmla="*/ 64 h 173" name="T1"/>
                    <a:gd fmla="*/ 109 w 173" name="T2"/>
                    <a:gd fmla="*/ 64 h 173" name="T3"/>
                    <a:gd fmla="*/ 109 w 173" name="T4"/>
                    <a:gd fmla="*/ 0 h 173" name="T5"/>
                    <a:gd fmla="*/ 64 w 173" name="T6"/>
                    <a:gd fmla="*/ 0 h 173" name="T7"/>
                    <a:gd fmla="*/ 64 w 173" name="T8"/>
                    <a:gd fmla="*/ 64 h 173" name="T9"/>
                    <a:gd fmla="*/ 0 w 173" name="T10"/>
                    <a:gd fmla="*/ 64 h 173" name="T11"/>
                    <a:gd fmla="*/ 0 w 173" name="T12"/>
                    <a:gd fmla="*/ 109 h 173" name="T13"/>
                    <a:gd fmla="*/ 64 w 173" name="T14"/>
                    <a:gd fmla="*/ 109 h 173" name="T15"/>
                    <a:gd fmla="*/ 64 w 173" name="T16"/>
                    <a:gd fmla="*/ 173 h 173" name="T17"/>
                    <a:gd fmla="*/ 109 w 173" name="T18"/>
                    <a:gd fmla="*/ 173 h 173" name="T19"/>
                    <a:gd fmla="*/ 109 w 173" name="T20"/>
                    <a:gd fmla="*/ 109 h 173" name="T21"/>
                    <a:gd fmla="*/ 173 w 173" name="T22"/>
                    <a:gd fmla="*/ 109 h 173" name="T23"/>
                    <a:gd fmla="*/ 173 w 173" name="T24"/>
                    <a:gd fmla="*/ 64 h 173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73" w="173">
                      <a:moveTo>
                        <a:pt x="173" y="64"/>
                      </a:moveTo>
                      <a:lnTo>
                        <a:pt x="109" y="64"/>
                      </a:lnTo>
                      <a:lnTo>
                        <a:pt x="109" y="0"/>
                      </a:lnTo>
                      <a:lnTo>
                        <a:pt x="64" y="0"/>
                      </a:ln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0" y="109"/>
                      </a:lnTo>
                      <a:lnTo>
                        <a:pt x="64" y="109"/>
                      </a:lnTo>
                      <a:lnTo>
                        <a:pt x="64" y="173"/>
                      </a:lnTo>
                      <a:lnTo>
                        <a:pt x="109" y="173"/>
                      </a:lnTo>
                      <a:lnTo>
                        <a:pt x="109" y="109"/>
                      </a:lnTo>
                      <a:lnTo>
                        <a:pt x="173" y="109"/>
                      </a:lnTo>
                      <a:lnTo>
                        <a:pt x="173" y="64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87" name="文本框 386"/>
              <p:cNvSpPr txBox="1"/>
              <p:nvPr/>
            </p:nvSpPr>
            <p:spPr>
              <a:xfrm>
                <a:off x="4496408" y="1097403"/>
                <a:ext cx="1033780" cy="5943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defTabSz="685800"/>
                <a:r>
                  <a:rPr altLang="en-US" lang="zh-CN" spc="50" sz="3300">
                    <a:solidFill>
                      <a:srgbClr val="C00000"/>
                    </a:solidFill>
                    <a:latin charset="-122" panose="02010609000101010101" pitchFamily="49" typeface="汉仪大黑简"/>
                    <a:ea charset="-122" panose="02010609000101010101" pitchFamily="49" typeface="汉仪大黑简"/>
                  </a:rPr>
                  <a:t>前言</a:t>
                </a:r>
              </a:p>
            </p:txBody>
          </p:sp>
          <p:sp>
            <p:nvSpPr>
              <p:cNvPr id="390" name="文本框 389"/>
              <p:cNvSpPr txBox="1"/>
              <p:nvPr/>
            </p:nvSpPr>
            <p:spPr>
              <a:xfrm>
                <a:off x="539552" y="1203598"/>
                <a:ext cx="3920774" cy="1424940"/>
              </a:xfrm>
              <a:prstGeom prst="rect">
                <a:avLst/>
              </a:prstGeom>
              <a:noFill/>
            </p:spPr>
            <p:txBody>
              <a:bodyPr lIns="72000" rtlCol="0" wrap="square">
                <a:spAutoFit/>
              </a:bodyPr>
              <a:lstStyle/>
              <a:p>
                <a:pPr algn="just" defTabSz="685800">
                  <a:lnSpc>
                    <a:spcPts val="2100"/>
                  </a:lnSpc>
                  <a:defRPr/>
                </a:pPr>
                <a:r>
                  <a:rPr altLang="en-US" kern="1100" lang="zh-CN" spc="11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模板内颜色可以替换为自己的颜色，图片也可以替换为自己的图片。图表以简单实用、易修改为设计原则，从配色到版式都精益求精，满足您不同场合的需要。</a:t>
                </a:r>
              </a:p>
            </p:txBody>
          </p:sp>
          <p:sp>
            <p:nvSpPr>
              <p:cNvPr id="391" name="Freeform 47"/>
              <p:cNvSpPr>
                <a:spLocks noEditPoints="1"/>
              </p:cNvSpPr>
              <p:nvPr/>
            </p:nvSpPr>
            <p:spPr bwMode="auto">
              <a:xfrm rot="5716826">
                <a:off x="6573234" y="1995686"/>
                <a:ext cx="432048" cy="432709"/>
              </a:xfrm>
              <a:custGeom>
                <a:gdLst>
                  <a:gd fmla="*/ 85 w 90" name="T0"/>
                  <a:gd fmla="*/ 14 h 90" name="T1"/>
                  <a:gd fmla="*/ 76 w 90" name="T2"/>
                  <a:gd fmla="*/ 5 h 90" name="T3"/>
                  <a:gd fmla="*/ 56 w 90" name="T4"/>
                  <a:gd fmla="*/ 5 h 90" name="T5"/>
                  <a:gd fmla="*/ 6 w 90" name="T6"/>
                  <a:gd fmla="*/ 56 h 90" name="T7"/>
                  <a:gd fmla="*/ 6 w 90" name="T8"/>
                  <a:gd fmla="*/ 75 h 90" name="T9"/>
                  <a:gd fmla="*/ 15 w 90" name="T10"/>
                  <a:gd fmla="*/ 84 h 90" name="T11"/>
                  <a:gd fmla="*/ 34 w 90" name="T12"/>
                  <a:gd fmla="*/ 84 h 90" name="T13"/>
                  <a:gd fmla="*/ 85 w 90" name="T14"/>
                  <a:gd fmla="*/ 34 h 90" name="T15"/>
                  <a:gd fmla="*/ 85 w 90" name="T16"/>
                  <a:gd fmla="*/ 14 h 90" name="T17"/>
                  <a:gd fmla="*/ 82 w 90" name="T18"/>
                  <a:gd fmla="*/ 31 h 90" name="T19"/>
                  <a:gd fmla="*/ 56 w 90" name="T20"/>
                  <a:gd fmla="*/ 56 h 90" name="T21"/>
                  <a:gd fmla="*/ 37 w 90" name="T22"/>
                  <a:gd fmla="*/ 37 h 90" name="T23"/>
                  <a:gd fmla="*/ 12 w 90" name="T24"/>
                  <a:gd fmla="*/ 62 h 90" name="T25"/>
                  <a:gd fmla="*/ 11 w 90" name="T26"/>
                  <a:gd fmla="*/ 66 h 90" name="T27"/>
                  <a:gd fmla="*/ 12 w 90" name="T28"/>
                  <a:gd fmla="*/ 69 h 90" name="T29"/>
                  <a:gd fmla="*/ 12 w 90" name="T30"/>
                  <a:gd fmla="*/ 72 h 90" name="T31"/>
                  <a:gd fmla="*/ 10 w 90" name="T32"/>
                  <a:gd fmla="*/ 73 h 90" name="T33"/>
                  <a:gd fmla="*/ 9 w 90" name="T34"/>
                  <a:gd fmla="*/ 72 h 90" name="T35"/>
                  <a:gd fmla="*/ 6 w 90" name="T36"/>
                  <a:gd fmla="*/ 66 h 90" name="T37"/>
                  <a:gd fmla="*/ 9 w 90" name="T38"/>
                  <a:gd fmla="*/ 59 h 90" name="T39"/>
                  <a:gd fmla="*/ 59 w 90" name="T40"/>
                  <a:gd fmla="*/ 8 h 90" name="T41"/>
                  <a:gd fmla="*/ 66 w 90" name="T42"/>
                  <a:gd fmla="*/ 6 h 90" name="T43"/>
                  <a:gd fmla="*/ 72 w 90" name="T44"/>
                  <a:gd fmla="*/ 8 h 90" name="T45"/>
                  <a:gd fmla="*/ 82 w 90" name="T46"/>
                  <a:gd fmla="*/ 18 h 90" name="T47"/>
                  <a:gd fmla="*/ 82 w 90" name="T48"/>
                  <a:gd fmla="*/ 31 h 9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0" w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92" name="Group 29"/>
              <p:cNvGrpSpPr>
                <a:grpSpLocks noChangeAspect="1"/>
              </p:cNvGrpSpPr>
              <p:nvPr/>
            </p:nvGrpSpPr>
            <p:grpSpPr>
              <a:xfrm rot="14707392">
                <a:off x="7834149" y="3423175"/>
                <a:ext cx="354185" cy="349794"/>
                <a:chOff x="2637" y="1381"/>
                <a:chExt cx="484" cy="478"/>
              </a:xfrm>
              <a:solidFill>
                <a:srgbClr val="1FADB1">
                  <a:alpha val="20000"/>
                </a:srgbClr>
              </a:solidFill>
            </p:grpSpPr>
            <p:sp>
              <p:nvSpPr>
                <p:cNvPr id="393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gdLst>
                    <a:gd fmla="*/ 63 w 66" name="T0"/>
                    <a:gd fmla="*/ 42 h 64" name="T1"/>
                    <a:gd fmla="*/ 23 w 66" name="T2"/>
                    <a:gd fmla="*/ 3 h 64" name="T3"/>
                    <a:gd fmla="*/ 13 w 66" name="T4"/>
                    <a:gd fmla="*/ 3 h 64" name="T5"/>
                    <a:gd fmla="*/ 13 w 66" name="T6"/>
                    <a:gd fmla="*/ 13 h 64" name="T7"/>
                    <a:gd fmla="*/ 19 w 66" name="T8"/>
                    <a:gd fmla="*/ 19 h 64" name="T9"/>
                    <a:gd fmla="*/ 0 w 66" name="T10"/>
                    <a:gd fmla="*/ 38 h 64" name="T11"/>
                    <a:gd fmla="*/ 26 w 66" name="T12"/>
                    <a:gd fmla="*/ 64 h 64" name="T13"/>
                    <a:gd fmla="*/ 45 w 66" name="T14"/>
                    <a:gd fmla="*/ 45 h 64" name="T15"/>
                    <a:gd fmla="*/ 52 w 66" name="T16"/>
                    <a:gd fmla="*/ 53 h 64" name="T17"/>
                    <a:gd fmla="*/ 63 w 66" name="T18"/>
                    <a:gd fmla="*/ 53 h 64" name="T19"/>
                    <a:gd fmla="*/ 63 w 66" name="T20"/>
                    <a:gd fmla="*/ 42 h 6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4" w="66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4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gdLst>
                    <a:gd fmla="*/ 178 w 180" name="T0"/>
                    <a:gd fmla="*/ 70 h 181" name="T1"/>
                    <a:gd fmla="*/ 110 w 180" name="T2"/>
                    <a:gd fmla="*/ 2 h 181" name="T3"/>
                    <a:gd fmla="*/ 99 w 180" name="T4"/>
                    <a:gd fmla="*/ 2 h 181" name="T5"/>
                    <a:gd fmla="*/ 99 w 180" name="T6"/>
                    <a:gd fmla="*/ 13 h 181" name="T7"/>
                    <a:gd fmla="*/ 108 w 180" name="T8"/>
                    <a:gd fmla="*/ 21 h 181" name="T9"/>
                    <a:gd fmla="*/ 18 w 180" name="T10"/>
                    <a:gd fmla="*/ 111 h 181" name="T11"/>
                    <a:gd fmla="*/ 18 w 180" name="T12"/>
                    <a:gd fmla="*/ 159 h 181" name="T13"/>
                    <a:gd fmla="*/ 0 w 180" name="T14"/>
                    <a:gd fmla="*/ 177 h 181" name="T15"/>
                    <a:gd fmla="*/ 4 w 180" name="T16"/>
                    <a:gd fmla="*/ 181 h 181" name="T17"/>
                    <a:gd fmla="*/ 22 w 180" name="T18"/>
                    <a:gd fmla="*/ 163 h 181" name="T19"/>
                    <a:gd fmla="*/ 70 w 180" name="T20"/>
                    <a:gd fmla="*/ 163 h 181" name="T21"/>
                    <a:gd fmla="*/ 160 w 180" name="T22"/>
                    <a:gd fmla="*/ 73 h 181" name="T23"/>
                    <a:gd fmla="*/ 167 w 180" name="T24"/>
                    <a:gd fmla="*/ 81 h 181" name="T25"/>
                    <a:gd fmla="*/ 178 w 180" name="T26"/>
                    <a:gd fmla="*/ 81 h 181" name="T27"/>
                    <a:gd fmla="*/ 178 w 180" name="T28"/>
                    <a:gd fmla="*/ 70 h 181" name="T29"/>
                    <a:gd fmla="*/ 54 w 180" name="T30"/>
                    <a:gd fmla="*/ 120 h 181" name="T31"/>
                    <a:gd fmla="*/ 41 w 180" name="T32"/>
                    <a:gd fmla="*/ 107 h 181" name="T33"/>
                    <a:gd fmla="*/ 41 w 180" name="T34"/>
                    <a:gd fmla="*/ 103 h 181" name="T35"/>
                    <a:gd fmla="*/ 44 w 180" name="T36"/>
                    <a:gd fmla="*/ 103 h 181" name="T37"/>
                    <a:gd fmla="*/ 57 w 180" name="T38"/>
                    <a:gd fmla="*/ 116 h 181" name="T39"/>
                    <a:gd fmla="*/ 57 w 180" name="T40"/>
                    <a:gd fmla="*/ 120 h 181" name="T41"/>
                    <a:gd fmla="*/ 54 w 180" name="T42"/>
                    <a:gd fmla="*/ 120 h 181" name="T43"/>
                    <a:gd fmla="*/ 65 w 180" name="T44"/>
                    <a:gd fmla="*/ 108 h 181" name="T45"/>
                    <a:gd fmla="*/ 52 w 180" name="T46"/>
                    <a:gd fmla="*/ 95 h 181" name="T47"/>
                    <a:gd fmla="*/ 52 w 180" name="T48"/>
                    <a:gd fmla="*/ 92 h 181" name="T49"/>
                    <a:gd fmla="*/ 56 w 180" name="T50"/>
                    <a:gd fmla="*/ 92 h 181" name="T51"/>
                    <a:gd fmla="*/ 69 w 180" name="T52"/>
                    <a:gd fmla="*/ 105 h 181" name="T53"/>
                    <a:gd fmla="*/ 69 w 180" name="T54"/>
                    <a:gd fmla="*/ 108 h 181" name="T55"/>
                    <a:gd fmla="*/ 65 w 180" name="T56"/>
                    <a:gd fmla="*/ 108 h 181" name="T57"/>
                    <a:gd fmla="*/ 77 w 180" name="T58"/>
                    <a:gd fmla="*/ 97 h 181" name="T59"/>
                    <a:gd fmla="*/ 64 w 180" name="T60"/>
                    <a:gd fmla="*/ 84 h 181" name="T61"/>
                    <a:gd fmla="*/ 64 w 180" name="T62"/>
                    <a:gd fmla="*/ 80 h 181" name="T63"/>
                    <a:gd fmla="*/ 67 w 180" name="T64"/>
                    <a:gd fmla="*/ 80 h 181" name="T65"/>
                    <a:gd fmla="*/ 80 w 180" name="T66"/>
                    <a:gd fmla="*/ 93 h 181" name="T67"/>
                    <a:gd fmla="*/ 80 w 180" name="T68"/>
                    <a:gd fmla="*/ 97 h 181" name="T69"/>
                    <a:gd fmla="*/ 77 w 180" name="T70"/>
                    <a:gd fmla="*/ 97 h 181" name="T71"/>
                    <a:gd fmla="*/ 113 w 180" name="T72"/>
                    <a:gd fmla="*/ 106 h 181" name="T73"/>
                    <a:gd fmla="*/ 75 w 180" name="T74"/>
                    <a:gd fmla="*/ 68 h 181" name="T75"/>
                    <a:gd fmla="*/ 109 w 180" name="T76"/>
                    <a:gd fmla="*/ 33 h 181" name="T77"/>
                    <a:gd fmla="*/ 148 w 180" name="T78"/>
                    <a:gd fmla="*/ 72 h 181" name="T79"/>
                    <a:gd fmla="*/ 113 w 180" name="T80"/>
                    <a:gd fmla="*/ 106 h 181" name="T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b="b" l="0" r="r" t="0"/>
                  <a:pathLst>
                    <a:path h="181" w="180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95" name="Group 40"/>
              <p:cNvGrpSpPr>
                <a:grpSpLocks noChangeAspect="1"/>
              </p:cNvGrpSpPr>
              <p:nvPr/>
            </p:nvGrpSpPr>
            <p:grpSpPr>
              <a:xfrm rot="1375787">
                <a:off x="5987971" y="2854488"/>
                <a:ext cx="403815" cy="302475"/>
                <a:chOff x="2368" y="1940"/>
                <a:chExt cx="522" cy="391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396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gdLst>
                    <a:gd fmla="*/ 205 w 218" name="T0"/>
                    <a:gd fmla="*/ 0 h 107" name="T1"/>
                    <a:gd fmla="*/ 41 w 218" name="T2"/>
                    <a:gd fmla="*/ 0 h 107" name="T3"/>
                    <a:gd fmla="*/ 24 w 218" name="T4"/>
                    <a:gd fmla="*/ 11 h 107" name="T5"/>
                    <a:gd fmla="*/ 2 w 218" name="T6"/>
                    <a:gd fmla="*/ 97 h 107" name="T7"/>
                    <a:gd fmla="*/ 13 w 218" name="T8"/>
                    <a:gd fmla="*/ 107 h 107" name="T9"/>
                    <a:gd fmla="*/ 178 w 218" name="T10"/>
                    <a:gd fmla="*/ 107 h 107" name="T11"/>
                    <a:gd fmla="*/ 195 w 218" name="T12"/>
                    <a:gd fmla="*/ 97 h 107" name="T13"/>
                    <a:gd fmla="*/ 217 w 218" name="T14"/>
                    <a:gd fmla="*/ 11 h 107" name="T15"/>
                    <a:gd fmla="*/ 205 w 218" name="T16"/>
                    <a:gd fmla="*/ 0 h 107" name="T17"/>
                    <a:gd fmla="*/ 144 w 218" name="T18"/>
                    <a:gd fmla="*/ 54 h 107" name="T19"/>
                    <a:gd fmla="*/ 103 w 218" name="T20"/>
                    <a:gd fmla="*/ 91 h 107" name="T21"/>
                    <a:gd fmla="*/ 74 w 218" name="T22"/>
                    <a:gd fmla="*/ 54 h 107" name="T23"/>
                    <a:gd fmla="*/ 116 w 218" name="T24"/>
                    <a:gd fmla="*/ 17 h 107" name="T25"/>
                    <a:gd fmla="*/ 144 w 218" name="T26"/>
                    <a:gd fmla="*/ 54 h 10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07" w="218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7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gdLst>
                    <a:gd fmla="*/ 48 w 50" name="T0"/>
                    <a:gd fmla="*/ 16 h 43" name="T1"/>
                    <a:gd fmla="*/ 34 w 50" name="T2"/>
                    <a:gd fmla="*/ 16 h 43" name="T3"/>
                    <a:gd fmla="*/ 36 w 50" name="T4"/>
                    <a:gd fmla="*/ 3 h 43" name="T5"/>
                    <a:gd fmla="*/ 34 w 50" name="T6"/>
                    <a:gd fmla="*/ 0 h 43" name="T7"/>
                    <a:gd fmla="*/ 25 w 50" name="T8"/>
                    <a:gd fmla="*/ 0 h 43" name="T9"/>
                    <a:gd fmla="*/ 22 w 50" name="T10"/>
                    <a:gd fmla="*/ 3 h 43" name="T11"/>
                    <a:gd fmla="*/ 20 w 50" name="T12"/>
                    <a:gd fmla="*/ 16 h 43" name="T13"/>
                    <a:gd fmla="*/ 5 w 50" name="T14"/>
                    <a:gd fmla="*/ 16 h 43" name="T15"/>
                    <a:gd fmla="*/ 2 w 50" name="T16"/>
                    <a:gd fmla="*/ 18 h 43" name="T17"/>
                    <a:gd fmla="*/ 1 w 50" name="T18"/>
                    <a:gd fmla="*/ 26 h 43" name="T19"/>
                    <a:gd fmla="*/ 3 w 50" name="T20"/>
                    <a:gd fmla="*/ 28 h 43" name="T21"/>
                    <a:gd fmla="*/ 17 w 50" name="T22"/>
                    <a:gd fmla="*/ 28 h 43" name="T23"/>
                    <a:gd fmla="*/ 14 w 50" name="T24"/>
                    <a:gd fmla="*/ 41 h 43" name="T25"/>
                    <a:gd fmla="*/ 16 w 50" name="T26"/>
                    <a:gd fmla="*/ 43 h 43" name="T27"/>
                    <a:gd fmla="*/ 25 w 50" name="T28"/>
                    <a:gd fmla="*/ 43 h 43" name="T29"/>
                    <a:gd fmla="*/ 28 w 50" name="T30"/>
                    <a:gd fmla="*/ 41 h 43" name="T31"/>
                    <a:gd fmla="*/ 31 w 50" name="T32"/>
                    <a:gd fmla="*/ 28 h 43" name="T33"/>
                    <a:gd fmla="*/ 45 w 50" name="T34"/>
                    <a:gd fmla="*/ 28 h 43" name="T35"/>
                    <a:gd fmla="*/ 48 w 50" name="T36"/>
                    <a:gd fmla="*/ 26 h 43" name="T37"/>
                    <a:gd fmla="*/ 50 w 50" name="T38"/>
                    <a:gd fmla="*/ 18 h 43" name="T39"/>
                    <a:gd fmla="*/ 48 w 50" name="T40"/>
                    <a:gd fmla="*/ 16 h 4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43" w="50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8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gdLst>
                    <a:gd fmla="*/ 39 w 194" name="T0"/>
                    <a:gd fmla="*/ 46 h 111" name="T1"/>
                    <a:gd fmla="*/ 194 w 194" name="T2"/>
                    <a:gd fmla="*/ 46 h 111" name="T3"/>
                    <a:gd fmla="*/ 194 w 194" name="T4"/>
                    <a:gd fmla="*/ 39 h 111" name="T5"/>
                    <a:gd fmla="*/ 178 w 194" name="T6"/>
                    <a:gd fmla="*/ 23 h 111" name="T7"/>
                    <a:gd fmla="*/ 77 w 194" name="T8"/>
                    <a:gd fmla="*/ 23 h 111" name="T9"/>
                    <a:gd fmla="*/ 77 w 194" name="T10"/>
                    <a:gd fmla="*/ 16 h 111" name="T11"/>
                    <a:gd fmla="*/ 61 w 194" name="T12"/>
                    <a:gd fmla="*/ 0 h 111" name="T13"/>
                    <a:gd fmla="*/ 30 w 194" name="T14"/>
                    <a:gd fmla="*/ 0 h 111" name="T15"/>
                    <a:gd fmla="*/ 14 w 194" name="T16"/>
                    <a:gd fmla="*/ 16 h 111" name="T17"/>
                    <a:gd fmla="*/ 14 w 194" name="T18"/>
                    <a:gd fmla="*/ 23 h 111" name="T19"/>
                    <a:gd fmla="*/ 0 w 194" name="T20"/>
                    <a:gd fmla="*/ 39 h 111" name="T21"/>
                    <a:gd fmla="*/ 0 w 194" name="T22"/>
                    <a:gd fmla="*/ 111 h 111" name="T23"/>
                    <a:gd fmla="*/ 12 w 194" name="T24"/>
                    <a:gd fmla="*/ 64 h 111" name="T25"/>
                    <a:gd fmla="*/ 39 w 194" name="T26"/>
                    <a:gd fmla="*/ 46 h 11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0" w="194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99" name="Freeform 47"/>
              <p:cNvSpPr>
                <a:spLocks noEditPoints="1"/>
              </p:cNvSpPr>
              <p:nvPr/>
            </p:nvSpPr>
            <p:spPr bwMode="auto">
              <a:xfrm>
                <a:off x="6409924" y="3867894"/>
                <a:ext cx="432048" cy="432709"/>
              </a:xfrm>
              <a:custGeom>
                <a:gdLst>
                  <a:gd fmla="*/ 85 w 90" name="T0"/>
                  <a:gd fmla="*/ 14 h 90" name="T1"/>
                  <a:gd fmla="*/ 76 w 90" name="T2"/>
                  <a:gd fmla="*/ 5 h 90" name="T3"/>
                  <a:gd fmla="*/ 56 w 90" name="T4"/>
                  <a:gd fmla="*/ 5 h 90" name="T5"/>
                  <a:gd fmla="*/ 6 w 90" name="T6"/>
                  <a:gd fmla="*/ 56 h 90" name="T7"/>
                  <a:gd fmla="*/ 6 w 90" name="T8"/>
                  <a:gd fmla="*/ 75 h 90" name="T9"/>
                  <a:gd fmla="*/ 15 w 90" name="T10"/>
                  <a:gd fmla="*/ 84 h 90" name="T11"/>
                  <a:gd fmla="*/ 34 w 90" name="T12"/>
                  <a:gd fmla="*/ 84 h 90" name="T13"/>
                  <a:gd fmla="*/ 85 w 90" name="T14"/>
                  <a:gd fmla="*/ 34 h 90" name="T15"/>
                  <a:gd fmla="*/ 85 w 90" name="T16"/>
                  <a:gd fmla="*/ 14 h 90" name="T17"/>
                  <a:gd fmla="*/ 82 w 90" name="T18"/>
                  <a:gd fmla="*/ 31 h 90" name="T19"/>
                  <a:gd fmla="*/ 56 w 90" name="T20"/>
                  <a:gd fmla="*/ 56 h 90" name="T21"/>
                  <a:gd fmla="*/ 37 w 90" name="T22"/>
                  <a:gd fmla="*/ 37 h 90" name="T23"/>
                  <a:gd fmla="*/ 12 w 90" name="T24"/>
                  <a:gd fmla="*/ 62 h 90" name="T25"/>
                  <a:gd fmla="*/ 11 w 90" name="T26"/>
                  <a:gd fmla="*/ 66 h 90" name="T27"/>
                  <a:gd fmla="*/ 12 w 90" name="T28"/>
                  <a:gd fmla="*/ 69 h 90" name="T29"/>
                  <a:gd fmla="*/ 12 w 90" name="T30"/>
                  <a:gd fmla="*/ 72 h 90" name="T31"/>
                  <a:gd fmla="*/ 10 w 90" name="T32"/>
                  <a:gd fmla="*/ 73 h 90" name="T33"/>
                  <a:gd fmla="*/ 9 w 90" name="T34"/>
                  <a:gd fmla="*/ 72 h 90" name="T35"/>
                  <a:gd fmla="*/ 6 w 90" name="T36"/>
                  <a:gd fmla="*/ 66 h 90" name="T37"/>
                  <a:gd fmla="*/ 9 w 90" name="T38"/>
                  <a:gd fmla="*/ 59 h 90" name="T39"/>
                  <a:gd fmla="*/ 59 w 90" name="T40"/>
                  <a:gd fmla="*/ 8 h 90" name="T41"/>
                  <a:gd fmla="*/ 66 w 90" name="T42"/>
                  <a:gd fmla="*/ 6 h 90" name="T43"/>
                  <a:gd fmla="*/ 72 w 90" name="T44"/>
                  <a:gd fmla="*/ 8 h 90" name="T45"/>
                  <a:gd fmla="*/ 82 w 90" name="T46"/>
                  <a:gd fmla="*/ 18 h 90" name="T47"/>
                  <a:gd fmla="*/ 82 w 90" name="T48"/>
                  <a:gd fmla="*/ 31 h 9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0" w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00" name="Group 34"/>
              <p:cNvGrpSpPr>
                <a:grpSpLocks noChangeAspect="1"/>
              </p:cNvGrpSpPr>
              <p:nvPr/>
            </p:nvGrpSpPr>
            <p:grpSpPr>
              <a:xfrm rot="1515722">
                <a:off x="6466184" y="411639"/>
                <a:ext cx="418150" cy="357362"/>
                <a:chOff x="2653" y="1425"/>
                <a:chExt cx="454" cy="388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401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gdLst>
                    <a:gd fmla="*/ 175 w 189" name="T0"/>
                    <a:gd fmla="*/ 0 h 140" name="T1"/>
                    <a:gd fmla="*/ 14 w 189" name="T2"/>
                    <a:gd fmla="*/ 0 h 140" name="T3"/>
                    <a:gd fmla="*/ 0 w 189" name="T4"/>
                    <a:gd fmla="*/ 14 h 140" name="T5"/>
                    <a:gd fmla="*/ 0 w 189" name="T6"/>
                    <a:gd fmla="*/ 126 h 140" name="T7"/>
                    <a:gd fmla="*/ 14 w 189" name="T8"/>
                    <a:gd fmla="*/ 140 h 140" name="T9"/>
                    <a:gd fmla="*/ 175 w 189" name="T10"/>
                    <a:gd fmla="*/ 140 h 140" name="T11"/>
                    <a:gd fmla="*/ 189 w 189" name="T12"/>
                    <a:gd fmla="*/ 126 h 140" name="T13"/>
                    <a:gd fmla="*/ 189 w 189" name="T14"/>
                    <a:gd fmla="*/ 14 h 140" name="T15"/>
                    <a:gd fmla="*/ 175 w 189" name="T16"/>
                    <a:gd fmla="*/ 0 h 140" name="T17"/>
                    <a:gd fmla="*/ 94 w 189" name="T18"/>
                    <a:gd fmla="*/ 118 h 140" name="T19"/>
                    <a:gd fmla="*/ 46 w 189" name="T20"/>
                    <a:gd fmla="*/ 70 h 140" name="T21"/>
                    <a:gd fmla="*/ 94 w 189" name="T22"/>
                    <a:gd fmla="*/ 22 h 140" name="T23"/>
                    <a:gd fmla="*/ 143 w 189" name="T24"/>
                    <a:gd fmla="*/ 70 h 140" name="T25"/>
                    <a:gd fmla="*/ 94 w 189" name="T26"/>
                    <a:gd fmla="*/ 118 h 14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40" w="189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2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gdLst>
                    <a:gd fmla="*/ 54 w 56" name="T0"/>
                    <a:gd fmla="*/ 20 h 56" name="T1"/>
                    <a:gd fmla="*/ 37 w 56" name="T2"/>
                    <a:gd fmla="*/ 20 h 56" name="T3"/>
                    <a:gd fmla="*/ 37 w 56" name="T4"/>
                    <a:gd fmla="*/ 3 h 56" name="T5"/>
                    <a:gd fmla="*/ 34 w 56" name="T6"/>
                    <a:gd fmla="*/ 0 h 56" name="T7"/>
                    <a:gd fmla="*/ 23 w 56" name="T8"/>
                    <a:gd fmla="*/ 0 h 56" name="T9"/>
                    <a:gd fmla="*/ 20 w 56" name="T10"/>
                    <a:gd fmla="*/ 3 h 56" name="T11"/>
                    <a:gd fmla="*/ 20 w 56" name="T12"/>
                    <a:gd fmla="*/ 20 h 56" name="T13"/>
                    <a:gd fmla="*/ 3 w 56" name="T14"/>
                    <a:gd fmla="*/ 20 h 56" name="T15"/>
                    <a:gd fmla="*/ 0 w 56" name="T16"/>
                    <a:gd fmla="*/ 23 h 56" name="T17"/>
                    <a:gd fmla="*/ 0 w 56" name="T18"/>
                    <a:gd fmla="*/ 33 h 56" name="T19"/>
                    <a:gd fmla="*/ 3 w 56" name="T20"/>
                    <a:gd fmla="*/ 36 h 56" name="T21"/>
                    <a:gd fmla="*/ 20 w 56" name="T22"/>
                    <a:gd fmla="*/ 36 h 56" name="T23"/>
                    <a:gd fmla="*/ 20 w 56" name="T24"/>
                    <a:gd fmla="*/ 53 h 56" name="T25"/>
                    <a:gd fmla="*/ 23 w 56" name="T26"/>
                    <a:gd fmla="*/ 56 h 56" name="T27"/>
                    <a:gd fmla="*/ 34 w 56" name="T28"/>
                    <a:gd fmla="*/ 56 h 56" name="T29"/>
                    <a:gd fmla="*/ 37 w 56" name="T30"/>
                    <a:gd fmla="*/ 53 h 56" name="T31"/>
                    <a:gd fmla="*/ 37 w 56" name="T32"/>
                    <a:gd fmla="*/ 36 h 56" name="T33"/>
                    <a:gd fmla="*/ 54 w 56" name="T34"/>
                    <a:gd fmla="*/ 36 h 56" name="T35"/>
                    <a:gd fmla="*/ 56 w 56" name="T36"/>
                    <a:gd fmla="*/ 33 h 56" name="T37"/>
                    <a:gd fmla="*/ 56 w 56" name="T38"/>
                    <a:gd fmla="*/ 23 h 56" name="T39"/>
                    <a:gd fmla="*/ 54 w 56" name="T40"/>
                    <a:gd fmla="*/ 20 h 56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56" w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3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gdLst>
                    <a:gd fmla="*/ 10 w 62" name="T0"/>
                    <a:gd fmla="*/ 9 h 15" name="T1"/>
                    <a:gd fmla="*/ 53 w 62" name="T2"/>
                    <a:gd fmla="*/ 9 h 15" name="T3"/>
                    <a:gd fmla="*/ 53 w 62" name="T4"/>
                    <a:gd fmla="*/ 15 h 15" name="T5"/>
                    <a:gd fmla="*/ 62 w 62" name="T6"/>
                    <a:gd fmla="*/ 15 h 15" name="T7"/>
                    <a:gd fmla="*/ 62 w 62" name="T8"/>
                    <a:gd fmla="*/ 5 h 15" name="T9"/>
                    <a:gd fmla="*/ 58 w 62" name="T10"/>
                    <a:gd fmla="*/ 0 h 15" name="T11"/>
                    <a:gd fmla="*/ 5 w 62" name="T12"/>
                    <a:gd fmla="*/ 0 h 15" name="T13"/>
                    <a:gd fmla="*/ 0 w 62" name="T14"/>
                    <a:gd fmla="*/ 5 h 15" name="T15"/>
                    <a:gd fmla="*/ 0 w 62" name="T16"/>
                    <a:gd fmla="*/ 15 h 15" name="T17"/>
                    <a:gd fmla="*/ 10 w 62" name="T18"/>
                    <a:gd fmla="*/ 15 h 15" name="T19"/>
                    <a:gd fmla="*/ 10 w 62" name="T20"/>
                    <a:gd fmla="*/ 9 h 1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" w="62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val="431065867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428022" y="1743218"/>
            <a:ext cx="296876" cy="2568249"/>
            <a:chOff x="4427984" y="1865613"/>
            <a:chExt cx="295593" cy="2568708"/>
          </a:xfrm>
          <a:effectLst/>
        </p:grpSpPr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4427984" y="1865613"/>
              <a:ext cx="286412" cy="25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 eaLnBrk="1" hangingPunct="1">
                <a:defRPr/>
              </a:pPr>
              <a:r>
                <a:rPr altLang="zh-CN" b="1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</a:t>
              </a: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4427984" y="2256208"/>
              <a:ext cx="276928" cy="25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 eaLnBrk="1" hangingPunct="1">
                <a:defRPr/>
              </a:pPr>
              <a:r>
                <a:rPr altLang="zh-CN" b="1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B</a:t>
              </a:r>
            </a:p>
          </p:txBody>
        </p:sp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4427985" y="2640452"/>
              <a:ext cx="275347" cy="25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 eaLnBrk="1" hangingPunct="1">
                <a:defRPr/>
              </a:pPr>
              <a:r>
                <a:rPr altLang="zh-CN" b="1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</a:t>
              </a:r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4427984" y="3023108"/>
              <a:ext cx="292734" cy="25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 eaLnBrk="1" hangingPunct="1">
                <a:defRPr/>
              </a:pPr>
              <a:r>
                <a:rPr altLang="zh-CN" b="1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D</a:t>
              </a:r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4427984" y="3405763"/>
              <a:ext cx="261122" cy="25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 eaLnBrk="1" hangingPunct="1">
                <a:defRPr/>
              </a:pPr>
              <a:r>
                <a:rPr altLang="zh-CN" b="1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E</a:t>
              </a:r>
            </a:p>
          </p:txBody>
        </p:sp>
        <p:sp>
          <p:nvSpPr>
            <p:cNvPr id="16" name="TextBox 20"/>
            <p:cNvSpPr txBox="1">
              <a:spLocks noChangeArrowheads="1"/>
            </p:cNvSpPr>
            <p:nvPr/>
          </p:nvSpPr>
          <p:spPr bwMode="auto">
            <a:xfrm>
              <a:off x="4427985" y="3790007"/>
              <a:ext cx="259541" cy="25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 eaLnBrk="1" hangingPunct="1">
                <a:defRPr/>
              </a:pPr>
              <a:r>
                <a:rPr altLang="zh-CN" b="1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F</a:t>
              </a:r>
            </a:p>
          </p:txBody>
        </p:sp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4427984" y="4172664"/>
              <a:ext cx="287992" cy="25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 eaLnBrk="1" hangingPunct="1">
                <a:defRPr/>
              </a:pPr>
              <a:r>
                <a:rPr altLang="zh-CN" b="1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G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32416" y="1747672"/>
            <a:ext cx="2968625" cy="268287"/>
            <a:chOff x="1431864" y="1885640"/>
            <a:chExt cx="2969063" cy="269023"/>
          </a:xfrm>
          <a:effectLst/>
        </p:grpSpPr>
        <p:sp>
          <p:nvSpPr>
            <p:cNvPr id="19" name="矩形 18"/>
            <p:cNvSpPr/>
            <p:nvPr/>
          </p:nvSpPr>
          <p:spPr>
            <a:xfrm>
              <a:off x="1958992" y="1920661"/>
              <a:ext cx="2441935" cy="198981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altLang="en-US" lang="zh-CN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TextBox 42"/>
            <p:cNvSpPr txBox="1">
              <a:spLocks noChangeArrowheads="1"/>
            </p:cNvSpPr>
            <p:nvPr/>
          </p:nvSpPr>
          <p:spPr bwMode="auto">
            <a:xfrm>
              <a:off x="1431864" y="1885640"/>
              <a:ext cx="481222" cy="25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en-US" 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08653" y="2147722"/>
            <a:ext cx="2592388" cy="269875"/>
            <a:chOff x="1807558" y="2286131"/>
            <a:chExt cx="2593369" cy="269023"/>
          </a:xfrm>
          <a:effectLst/>
        </p:grpSpPr>
        <p:sp>
          <p:nvSpPr>
            <p:cNvPr id="22" name="矩形 21"/>
            <p:cNvSpPr/>
            <p:nvPr/>
          </p:nvSpPr>
          <p:spPr>
            <a:xfrm>
              <a:off x="2320515" y="2320946"/>
              <a:ext cx="2080412" cy="199394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altLang="en-US" lang="zh-CN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3" name="TextBox 43"/>
            <p:cNvSpPr txBox="1">
              <a:spLocks noChangeArrowheads="1"/>
            </p:cNvSpPr>
            <p:nvPr/>
          </p:nvSpPr>
          <p:spPr bwMode="auto">
            <a:xfrm>
              <a:off x="1807558" y="2286131"/>
              <a:ext cx="481222" cy="25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en-US" 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880216" y="2520784"/>
            <a:ext cx="1520825" cy="269875"/>
            <a:chOff x="2879824" y="2659754"/>
            <a:chExt cx="1521102" cy="269023"/>
          </a:xfrm>
          <a:effectLst/>
        </p:grpSpPr>
        <p:sp>
          <p:nvSpPr>
            <p:cNvPr id="25" name="矩形 24"/>
            <p:cNvSpPr/>
            <p:nvPr/>
          </p:nvSpPr>
          <p:spPr>
            <a:xfrm>
              <a:off x="3360924" y="2694569"/>
              <a:ext cx="1040002" cy="199394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altLang="en-US" lang="zh-CN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6" name="TextBox 44"/>
            <p:cNvSpPr txBox="1">
              <a:spLocks noChangeArrowheads="1"/>
            </p:cNvSpPr>
            <p:nvPr/>
          </p:nvSpPr>
          <p:spPr bwMode="auto">
            <a:xfrm>
              <a:off x="2879824" y="2659754"/>
              <a:ext cx="481222" cy="25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en-US" 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07091" y="2904959"/>
            <a:ext cx="2393950" cy="268288"/>
            <a:chOff x="2006846" y="3043125"/>
            <a:chExt cx="2394079" cy="269023"/>
          </a:xfrm>
          <a:effectLst/>
        </p:grpSpPr>
        <p:sp>
          <p:nvSpPr>
            <p:cNvPr id="28" name="矩形 27"/>
            <p:cNvSpPr/>
            <p:nvPr/>
          </p:nvSpPr>
          <p:spPr>
            <a:xfrm>
              <a:off x="2487884" y="3078146"/>
              <a:ext cx="1913041" cy="198982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altLang="en-US" lang="zh-CN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9" name="TextBox 45"/>
            <p:cNvSpPr txBox="1">
              <a:spLocks noChangeArrowheads="1"/>
            </p:cNvSpPr>
            <p:nvPr/>
          </p:nvSpPr>
          <p:spPr bwMode="auto">
            <a:xfrm>
              <a:off x="2006846" y="3043125"/>
              <a:ext cx="481222" cy="259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en-US" 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37153" y="3287547"/>
            <a:ext cx="3163888" cy="269875"/>
            <a:chOff x="1237344" y="3426494"/>
            <a:chExt cx="3163583" cy="269023"/>
          </a:xfrm>
          <a:effectLst/>
        </p:grpSpPr>
        <p:sp>
          <p:nvSpPr>
            <p:cNvPr id="31" name="矩形 30"/>
            <p:cNvSpPr/>
            <p:nvPr/>
          </p:nvSpPr>
          <p:spPr>
            <a:xfrm>
              <a:off x="1718311" y="3461309"/>
              <a:ext cx="2682616" cy="199394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altLang="en-US" lang="zh-CN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2" name="TextBox 46"/>
            <p:cNvSpPr txBox="1">
              <a:spLocks noChangeArrowheads="1"/>
            </p:cNvSpPr>
            <p:nvPr/>
          </p:nvSpPr>
          <p:spPr bwMode="auto">
            <a:xfrm>
              <a:off x="1237344" y="3426493"/>
              <a:ext cx="481222" cy="25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en-US" 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164378" y="3671722"/>
            <a:ext cx="1236663" cy="268287"/>
            <a:chOff x="3164281" y="3809865"/>
            <a:chExt cx="1236645" cy="269023"/>
          </a:xfrm>
          <a:effectLst/>
        </p:grpSpPr>
        <p:sp>
          <p:nvSpPr>
            <p:cNvPr id="34" name="矩形 33"/>
            <p:cNvSpPr/>
            <p:nvPr/>
          </p:nvSpPr>
          <p:spPr>
            <a:xfrm>
              <a:off x="3646874" y="3844886"/>
              <a:ext cx="754052" cy="198981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altLang="en-US" lang="zh-CN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5" name="TextBox 47"/>
            <p:cNvSpPr txBox="1">
              <a:spLocks noChangeArrowheads="1"/>
            </p:cNvSpPr>
            <p:nvPr/>
          </p:nvSpPr>
          <p:spPr bwMode="auto">
            <a:xfrm>
              <a:off x="3164281" y="3809865"/>
              <a:ext cx="481222" cy="25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en-US" 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383328" y="4054309"/>
            <a:ext cx="2017713" cy="269875"/>
            <a:chOff x="2382284" y="4193232"/>
            <a:chExt cx="2018642" cy="269023"/>
          </a:xfrm>
          <a:effectLst/>
        </p:grpSpPr>
        <p:sp>
          <p:nvSpPr>
            <p:cNvPr id="37" name="矩形 36"/>
            <p:cNvSpPr/>
            <p:nvPr/>
          </p:nvSpPr>
          <p:spPr>
            <a:xfrm>
              <a:off x="2863518" y="4228047"/>
              <a:ext cx="1537408" cy="199394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altLang="en-US" lang="zh-CN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8" name="TextBox 48"/>
            <p:cNvSpPr txBox="1">
              <a:spLocks noChangeArrowheads="1"/>
            </p:cNvSpPr>
            <p:nvPr/>
          </p:nvSpPr>
          <p:spPr bwMode="auto">
            <a:xfrm>
              <a:off x="2382284" y="4193232"/>
              <a:ext cx="481222" cy="25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en-US" 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747116" y="4054309"/>
            <a:ext cx="2874962" cy="269875"/>
            <a:chOff x="4746039" y="4193232"/>
            <a:chExt cx="2876195" cy="269023"/>
          </a:xfrm>
          <a:effectLst/>
        </p:grpSpPr>
        <p:sp>
          <p:nvSpPr>
            <p:cNvPr id="40" name="矩形 39"/>
            <p:cNvSpPr/>
            <p:nvPr/>
          </p:nvSpPr>
          <p:spPr>
            <a:xfrm>
              <a:off x="4746039" y="4228047"/>
              <a:ext cx="2394977" cy="199394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altLang="en-US" lang="zh-CN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1" name="TextBox 49"/>
            <p:cNvSpPr txBox="1">
              <a:spLocks noChangeArrowheads="1"/>
            </p:cNvSpPr>
            <p:nvPr/>
          </p:nvSpPr>
          <p:spPr bwMode="auto">
            <a:xfrm>
              <a:off x="7141011" y="4193232"/>
              <a:ext cx="481222" cy="25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en-US" 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747116" y="3671722"/>
            <a:ext cx="1235075" cy="268287"/>
            <a:chOff x="4746040" y="3809865"/>
            <a:chExt cx="1235262" cy="269023"/>
          </a:xfrm>
          <a:effectLst/>
        </p:grpSpPr>
        <p:sp>
          <p:nvSpPr>
            <p:cNvPr id="43" name="矩形 42"/>
            <p:cNvSpPr/>
            <p:nvPr/>
          </p:nvSpPr>
          <p:spPr>
            <a:xfrm>
              <a:off x="4746040" y="3844886"/>
              <a:ext cx="754176" cy="198981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altLang="en-US" lang="zh-CN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4" name="TextBox 50"/>
            <p:cNvSpPr txBox="1">
              <a:spLocks noChangeArrowheads="1"/>
            </p:cNvSpPr>
            <p:nvPr/>
          </p:nvSpPr>
          <p:spPr bwMode="auto">
            <a:xfrm>
              <a:off x="5500080" y="3809865"/>
              <a:ext cx="481222" cy="25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en-US" 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47116" y="3287547"/>
            <a:ext cx="3162300" cy="269875"/>
            <a:chOff x="4746040" y="3426494"/>
            <a:chExt cx="3163582" cy="269023"/>
          </a:xfrm>
          <a:effectLst/>
        </p:grpSpPr>
        <p:sp>
          <p:nvSpPr>
            <p:cNvPr id="46" name="矩形 45"/>
            <p:cNvSpPr/>
            <p:nvPr/>
          </p:nvSpPr>
          <p:spPr>
            <a:xfrm>
              <a:off x="4746040" y="3461309"/>
              <a:ext cx="2682374" cy="199394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altLang="en-US" lang="zh-CN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7" name="TextBox 51"/>
            <p:cNvSpPr txBox="1">
              <a:spLocks noChangeArrowheads="1"/>
            </p:cNvSpPr>
            <p:nvPr/>
          </p:nvSpPr>
          <p:spPr bwMode="auto">
            <a:xfrm>
              <a:off x="7428400" y="3426493"/>
              <a:ext cx="481222" cy="25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en-US" 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47116" y="2904959"/>
            <a:ext cx="2028825" cy="268288"/>
            <a:chOff x="4746041" y="3043125"/>
            <a:chExt cx="2029268" cy="269023"/>
          </a:xfrm>
          <a:effectLst/>
        </p:grpSpPr>
        <p:sp>
          <p:nvSpPr>
            <p:cNvPr id="49" name="矩形 48"/>
            <p:cNvSpPr/>
            <p:nvPr/>
          </p:nvSpPr>
          <p:spPr>
            <a:xfrm>
              <a:off x="4746041" y="3078146"/>
              <a:ext cx="1548150" cy="198982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altLang="en-US" lang="zh-CN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0" name="TextBox 52"/>
            <p:cNvSpPr txBox="1">
              <a:spLocks noChangeArrowheads="1"/>
            </p:cNvSpPr>
            <p:nvPr/>
          </p:nvSpPr>
          <p:spPr bwMode="auto">
            <a:xfrm>
              <a:off x="6294087" y="3043125"/>
              <a:ext cx="481222" cy="259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en-US" 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747116" y="2520784"/>
            <a:ext cx="993775" cy="269875"/>
            <a:chOff x="4746041" y="2659754"/>
            <a:chExt cx="994649" cy="269023"/>
          </a:xfrm>
          <a:effectLst/>
        </p:grpSpPr>
        <p:sp>
          <p:nvSpPr>
            <p:cNvPr id="52" name="矩形 51"/>
            <p:cNvSpPr/>
            <p:nvPr/>
          </p:nvSpPr>
          <p:spPr>
            <a:xfrm>
              <a:off x="4746041" y="2697734"/>
              <a:ext cx="519569" cy="193064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altLang="en-US" lang="zh-CN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3" name="TextBox 53"/>
            <p:cNvSpPr txBox="1">
              <a:spLocks noChangeArrowheads="1"/>
            </p:cNvSpPr>
            <p:nvPr/>
          </p:nvSpPr>
          <p:spPr bwMode="auto">
            <a:xfrm>
              <a:off x="5259468" y="2659754"/>
              <a:ext cx="481222" cy="25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en-US" 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747116" y="2147722"/>
            <a:ext cx="1836737" cy="269875"/>
            <a:chOff x="4746041" y="2286131"/>
            <a:chExt cx="1836744" cy="269023"/>
          </a:xfrm>
          <a:effectLst/>
        </p:grpSpPr>
        <p:sp>
          <p:nvSpPr>
            <p:cNvPr id="55" name="矩形 54"/>
            <p:cNvSpPr/>
            <p:nvPr/>
          </p:nvSpPr>
          <p:spPr>
            <a:xfrm>
              <a:off x="4746041" y="2319363"/>
              <a:ext cx="1355730" cy="202558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altLang="en-US" lang="zh-CN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6" name="TextBox 54"/>
            <p:cNvSpPr txBox="1">
              <a:spLocks noChangeArrowheads="1"/>
            </p:cNvSpPr>
            <p:nvPr/>
          </p:nvSpPr>
          <p:spPr bwMode="auto">
            <a:xfrm>
              <a:off x="6101562" y="2286131"/>
              <a:ext cx="481222" cy="25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en-US" 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747116" y="1747672"/>
            <a:ext cx="1385887" cy="268287"/>
            <a:chOff x="4746040" y="1885640"/>
            <a:chExt cx="1387146" cy="269023"/>
          </a:xfrm>
          <a:effectLst/>
        </p:grpSpPr>
        <p:sp>
          <p:nvSpPr>
            <p:cNvPr id="58" name="矩形 57"/>
            <p:cNvSpPr/>
            <p:nvPr/>
          </p:nvSpPr>
          <p:spPr>
            <a:xfrm>
              <a:off x="4746040" y="1920661"/>
              <a:ext cx="905697" cy="198981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altLang="en-US" lang="zh-CN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9" name="TextBox 55"/>
            <p:cNvSpPr txBox="1">
              <a:spLocks noChangeArrowheads="1"/>
            </p:cNvSpPr>
            <p:nvPr/>
          </p:nvSpPr>
          <p:spPr bwMode="auto">
            <a:xfrm>
              <a:off x="5651964" y="1885640"/>
              <a:ext cx="481222" cy="25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en-US" 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56191" y="1263758"/>
            <a:ext cx="3244850" cy="311656"/>
            <a:chOff x="1156290" y="1361026"/>
            <a:chExt cx="3244730" cy="312531"/>
          </a:xfrm>
          <a:effectLst/>
        </p:grpSpPr>
        <p:cxnSp>
          <p:nvCxnSpPr>
            <p:cNvPr id="61" name="直接连接符 60"/>
            <p:cNvCxnSpPr/>
            <p:nvPr/>
          </p:nvCxnSpPr>
          <p:spPr>
            <a:xfrm>
              <a:off x="1326146" y="1613062"/>
              <a:ext cx="307487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1326146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167220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236592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2711982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3404107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3751756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201827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305804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09781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56"/>
            <p:cNvSpPr txBox="1">
              <a:spLocks noChangeArrowheads="1"/>
            </p:cNvSpPr>
            <p:nvPr/>
          </p:nvSpPr>
          <p:spPr bwMode="auto">
            <a:xfrm>
              <a:off x="3941184" y="1361026"/>
              <a:ext cx="347967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10</a:t>
              </a:r>
            </a:p>
          </p:txBody>
        </p:sp>
        <p:sp>
          <p:nvSpPr>
            <p:cNvPr id="72" name="TextBox 59"/>
            <p:cNvSpPr txBox="1">
              <a:spLocks noChangeArrowheads="1"/>
            </p:cNvSpPr>
            <p:nvPr/>
          </p:nvSpPr>
          <p:spPr bwMode="auto">
            <a:xfrm>
              <a:off x="3610352" y="1361026"/>
              <a:ext cx="347967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</a:t>
              </a:r>
            </a:p>
          </p:txBody>
        </p:sp>
        <p:sp>
          <p:nvSpPr>
            <p:cNvPr id="73" name="TextBox 60"/>
            <p:cNvSpPr txBox="1">
              <a:spLocks noChangeArrowheads="1"/>
            </p:cNvSpPr>
            <p:nvPr/>
          </p:nvSpPr>
          <p:spPr bwMode="auto">
            <a:xfrm>
              <a:off x="3251158" y="1361026"/>
              <a:ext cx="347967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30</a:t>
              </a:r>
            </a:p>
          </p:txBody>
        </p:sp>
        <p:sp>
          <p:nvSpPr>
            <p:cNvPr id="74" name="TextBox 63"/>
            <p:cNvSpPr txBox="1">
              <a:spLocks noChangeArrowheads="1"/>
            </p:cNvSpPr>
            <p:nvPr/>
          </p:nvSpPr>
          <p:spPr bwMode="auto">
            <a:xfrm>
              <a:off x="2906013" y="1361026"/>
              <a:ext cx="347967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40</a:t>
              </a:r>
            </a:p>
          </p:txBody>
        </p:sp>
        <p:sp>
          <p:nvSpPr>
            <p:cNvPr id="75" name="TextBox 64"/>
            <p:cNvSpPr txBox="1">
              <a:spLocks noChangeArrowheads="1"/>
            </p:cNvSpPr>
            <p:nvPr/>
          </p:nvSpPr>
          <p:spPr bwMode="auto">
            <a:xfrm>
              <a:off x="2572358" y="1361026"/>
              <a:ext cx="347967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50</a:t>
              </a:r>
            </a:p>
          </p:txBody>
        </p:sp>
        <p:sp>
          <p:nvSpPr>
            <p:cNvPr id="76" name="TextBox 67"/>
            <p:cNvSpPr txBox="1">
              <a:spLocks noChangeArrowheads="1"/>
            </p:cNvSpPr>
            <p:nvPr/>
          </p:nvSpPr>
          <p:spPr bwMode="auto">
            <a:xfrm>
              <a:off x="2218651" y="1361026"/>
              <a:ext cx="347967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60</a:t>
              </a:r>
            </a:p>
          </p:txBody>
        </p:sp>
        <p:sp>
          <p:nvSpPr>
            <p:cNvPr id="77" name="TextBox 68"/>
            <p:cNvSpPr txBox="1">
              <a:spLocks noChangeArrowheads="1"/>
            </p:cNvSpPr>
            <p:nvPr/>
          </p:nvSpPr>
          <p:spPr bwMode="auto">
            <a:xfrm>
              <a:off x="1865226" y="1361026"/>
              <a:ext cx="347967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70</a:t>
              </a:r>
            </a:p>
          </p:txBody>
        </p:sp>
        <p:sp>
          <p:nvSpPr>
            <p:cNvPr id="78" name="TextBox 71"/>
            <p:cNvSpPr txBox="1">
              <a:spLocks noChangeArrowheads="1"/>
            </p:cNvSpPr>
            <p:nvPr/>
          </p:nvSpPr>
          <p:spPr bwMode="auto">
            <a:xfrm>
              <a:off x="1518742" y="1361026"/>
              <a:ext cx="347967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80</a:t>
              </a:r>
            </a:p>
          </p:txBody>
        </p:sp>
        <p:sp>
          <p:nvSpPr>
            <p:cNvPr id="79" name="TextBox 72"/>
            <p:cNvSpPr txBox="1">
              <a:spLocks noChangeArrowheads="1"/>
            </p:cNvSpPr>
            <p:nvPr/>
          </p:nvSpPr>
          <p:spPr bwMode="auto">
            <a:xfrm>
              <a:off x="1156290" y="1361026"/>
              <a:ext cx="347967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90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756641" y="1263758"/>
            <a:ext cx="3275966" cy="311656"/>
            <a:chOff x="4756574" y="1361026"/>
            <a:chExt cx="3274938" cy="312531"/>
          </a:xfrm>
          <a:effectLst/>
        </p:grpSpPr>
        <p:cxnSp>
          <p:nvCxnSpPr>
            <p:cNvPr id="81" name="直接连接符 80"/>
            <p:cNvCxnSpPr/>
            <p:nvPr/>
          </p:nvCxnSpPr>
          <p:spPr>
            <a:xfrm>
              <a:off x="4756574" y="1613062"/>
              <a:ext cx="307561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06286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408831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6102352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644831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7140251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7487804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575479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79428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783377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57"/>
            <p:cNvSpPr txBox="1">
              <a:spLocks noChangeArrowheads="1"/>
            </p:cNvSpPr>
            <p:nvPr/>
          </p:nvSpPr>
          <p:spPr bwMode="auto">
            <a:xfrm>
              <a:off x="4891535" y="1361026"/>
              <a:ext cx="347871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10</a:t>
              </a:r>
            </a:p>
          </p:txBody>
        </p:sp>
        <p:sp>
          <p:nvSpPr>
            <p:cNvPr id="92" name="TextBox 58"/>
            <p:cNvSpPr txBox="1">
              <a:spLocks noChangeArrowheads="1"/>
            </p:cNvSpPr>
            <p:nvPr/>
          </p:nvSpPr>
          <p:spPr bwMode="auto">
            <a:xfrm>
              <a:off x="5234199" y="1361026"/>
              <a:ext cx="347871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</a:t>
              </a:r>
            </a:p>
          </p:txBody>
        </p:sp>
        <p:sp>
          <p:nvSpPr>
            <p:cNvPr id="93" name="TextBox 61"/>
            <p:cNvSpPr txBox="1">
              <a:spLocks noChangeArrowheads="1"/>
            </p:cNvSpPr>
            <p:nvPr/>
          </p:nvSpPr>
          <p:spPr bwMode="auto">
            <a:xfrm>
              <a:off x="5585109" y="1361026"/>
              <a:ext cx="347871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30</a:t>
              </a:r>
            </a:p>
          </p:txBody>
        </p:sp>
        <p:sp>
          <p:nvSpPr>
            <p:cNvPr id="94" name="TextBox 62"/>
            <p:cNvSpPr txBox="1">
              <a:spLocks noChangeArrowheads="1"/>
            </p:cNvSpPr>
            <p:nvPr/>
          </p:nvSpPr>
          <p:spPr bwMode="auto">
            <a:xfrm>
              <a:off x="5947829" y="1361026"/>
              <a:ext cx="347871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40</a:t>
              </a:r>
            </a:p>
          </p:txBody>
        </p:sp>
        <p:sp>
          <p:nvSpPr>
            <p:cNvPr id="95" name="TextBox 65"/>
            <p:cNvSpPr txBox="1">
              <a:spLocks noChangeArrowheads="1"/>
            </p:cNvSpPr>
            <p:nvPr/>
          </p:nvSpPr>
          <p:spPr bwMode="auto">
            <a:xfrm>
              <a:off x="6292664" y="1361026"/>
              <a:ext cx="347871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50</a:t>
              </a:r>
            </a:p>
          </p:txBody>
        </p:sp>
        <p:sp>
          <p:nvSpPr>
            <p:cNvPr id="96" name="TextBox 66"/>
            <p:cNvSpPr txBox="1">
              <a:spLocks noChangeArrowheads="1"/>
            </p:cNvSpPr>
            <p:nvPr/>
          </p:nvSpPr>
          <p:spPr bwMode="auto">
            <a:xfrm>
              <a:off x="6640796" y="1361026"/>
              <a:ext cx="347871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60</a:t>
              </a:r>
            </a:p>
          </p:txBody>
        </p:sp>
        <p:sp>
          <p:nvSpPr>
            <p:cNvPr id="97" name="TextBox 69"/>
            <p:cNvSpPr txBox="1">
              <a:spLocks noChangeArrowheads="1"/>
            </p:cNvSpPr>
            <p:nvPr/>
          </p:nvSpPr>
          <p:spPr bwMode="auto">
            <a:xfrm>
              <a:off x="6987279" y="1361026"/>
              <a:ext cx="347871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70</a:t>
              </a:r>
            </a:p>
          </p:txBody>
        </p:sp>
        <p:sp>
          <p:nvSpPr>
            <p:cNvPr id="98" name="TextBox 70"/>
            <p:cNvSpPr txBox="1">
              <a:spLocks noChangeArrowheads="1"/>
            </p:cNvSpPr>
            <p:nvPr/>
          </p:nvSpPr>
          <p:spPr bwMode="auto">
            <a:xfrm>
              <a:off x="7319096" y="1361026"/>
              <a:ext cx="347871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80</a:t>
              </a:r>
            </a:p>
          </p:txBody>
        </p:sp>
        <p:sp>
          <p:nvSpPr>
            <p:cNvPr id="99" name="TextBox 73"/>
            <p:cNvSpPr txBox="1">
              <a:spLocks noChangeArrowheads="1"/>
            </p:cNvSpPr>
            <p:nvPr/>
          </p:nvSpPr>
          <p:spPr bwMode="auto">
            <a:xfrm>
              <a:off x="7680244" y="1361026"/>
              <a:ext cx="347871" cy="25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altLang="zh-CN" 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90</a:t>
              </a:r>
            </a:p>
          </p:txBody>
        </p:sp>
      </p:grpSp>
      <p:grpSp>
        <p:nvGrpSpPr>
          <p:cNvPr id="105" name="Group 40"/>
          <p:cNvGrpSpPr>
            <a:grpSpLocks noChangeAspect="1"/>
          </p:cNvGrpSpPr>
          <p:nvPr/>
        </p:nvGrpSpPr>
        <p:grpSpPr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106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gdLst>
                <a:gd fmla="*/ 205 w 218" name="T0"/>
                <a:gd fmla="*/ 0 h 107" name="T1"/>
                <a:gd fmla="*/ 41 w 218" name="T2"/>
                <a:gd fmla="*/ 0 h 107" name="T3"/>
                <a:gd fmla="*/ 24 w 218" name="T4"/>
                <a:gd fmla="*/ 11 h 107" name="T5"/>
                <a:gd fmla="*/ 2 w 218" name="T6"/>
                <a:gd fmla="*/ 97 h 107" name="T7"/>
                <a:gd fmla="*/ 13 w 218" name="T8"/>
                <a:gd fmla="*/ 107 h 107" name="T9"/>
                <a:gd fmla="*/ 178 w 218" name="T10"/>
                <a:gd fmla="*/ 107 h 107" name="T11"/>
                <a:gd fmla="*/ 195 w 218" name="T12"/>
                <a:gd fmla="*/ 97 h 107" name="T13"/>
                <a:gd fmla="*/ 217 w 218" name="T14"/>
                <a:gd fmla="*/ 11 h 107" name="T15"/>
                <a:gd fmla="*/ 205 w 218" name="T16"/>
                <a:gd fmla="*/ 0 h 107" name="T17"/>
                <a:gd fmla="*/ 144 w 218" name="T18"/>
                <a:gd fmla="*/ 54 h 107" name="T19"/>
                <a:gd fmla="*/ 103 w 218" name="T20"/>
                <a:gd fmla="*/ 91 h 107" name="T21"/>
                <a:gd fmla="*/ 74 w 218" name="T22"/>
                <a:gd fmla="*/ 54 h 107" name="T23"/>
                <a:gd fmla="*/ 116 w 218" name="T24"/>
                <a:gd fmla="*/ 17 h 107" name="T25"/>
                <a:gd fmla="*/ 144 w 218" name="T26"/>
                <a:gd fmla="*/ 54 h 10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7" w="218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gdLst>
                <a:gd fmla="*/ 48 w 50" name="T0"/>
                <a:gd fmla="*/ 16 h 43" name="T1"/>
                <a:gd fmla="*/ 34 w 50" name="T2"/>
                <a:gd fmla="*/ 16 h 43" name="T3"/>
                <a:gd fmla="*/ 36 w 50" name="T4"/>
                <a:gd fmla="*/ 3 h 43" name="T5"/>
                <a:gd fmla="*/ 34 w 50" name="T6"/>
                <a:gd fmla="*/ 0 h 43" name="T7"/>
                <a:gd fmla="*/ 25 w 50" name="T8"/>
                <a:gd fmla="*/ 0 h 43" name="T9"/>
                <a:gd fmla="*/ 22 w 50" name="T10"/>
                <a:gd fmla="*/ 3 h 43" name="T11"/>
                <a:gd fmla="*/ 20 w 50" name="T12"/>
                <a:gd fmla="*/ 16 h 43" name="T13"/>
                <a:gd fmla="*/ 5 w 50" name="T14"/>
                <a:gd fmla="*/ 16 h 43" name="T15"/>
                <a:gd fmla="*/ 2 w 50" name="T16"/>
                <a:gd fmla="*/ 18 h 43" name="T17"/>
                <a:gd fmla="*/ 1 w 50" name="T18"/>
                <a:gd fmla="*/ 26 h 43" name="T19"/>
                <a:gd fmla="*/ 3 w 50" name="T20"/>
                <a:gd fmla="*/ 28 h 43" name="T21"/>
                <a:gd fmla="*/ 17 w 50" name="T22"/>
                <a:gd fmla="*/ 28 h 43" name="T23"/>
                <a:gd fmla="*/ 14 w 50" name="T24"/>
                <a:gd fmla="*/ 41 h 43" name="T25"/>
                <a:gd fmla="*/ 16 w 50" name="T26"/>
                <a:gd fmla="*/ 43 h 43" name="T27"/>
                <a:gd fmla="*/ 25 w 50" name="T28"/>
                <a:gd fmla="*/ 43 h 43" name="T29"/>
                <a:gd fmla="*/ 28 w 50" name="T30"/>
                <a:gd fmla="*/ 41 h 43" name="T31"/>
                <a:gd fmla="*/ 31 w 50" name="T32"/>
                <a:gd fmla="*/ 28 h 43" name="T33"/>
                <a:gd fmla="*/ 45 w 50" name="T34"/>
                <a:gd fmla="*/ 28 h 43" name="T35"/>
                <a:gd fmla="*/ 48 w 50" name="T36"/>
                <a:gd fmla="*/ 26 h 43" name="T37"/>
                <a:gd fmla="*/ 50 w 50" name="T38"/>
                <a:gd fmla="*/ 18 h 43" name="T39"/>
                <a:gd fmla="*/ 48 w 50" name="T40"/>
                <a:gd fmla="*/ 16 h 4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3" w="50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gdLst>
                <a:gd fmla="*/ 39 w 194" name="T0"/>
                <a:gd fmla="*/ 46 h 111" name="T1"/>
                <a:gd fmla="*/ 194 w 194" name="T2"/>
                <a:gd fmla="*/ 46 h 111" name="T3"/>
                <a:gd fmla="*/ 194 w 194" name="T4"/>
                <a:gd fmla="*/ 39 h 111" name="T5"/>
                <a:gd fmla="*/ 178 w 194" name="T6"/>
                <a:gd fmla="*/ 23 h 111" name="T7"/>
                <a:gd fmla="*/ 77 w 194" name="T8"/>
                <a:gd fmla="*/ 23 h 111" name="T9"/>
                <a:gd fmla="*/ 77 w 194" name="T10"/>
                <a:gd fmla="*/ 16 h 111" name="T11"/>
                <a:gd fmla="*/ 61 w 194" name="T12"/>
                <a:gd fmla="*/ 0 h 111" name="T13"/>
                <a:gd fmla="*/ 30 w 194" name="T14"/>
                <a:gd fmla="*/ 0 h 111" name="T15"/>
                <a:gd fmla="*/ 14 w 194" name="T16"/>
                <a:gd fmla="*/ 16 h 111" name="T17"/>
                <a:gd fmla="*/ 14 w 194" name="T18"/>
                <a:gd fmla="*/ 23 h 111" name="T19"/>
                <a:gd fmla="*/ 0 w 194" name="T20"/>
                <a:gd fmla="*/ 39 h 111" name="T21"/>
                <a:gd fmla="*/ 0 w 194" name="T22"/>
                <a:gd fmla="*/ 111 h 111" name="T23"/>
                <a:gd fmla="*/ 12 w 194" name="T24"/>
                <a:gd fmla="*/ 64 h 111" name="T25"/>
                <a:gd fmla="*/ 39 w 194" name="T26"/>
                <a:gd fmla="*/ 46 h 1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0" w="194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3953610826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2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2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2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3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3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3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4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4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4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4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5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val="3374792313"/>
              </p:ext>
            </p:extLst>
          </p:nvPr>
        </p:nvGraphicFramePr>
        <p:xfrm>
          <a:off x="500020" y="927915"/>
          <a:ext cx="5102970" cy="340198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9" name="Group 40"/>
          <p:cNvGrpSpPr>
            <a:grpSpLocks noChangeAspect="1"/>
          </p:cNvGrpSpPr>
          <p:nvPr/>
        </p:nvGrpSpPr>
        <p:grpSpPr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20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gdLst>
                <a:gd fmla="*/ 205 w 218" name="T0"/>
                <a:gd fmla="*/ 0 h 107" name="T1"/>
                <a:gd fmla="*/ 41 w 218" name="T2"/>
                <a:gd fmla="*/ 0 h 107" name="T3"/>
                <a:gd fmla="*/ 24 w 218" name="T4"/>
                <a:gd fmla="*/ 11 h 107" name="T5"/>
                <a:gd fmla="*/ 2 w 218" name="T6"/>
                <a:gd fmla="*/ 97 h 107" name="T7"/>
                <a:gd fmla="*/ 13 w 218" name="T8"/>
                <a:gd fmla="*/ 107 h 107" name="T9"/>
                <a:gd fmla="*/ 178 w 218" name="T10"/>
                <a:gd fmla="*/ 107 h 107" name="T11"/>
                <a:gd fmla="*/ 195 w 218" name="T12"/>
                <a:gd fmla="*/ 97 h 107" name="T13"/>
                <a:gd fmla="*/ 217 w 218" name="T14"/>
                <a:gd fmla="*/ 11 h 107" name="T15"/>
                <a:gd fmla="*/ 205 w 218" name="T16"/>
                <a:gd fmla="*/ 0 h 107" name="T17"/>
                <a:gd fmla="*/ 144 w 218" name="T18"/>
                <a:gd fmla="*/ 54 h 107" name="T19"/>
                <a:gd fmla="*/ 103 w 218" name="T20"/>
                <a:gd fmla="*/ 91 h 107" name="T21"/>
                <a:gd fmla="*/ 74 w 218" name="T22"/>
                <a:gd fmla="*/ 54 h 107" name="T23"/>
                <a:gd fmla="*/ 116 w 218" name="T24"/>
                <a:gd fmla="*/ 17 h 107" name="T25"/>
                <a:gd fmla="*/ 144 w 218" name="T26"/>
                <a:gd fmla="*/ 54 h 10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7" w="218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gdLst>
                <a:gd fmla="*/ 48 w 50" name="T0"/>
                <a:gd fmla="*/ 16 h 43" name="T1"/>
                <a:gd fmla="*/ 34 w 50" name="T2"/>
                <a:gd fmla="*/ 16 h 43" name="T3"/>
                <a:gd fmla="*/ 36 w 50" name="T4"/>
                <a:gd fmla="*/ 3 h 43" name="T5"/>
                <a:gd fmla="*/ 34 w 50" name="T6"/>
                <a:gd fmla="*/ 0 h 43" name="T7"/>
                <a:gd fmla="*/ 25 w 50" name="T8"/>
                <a:gd fmla="*/ 0 h 43" name="T9"/>
                <a:gd fmla="*/ 22 w 50" name="T10"/>
                <a:gd fmla="*/ 3 h 43" name="T11"/>
                <a:gd fmla="*/ 20 w 50" name="T12"/>
                <a:gd fmla="*/ 16 h 43" name="T13"/>
                <a:gd fmla="*/ 5 w 50" name="T14"/>
                <a:gd fmla="*/ 16 h 43" name="T15"/>
                <a:gd fmla="*/ 2 w 50" name="T16"/>
                <a:gd fmla="*/ 18 h 43" name="T17"/>
                <a:gd fmla="*/ 1 w 50" name="T18"/>
                <a:gd fmla="*/ 26 h 43" name="T19"/>
                <a:gd fmla="*/ 3 w 50" name="T20"/>
                <a:gd fmla="*/ 28 h 43" name="T21"/>
                <a:gd fmla="*/ 17 w 50" name="T22"/>
                <a:gd fmla="*/ 28 h 43" name="T23"/>
                <a:gd fmla="*/ 14 w 50" name="T24"/>
                <a:gd fmla="*/ 41 h 43" name="T25"/>
                <a:gd fmla="*/ 16 w 50" name="T26"/>
                <a:gd fmla="*/ 43 h 43" name="T27"/>
                <a:gd fmla="*/ 25 w 50" name="T28"/>
                <a:gd fmla="*/ 43 h 43" name="T29"/>
                <a:gd fmla="*/ 28 w 50" name="T30"/>
                <a:gd fmla="*/ 41 h 43" name="T31"/>
                <a:gd fmla="*/ 31 w 50" name="T32"/>
                <a:gd fmla="*/ 28 h 43" name="T33"/>
                <a:gd fmla="*/ 45 w 50" name="T34"/>
                <a:gd fmla="*/ 28 h 43" name="T35"/>
                <a:gd fmla="*/ 48 w 50" name="T36"/>
                <a:gd fmla="*/ 26 h 43" name="T37"/>
                <a:gd fmla="*/ 50 w 50" name="T38"/>
                <a:gd fmla="*/ 18 h 43" name="T39"/>
                <a:gd fmla="*/ 48 w 50" name="T40"/>
                <a:gd fmla="*/ 16 h 4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3" w="50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gdLst>
                <a:gd fmla="*/ 39 w 194" name="T0"/>
                <a:gd fmla="*/ 46 h 111" name="T1"/>
                <a:gd fmla="*/ 194 w 194" name="T2"/>
                <a:gd fmla="*/ 46 h 111" name="T3"/>
                <a:gd fmla="*/ 194 w 194" name="T4"/>
                <a:gd fmla="*/ 39 h 111" name="T5"/>
                <a:gd fmla="*/ 178 w 194" name="T6"/>
                <a:gd fmla="*/ 23 h 111" name="T7"/>
                <a:gd fmla="*/ 77 w 194" name="T8"/>
                <a:gd fmla="*/ 23 h 111" name="T9"/>
                <a:gd fmla="*/ 77 w 194" name="T10"/>
                <a:gd fmla="*/ 16 h 111" name="T11"/>
                <a:gd fmla="*/ 61 w 194" name="T12"/>
                <a:gd fmla="*/ 0 h 111" name="T13"/>
                <a:gd fmla="*/ 30 w 194" name="T14"/>
                <a:gd fmla="*/ 0 h 111" name="T15"/>
                <a:gd fmla="*/ 14 w 194" name="T16"/>
                <a:gd fmla="*/ 16 h 111" name="T17"/>
                <a:gd fmla="*/ 14 w 194" name="T18"/>
                <a:gd fmla="*/ 23 h 111" name="T19"/>
                <a:gd fmla="*/ 0 w 194" name="T20"/>
                <a:gd fmla="*/ 39 h 111" name="T21"/>
                <a:gd fmla="*/ 0 w 194" name="T22"/>
                <a:gd fmla="*/ 111 h 111" name="T23"/>
                <a:gd fmla="*/ 12 w 194" name="T24"/>
                <a:gd fmla="*/ 64 h 111" name="T25"/>
                <a:gd fmla="*/ 39 w 194" name="T26"/>
                <a:gd fmla="*/ 46 h 1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0" w="194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68144" y="1131590"/>
            <a:ext cx="2376263" cy="1513876"/>
            <a:chOff x="5890362" y="1443514"/>
            <a:chExt cx="2376263" cy="1513876"/>
          </a:xfrm>
        </p:grpSpPr>
        <p:sp>
          <p:nvSpPr>
            <p:cNvPr id="24" name="矩形 91"/>
            <p:cNvSpPr>
              <a:spLocks noChangeArrowheads="1"/>
            </p:cNvSpPr>
            <p:nvPr/>
          </p:nvSpPr>
          <p:spPr bwMode="auto">
            <a:xfrm>
              <a:off x="5890363" y="1800535"/>
              <a:ext cx="2257829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目前中国的医疗信息化建设主要集中在大城市的大医院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898982" y="1443514"/>
              <a:ext cx="2367643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>
                  <a:solidFill>
                    <a:srgbClr val="BBA3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68144" y="2643758"/>
            <a:ext cx="2376263" cy="1513876"/>
            <a:chOff x="5890362" y="1443514"/>
            <a:chExt cx="2376263" cy="1513876"/>
          </a:xfrm>
        </p:grpSpPr>
        <p:sp>
          <p:nvSpPr>
            <p:cNvPr id="27" name="矩形 91"/>
            <p:cNvSpPr>
              <a:spLocks noChangeArrowheads="1"/>
            </p:cNvSpPr>
            <p:nvPr/>
          </p:nvSpPr>
          <p:spPr bwMode="auto">
            <a:xfrm>
              <a:off x="5890363" y="1800535"/>
              <a:ext cx="2257829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目前中国的医疗信息化建设主要集中在大城市的大医院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898982" y="1443514"/>
              <a:ext cx="2367643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>
                  <a:solidFill>
                    <a:srgbClr val="BBA3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</p:spTree>
    <p:extLst>
      <p:ext uri="{BB962C8B-B14F-4D97-AF65-F5344CB8AC3E}">
        <p14:creationId val="1702020571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6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6">
        <p:bldAsOne/>
      </p:bldGraphic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109795" y="1179123"/>
            <a:ext cx="3336222" cy="1432802"/>
            <a:chOff x="703309" y="1192827"/>
            <a:chExt cx="3792399" cy="1628790"/>
          </a:xfrm>
          <a:effectLst/>
        </p:grpSpPr>
        <p:sp>
          <p:nvSpPr>
            <p:cNvPr id="7" name="Rectangle 38"/>
            <p:cNvSpPr/>
            <p:nvPr/>
          </p:nvSpPr>
          <p:spPr bwMode="auto">
            <a:xfrm>
              <a:off x="703309" y="1192827"/>
              <a:ext cx="798483" cy="798520"/>
            </a:xfrm>
            <a:prstGeom prst="rect">
              <a:avLst/>
            </a:prstGeom>
            <a:solidFill>
              <a:srgbClr val="EF4343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1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15%</a:t>
              </a:r>
            </a:p>
          </p:txBody>
        </p:sp>
        <p:sp>
          <p:nvSpPr>
            <p:cNvPr id="8" name="Rectangle 39"/>
            <p:cNvSpPr/>
            <p:nvPr/>
          </p:nvSpPr>
          <p:spPr bwMode="auto">
            <a:xfrm>
              <a:off x="1533541" y="2023098"/>
              <a:ext cx="798484" cy="798519"/>
            </a:xfrm>
            <a:prstGeom prst="rect">
              <a:avLst/>
            </a:prstGeom>
            <a:solidFill>
              <a:srgbClr val="EF4343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1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85%</a:t>
              </a:r>
            </a:p>
          </p:txBody>
        </p:sp>
        <p:sp>
          <p:nvSpPr>
            <p:cNvPr id="9" name="Rectangle 44"/>
            <p:cNvSpPr/>
            <p:nvPr/>
          </p:nvSpPr>
          <p:spPr bwMode="auto">
            <a:xfrm>
              <a:off x="2400284" y="1192827"/>
              <a:ext cx="2095424" cy="1628790"/>
            </a:xfrm>
            <a:prstGeom prst="rect">
              <a:avLst/>
            </a:prstGeom>
            <a:solidFill>
              <a:srgbClr val="EF4343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altLang="en-US" lang="zh-CN" sz="11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77943" y="1179123"/>
            <a:ext cx="3359963" cy="1432802"/>
            <a:chOff x="4564644" y="1192827"/>
            <a:chExt cx="3819227" cy="1628790"/>
          </a:xfrm>
          <a:effectLst/>
        </p:grpSpPr>
        <p:sp>
          <p:nvSpPr>
            <p:cNvPr id="11" name="Rectangle 42"/>
            <p:cNvSpPr/>
            <p:nvPr/>
          </p:nvSpPr>
          <p:spPr bwMode="auto">
            <a:xfrm>
              <a:off x="4564644" y="1192827"/>
              <a:ext cx="2095337" cy="1628790"/>
            </a:xfrm>
            <a:prstGeom prst="rect">
              <a:avLst/>
            </a:prstGeom>
            <a:solidFill>
              <a:srgbClr val="1FADB1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altLang="en-US" lang="zh-CN" sz="11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12" name="Rectangle 29"/>
            <p:cNvSpPr/>
            <p:nvPr/>
          </p:nvSpPr>
          <p:spPr bwMode="auto">
            <a:xfrm>
              <a:off x="6728237" y="1192827"/>
              <a:ext cx="798451" cy="798520"/>
            </a:xfrm>
            <a:prstGeom prst="rect">
              <a:avLst/>
            </a:prstGeom>
            <a:solidFill>
              <a:srgbClr val="1FADB1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1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20%</a:t>
              </a:r>
            </a:p>
          </p:txBody>
        </p:sp>
        <p:sp>
          <p:nvSpPr>
            <p:cNvPr id="13" name="Rectangle 30"/>
            <p:cNvSpPr/>
            <p:nvPr/>
          </p:nvSpPr>
          <p:spPr bwMode="auto">
            <a:xfrm>
              <a:off x="7558435" y="2023098"/>
              <a:ext cx="825436" cy="798519"/>
            </a:xfrm>
            <a:prstGeom prst="rect">
              <a:avLst/>
            </a:prstGeom>
            <a:solidFill>
              <a:srgbClr val="1FADB1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1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80%</a:t>
              </a:r>
            </a:p>
          </p:txBody>
        </p:sp>
      </p:grpSp>
      <p:sp>
        <p:nvSpPr>
          <p:cNvPr id="14" name="矩形 13"/>
          <p:cNvSpPr/>
          <p:nvPr/>
        </p:nvSpPr>
        <p:spPr bwMode="auto">
          <a:xfrm>
            <a:off x="2129202" y="2886211"/>
            <a:ext cx="976147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altLang="en-US" lang="zh-CN" sz="110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第一季度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6180386" y="2886211"/>
            <a:ext cx="97475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altLang="en-US" lang="zh-CN" sz="110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第二季度</a:t>
            </a:r>
          </a:p>
        </p:txBody>
      </p:sp>
      <p:sp>
        <p:nvSpPr>
          <p:cNvPr id="16" name="左大括号 15"/>
          <p:cNvSpPr/>
          <p:nvPr/>
        </p:nvSpPr>
        <p:spPr>
          <a:xfrm rot="16200000">
            <a:off x="2538836" y="1532064"/>
            <a:ext cx="161993" cy="2397775"/>
          </a:xfrm>
          <a:prstGeom prst="leftBrace">
            <a:avLst/>
          </a:prstGeom>
          <a:ln w="19050">
            <a:solidFill>
              <a:srgbClr val="BBA35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defRPr/>
            </a:pPr>
            <a:endParaRPr altLang="en-US" lang="zh-CN" sz="1350">
              <a:solidFill>
                <a:prstClr val="black"/>
              </a:solidFill>
            </a:endParaRPr>
          </a:p>
        </p:txBody>
      </p:sp>
      <p:sp>
        <p:nvSpPr>
          <p:cNvPr id="17" name="左大括号 16"/>
          <p:cNvSpPr/>
          <p:nvPr/>
        </p:nvSpPr>
        <p:spPr>
          <a:xfrm rot="16200000">
            <a:off x="6572134" y="1532049"/>
            <a:ext cx="161995" cy="2397805"/>
          </a:xfrm>
          <a:prstGeom prst="leftBrace">
            <a:avLst/>
          </a:prstGeom>
          <a:ln w="19050">
            <a:solidFill>
              <a:srgbClr val="BBA35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defRPr/>
            </a:pPr>
            <a:endParaRPr altLang="en-US" lang="zh-CN" sz="1350">
              <a:solidFill>
                <a:prstClr val="black"/>
              </a:solidFill>
            </a:endParaRPr>
          </a:p>
        </p:txBody>
      </p:sp>
      <p:grpSp>
        <p:nvGrpSpPr>
          <p:cNvPr id="22" name="Group 11"/>
          <p:cNvGrpSpPr>
            <a:grpSpLocks noChangeAspect="1"/>
          </p:cNvGrpSpPr>
          <p:nvPr/>
        </p:nvGrpSpPr>
        <p:grpSpPr>
          <a:xfrm>
            <a:off x="1938702" y="1220194"/>
            <a:ext cx="505353" cy="538491"/>
            <a:chOff x="3279" y="2037"/>
            <a:chExt cx="610" cy="650"/>
          </a:xfrm>
          <a:solidFill>
            <a:srgbClr val="EF4343"/>
          </a:solidFill>
        </p:grpSpPr>
        <p:sp>
          <p:nvSpPr>
            <p:cNvPr id="23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gdLst>
                <a:gd fmla="*/ 57 w 70" name="T0"/>
                <a:gd fmla="*/ 95 h 95" name="T1"/>
                <a:gd fmla="*/ 70 w 70" name="T2"/>
                <a:gd fmla="*/ 53 h 95" name="T3"/>
                <a:gd fmla="*/ 48 w 70" name="T4"/>
                <a:gd fmla="*/ 0 h 95" name="T5"/>
                <a:gd fmla="*/ 0 w 70" name="T6"/>
                <a:gd fmla="*/ 49 h 95" name="T7"/>
                <a:gd fmla="*/ 57 w 70" name="T8"/>
                <a:gd fmla="*/ 9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70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gdLst>
                <a:gd fmla="*/ 47 w 105" name="T0"/>
                <a:gd fmla="*/ 0 h 69" name="T1"/>
                <a:gd fmla="*/ 0 w 105" name="T2"/>
                <a:gd fmla="*/ 48 h 69" name="T3"/>
                <a:gd fmla="*/ 51 w 105" name="T4"/>
                <a:gd fmla="*/ 69 h 69" name="T5"/>
                <a:gd fmla="*/ 105 w 105" name="T6"/>
                <a:gd fmla="*/ 46 h 69" name="T7"/>
                <a:gd fmla="*/ 47 w 105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105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gdLst>
                <a:gd fmla="*/ 240 w 255" name="T0"/>
                <a:gd fmla="*/ 42 h 256" name="T1"/>
                <a:gd fmla="*/ 214 w 255" name="T2"/>
                <a:gd fmla="*/ 16 h 256" name="T3"/>
                <a:gd fmla="*/ 158 w 255" name="T4"/>
                <a:gd fmla="*/ 16 h 256" name="T5"/>
                <a:gd fmla="*/ 15 w 255" name="T6"/>
                <a:gd fmla="*/ 159 h 256" name="T7"/>
                <a:gd fmla="*/ 15 w 255" name="T8"/>
                <a:gd fmla="*/ 215 h 256" name="T9"/>
                <a:gd fmla="*/ 41 w 255" name="T10"/>
                <a:gd fmla="*/ 241 h 256" name="T11"/>
                <a:gd fmla="*/ 96 w 255" name="T12"/>
                <a:gd fmla="*/ 241 h 256" name="T13"/>
                <a:gd fmla="*/ 240 w 255" name="T14"/>
                <a:gd fmla="*/ 97 h 256" name="T15"/>
                <a:gd fmla="*/ 240 w 255" name="T16"/>
                <a:gd fmla="*/ 42 h 256" name="T17"/>
                <a:gd fmla="*/ 231 w 255" name="T18"/>
                <a:gd fmla="*/ 88 h 256" name="T19"/>
                <a:gd fmla="*/ 158 w 255" name="T20"/>
                <a:gd fmla="*/ 160 h 256" name="T21"/>
                <a:gd fmla="*/ 104 w 255" name="T22"/>
                <a:gd fmla="*/ 107 h 256" name="T23"/>
                <a:gd fmla="*/ 33 w 255" name="T24"/>
                <a:gd fmla="*/ 178 h 256" name="T25"/>
                <a:gd fmla="*/ 29 w 255" name="T26"/>
                <a:gd fmla="*/ 187 h 256" name="T27"/>
                <a:gd fmla="*/ 33 w 255" name="T28"/>
                <a:gd fmla="*/ 196 h 256" name="T29"/>
                <a:gd fmla="*/ 33 w 255" name="T30"/>
                <a:gd fmla="*/ 205 h 256" name="T31"/>
                <a:gd fmla="*/ 28 w 255" name="T32"/>
                <a:gd fmla="*/ 207 h 256" name="T33"/>
                <a:gd fmla="*/ 24 w 255" name="T34"/>
                <a:gd fmla="*/ 205 h 256" name="T35"/>
                <a:gd fmla="*/ 16 w 255" name="T36"/>
                <a:gd fmla="*/ 187 h 256" name="T37"/>
                <a:gd fmla="*/ 24 w 255" name="T38"/>
                <a:gd fmla="*/ 169 h 256" name="T39"/>
                <a:gd fmla="*/ 168 w 255" name="T40"/>
                <a:gd fmla="*/ 25 h 256" name="T41"/>
                <a:gd fmla="*/ 186 w 255" name="T42"/>
                <a:gd fmla="*/ 17 h 256" name="T43"/>
                <a:gd fmla="*/ 204 w 255" name="T44"/>
                <a:gd fmla="*/ 25 h 256" name="T45"/>
                <a:gd fmla="*/ 231 w 255" name="T46"/>
                <a:gd fmla="*/ 51 h 256" name="T47"/>
                <a:gd fmla="*/ 231 w 255" name="T48"/>
                <a:gd fmla="*/ 88 h 25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56" w="255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11"/>
          <p:cNvGrpSpPr>
            <a:grpSpLocks noChangeAspect="1"/>
          </p:cNvGrpSpPr>
          <p:nvPr/>
        </p:nvGrpSpPr>
        <p:grpSpPr>
          <a:xfrm>
            <a:off x="1125982" y="1996533"/>
            <a:ext cx="505353" cy="538491"/>
            <a:chOff x="3279" y="2037"/>
            <a:chExt cx="610" cy="650"/>
          </a:xfrm>
          <a:solidFill>
            <a:srgbClr val="EF4343"/>
          </a:solidFill>
        </p:grpSpPr>
        <p:sp>
          <p:nvSpPr>
            <p:cNvPr id="27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gdLst>
                <a:gd fmla="*/ 57 w 70" name="T0"/>
                <a:gd fmla="*/ 95 h 95" name="T1"/>
                <a:gd fmla="*/ 70 w 70" name="T2"/>
                <a:gd fmla="*/ 53 h 95" name="T3"/>
                <a:gd fmla="*/ 48 w 70" name="T4"/>
                <a:gd fmla="*/ 0 h 95" name="T5"/>
                <a:gd fmla="*/ 0 w 70" name="T6"/>
                <a:gd fmla="*/ 49 h 95" name="T7"/>
                <a:gd fmla="*/ 57 w 70" name="T8"/>
                <a:gd fmla="*/ 9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70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gdLst>
                <a:gd fmla="*/ 47 w 105" name="T0"/>
                <a:gd fmla="*/ 0 h 69" name="T1"/>
                <a:gd fmla="*/ 0 w 105" name="T2"/>
                <a:gd fmla="*/ 48 h 69" name="T3"/>
                <a:gd fmla="*/ 51 w 105" name="T4"/>
                <a:gd fmla="*/ 69 h 69" name="T5"/>
                <a:gd fmla="*/ 105 w 105" name="T6"/>
                <a:gd fmla="*/ 46 h 69" name="T7"/>
                <a:gd fmla="*/ 47 w 105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105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gdLst>
                <a:gd fmla="*/ 240 w 255" name="T0"/>
                <a:gd fmla="*/ 42 h 256" name="T1"/>
                <a:gd fmla="*/ 214 w 255" name="T2"/>
                <a:gd fmla="*/ 16 h 256" name="T3"/>
                <a:gd fmla="*/ 158 w 255" name="T4"/>
                <a:gd fmla="*/ 16 h 256" name="T5"/>
                <a:gd fmla="*/ 15 w 255" name="T6"/>
                <a:gd fmla="*/ 159 h 256" name="T7"/>
                <a:gd fmla="*/ 15 w 255" name="T8"/>
                <a:gd fmla="*/ 215 h 256" name="T9"/>
                <a:gd fmla="*/ 41 w 255" name="T10"/>
                <a:gd fmla="*/ 241 h 256" name="T11"/>
                <a:gd fmla="*/ 96 w 255" name="T12"/>
                <a:gd fmla="*/ 241 h 256" name="T13"/>
                <a:gd fmla="*/ 240 w 255" name="T14"/>
                <a:gd fmla="*/ 97 h 256" name="T15"/>
                <a:gd fmla="*/ 240 w 255" name="T16"/>
                <a:gd fmla="*/ 42 h 256" name="T17"/>
                <a:gd fmla="*/ 231 w 255" name="T18"/>
                <a:gd fmla="*/ 88 h 256" name="T19"/>
                <a:gd fmla="*/ 158 w 255" name="T20"/>
                <a:gd fmla="*/ 160 h 256" name="T21"/>
                <a:gd fmla="*/ 104 w 255" name="T22"/>
                <a:gd fmla="*/ 107 h 256" name="T23"/>
                <a:gd fmla="*/ 33 w 255" name="T24"/>
                <a:gd fmla="*/ 178 h 256" name="T25"/>
                <a:gd fmla="*/ 29 w 255" name="T26"/>
                <a:gd fmla="*/ 187 h 256" name="T27"/>
                <a:gd fmla="*/ 33 w 255" name="T28"/>
                <a:gd fmla="*/ 196 h 256" name="T29"/>
                <a:gd fmla="*/ 33 w 255" name="T30"/>
                <a:gd fmla="*/ 205 h 256" name="T31"/>
                <a:gd fmla="*/ 28 w 255" name="T32"/>
                <a:gd fmla="*/ 207 h 256" name="T33"/>
                <a:gd fmla="*/ 24 w 255" name="T34"/>
                <a:gd fmla="*/ 205 h 256" name="T35"/>
                <a:gd fmla="*/ 16 w 255" name="T36"/>
                <a:gd fmla="*/ 187 h 256" name="T37"/>
                <a:gd fmla="*/ 24 w 255" name="T38"/>
                <a:gd fmla="*/ 169 h 256" name="T39"/>
                <a:gd fmla="*/ 168 w 255" name="T40"/>
                <a:gd fmla="*/ 25 h 256" name="T41"/>
                <a:gd fmla="*/ 186 w 255" name="T42"/>
                <a:gd fmla="*/ 17 h 256" name="T43"/>
                <a:gd fmla="*/ 204 w 255" name="T44"/>
                <a:gd fmla="*/ 25 h 256" name="T45"/>
                <a:gd fmla="*/ 231 w 255" name="T46"/>
                <a:gd fmla="*/ 51 h 256" name="T47"/>
                <a:gd fmla="*/ 231 w 255" name="T48"/>
                <a:gd fmla="*/ 88 h 25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56" w="255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6636663" y="1968156"/>
            <a:ext cx="572785" cy="566868"/>
            <a:chOff x="2396" y="2288"/>
            <a:chExt cx="484" cy="479"/>
          </a:xfrm>
          <a:solidFill>
            <a:srgbClr val="1FADB1"/>
          </a:solidFill>
        </p:grpSpPr>
        <p:sp>
          <p:nvSpPr>
            <p:cNvPr id="43" name="Freeform 5"/>
            <p:cNvSpPr/>
            <p:nvPr/>
          </p:nvSpPr>
          <p:spPr bwMode="auto">
            <a:xfrm>
              <a:off x="2722" y="2288"/>
              <a:ext cx="158" cy="153"/>
            </a:xfrm>
            <a:custGeom>
              <a:gdLst>
                <a:gd fmla="*/ 63 w 66" name="T0"/>
                <a:gd fmla="*/ 42 h 64" name="T1"/>
                <a:gd fmla="*/ 23 w 66" name="T2"/>
                <a:gd fmla="*/ 3 h 64" name="T3"/>
                <a:gd fmla="*/ 13 w 66" name="T4"/>
                <a:gd fmla="*/ 3 h 64" name="T5"/>
                <a:gd fmla="*/ 13 w 66" name="T6"/>
                <a:gd fmla="*/ 13 h 64" name="T7"/>
                <a:gd fmla="*/ 19 w 66" name="T8"/>
                <a:gd fmla="*/ 19 h 64" name="T9"/>
                <a:gd fmla="*/ 0 w 66" name="T10"/>
                <a:gd fmla="*/ 38 h 64" name="T11"/>
                <a:gd fmla="*/ 26 w 66" name="T12"/>
                <a:gd fmla="*/ 64 h 64" name="T13"/>
                <a:gd fmla="*/ 45 w 66" name="T14"/>
                <a:gd fmla="*/ 45 h 64" name="T15"/>
                <a:gd fmla="*/ 52 w 66" name="T16"/>
                <a:gd fmla="*/ 53 h 64" name="T17"/>
                <a:gd fmla="*/ 63 w 66" name="T18"/>
                <a:gd fmla="*/ 53 h 64" name="T19"/>
                <a:gd fmla="*/ 63 w 66" name="T20"/>
                <a:gd fmla="*/ 42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66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2396" y="2333"/>
              <a:ext cx="431" cy="434"/>
            </a:xfrm>
            <a:custGeom>
              <a:gdLst>
                <a:gd fmla="*/ 178 w 180" name="T0"/>
                <a:gd fmla="*/ 70 h 181" name="T1"/>
                <a:gd fmla="*/ 110 w 180" name="T2"/>
                <a:gd fmla="*/ 2 h 181" name="T3"/>
                <a:gd fmla="*/ 99 w 180" name="T4"/>
                <a:gd fmla="*/ 2 h 181" name="T5"/>
                <a:gd fmla="*/ 99 w 180" name="T6"/>
                <a:gd fmla="*/ 13 h 181" name="T7"/>
                <a:gd fmla="*/ 108 w 180" name="T8"/>
                <a:gd fmla="*/ 21 h 181" name="T9"/>
                <a:gd fmla="*/ 18 w 180" name="T10"/>
                <a:gd fmla="*/ 111 h 181" name="T11"/>
                <a:gd fmla="*/ 18 w 180" name="T12"/>
                <a:gd fmla="*/ 159 h 181" name="T13"/>
                <a:gd fmla="*/ 0 w 180" name="T14"/>
                <a:gd fmla="*/ 177 h 181" name="T15"/>
                <a:gd fmla="*/ 4 w 180" name="T16"/>
                <a:gd fmla="*/ 181 h 181" name="T17"/>
                <a:gd fmla="*/ 22 w 180" name="T18"/>
                <a:gd fmla="*/ 163 h 181" name="T19"/>
                <a:gd fmla="*/ 70 w 180" name="T20"/>
                <a:gd fmla="*/ 163 h 181" name="T21"/>
                <a:gd fmla="*/ 160 w 180" name="T22"/>
                <a:gd fmla="*/ 73 h 181" name="T23"/>
                <a:gd fmla="*/ 167 w 180" name="T24"/>
                <a:gd fmla="*/ 81 h 181" name="T25"/>
                <a:gd fmla="*/ 178 w 180" name="T26"/>
                <a:gd fmla="*/ 81 h 181" name="T27"/>
                <a:gd fmla="*/ 178 w 180" name="T28"/>
                <a:gd fmla="*/ 70 h 181" name="T29"/>
                <a:gd fmla="*/ 54 w 180" name="T30"/>
                <a:gd fmla="*/ 120 h 181" name="T31"/>
                <a:gd fmla="*/ 41 w 180" name="T32"/>
                <a:gd fmla="*/ 107 h 181" name="T33"/>
                <a:gd fmla="*/ 41 w 180" name="T34"/>
                <a:gd fmla="*/ 103 h 181" name="T35"/>
                <a:gd fmla="*/ 44 w 180" name="T36"/>
                <a:gd fmla="*/ 103 h 181" name="T37"/>
                <a:gd fmla="*/ 57 w 180" name="T38"/>
                <a:gd fmla="*/ 116 h 181" name="T39"/>
                <a:gd fmla="*/ 57 w 180" name="T40"/>
                <a:gd fmla="*/ 120 h 181" name="T41"/>
                <a:gd fmla="*/ 54 w 180" name="T42"/>
                <a:gd fmla="*/ 120 h 181" name="T43"/>
                <a:gd fmla="*/ 65 w 180" name="T44"/>
                <a:gd fmla="*/ 108 h 181" name="T45"/>
                <a:gd fmla="*/ 52 w 180" name="T46"/>
                <a:gd fmla="*/ 95 h 181" name="T47"/>
                <a:gd fmla="*/ 52 w 180" name="T48"/>
                <a:gd fmla="*/ 92 h 181" name="T49"/>
                <a:gd fmla="*/ 56 w 180" name="T50"/>
                <a:gd fmla="*/ 92 h 181" name="T51"/>
                <a:gd fmla="*/ 69 w 180" name="T52"/>
                <a:gd fmla="*/ 105 h 181" name="T53"/>
                <a:gd fmla="*/ 69 w 180" name="T54"/>
                <a:gd fmla="*/ 108 h 181" name="T55"/>
                <a:gd fmla="*/ 65 w 180" name="T56"/>
                <a:gd fmla="*/ 108 h 181" name="T57"/>
                <a:gd fmla="*/ 77 w 180" name="T58"/>
                <a:gd fmla="*/ 97 h 181" name="T59"/>
                <a:gd fmla="*/ 64 w 180" name="T60"/>
                <a:gd fmla="*/ 84 h 181" name="T61"/>
                <a:gd fmla="*/ 64 w 180" name="T62"/>
                <a:gd fmla="*/ 80 h 181" name="T63"/>
                <a:gd fmla="*/ 67 w 180" name="T64"/>
                <a:gd fmla="*/ 80 h 181" name="T65"/>
                <a:gd fmla="*/ 80 w 180" name="T66"/>
                <a:gd fmla="*/ 93 h 181" name="T67"/>
                <a:gd fmla="*/ 80 w 180" name="T68"/>
                <a:gd fmla="*/ 97 h 181" name="T69"/>
                <a:gd fmla="*/ 77 w 180" name="T70"/>
                <a:gd fmla="*/ 97 h 181" name="T71"/>
                <a:gd fmla="*/ 113 w 180" name="T72"/>
                <a:gd fmla="*/ 106 h 181" name="T73"/>
                <a:gd fmla="*/ 75 w 180" name="T74"/>
                <a:gd fmla="*/ 68 h 181" name="T75"/>
                <a:gd fmla="*/ 109 w 180" name="T76"/>
                <a:gd fmla="*/ 33 h 181" name="T77"/>
                <a:gd fmla="*/ 148 w 180" name="T78"/>
                <a:gd fmla="*/ 72 h 181" name="T79"/>
                <a:gd fmla="*/ 113 w 180" name="T80"/>
                <a:gd fmla="*/ 106 h 18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1" w="180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"/>
          <p:cNvGrpSpPr>
            <a:grpSpLocks noChangeAspect="1"/>
          </p:cNvGrpSpPr>
          <p:nvPr/>
        </p:nvGrpSpPr>
        <p:grpSpPr>
          <a:xfrm>
            <a:off x="7465121" y="1187540"/>
            <a:ext cx="572785" cy="566868"/>
            <a:chOff x="2396" y="2288"/>
            <a:chExt cx="484" cy="479"/>
          </a:xfrm>
          <a:solidFill>
            <a:srgbClr val="1FADB1"/>
          </a:solidFill>
        </p:grpSpPr>
        <p:sp>
          <p:nvSpPr>
            <p:cNvPr id="46" name="Freeform 5"/>
            <p:cNvSpPr/>
            <p:nvPr/>
          </p:nvSpPr>
          <p:spPr bwMode="auto">
            <a:xfrm>
              <a:off x="2722" y="2288"/>
              <a:ext cx="158" cy="153"/>
            </a:xfrm>
            <a:custGeom>
              <a:gdLst>
                <a:gd fmla="*/ 63 w 66" name="T0"/>
                <a:gd fmla="*/ 42 h 64" name="T1"/>
                <a:gd fmla="*/ 23 w 66" name="T2"/>
                <a:gd fmla="*/ 3 h 64" name="T3"/>
                <a:gd fmla="*/ 13 w 66" name="T4"/>
                <a:gd fmla="*/ 3 h 64" name="T5"/>
                <a:gd fmla="*/ 13 w 66" name="T6"/>
                <a:gd fmla="*/ 13 h 64" name="T7"/>
                <a:gd fmla="*/ 19 w 66" name="T8"/>
                <a:gd fmla="*/ 19 h 64" name="T9"/>
                <a:gd fmla="*/ 0 w 66" name="T10"/>
                <a:gd fmla="*/ 38 h 64" name="T11"/>
                <a:gd fmla="*/ 26 w 66" name="T12"/>
                <a:gd fmla="*/ 64 h 64" name="T13"/>
                <a:gd fmla="*/ 45 w 66" name="T14"/>
                <a:gd fmla="*/ 45 h 64" name="T15"/>
                <a:gd fmla="*/ 52 w 66" name="T16"/>
                <a:gd fmla="*/ 53 h 64" name="T17"/>
                <a:gd fmla="*/ 63 w 66" name="T18"/>
                <a:gd fmla="*/ 53 h 64" name="T19"/>
                <a:gd fmla="*/ 63 w 66" name="T20"/>
                <a:gd fmla="*/ 42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66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2396" y="2333"/>
              <a:ext cx="431" cy="434"/>
            </a:xfrm>
            <a:custGeom>
              <a:gdLst>
                <a:gd fmla="*/ 178 w 180" name="T0"/>
                <a:gd fmla="*/ 70 h 181" name="T1"/>
                <a:gd fmla="*/ 110 w 180" name="T2"/>
                <a:gd fmla="*/ 2 h 181" name="T3"/>
                <a:gd fmla="*/ 99 w 180" name="T4"/>
                <a:gd fmla="*/ 2 h 181" name="T5"/>
                <a:gd fmla="*/ 99 w 180" name="T6"/>
                <a:gd fmla="*/ 13 h 181" name="T7"/>
                <a:gd fmla="*/ 108 w 180" name="T8"/>
                <a:gd fmla="*/ 21 h 181" name="T9"/>
                <a:gd fmla="*/ 18 w 180" name="T10"/>
                <a:gd fmla="*/ 111 h 181" name="T11"/>
                <a:gd fmla="*/ 18 w 180" name="T12"/>
                <a:gd fmla="*/ 159 h 181" name="T13"/>
                <a:gd fmla="*/ 0 w 180" name="T14"/>
                <a:gd fmla="*/ 177 h 181" name="T15"/>
                <a:gd fmla="*/ 4 w 180" name="T16"/>
                <a:gd fmla="*/ 181 h 181" name="T17"/>
                <a:gd fmla="*/ 22 w 180" name="T18"/>
                <a:gd fmla="*/ 163 h 181" name="T19"/>
                <a:gd fmla="*/ 70 w 180" name="T20"/>
                <a:gd fmla="*/ 163 h 181" name="T21"/>
                <a:gd fmla="*/ 160 w 180" name="T22"/>
                <a:gd fmla="*/ 73 h 181" name="T23"/>
                <a:gd fmla="*/ 167 w 180" name="T24"/>
                <a:gd fmla="*/ 81 h 181" name="T25"/>
                <a:gd fmla="*/ 178 w 180" name="T26"/>
                <a:gd fmla="*/ 81 h 181" name="T27"/>
                <a:gd fmla="*/ 178 w 180" name="T28"/>
                <a:gd fmla="*/ 70 h 181" name="T29"/>
                <a:gd fmla="*/ 54 w 180" name="T30"/>
                <a:gd fmla="*/ 120 h 181" name="T31"/>
                <a:gd fmla="*/ 41 w 180" name="T32"/>
                <a:gd fmla="*/ 107 h 181" name="T33"/>
                <a:gd fmla="*/ 41 w 180" name="T34"/>
                <a:gd fmla="*/ 103 h 181" name="T35"/>
                <a:gd fmla="*/ 44 w 180" name="T36"/>
                <a:gd fmla="*/ 103 h 181" name="T37"/>
                <a:gd fmla="*/ 57 w 180" name="T38"/>
                <a:gd fmla="*/ 116 h 181" name="T39"/>
                <a:gd fmla="*/ 57 w 180" name="T40"/>
                <a:gd fmla="*/ 120 h 181" name="T41"/>
                <a:gd fmla="*/ 54 w 180" name="T42"/>
                <a:gd fmla="*/ 120 h 181" name="T43"/>
                <a:gd fmla="*/ 65 w 180" name="T44"/>
                <a:gd fmla="*/ 108 h 181" name="T45"/>
                <a:gd fmla="*/ 52 w 180" name="T46"/>
                <a:gd fmla="*/ 95 h 181" name="T47"/>
                <a:gd fmla="*/ 52 w 180" name="T48"/>
                <a:gd fmla="*/ 92 h 181" name="T49"/>
                <a:gd fmla="*/ 56 w 180" name="T50"/>
                <a:gd fmla="*/ 92 h 181" name="T51"/>
                <a:gd fmla="*/ 69 w 180" name="T52"/>
                <a:gd fmla="*/ 105 h 181" name="T53"/>
                <a:gd fmla="*/ 69 w 180" name="T54"/>
                <a:gd fmla="*/ 108 h 181" name="T55"/>
                <a:gd fmla="*/ 65 w 180" name="T56"/>
                <a:gd fmla="*/ 108 h 181" name="T57"/>
                <a:gd fmla="*/ 77 w 180" name="T58"/>
                <a:gd fmla="*/ 97 h 181" name="T59"/>
                <a:gd fmla="*/ 64 w 180" name="T60"/>
                <a:gd fmla="*/ 84 h 181" name="T61"/>
                <a:gd fmla="*/ 64 w 180" name="T62"/>
                <a:gd fmla="*/ 80 h 181" name="T63"/>
                <a:gd fmla="*/ 67 w 180" name="T64"/>
                <a:gd fmla="*/ 80 h 181" name="T65"/>
                <a:gd fmla="*/ 80 w 180" name="T66"/>
                <a:gd fmla="*/ 93 h 181" name="T67"/>
                <a:gd fmla="*/ 80 w 180" name="T68"/>
                <a:gd fmla="*/ 97 h 181" name="T69"/>
                <a:gd fmla="*/ 77 w 180" name="T70"/>
                <a:gd fmla="*/ 97 h 181" name="T71"/>
                <a:gd fmla="*/ 113 w 180" name="T72"/>
                <a:gd fmla="*/ 106 h 181" name="T73"/>
                <a:gd fmla="*/ 75 w 180" name="T74"/>
                <a:gd fmla="*/ 68 h 181" name="T75"/>
                <a:gd fmla="*/ 109 w 180" name="T76"/>
                <a:gd fmla="*/ 33 h 181" name="T77"/>
                <a:gd fmla="*/ 148 w 180" name="T78"/>
                <a:gd fmla="*/ 72 h 181" name="T79"/>
                <a:gd fmla="*/ 113 w 180" name="T80"/>
                <a:gd fmla="*/ 106 h 18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1" w="180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740182" y="3381306"/>
            <a:ext cx="7646827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2100"/>
              </a:lnSpc>
              <a:defRPr/>
            </a:pPr>
            <a:r>
              <a:rPr altLang="en-US" kern="1100" lang="zh-CN" spc="11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模板内颜色可以替换为自己的颜色，图片也可以替换为自己的图片。图表以简单实用、易修改为设计原则，从配色到版式都精益求精，满足您不同场合的需要。</a:t>
            </a:r>
          </a:p>
        </p:txBody>
      </p:sp>
      <p:grpSp>
        <p:nvGrpSpPr>
          <p:cNvPr id="33" name="Group 40"/>
          <p:cNvGrpSpPr>
            <a:grpSpLocks noChangeAspect="1"/>
          </p:cNvGrpSpPr>
          <p:nvPr/>
        </p:nvGrpSpPr>
        <p:grpSpPr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gdLst>
                <a:gd fmla="*/ 205 w 218" name="T0"/>
                <a:gd fmla="*/ 0 h 107" name="T1"/>
                <a:gd fmla="*/ 41 w 218" name="T2"/>
                <a:gd fmla="*/ 0 h 107" name="T3"/>
                <a:gd fmla="*/ 24 w 218" name="T4"/>
                <a:gd fmla="*/ 11 h 107" name="T5"/>
                <a:gd fmla="*/ 2 w 218" name="T6"/>
                <a:gd fmla="*/ 97 h 107" name="T7"/>
                <a:gd fmla="*/ 13 w 218" name="T8"/>
                <a:gd fmla="*/ 107 h 107" name="T9"/>
                <a:gd fmla="*/ 178 w 218" name="T10"/>
                <a:gd fmla="*/ 107 h 107" name="T11"/>
                <a:gd fmla="*/ 195 w 218" name="T12"/>
                <a:gd fmla="*/ 97 h 107" name="T13"/>
                <a:gd fmla="*/ 217 w 218" name="T14"/>
                <a:gd fmla="*/ 11 h 107" name="T15"/>
                <a:gd fmla="*/ 205 w 218" name="T16"/>
                <a:gd fmla="*/ 0 h 107" name="T17"/>
                <a:gd fmla="*/ 144 w 218" name="T18"/>
                <a:gd fmla="*/ 54 h 107" name="T19"/>
                <a:gd fmla="*/ 103 w 218" name="T20"/>
                <a:gd fmla="*/ 91 h 107" name="T21"/>
                <a:gd fmla="*/ 74 w 218" name="T22"/>
                <a:gd fmla="*/ 54 h 107" name="T23"/>
                <a:gd fmla="*/ 116 w 218" name="T24"/>
                <a:gd fmla="*/ 17 h 107" name="T25"/>
                <a:gd fmla="*/ 144 w 218" name="T26"/>
                <a:gd fmla="*/ 54 h 10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7" w="218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gdLst>
                <a:gd fmla="*/ 48 w 50" name="T0"/>
                <a:gd fmla="*/ 16 h 43" name="T1"/>
                <a:gd fmla="*/ 34 w 50" name="T2"/>
                <a:gd fmla="*/ 16 h 43" name="T3"/>
                <a:gd fmla="*/ 36 w 50" name="T4"/>
                <a:gd fmla="*/ 3 h 43" name="T5"/>
                <a:gd fmla="*/ 34 w 50" name="T6"/>
                <a:gd fmla="*/ 0 h 43" name="T7"/>
                <a:gd fmla="*/ 25 w 50" name="T8"/>
                <a:gd fmla="*/ 0 h 43" name="T9"/>
                <a:gd fmla="*/ 22 w 50" name="T10"/>
                <a:gd fmla="*/ 3 h 43" name="T11"/>
                <a:gd fmla="*/ 20 w 50" name="T12"/>
                <a:gd fmla="*/ 16 h 43" name="T13"/>
                <a:gd fmla="*/ 5 w 50" name="T14"/>
                <a:gd fmla="*/ 16 h 43" name="T15"/>
                <a:gd fmla="*/ 2 w 50" name="T16"/>
                <a:gd fmla="*/ 18 h 43" name="T17"/>
                <a:gd fmla="*/ 1 w 50" name="T18"/>
                <a:gd fmla="*/ 26 h 43" name="T19"/>
                <a:gd fmla="*/ 3 w 50" name="T20"/>
                <a:gd fmla="*/ 28 h 43" name="T21"/>
                <a:gd fmla="*/ 17 w 50" name="T22"/>
                <a:gd fmla="*/ 28 h 43" name="T23"/>
                <a:gd fmla="*/ 14 w 50" name="T24"/>
                <a:gd fmla="*/ 41 h 43" name="T25"/>
                <a:gd fmla="*/ 16 w 50" name="T26"/>
                <a:gd fmla="*/ 43 h 43" name="T27"/>
                <a:gd fmla="*/ 25 w 50" name="T28"/>
                <a:gd fmla="*/ 43 h 43" name="T29"/>
                <a:gd fmla="*/ 28 w 50" name="T30"/>
                <a:gd fmla="*/ 41 h 43" name="T31"/>
                <a:gd fmla="*/ 31 w 50" name="T32"/>
                <a:gd fmla="*/ 28 h 43" name="T33"/>
                <a:gd fmla="*/ 45 w 50" name="T34"/>
                <a:gd fmla="*/ 28 h 43" name="T35"/>
                <a:gd fmla="*/ 48 w 50" name="T36"/>
                <a:gd fmla="*/ 26 h 43" name="T37"/>
                <a:gd fmla="*/ 50 w 50" name="T38"/>
                <a:gd fmla="*/ 18 h 43" name="T39"/>
                <a:gd fmla="*/ 48 w 50" name="T40"/>
                <a:gd fmla="*/ 16 h 4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3" w="50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gdLst>
                <a:gd fmla="*/ 39 w 194" name="T0"/>
                <a:gd fmla="*/ 46 h 111" name="T1"/>
                <a:gd fmla="*/ 194 w 194" name="T2"/>
                <a:gd fmla="*/ 46 h 111" name="T3"/>
                <a:gd fmla="*/ 194 w 194" name="T4"/>
                <a:gd fmla="*/ 39 h 111" name="T5"/>
                <a:gd fmla="*/ 178 w 194" name="T6"/>
                <a:gd fmla="*/ 23 h 111" name="T7"/>
                <a:gd fmla="*/ 77 w 194" name="T8"/>
                <a:gd fmla="*/ 23 h 111" name="T9"/>
                <a:gd fmla="*/ 77 w 194" name="T10"/>
                <a:gd fmla="*/ 16 h 111" name="T11"/>
                <a:gd fmla="*/ 61 w 194" name="T12"/>
                <a:gd fmla="*/ 0 h 111" name="T13"/>
                <a:gd fmla="*/ 30 w 194" name="T14"/>
                <a:gd fmla="*/ 0 h 111" name="T15"/>
                <a:gd fmla="*/ 14 w 194" name="T16"/>
                <a:gd fmla="*/ 16 h 111" name="T17"/>
                <a:gd fmla="*/ 14 w 194" name="T18"/>
                <a:gd fmla="*/ 23 h 111" name="T19"/>
                <a:gd fmla="*/ 0 w 194" name="T20"/>
                <a:gd fmla="*/ 39 h 111" name="T21"/>
                <a:gd fmla="*/ 0 w 194" name="T22"/>
                <a:gd fmla="*/ 111 h 111" name="T23"/>
                <a:gd fmla="*/ 12 w 194" name="T24"/>
                <a:gd fmla="*/ 64 h 111" name="T25"/>
                <a:gd fmla="*/ 39 w 194" name="T26"/>
                <a:gd fmla="*/ 46 h 1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0" w="194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27686543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4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grpSp>
        <p:nvGrpSpPr>
          <p:cNvPr id="6" name="Group 40"/>
          <p:cNvGrpSpPr>
            <a:grpSpLocks noChangeAspect="1"/>
          </p:cNvGrpSpPr>
          <p:nvPr/>
        </p:nvGrpSpPr>
        <p:grpSpPr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7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gdLst>
                <a:gd fmla="*/ 205 w 218" name="T0"/>
                <a:gd fmla="*/ 0 h 107" name="T1"/>
                <a:gd fmla="*/ 41 w 218" name="T2"/>
                <a:gd fmla="*/ 0 h 107" name="T3"/>
                <a:gd fmla="*/ 24 w 218" name="T4"/>
                <a:gd fmla="*/ 11 h 107" name="T5"/>
                <a:gd fmla="*/ 2 w 218" name="T6"/>
                <a:gd fmla="*/ 97 h 107" name="T7"/>
                <a:gd fmla="*/ 13 w 218" name="T8"/>
                <a:gd fmla="*/ 107 h 107" name="T9"/>
                <a:gd fmla="*/ 178 w 218" name="T10"/>
                <a:gd fmla="*/ 107 h 107" name="T11"/>
                <a:gd fmla="*/ 195 w 218" name="T12"/>
                <a:gd fmla="*/ 97 h 107" name="T13"/>
                <a:gd fmla="*/ 217 w 218" name="T14"/>
                <a:gd fmla="*/ 11 h 107" name="T15"/>
                <a:gd fmla="*/ 205 w 218" name="T16"/>
                <a:gd fmla="*/ 0 h 107" name="T17"/>
                <a:gd fmla="*/ 144 w 218" name="T18"/>
                <a:gd fmla="*/ 54 h 107" name="T19"/>
                <a:gd fmla="*/ 103 w 218" name="T20"/>
                <a:gd fmla="*/ 91 h 107" name="T21"/>
                <a:gd fmla="*/ 74 w 218" name="T22"/>
                <a:gd fmla="*/ 54 h 107" name="T23"/>
                <a:gd fmla="*/ 116 w 218" name="T24"/>
                <a:gd fmla="*/ 17 h 107" name="T25"/>
                <a:gd fmla="*/ 144 w 218" name="T26"/>
                <a:gd fmla="*/ 54 h 10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7" w="218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gdLst>
                <a:gd fmla="*/ 48 w 50" name="T0"/>
                <a:gd fmla="*/ 16 h 43" name="T1"/>
                <a:gd fmla="*/ 34 w 50" name="T2"/>
                <a:gd fmla="*/ 16 h 43" name="T3"/>
                <a:gd fmla="*/ 36 w 50" name="T4"/>
                <a:gd fmla="*/ 3 h 43" name="T5"/>
                <a:gd fmla="*/ 34 w 50" name="T6"/>
                <a:gd fmla="*/ 0 h 43" name="T7"/>
                <a:gd fmla="*/ 25 w 50" name="T8"/>
                <a:gd fmla="*/ 0 h 43" name="T9"/>
                <a:gd fmla="*/ 22 w 50" name="T10"/>
                <a:gd fmla="*/ 3 h 43" name="T11"/>
                <a:gd fmla="*/ 20 w 50" name="T12"/>
                <a:gd fmla="*/ 16 h 43" name="T13"/>
                <a:gd fmla="*/ 5 w 50" name="T14"/>
                <a:gd fmla="*/ 16 h 43" name="T15"/>
                <a:gd fmla="*/ 2 w 50" name="T16"/>
                <a:gd fmla="*/ 18 h 43" name="T17"/>
                <a:gd fmla="*/ 1 w 50" name="T18"/>
                <a:gd fmla="*/ 26 h 43" name="T19"/>
                <a:gd fmla="*/ 3 w 50" name="T20"/>
                <a:gd fmla="*/ 28 h 43" name="T21"/>
                <a:gd fmla="*/ 17 w 50" name="T22"/>
                <a:gd fmla="*/ 28 h 43" name="T23"/>
                <a:gd fmla="*/ 14 w 50" name="T24"/>
                <a:gd fmla="*/ 41 h 43" name="T25"/>
                <a:gd fmla="*/ 16 w 50" name="T26"/>
                <a:gd fmla="*/ 43 h 43" name="T27"/>
                <a:gd fmla="*/ 25 w 50" name="T28"/>
                <a:gd fmla="*/ 43 h 43" name="T29"/>
                <a:gd fmla="*/ 28 w 50" name="T30"/>
                <a:gd fmla="*/ 41 h 43" name="T31"/>
                <a:gd fmla="*/ 31 w 50" name="T32"/>
                <a:gd fmla="*/ 28 h 43" name="T33"/>
                <a:gd fmla="*/ 45 w 50" name="T34"/>
                <a:gd fmla="*/ 28 h 43" name="T35"/>
                <a:gd fmla="*/ 48 w 50" name="T36"/>
                <a:gd fmla="*/ 26 h 43" name="T37"/>
                <a:gd fmla="*/ 50 w 50" name="T38"/>
                <a:gd fmla="*/ 18 h 43" name="T39"/>
                <a:gd fmla="*/ 48 w 50" name="T40"/>
                <a:gd fmla="*/ 16 h 4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3" w="50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gdLst>
                <a:gd fmla="*/ 39 w 194" name="T0"/>
                <a:gd fmla="*/ 46 h 111" name="T1"/>
                <a:gd fmla="*/ 194 w 194" name="T2"/>
                <a:gd fmla="*/ 46 h 111" name="T3"/>
                <a:gd fmla="*/ 194 w 194" name="T4"/>
                <a:gd fmla="*/ 39 h 111" name="T5"/>
                <a:gd fmla="*/ 178 w 194" name="T6"/>
                <a:gd fmla="*/ 23 h 111" name="T7"/>
                <a:gd fmla="*/ 77 w 194" name="T8"/>
                <a:gd fmla="*/ 23 h 111" name="T9"/>
                <a:gd fmla="*/ 77 w 194" name="T10"/>
                <a:gd fmla="*/ 16 h 111" name="T11"/>
                <a:gd fmla="*/ 61 w 194" name="T12"/>
                <a:gd fmla="*/ 0 h 111" name="T13"/>
                <a:gd fmla="*/ 30 w 194" name="T14"/>
                <a:gd fmla="*/ 0 h 111" name="T15"/>
                <a:gd fmla="*/ 14 w 194" name="T16"/>
                <a:gd fmla="*/ 16 h 111" name="T17"/>
                <a:gd fmla="*/ 14 w 194" name="T18"/>
                <a:gd fmla="*/ 23 h 111" name="T19"/>
                <a:gd fmla="*/ 0 w 194" name="T20"/>
                <a:gd fmla="*/ 39 h 111" name="T21"/>
                <a:gd fmla="*/ 0 w 194" name="T22"/>
                <a:gd fmla="*/ 111 h 111" name="T23"/>
                <a:gd fmla="*/ 12 w 194" name="T24"/>
                <a:gd fmla="*/ 64 h 111" name="T25"/>
                <a:gd fmla="*/ 39 w 194" name="T26"/>
                <a:gd fmla="*/ 46 h 1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0" w="194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496370" y="1066986"/>
            <a:ext cx="3075629" cy="1880474"/>
            <a:chOff x="1496370" y="1066986"/>
            <a:chExt cx="3075629" cy="1880474"/>
          </a:xfrm>
        </p:grpSpPr>
        <p:sp>
          <p:nvSpPr>
            <p:cNvPr id="11" name="Freeform 5"/>
            <p:cNvSpPr/>
            <p:nvPr/>
          </p:nvSpPr>
          <p:spPr bwMode="auto">
            <a:xfrm>
              <a:off x="1594055" y="1066986"/>
              <a:ext cx="574720" cy="824242"/>
            </a:xfrm>
            <a:custGeom>
              <a:gdLst>
                <a:gd fmla="*/ 81 w 115" name="T0"/>
                <a:gd fmla="*/ 4 h 168" name="T1"/>
                <a:gd fmla="*/ 58 w 115" name="T2"/>
                <a:gd fmla="*/ 10 h 168" name="T3"/>
                <a:gd fmla="*/ 34 w 115" name="T4"/>
                <a:gd fmla="*/ 4 h 168" name="T5"/>
                <a:gd fmla="*/ 6 w 115" name="T6"/>
                <a:gd fmla="*/ 44 h 168" name="T7"/>
                <a:gd fmla="*/ 19 w 115" name="T8"/>
                <a:gd fmla="*/ 80 h 168" name="T9"/>
                <a:gd fmla="*/ 23 w 115" name="T10"/>
                <a:gd fmla="*/ 156 h 168" name="T11"/>
                <a:gd fmla="*/ 31 w 115" name="T12"/>
                <a:gd fmla="*/ 165 h 168" name="T13"/>
                <a:gd fmla="*/ 42 w 115" name="T14"/>
                <a:gd fmla="*/ 98 h 168" name="T15"/>
                <a:gd fmla="*/ 57 w 115" name="T16"/>
                <a:gd fmla="*/ 86 h 168" name="T17"/>
                <a:gd fmla="*/ 57 w 115" name="T18"/>
                <a:gd fmla="*/ 86 h 168" name="T19"/>
                <a:gd fmla="*/ 58 w 115" name="T20"/>
                <a:gd fmla="*/ 86 h 168" name="T21"/>
                <a:gd fmla="*/ 58 w 115" name="T22"/>
                <a:gd fmla="*/ 86 h 168" name="T23"/>
                <a:gd fmla="*/ 58 w 115" name="T24"/>
                <a:gd fmla="*/ 86 h 168" name="T25"/>
                <a:gd fmla="*/ 73 w 115" name="T26"/>
                <a:gd fmla="*/ 98 h 168" name="T27"/>
                <a:gd fmla="*/ 84 w 115" name="T28"/>
                <a:gd fmla="*/ 165 h 168" name="T29"/>
                <a:gd fmla="*/ 92 w 115" name="T30"/>
                <a:gd fmla="*/ 156 h 168" name="T31"/>
                <a:gd fmla="*/ 96 w 115" name="T32"/>
                <a:gd fmla="*/ 80 h 168" name="T33"/>
                <a:gd fmla="*/ 109 w 115" name="T34"/>
                <a:gd fmla="*/ 44 h 168" name="T35"/>
                <a:gd fmla="*/ 81 w 115" name="T36"/>
                <a:gd fmla="*/ 4 h 16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68" w="115">
                  <a:moveTo>
                    <a:pt x="81" y="4"/>
                  </a:moveTo>
                  <a:cubicBezTo>
                    <a:pt x="73" y="5"/>
                    <a:pt x="75" y="8"/>
                    <a:pt x="58" y="10"/>
                  </a:cubicBezTo>
                  <a:cubicBezTo>
                    <a:pt x="40" y="8"/>
                    <a:pt x="42" y="5"/>
                    <a:pt x="34" y="4"/>
                  </a:cubicBezTo>
                  <a:cubicBezTo>
                    <a:pt x="18" y="0"/>
                    <a:pt x="0" y="20"/>
                    <a:pt x="6" y="44"/>
                  </a:cubicBezTo>
                  <a:cubicBezTo>
                    <a:pt x="8" y="52"/>
                    <a:pt x="18" y="61"/>
                    <a:pt x="19" y="80"/>
                  </a:cubicBezTo>
                  <a:cubicBezTo>
                    <a:pt x="21" y="111"/>
                    <a:pt x="18" y="140"/>
                    <a:pt x="23" y="156"/>
                  </a:cubicBezTo>
                  <a:cubicBezTo>
                    <a:pt x="26" y="166"/>
                    <a:pt x="30" y="168"/>
                    <a:pt x="31" y="165"/>
                  </a:cubicBezTo>
                  <a:cubicBezTo>
                    <a:pt x="36" y="157"/>
                    <a:pt x="41" y="141"/>
                    <a:pt x="42" y="98"/>
                  </a:cubicBezTo>
                  <a:cubicBezTo>
                    <a:pt x="42" y="88"/>
                    <a:pt x="52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3" y="86"/>
                    <a:pt x="73" y="88"/>
                    <a:pt x="73" y="98"/>
                  </a:cubicBezTo>
                  <a:cubicBezTo>
                    <a:pt x="74" y="141"/>
                    <a:pt x="79" y="157"/>
                    <a:pt x="84" y="165"/>
                  </a:cubicBezTo>
                  <a:cubicBezTo>
                    <a:pt x="85" y="168"/>
                    <a:pt x="89" y="166"/>
                    <a:pt x="92" y="156"/>
                  </a:cubicBezTo>
                  <a:cubicBezTo>
                    <a:pt x="97" y="140"/>
                    <a:pt x="94" y="111"/>
                    <a:pt x="96" y="80"/>
                  </a:cubicBezTo>
                  <a:cubicBezTo>
                    <a:pt x="97" y="61"/>
                    <a:pt x="107" y="52"/>
                    <a:pt x="109" y="44"/>
                  </a:cubicBezTo>
                  <a:cubicBezTo>
                    <a:pt x="115" y="20"/>
                    <a:pt x="97" y="0"/>
                    <a:pt x="81" y="4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07805" y="1248091"/>
              <a:ext cx="134493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pc="-190" sz="6600">
                  <a:solidFill>
                    <a:srgbClr val="BBA35E"/>
                  </a:solidFill>
                  <a:ea charset="-128" panose="00000600000000000000" pitchFamily="50" typeface="MElleHKS-Medium"/>
                </a:defRPr>
              </a:lvl1pPr>
            </a:lstStyle>
            <a:p>
              <a:pPr defTabSz="685800"/>
              <a:r>
                <a:rPr altLang="zh-CN" b="0" lang="en-US" spc="-250" sz="48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25%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594055" y="2041713"/>
              <a:ext cx="2471814" cy="0"/>
            </a:xfrm>
            <a:prstGeom prst="line">
              <a:avLst/>
            </a:prstGeom>
            <a:ln w="28575">
              <a:solidFill>
                <a:srgbClr val="BBA3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91"/>
            <p:cNvSpPr>
              <a:spLocks noChangeArrowheads="1"/>
            </p:cNvSpPr>
            <p:nvPr/>
          </p:nvSpPr>
          <p:spPr bwMode="auto">
            <a:xfrm>
              <a:off x="1496370" y="2116463"/>
              <a:ext cx="3075629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加强基层医疗，扩大基本医疗保障覆盖面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104558" y="1066986"/>
            <a:ext cx="3139850" cy="1880474"/>
            <a:chOff x="5104558" y="1066986"/>
            <a:chExt cx="3139850" cy="1880474"/>
          </a:xfrm>
        </p:grpSpPr>
        <p:sp>
          <p:nvSpPr>
            <p:cNvPr id="21" name="文本框 20"/>
            <p:cNvSpPr txBox="1"/>
            <p:nvPr/>
          </p:nvSpPr>
          <p:spPr>
            <a:xfrm>
              <a:off x="6315993" y="1248091"/>
              <a:ext cx="134493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pc="-190" sz="6600">
                  <a:solidFill>
                    <a:srgbClr val="BBA35E"/>
                  </a:solidFill>
                  <a:ea charset="-128" panose="00000600000000000000" pitchFamily="50" typeface="MElleHKS-Medium"/>
                </a:defRPr>
              </a:lvl1pPr>
            </a:lstStyle>
            <a:p>
              <a:pPr defTabSz="685800"/>
              <a:r>
                <a:rPr altLang="zh-CN" b="0" lang="en-US" spc="-250" sz="48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45%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202242" y="2041713"/>
              <a:ext cx="2471814" cy="0"/>
            </a:xfrm>
            <a:prstGeom prst="line">
              <a:avLst/>
            </a:prstGeom>
            <a:ln w="28575">
              <a:solidFill>
                <a:srgbClr val="BBA3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91"/>
            <p:cNvSpPr>
              <a:spLocks noChangeArrowheads="1"/>
            </p:cNvSpPr>
            <p:nvPr/>
          </p:nvSpPr>
          <p:spPr bwMode="auto">
            <a:xfrm>
              <a:off x="5104559" y="2116463"/>
              <a:ext cx="313985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加强基层医疗，扩大基本医疗保障覆盖面</a:t>
              </a:r>
            </a:p>
          </p:txBody>
        </p:sp>
        <p:grpSp>
          <p:nvGrpSpPr>
            <p:cNvPr id="32" name="Group 8"/>
            <p:cNvGrpSpPr>
              <a:grpSpLocks noChangeAspect="1"/>
            </p:cNvGrpSpPr>
            <p:nvPr/>
          </p:nvGrpSpPr>
          <p:grpSpPr>
            <a:xfrm>
              <a:off x="5199886" y="1066986"/>
              <a:ext cx="695021" cy="804658"/>
              <a:chOff x="3385" y="-193"/>
              <a:chExt cx="355" cy="411"/>
            </a:xfrm>
            <a:solidFill>
              <a:srgbClr val="1FADB1"/>
            </a:solidFill>
          </p:grpSpPr>
          <p:sp>
            <p:nvSpPr>
              <p:cNvPr id="34" name="Freeform 9"/>
              <p:cNvSpPr>
                <a:spLocks noEditPoints="1"/>
              </p:cNvSpPr>
              <p:nvPr/>
            </p:nvSpPr>
            <p:spPr bwMode="auto">
              <a:xfrm>
                <a:off x="3561" y="-58"/>
                <a:ext cx="179" cy="269"/>
              </a:xfrm>
              <a:custGeom>
                <a:gdLst>
                  <a:gd fmla="*/ 37 w 74" name="T0"/>
                  <a:gd fmla="*/ 0 h 112" name="T1"/>
                  <a:gd fmla="*/ 0 w 74" name="T2"/>
                  <a:gd fmla="*/ 75 h 112" name="T3"/>
                  <a:gd fmla="*/ 37 w 74" name="T4"/>
                  <a:gd fmla="*/ 112 h 112" name="T5"/>
                  <a:gd fmla="*/ 74 w 74" name="T6"/>
                  <a:gd fmla="*/ 75 h 112" name="T7"/>
                  <a:gd fmla="*/ 37 w 74" name="T8"/>
                  <a:gd fmla="*/ 0 h 112" name="T9"/>
                  <a:gd fmla="*/ 36 w 74" name="T10"/>
                  <a:gd fmla="*/ 103 h 112" name="T11"/>
                  <a:gd fmla="*/ 8 w 74" name="T12"/>
                  <a:gd fmla="*/ 75 h 112" name="T13"/>
                  <a:gd fmla="*/ 11 w 74" name="T14"/>
                  <a:gd fmla="*/ 72 h 112" name="T15"/>
                  <a:gd fmla="*/ 14 w 74" name="T16"/>
                  <a:gd fmla="*/ 75 h 112" name="T17"/>
                  <a:gd fmla="*/ 36 w 74" name="T18"/>
                  <a:gd fmla="*/ 97 h 112" name="T19"/>
                  <a:gd fmla="*/ 39 w 74" name="T20"/>
                  <a:gd fmla="*/ 100 h 112" name="T21"/>
                  <a:gd fmla="*/ 36 w 74" name="T22"/>
                  <a:gd fmla="*/ 103 h 11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12" w="74">
                    <a:moveTo>
                      <a:pt x="37" y="0"/>
                    </a:moveTo>
                    <a:cubicBezTo>
                      <a:pt x="37" y="0"/>
                      <a:pt x="0" y="54"/>
                      <a:pt x="0" y="75"/>
                    </a:cubicBezTo>
                    <a:cubicBezTo>
                      <a:pt x="0" y="95"/>
                      <a:pt x="16" y="112"/>
                      <a:pt x="37" y="112"/>
                    </a:cubicBezTo>
                    <a:cubicBezTo>
                      <a:pt x="57" y="112"/>
                      <a:pt x="74" y="95"/>
                      <a:pt x="74" y="75"/>
                    </a:cubicBezTo>
                    <a:cubicBezTo>
                      <a:pt x="74" y="54"/>
                      <a:pt x="37" y="0"/>
                      <a:pt x="37" y="0"/>
                    </a:cubicBezTo>
                    <a:close/>
                    <a:moveTo>
                      <a:pt x="36" y="103"/>
                    </a:moveTo>
                    <a:cubicBezTo>
                      <a:pt x="21" y="103"/>
                      <a:pt x="8" y="91"/>
                      <a:pt x="8" y="75"/>
                    </a:cubicBezTo>
                    <a:cubicBezTo>
                      <a:pt x="8" y="74"/>
                      <a:pt x="10" y="72"/>
                      <a:pt x="11" y="72"/>
                    </a:cubicBezTo>
                    <a:cubicBezTo>
                      <a:pt x="13" y="72"/>
                      <a:pt x="14" y="74"/>
                      <a:pt x="14" y="75"/>
                    </a:cubicBezTo>
                    <a:cubicBezTo>
                      <a:pt x="14" y="87"/>
                      <a:pt x="24" y="97"/>
                      <a:pt x="36" y="97"/>
                    </a:cubicBezTo>
                    <a:cubicBezTo>
                      <a:pt x="38" y="97"/>
                      <a:pt x="39" y="99"/>
                      <a:pt x="39" y="100"/>
                    </a:cubicBezTo>
                    <a:cubicBezTo>
                      <a:pt x="39" y="102"/>
                      <a:pt x="38" y="103"/>
                      <a:pt x="36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0"/>
              <p:cNvSpPr>
                <a:spLocks noEditPoints="1"/>
              </p:cNvSpPr>
              <p:nvPr/>
            </p:nvSpPr>
            <p:spPr bwMode="auto">
              <a:xfrm>
                <a:off x="3385" y="-193"/>
                <a:ext cx="224" cy="411"/>
              </a:xfrm>
              <a:custGeom>
                <a:gdLst>
                  <a:gd fmla="*/ 93 w 93" name="T0"/>
                  <a:gd fmla="*/ 60 h 171" name="T1"/>
                  <a:gd fmla="*/ 56 w 93" name="T2"/>
                  <a:gd fmla="*/ 0 h 171" name="T3"/>
                  <a:gd fmla="*/ 0 w 93" name="T4"/>
                  <a:gd fmla="*/ 114 h 171" name="T5"/>
                  <a:gd fmla="*/ 56 w 93" name="T6"/>
                  <a:gd fmla="*/ 171 h 171" name="T7"/>
                  <a:gd fmla="*/ 76 w 93" name="T8"/>
                  <a:gd fmla="*/ 167 h 171" name="T9"/>
                  <a:gd fmla="*/ 60 w 93" name="T10"/>
                  <a:gd fmla="*/ 131 h 171" name="T11"/>
                  <a:gd fmla="*/ 93 w 93" name="T12"/>
                  <a:gd fmla="*/ 60 h 171" name="T13"/>
                  <a:gd fmla="*/ 56 w 93" name="T14"/>
                  <a:gd fmla="*/ 156 h 171" name="T15"/>
                  <a:gd fmla="*/ 15 w 93" name="T16"/>
                  <a:gd fmla="*/ 115 h 171" name="T17"/>
                  <a:gd fmla="*/ 18 w 93" name="T18"/>
                  <a:gd fmla="*/ 112 h 171" name="T19"/>
                  <a:gd fmla="*/ 21 w 93" name="T20"/>
                  <a:gd fmla="*/ 115 h 171" name="T21"/>
                  <a:gd fmla="*/ 56 w 93" name="T22"/>
                  <a:gd fmla="*/ 150 h 171" name="T23"/>
                  <a:gd fmla="*/ 59 w 93" name="T24"/>
                  <a:gd fmla="*/ 153 h 171" name="T25"/>
                  <a:gd fmla="*/ 56 w 93" name="T26"/>
                  <a:gd fmla="*/ 156 h 17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71" w="93">
                    <a:moveTo>
                      <a:pt x="93" y="60"/>
                    </a:moveTo>
                    <a:cubicBezTo>
                      <a:pt x="76" y="29"/>
                      <a:pt x="56" y="0"/>
                      <a:pt x="56" y="0"/>
                    </a:cubicBezTo>
                    <a:cubicBezTo>
                      <a:pt x="56" y="0"/>
                      <a:pt x="0" y="83"/>
                      <a:pt x="0" y="114"/>
                    </a:cubicBezTo>
                    <a:cubicBezTo>
                      <a:pt x="0" y="146"/>
                      <a:pt x="25" y="171"/>
                      <a:pt x="56" y="171"/>
                    </a:cubicBezTo>
                    <a:cubicBezTo>
                      <a:pt x="63" y="171"/>
                      <a:pt x="70" y="170"/>
                      <a:pt x="76" y="167"/>
                    </a:cubicBezTo>
                    <a:cubicBezTo>
                      <a:pt x="67" y="158"/>
                      <a:pt x="60" y="145"/>
                      <a:pt x="60" y="131"/>
                    </a:cubicBezTo>
                    <a:cubicBezTo>
                      <a:pt x="60" y="113"/>
                      <a:pt x="81" y="78"/>
                      <a:pt x="93" y="60"/>
                    </a:cubicBezTo>
                    <a:close/>
                    <a:moveTo>
                      <a:pt x="56" y="156"/>
                    </a:moveTo>
                    <a:cubicBezTo>
                      <a:pt x="33" y="156"/>
                      <a:pt x="15" y="138"/>
                      <a:pt x="15" y="115"/>
                    </a:cubicBezTo>
                    <a:cubicBezTo>
                      <a:pt x="15" y="113"/>
                      <a:pt x="16" y="112"/>
                      <a:pt x="18" y="112"/>
                    </a:cubicBezTo>
                    <a:cubicBezTo>
                      <a:pt x="20" y="112"/>
                      <a:pt x="21" y="113"/>
                      <a:pt x="21" y="115"/>
                    </a:cubicBezTo>
                    <a:cubicBezTo>
                      <a:pt x="21" y="134"/>
                      <a:pt x="37" y="150"/>
                      <a:pt x="56" y="150"/>
                    </a:cubicBezTo>
                    <a:cubicBezTo>
                      <a:pt x="58" y="150"/>
                      <a:pt x="59" y="151"/>
                      <a:pt x="59" y="153"/>
                    </a:cubicBezTo>
                    <a:cubicBezTo>
                      <a:pt x="59" y="155"/>
                      <a:pt x="58" y="156"/>
                      <a:pt x="56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496370" y="2918392"/>
            <a:ext cx="3075629" cy="1699369"/>
            <a:chOff x="1496370" y="2918392"/>
            <a:chExt cx="3075629" cy="1699369"/>
          </a:xfrm>
        </p:grpSpPr>
        <p:sp>
          <p:nvSpPr>
            <p:cNvPr id="25" name="文本框 24"/>
            <p:cNvSpPr txBox="1"/>
            <p:nvPr/>
          </p:nvSpPr>
          <p:spPr>
            <a:xfrm>
              <a:off x="2707805" y="2918392"/>
              <a:ext cx="134493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pc="-190" sz="6600">
                  <a:solidFill>
                    <a:srgbClr val="BBA35E"/>
                  </a:solidFill>
                  <a:ea charset="-128" panose="00000600000000000000" pitchFamily="50" typeface="MElleHKS-Medium"/>
                </a:defRPr>
              </a:lvl1pPr>
            </a:lstStyle>
            <a:p>
              <a:pPr defTabSz="685800"/>
              <a:r>
                <a:rPr altLang="zh-CN" b="0" lang="en-US" spc="-250" sz="48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55%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594055" y="3712014"/>
              <a:ext cx="2471814" cy="0"/>
            </a:xfrm>
            <a:prstGeom prst="line">
              <a:avLst/>
            </a:prstGeom>
            <a:ln w="28575">
              <a:solidFill>
                <a:srgbClr val="BBA3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91"/>
            <p:cNvSpPr>
              <a:spLocks noChangeArrowheads="1"/>
            </p:cNvSpPr>
            <p:nvPr/>
          </p:nvSpPr>
          <p:spPr bwMode="auto">
            <a:xfrm>
              <a:off x="1496370" y="3786764"/>
              <a:ext cx="3075629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加强基层医疗，扩大基本医疗保障覆盖面</a:t>
              </a:r>
            </a:p>
          </p:txBody>
        </p:sp>
        <p:grpSp>
          <p:nvGrpSpPr>
            <p:cNvPr id="37" name="Group 13"/>
            <p:cNvGrpSpPr>
              <a:grpSpLocks noChangeAspect="1"/>
            </p:cNvGrpSpPr>
            <p:nvPr/>
          </p:nvGrpSpPr>
          <p:grpSpPr>
            <a:xfrm>
              <a:off x="1682136" y="2923256"/>
              <a:ext cx="698067" cy="690856"/>
              <a:chOff x="3261" y="-16"/>
              <a:chExt cx="484" cy="479"/>
            </a:xfrm>
            <a:solidFill>
              <a:srgbClr val="1FADB1"/>
            </a:solidFill>
          </p:grpSpPr>
          <p:sp>
            <p:nvSpPr>
              <p:cNvPr id="40" name="Freeform 14"/>
              <p:cNvSpPr/>
              <p:nvPr/>
            </p:nvSpPr>
            <p:spPr bwMode="auto">
              <a:xfrm>
                <a:off x="3587" y="-16"/>
                <a:ext cx="158" cy="153"/>
              </a:xfrm>
              <a:custGeom>
                <a:gdLst>
                  <a:gd fmla="*/ 63 w 66" name="T0"/>
                  <a:gd fmla="*/ 42 h 64" name="T1"/>
                  <a:gd fmla="*/ 23 w 66" name="T2"/>
                  <a:gd fmla="*/ 3 h 64" name="T3"/>
                  <a:gd fmla="*/ 13 w 66" name="T4"/>
                  <a:gd fmla="*/ 3 h 64" name="T5"/>
                  <a:gd fmla="*/ 13 w 66" name="T6"/>
                  <a:gd fmla="*/ 13 h 64" name="T7"/>
                  <a:gd fmla="*/ 19 w 66" name="T8"/>
                  <a:gd fmla="*/ 19 h 64" name="T9"/>
                  <a:gd fmla="*/ 0 w 66" name="T10"/>
                  <a:gd fmla="*/ 38 h 64" name="T11"/>
                  <a:gd fmla="*/ 26 w 66" name="T12"/>
                  <a:gd fmla="*/ 64 h 64" name="T13"/>
                  <a:gd fmla="*/ 45 w 66" name="T14"/>
                  <a:gd fmla="*/ 45 h 64" name="T15"/>
                  <a:gd fmla="*/ 52 w 66" name="T16"/>
                  <a:gd fmla="*/ 53 h 64" name="T17"/>
                  <a:gd fmla="*/ 63 w 66" name="T18"/>
                  <a:gd fmla="*/ 53 h 64" name="T19"/>
                  <a:gd fmla="*/ 63 w 66" name="T20"/>
                  <a:gd fmla="*/ 42 h 6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4" w="66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3261" y="29"/>
                <a:ext cx="431" cy="434"/>
              </a:xfrm>
              <a:custGeom>
                <a:gdLst>
                  <a:gd fmla="*/ 178 w 180" name="T0"/>
                  <a:gd fmla="*/ 70 h 181" name="T1"/>
                  <a:gd fmla="*/ 110 w 180" name="T2"/>
                  <a:gd fmla="*/ 2 h 181" name="T3"/>
                  <a:gd fmla="*/ 99 w 180" name="T4"/>
                  <a:gd fmla="*/ 2 h 181" name="T5"/>
                  <a:gd fmla="*/ 99 w 180" name="T6"/>
                  <a:gd fmla="*/ 13 h 181" name="T7"/>
                  <a:gd fmla="*/ 108 w 180" name="T8"/>
                  <a:gd fmla="*/ 21 h 181" name="T9"/>
                  <a:gd fmla="*/ 18 w 180" name="T10"/>
                  <a:gd fmla="*/ 111 h 181" name="T11"/>
                  <a:gd fmla="*/ 18 w 180" name="T12"/>
                  <a:gd fmla="*/ 159 h 181" name="T13"/>
                  <a:gd fmla="*/ 0 w 180" name="T14"/>
                  <a:gd fmla="*/ 177 h 181" name="T15"/>
                  <a:gd fmla="*/ 4 w 180" name="T16"/>
                  <a:gd fmla="*/ 181 h 181" name="T17"/>
                  <a:gd fmla="*/ 22 w 180" name="T18"/>
                  <a:gd fmla="*/ 163 h 181" name="T19"/>
                  <a:gd fmla="*/ 70 w 180" name="T20"/>
                  <a:gd fmla="*/ 163 h 181" name="T21"/>
                  <a:gd fmla="*/ 160 w 180" name="T22"/>
                  <a:gd fmla="*/ 73 h 181" name="T23"/>
                  <a:gd fmla="*/ 167 w 180" name="T24"/>
                  <a:gd fmla="*/ 81 h 181" name="T25"/>
                  <a:gd fmla="*/ 178 w 180" name="T26"/>
                  <a:gd fmla="*/ 81 h 181" name="T27"/>
                  <a:gd fmla="*/ 178 w 180" name="T28"/>
                  <a:gd fmla="*/ 70 h 181" name="T29"/>
                  <a:gd fmla="*/ 54 w 180" name="T30"/>
                  <a:gd fmla="*/ 120 h 181" name="T31"/>
                  <a:gd fmla="*/ 41 w 180" name="T32"/>
                  <a:gd fmla="*/ 107 h 181" name="T33"/>
                  <a:gd fmla="*/ 41 w 180" name="T34"/>
                  <a:gd fmla="*/ 103 h 181" name="T35"/>
                  <a:gd fmla="*/ 44 w 180" name="T36"/>
                  <a:gd fmla="*/ 103 h 181" name="T37"/>
                  <a:gd fmla="*/ 57 w 180" name="T38"/>
                  <a:gd fmla="*/ 116 h 181" name="T39"/>
                  <a:gd fmla="*/ 57 w 180" name="T40"/>
                  <a:gd fmla="*/ 120 h 181" name="T41"/>
                  <a:gd fmla="*/ 54 w 180" name="T42"/>
                  <a:gd fmla="*/ 120 h 181" name="T43"/>
                  <a:gd fmla="*/ 65 w 180" name="T44"/>
                  <a:gd fmla="*/ 108 h 181" name="T45"/>
                  <a:gd fmla="*/ 52 w 180" name="T46"/>
                  <a:gd fmla="*/ 95 h 181" name="T47"/>
                  <a:gd fmla="*/ 52 w 180" name="T48"/>
                  <a:gd fmla="*/ 92 h 181" name="T49"/>
                  <a:gd fmla="*/ 56 w 180" name="T50"/>
                  <a:gd fmla="*/ 92 h 181" name="T51"/>
                  <a:gd fmla="*/ 69 w 180" name="T52"/>
                  <a:gd fmla="*/ 105 h 181" name="T53"/>
                  <a:gd fmla="*/ 69 w 180" name="T54"/>
                  <a:gd fmla="*/ 108 h 181" name="T55"/>
                  <a:gd fmla="*/ 65 w 180" name="T56"/>
                  <a:gd fmla="*/ 108 h 181" name="T57"/>
                  <a:gd fmla="*/ 77 w 180" name="T58"/>
                  <a:gd fmla="*/ 97 h 181" name="T59"/>
                  <a:gd fmla="*/ 64 w 180" name="T60"/>
                  <a:gd fmla="*/ 84 h 181" name="T61"/>
                  <a:gd fmla="*/ 64 w 180" name="T62"/>
                  <a:gd fmla="*/ 80 h 181" name="T63"/>
                  <a:gd fmla="*/ 67 w 180" name="T64"/>
                  <a:gd fmla="*/ 80 h 181" name="T65"/>
                  <a:gd fmla="*/ 80 w 180" name="T66"/>
                  <a:gd fmla="*/ 93 h 181" name="T67"/>
                  <a:gd fmla="*/ 80 w 180" name="T68"/>
                  <a:gd fmla="*/ 97 h 181" name="T69"/>
                  <a:gd fmla="*/ 77 w 180" name="T70"/>
                  <a:gd fmla="*/ 97 h 181" name="T71"/>
                  <a:gd fmla="*/ 113 w 180" name="T72"/>
                  <a:gd fmla="*/ 106 h 181" name="T73"/>
                  <a:gd fmla="*/ 75 w 180" name="T74"/>
                  <a:gd fmla="*/ 68 h 181" name="T75"/>
                  <a:gd fmla="*/ 109 w 180" name="T76"/>
                  <a:gd fmla="*/ 33 h 181" name="T77"/>
                  <a:gd fmla="*/ 148 w 180" name="T78"/>
                  <a:gd fmla="*/ 72 h 181" name="T79"/>
                  <a:gd fmla="*/ 113 w 180" name="T80"/>
                  <a:gd fmla="*/ 106 h 181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81" w="180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104558" y="2934329"/>
            <a:ext cx="3139850" cy="1700585"/>
            <a:chOff x="5104558" y="2934329"/>
            <a:chExt cx="3139850" cy="1700585"/>
          </a:xfrm>
        </p:grpSpPr>
        <p:sp>
          <p:nvSpPr>
            <p:cNvPr id="29" name="文本框 28"/>
            <p:cNvSpPr txBox="1"/>
            <p:nvPr/>
          </p:nvSpPr>
          <p:spPr>
            <a:xfrm>
              <a:off x="6315993" y="2935545"/>
              <a:ext cx="134493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pc="-190" sz="6600">
                  <a:solidFill>
                    <a:srgbClr val="BBA35E"/>
                  </a:solidFill>
                  <a:ea charset="-128" panose="00000600000000000000" pitchFamily="50" typeface="MElleHKS-Medium"/>
                </a:defRPr>
              </a:lvl1pPr>
            </a:lstStyle>
            <a:p>
              <a:pPr defTabSz="685800"/>
              <a:r>
                <a:rPr altLang="zh-CN" b="0" lang="en-US" spc="-250" sz="48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75%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5202242" y="3729167"/>
              <a:ext cx="2471814" cy="0"/>
            </a:xfrm>
            <a:prstGeom prst="line">
              <a:avLst/>
            </a:prstGeom>
            <a:ln w="28575">
              <a:solidFill>
                <a:srgbClr val="BBA3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91"/>
            <p:cNvSpPr>
              <a:spLocks noChangeArrowheads="1"/>
            </p:cNvSpPr>
            <p:nvPr/>
          </p:nvSpPr>
          <p:spPr bwMode="auto">
            <a:xfrm>
              <a:off x="5104559" y="3803917"/>
              <a:ext cx="313985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加强基层医疗，扩大基本医疗保障覆盖面</a:t>
              </a:r>
            </a:p>
          </p:txBody>
        </p:sp>
        <p:grpSp>
          <p:nvGrpSpPr>
            <p:cNvPr id="43" name="Group 18"/>
            <p:cNvGrpSpPr>
              <a:grpSpLocks noChangeAspect="1"/>
            </p:cNvGrpSpPr>
            <p:nvPr/>
          </p:nvGrpSpPr>
          <p:grpSpPr>
            <a:xfrm>
              <a:off x="5244451" y="2934329"/>
              <a:ext cx="627569" cy="668721"/>
              <a:chOff x="2577" y="1291"/>
              <a:chExt cx="610" cy="650"/>
            </a:xfrm>
            <a:solidFill>
              <a:srgbClr val="EF8C95"/>
            </a:solidFill>
          </p:grpSpPr>
          <p:sp>
            <p:nvSpPr>
              <p:cNvPr id="45" name="Freeform 19"/>
              <p:cNvSpPr/>
              <p:nvPr/>
            </p:nvSpPr>
            <p:spPr bwMode="auto">
              <a:xfrm>
                <a:off x="2982" y="1635"/>
                <a:ext cx="167" cy="227"/>
              </a:xfrm>
              <a:custGeom>
                <a:gdLst>
                  <a:gd fmla="*/ 57 w 70" name="T0"/>
                  <a:gd fmla="*/ 95 h 95" name="T1"/>
                  <a:gd fmla="*/ 70 w 70" name="T2"/>
                  <a:gd fmla="*/ 53 h 95" name="T3"/>
                  <a:gd fmla="*/ 48 w 70" name="T4"/>
                  <a:gd fmla="*/ 0 h 95" name="T5"/>
                  <a:gd fmla="*/ 0 w 70" name="T6"/>
                  <a:gd fmla="*/ 49 h 95" name="T7"/>
                  <a:gd fmla="*/ 57 w 70" name="T8"/>
                  <a:gd fmla="*/ 95 h 9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5" w="70">
                    <a:moveTo>
                      <a:pt x="57" y="95"/>
                    </a:moveTo>
                    <a:cubicBezTo>
                      <a:pt x="65" y="83"/>
                      <a:pt x="70" y="69"/>
                      <a:pt x="70" y="53"/>
                    </a:cubicBezTo>
                    <a:cubicBezTo>
                      <a:pt x="70" y="32"/>
                      <a:pt x="62" y="14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57" y="95"/>
                    </a:ln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0"/>
              <p:cNvSpPr/>
              <p:nvPr/>
            </p:nvSpPr>
            <p:spPr bwMode="auto">
              <a:xfrm>
                <a:off x="2848" y="1776"/>
                <a:ext cx="251" cy="165"/>
              </a:xfrm>
              <a:custGeom>
                <a:gdLst>
                  <a:gd fmla="*/ 47 w 105" name="T0"/>
                  <a:gd fmla="*/ 0 h 69" name="T1"/>
                  <a:gd fmla="*/ 0 w 105" name="T2"/>
                  <a:gd fmla="*/ 48 h 69" name="T3"/>
                  <a:gd fmla="*/ 51 w 105" name="T4"/>
                  <a:gd fmla="*/ 69 h 69" name="T5"/>
                  <a:gd fmla="*/ 105 w 105" name="T6"/>
                  <a:gd fmla="*/ 46 h 69" name="T7"/>
                  <a:gd fmla="*/ 47 w 105" name="T8"/>
                  <a:gd fmla="*/ 0 h 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9" w="105">
                    <a:moveTo>
                      <a:pt x="47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3" y="61"/>
                      <a:pt x="32" y="69"/>
                      <a:pt x="51" y="69"/>
                    </a:cubicBezTo>
                    <a:cubicBezTo>
                      <a:pt x="72" y="69"/>
                      <a:pt x="91" y="60"/>
                      <a:pt x="105" y="46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2577" y="1291"/>
                <a:ext cx="610" cy="612"/>
              </a:xfrm>
              <a:custGeom>
                <a:gdLst>
                  <a:gd fmla="*/ 240 w 255" name="T0"/>
                  <a:gd fmla="*/ 42 h 256" name="T1"/>
                  <a:gd fmla="*/ 214 w 255" name="T2"/>
                  <a:gd fmla="*/ 16 h 256" name="T3"/>
                  <a:gd fmla="*/ 158 w 255" name="T4"/>
                  <a:gd fmla="*/ 16 h 256" name="T5"/>
                  <a:gd fmla="*/ 15 w 255" name="T6"/>
                  <a:gd fmla="*/ 159 h 256" name="T7"/>
                  <a:gd fmla="*/ 15 w 255" name="T8"/>
                  <a:gd fmla="*/ 215 h 256" name="T9"/>
                  <a:gd fmla="*/ 41 w 255" name="T10"/>
                  <a:gd fmla="*/ 241 h 256" name="T11"/>
                  <a:gd fmla="*/ 96 w 255" name="T12"/>
                  <a:gd fmla="*/ 241 h 256" name="T13"/>
                  <a:gd fmla="*/ 240 w 255" name="T14"/>
                  <a:gd fmla="*/ 97 h 256" name="T15"/>
                  <a:gd fmla="*/ 240 w 255" name="T16"/>
                  <a:gd fmla="*/ 42 h 256" name="T17"/>
                  <a:gd fmla="*/ 231 w 255" name="T18"/>
                  <a:gd fmla="*/ 88 h 256" name="T19"/>
                  <a:gd fmla="*/ 158 w 255" name="T20"/>
                  <a:gd fmla="*/ 160 h 256" name="T21"/>
                  <a:gd fmla="*/ 104 w 255" name="T22"/>
                  <a:gd fmla="*/ 107 h 256" name="T23"/>
                  <a:gd fmla="*/ 33 w 255" name="T24"/>
                  <a:gd fmla="*/ 178 h 256" name="T25"/>
                  <a:gd fmla="*/ 29 w 255" name="T26"/>
                  <a:gd fmla="*/ 187 h 256" name="T27"/>
                  <a:gd fmla="*/ 33 w 255" name="T28"/>
                  <a:gd fmla="*/ 196 h 256" name="T29"/>
                  <a:gd fmla="*/ 33 w 255" name="T30"/>
                  <a:gd fmla="*/ 205 h 256" name="T31"/>
                  <a:gd fmla="*/ 28 w 255" name="T32"/>
                  <a:gd fmla="*/ 207 h 256" name="T33"/>
                  <a:gd fmla="*/ 24 w 255" name="T34"/>
                  <a:gd fmla="*/ 205 h 256" name="T35"/>
                  <a:gd fmla="*/ 16 w 255" name="T36"/>
                  <a:gd fmla="*/ 187 h 256" name="T37"/>
                  <a:gd fmla="*/ 24 w 255" name="T38"/>
                  <a:gd fmla="*/ 169 h 256" name="T39"/>
                  <a:gd fmla="*/ 168 w 255" name="T40"/>
                  <a:gd fmla="*/ 25 h 256" name="T41"/>
                  <a:gd fmla="*/ 186 w 255" name="T42"/>
                  <a:gd fmla="*/ 17 h 256" name="T43"/>
                  <a:gd fmla="*/ 204 w 255" name="T44"/>
                  <a:gd fmla="*/ 25 h 256" name="T45"/>
                  <a:gd fmla="*/ 231 w 255" name="T46"/>
                  <a:gd fmla="*/ 51 h 256" name="T47"/>
                  <a:gd fmla="*/ 231 w 255" name="T48"/>
                  <a:gd fmla="*/ 88 h 256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56" w="255">
                    <a:moveTo>
                      <a:pt x="240" y="42"/>
                    </a:moveTo>
                    <a:cubicBezTo>
                      <a:pt x="214" y="16"/>
                      <a:pt x="214" y="16"/>
                      <a:pt x="214" y="16"/>
                    </a:cubicBezTo>
                    <a:cubicBezTo>
                      <a:pt x="198" y="0"/>
                      <a:pt x="174" y="0"/>
                      <a:pt x="158" y="16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0" y="175"/>
                      <a:pt x="0" y="199"/>
                      <a:pt x="15" y="215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56" y="256"/>
                      <a:pt x="81" y="256"/>
                      <a:pt x="96" y="241"/>
                    </a:cubicBezTo>
                    <a:cubicBezTo>
                      <a:pt x="240" y="97"/>
                      <a:pt x="240" y="97"/>
                      <a:pt x="240" y="97"/>
                    </a:cubicBezTo>
                    <a:cubicBezTo>
                      <a:pt x="255" y="82"/>
                      <a:pt x="255" y="57"/>
                      <a:pt x="240" y="42"/>
                    </a:cubicBezTo>
                    <a:close/>
                    <a:moveTo>
                      <a:pt x="231" y="88"/>
                    </a:move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1" y="180"/>
                      <a:pt x="29" y="183"/>
                      <a:pt x="29" y="187"/>
                    </a:cubicBezTo>
                    <a:cubicBezTo>
                      <a:pt x="29" y="191"/>
                      <a:pt x="31" y="194"/>
                      <a:pt x="33" y="196"/>
                    </a:cubicBezTo>
                    <a:cubicBezTo>
                      <a:pt x="36" y="199"/>
                      <a:pt x="36" y="203"/>
                      <a:pt x="33" y="205"/>
                    </a:cubicBezTo>
                    <a:cubicBezTo>
                      <a:pt x="32" y="207"/>
                      <a:pt x="30" y="207"/>
                      <a:pt x="28" y="207"/>
                    </a:cubicBezTo>
                    <a:cubicBezTo>
                      <a:pt x="27" y="207"/>
                      <a:pt x="25" y="207"/>
                      <a:pt x="24" y="205"/>
                    </a:cubicBezTo>
                    <a:cubicBezTo>
                      <a:pt x="19" y="201"/>
                      <a:pt x="16" y="194"/>
                      <a:pt x="16" y="187"/>
                    </a:cubicBezTo>
                    <a:cubicBezTo>
                      <a:pt x="16" y="180"/>
                      <a:pt x="19" y="173"/>
                      <a:pt x="24" y="169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3" y="20"/>
                      <a:pt x="179" y="17"/>
                      <a:pt x="186" y="17"/>
                    </a:cubicBezTo>
                    <a:cubicBezTo>
                      <a:pt x="193" y="17"/>
                      <a:pt x="200" y="20"/>
                      <a:pt x="204" y="25"/>
                    </a:cubicBezTo>
                    <a:cubicBezTo>
                      <a:pt x="231" y="51"/>
                      <a:pt x="231" y="51"/>
                      <a:pt x="231" y="51"/>
                    </a:cubicBezTo>
                    <a:cubicBezTo>
                      <a:pt x="241" y="61"/>
                      <a:pt x="241" y="78"/>
                      <a:pt x="231" y="88"/>
                    </a:cubicBez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299086513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16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grpSp>
        <p:nvGrpSpPr>
          <p:cNvPr id="6" name="Group 40"/>
          <p:cNvGrpSpPr>
            <a:grpSpLocks noChangeAspect="1"/>
          </p:cNvGrpSpPr>
          <p:nvPr/>
        </p:nvGrpSpPr>
        <p:grpSpPr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7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gdLst>
                <a:gd fmla="*/ 205 w 218" name="T0"/>
                <a:gd fmla="*/ 0 h 107" name="T1"/>
                <a:gd fmla="*/ 41 w 218" name="T2"/>
                <a:gd fmla="*/ 0 h 107" name="T3"/>
                <a:gd fmla="*/ 24 w 218" name="T4"/>
                <a:gd fmla="*/ 11 h 107" name="T5"/>
                <a:gd fmla="*/ 2 w 218" name="T6"/>
                <a:gd fmla="*/ 97 h 107" name="T7"/>
                <a:gd fmla="*/ 13 w 218" name="T8"/>
                <a:gd fmla="*/ 107 h 107" name="T9"/>
                <a:gd fmla="*/ 178 w 218" name="T10"/>
                <a:gd fmla="*/ 107 h 107" name="T11"/>
                <a:gd fmla="*/ 195 w 218" name="T12"/>
                <a:gd fmla="*/ 97 h 107" name="T13"/>
                <a:gd fmla="*/ 217 w 218" name="T14"/>
                <a:gd fmla="*/ 11 h 107" name="T15"/>
                <a:gd fmla="*/ 205 w 218" name="T16"/>
                <a:gd fmla="*/ 0 h 107" name="T17"/>
                <a:gd fmla="*/ 144 w 218" name="T18"/>
                <a:gd fmla="*/ 54 h 107" name="T19"/>
                <a:gd fmla="*/ 103 w 218" name="T20"/>
                <a:gd fmla="*/ 91 h 107" name="T21"/>
                <a:gd fmla="*/ 74 w 218" name="T22"/>
                <a:gd fmla="*/ 54 h 107" name="T23"/>
                <a:gd fmla="*/ 116 w 218" name="T24"/>
                <a:gd fmla="*/ 17 h 107" name="T25"/>
                <a:gd fmla="*/ 144 w 218" name="T26"/>
                <a:gd fmla="*/ 54 h 10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7" w="218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gdLst>
                <a:gd fmla="*/ 48 w 50" name="T0"/>
                <a:gd fmla="*/ 16 h 43" name="T1"/>
                <a:gd fmla="*/ 34 w 50" name="T2"/>
                <a:gd fmla="*/ 16 h 43" name="T3"/>
                <a:gd fmla="*/ 36 w 50" name="T4"/>
                <a:gd fmla="*/ 3 h 43" name="T5"/>
                <a:gd fmla="*/ 34 w 50" name="T6"/>
                <a:gd fmla="*/ 0 h 43" name="T7"/>
                <a:gd fmla="*/ 25 w 50" name="T8"/>
                <a:gd fmla="*/ 0 h 43" name="T9"/>
                <a:gd fmla="*/ 22 w 50" name="T10"/>
                <a:gd fmla="*/ 3 h 43" name="T11"/>
                <a:gd fmla="*/ 20 w 50" name="T12"/>
                <a:gd fmla="*/ 16 h 43" name="T13"/>
                <a:gd fmla="*/ 5 w 50" name="T14"/>
                <a:gd fmla="*/ 16 h 43" name="T15"/>
                <a:gd fmla="*/ 2 w 50" name="T16"/>
                <a:gd fmla="*/ 18 h 43" name="T17"/>
                <a:gd fmla="*/ 1 w 50" name="T18"/>
                <a:gd fmla="*/ 26 h 43" name="T19"/>
                <a:gd fmla="*/ 3 w 50" name="T20"/>
                <a:gd fmla="*/ 28 h 43" name="T21"/>
                <a:gd fmla="*/ 17 w 50" name="T22"/>
                <a:gd fmla="*/ 28 h 43" name="T23"/>
                <a:gd fmla="*/ 14 w 50" name="T24"/>
                <a:gd fmla="*/ 41 h 43" name="T25"/>
                <a:gd fmla="*/ 16 w 50" name="T26"/>
                <a:gd fmla="*/ 43 h 43" name="T27"/>
                <a:gd fmla="*/ 25 w 50" name="T28"/>
                <a:gd fmla="*/ 43 h 43" name="T29"/>
                <a:gd fmla="*/ 28 w 50" name="T30"/>
                <a:gd fmla="*/ 41 h 43" name="T31"/>
                <a:gd fmla="*/ 31 w 50" name="T32"/>
                <a:gd fmla="*/ 28 h 43" name="T33"/>
                <a:gd fmla="*/ 45 w 50" name="T34"/>
                <a:gd fmla="*/ 28 h 43" name="T35"/>
                <a:gd fmla="*/ 48 w 50" name="T36"/>
                <a:gd fmla="*/ 26 h 43" name="T37"/>
                <a:gd fmla="*/ 50 w 50" name="T38"/>
                <a:gd fmla="*/ 18 h 43" name="T39"/>
                <a:gd fmla="*/ 48 w 50" name="T40"/>
                <a:gd fmla="*/ 16 h 4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3" w="50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gdLst>
                <a:gd fmla="*/ 39 w 194" name="T0"/>
                <a:gd fmla="*/ 46 h 111" name="T1"/>
                <a:gd fmla="*/ 194 w 194" name="T2"/>
                <a:gd fmla="*/ 46 h 111" name="T3"/>
                <a:gd fmla="*/ 194 w 194" name="T4"/>
                <a:gd fmla="*/ 39 h 111" name="T5"/>
                <a:gd fmla="*/ 178 w 194" name="T6"/>
                <a:gd fmla="*/ 23 h 111" name="T7"/>
                <a:gd fmla="*/ 77 w 194" name="T8"/>
                <a:gd fmla="*/ 23 h 111" name="T9"/>
                <a:gd fmla="*/ 77 w 194" name="T10"/>
                <a:gd fmla="*/ 16 h 111" name="T11"/>
                <a:gd fmla="*/ 61 w 194" name="T12"/>
                <a:gd fmla="*/ 0 h 111" name="T13"/>
                <a:gd fmla="*/ 30 w 194" name="T14"/>
                <a:gd fmla="*/ 0 h 111" name="T15"/>
                <a:gd fmla="*/ 14 w 194" name="T16"/>
                <a:gd fmla="*/ 16 h 111" name="T17"/>
                <a:gd fmla="*/ 14 w 194" name="T18"/>
                <a:gd fmla="*/ 23 h 111" name="T19"/>
                <a:gd fmla="*/ 0 w 194" name="T20"/>
                <a:gd fmla="*/ 39 h 111" name="T21"/>
                <a:gd fmla="*/ 0 w 194" name="T22"/>
                <a:gd fmla="*/ 111 h 111" name="T23"/>
                <a:gd fmla="*/ 12 w 194" name="T24"/>
                <a:gd fmla="*/ 64 h 111" name="T25"/>
                <a:gd fmla="*/ 39 w 194" name="T26"/>
                <a:gd fmla="*/ 46 h 1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0" w="194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>
          <a:xfrm>
            <a:off x="701147" y="1352550"/>
            <a:ext cx="4905796" cy="2933700"/>
            <a:chOff x="964" y="531"/>
            <a:chExt cx="4506" cy="2381"/>
          </a:xfrm>
          <a:solidFill>
            <a:srgbClr val="EF4343">
              <a:alpha val="91000"/>
            </a:srgbClr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058" y="912"/>
              <a:ext cx="36" cy="15"/>
            </a:xfrm>
            <a:custGeom>
              <a:gdLst>
                <a:gd fmla="*/ 24 w 30" name="T0"/>
                <a:gd fmla="*/ 12 h 12" name="T1"/>
                <a:gd fmla="*/ 11 w 30" name="T2"/>
                <a:gd fmla="*/ 6 h 12" name="T3"/>
                <a:gd fmla="*/ 5 w 30" name="T4"/>
                <a:gd fmla="*/ 7 h 12" name="T5"/>
                <a:gd fmla="*/ 3 w 30" name="T6"/>
                <a:gd fmla="*/ 1 h 12" name="T7"/>
                <a:gd fmla="*/ 11 w 30" name="T8"/>
                <a:gd fmla="*/ 4 h 12" name="T9"/>
                <a:gd fmla="*/ 18 w 30" name="T10"/>
                <a:gd fmla="*/ 1 h 12" name="T11"/>
                <a:gd fmla="*/ 30 w 30" name="T12"/>
                <a:gd fmla="*/ 9 h 12" name="T13"/>
                <a:gd fmla="*/ 24 w 30" name="T14"/>
                <a:gd fmla="*/ 12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30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058" y="912"/>
              <a:ext cx="36" cy="15"/>
            </a:xfrm>
            <a:custGeom>
              <a:gdLst>
                <a:gd fmla="*/ 24 w 30" name="T0"/>
                <a:gd fmla="*/ 12 h 12" name="T1"/>
                <a:gd fmla="*/ 11 w 30" name="T2"/>
                <a:gd fmla="*/ 6 h 12" name="T3"/>
                <a:gd fmla="*/ 5 w 30" name="T4"/>
                <a:gd fmla="*/ 7 h 12" name="T5"/>
                <a:gd fmla="*/ 3 w 30" name="T6"/>
                <a:gd fmla="*/ 1 h 12" name="T7"/>
                <a:gd fmla="*/ 11 w 30" name="T8"/>
                <a:gd fmla="*/ 4 h 12" name="T9"/>
                <a:gd fmla="*/ 18 w 30" name="T10"/>
                <a:gd fmla="*/ 1 h 12" name="T11"/>
                <a:gd fmla="*/ 30 w 30" name="T12"/>
                <a:gd fmla="*/ 9 h 12" name="T13"/>
                <a:gd fmla="*/ 24 w 30" name="T14"/>
                <a:gd fmla="*/ 12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30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1943" y="601"/>
              <a:ext cx="39" cy="33"/>
            </a:xfrm>
            <a:custGeom>
              <a:gdLst>
                <a:gd fmla="*/ 5 w 32" name="T0"/>
                <a:gd fmla="*/ 7 h 27" name="T1"/>
                <a:gd fmla="*/ 11 w 32" name="T2"/>
                <a:gd fmla="*/ 4 h 27" name="T3"/>
                <a:gd fmla="*/ 16 w 32" name="T4"/>
                <a:gd fmla="*/ 3 h 27" name="T5"/>
                <a:gd fmla="*/ 16 w 32" name="T6"/>
                <a:gd fmla="*/ 6 h 27" name="T7"/>
                <a:gd fmla="*/ 10 w 32" name="T8"/>
                <a:gd fmla="*/ 10 h 27" name="T9"/>
                <a:gd fmla="*/ 6 w 32" name="T10"/>
                <a:gd fmla="*/ 16 h 27" name="T11"/>
                <a:gd fmla="*/ 9 w 32" name="T12"/>
                <a:gd fmla="*/ 17 h 27" name="T13"/>
                <a:gd fmla="*/ 12 w 32" name="T14"/>
                <a:gd fmla="*/ 22 h 27" name="T15"/>
                <a:gd fmla="*/ 19 w 32" name="T16"/>
                <a:gd fmla="*/ 26 h 27" name="T17"/>
                <a:gd fmla="*/ 27 w 32" name="T18"/>
                <a:gd fmla="*/ 25 h 27" name="T19"/>
                <a:gd fmla="*/ 28 w 32" name="T20"/>
                <a:gd fmla="*/ 20 h 27" name="T21"/>
                <a:gd fmla="*/ 31 w 32" name="T22"/>
                <a:gd fmla="*/ 14 h 27" name="T23"/>
                <a:gd fmla="*/ 31 w 32" name="T24"/>
                <a:gd fmla="*/ 7 h 27" name="T25"/>
                <a:gd fmla="*/ 28 w 32" name="T26"/>
                <a:gd fmla="*/ 1 h 27" name="T27"/>
                <a:gd fmla="*/ 18 w 32" name="T28"/>
                <a:gd fmla="*/ 0 h 27" name="T29"/>
                <a:gd fmla="*/ 5 w 32" name="T30"/>
                <a:gd fmla="*/ 0 h 27" name="T31"/>
                <a:gd fmla="*/ 1 w 32" name="T32"/>
                <a:gd fmla="*/ 2 h 27" name="T33"/>
                <a:gd fmla="*/ 5 w 32" name="T34"/>
                <a:gd fmla="*/ 7 h 2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7" w="32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1660" y="1858"/>
              <a:ext cx="16" cy="15"/>
            </a:xfrm>
            <a:custGeom>
              <a:gdLst>
                <a:gd fmla="*/ 7 w 13" name="T0"/>
                <a:gd fmla="*/ 1 h 12" name="T1"/>
                <a:gd fmla="*/ 6 w 13" name="T2"/>
                <a:gd fmla="*/ 6 h 12" name="T3"/>
                <a:gd fmla="*/ 4 w 13" name="T4"/>
                <a:gd fmla="*/ 12 h 12" name="T5"/>
                <a:gd fmla="*/ 12 w 13" name="T6"/>
                <a:gd fmla="*/ 8 h 12" name="T7"/>
                <a:gd fmla="*/ 7 w 13" name="T8"/>
                <a:gd fmla="*/ 1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3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2686" y="858"/>
              <a:ext cx="126" cy="70"/>
            </a:xfrm>
            <a:custGeom>
              <a:gdLst>
                <a:gd fmla="*/ 75 w 103" name="T0"/>
                <a:gd fmla="*/ 43 h 57" name="T1"/>
                <a:gd fmla="*/ 85 w 103" name="T2"/>
                <a:gd fmla="*/ 41 h 57" name="T3"/>
                <a:gd fmla="*/ 91 w 103" name="T4"/>
                <a:gd fmla="*/ 34 h 57" name="T5"/>
                <a:gd fmla="*/ 99 w 103" name="T6"/>
                <a:gd fmla="*/ 27 h 57" name="T7"/>
                <a:gd fmla="*/ 99 w 103" name="T8"/>
                <a:gd fmla="*/ 20 h 57" name="T9"/>
                <a:gd fmla="*/ 93 w 103" name="T10"/>
                <a:gd fmla="*/ 15 h 57" name="T11"/>
                <a:gd fmla="*/ 90 w 103" name="T12"/>
                <a:gd fmla="*/ 9 h 57" name="T13"/>
                <a:gd fmla="*/ 90 w 103" name="T14"/>
                <a:gd fmla="*/ 5 h 57" name="T15"/>
                <a:gd fmla="*/ 89 w 103" name="T16"/>
                <a:gd fmla="*/ 3 h 57" name="T17"/>
                <a:gd fmla="*/ 84 w 103" name="T18"/>
                <a:gd fmla="*/ 6 h 57" name="T19"/>
                <a:gd fmla="*/ 80 w 103" name="T20"/>
                <a:gd fmla="*/ 0 h 57" name="T21"/>
                <a:gd fmla="*/ 76 w 103" name="T22"/>
                <a:gd fmla="*/ 5 h 57" name="T23"/>
                <a:gd fmla="*/ 72 w 103" name="T24"/>
                <a:gd fmla="*/ 8 h 57" name="T25"/>
                <a:gd fmla="*/ 68 w 103" name="T26"/>
                <a:gd fmla="*/ 11 h 57" name="T27"/>
                <a:gd fmla="*/ 62 w 103" name="T28"/>
                <a:gd fmla="*/ 9 h 57" name="T29"/>
                <a:gd fmla="*/ 62 w 103" name="T30"/>
                <a:gd fmla="*/ 15 h 57" name="T31"/>
                <a:gd fmla="*/ 57 w 103" name="T32"/>
                <a:gd fmla="*/ 11 h 57" name="T33"/>
                <a:gd fmla="*/ 52 w 103" name="T34"/>
                <a:gd fmla="*/ 9 h 57" name="T35"/>
                <a:gd fmla="*/ 49 w 103" name="T36"/>
                <a:gd fmla="*/ 15 h 57" name="T37"/>
                <a:gd fmla="*/ 42 w 103" name="T38"/>
                <a:gd fmla="*/ 10 h 57" name="T39"/>
                <a:gd fmla="*/ 40 w 103" name="T40"/>
                <a:gd fmla="*/ 15 h 57" name="T41"/>
                <a:gd fmla="*/ 37 w 103" name="T42"/>
                <a:gd fmla="*/ 16 h 57" name="T43"/>
                <a:gd fmla="*/ 32 w 103" name="T44"/>
                <a:gd fmla="*/ 23 h 57" name="T45"/>
                <a:gd fmla="*/ 30 w 103" name="T46"/>
                <a:gd fmla="*/ 12 h 57" name="T47"/>
                <a:gd fmla="*/ 27 w 103" name="T48"/>
                <a:gd fmla="*/ 8 h 57" name="T49"/>
                <a:gd fmla="*/ 17 w 103" name="T50"/>
                <a:gd fmla="*/ 5 h 57" name="T51"/>
                <a:gd fmla="*/ 22 w 103" name="T52"/>
                <a:gd fmla="*/ 12 h 57" name="T53"/>
                <a:gd fmla="*/ 13 w 103" name="T54"/>
                <a:gd fmla="*/ 9 h 57" name="T55"/>
                <a:gd fmla="*/ 14 w 103" name="T56"/>
                <a:gd fmla="*/ 15 h 57" name="T57"/>
                <a:gd fmla="*/ 7 w 103" name="T58"/>
                <a:gd fmla="*/ 14 h 57" name="T59"/>
                <a:gd fmla="*/ 9 w 103" name="T60"/>
                <a:gd fmla="*/ 17 h 57" name="T61"/>
                <a:gd fmla="*/ 3 w 103" name="T62"/>
                <a:gd fmla="*/ 19 h 57" name="T63"/>
                <a:gd fmla="*/ 8 w 103" name="T64"/>
                <a:gd fmla="*/ 21 h 57" name="T65"/>
                <a:gd fmla="*/ 24 w 103" name="T66"/>
                <a:gd fmla="*/ 21 h 57" name="T67"/>
                <a:gd fmla="*/ 22 w 103" name="T68"/>
                <a:gd fmla="*/ 24 h 57" name="T69"/>
                <a:gd fmla="*/ 22 w 103" name="T70"/>
                <a:gd fmla="*/ 25 h 57" name="T71"/>
                <a:gd fmla="*/ 26 w 103" name="T72"/>
                <a:gd fmla="*/ 28 h 57" name="T73"/>
                <a:gd fmla="*/ 6 w 103" name="T74"/>
                <a:gd fmla="*/ 30 h 57" name="T75"/>
                <a:gd fmla="*/ 16 w 103" name="T76"/>
                <a:gd fmla="*/ 32 h 57" name="T77"/>
                <a:gd fmla="*/ 22 w 103" name="T78"/>
                <a:gd fmla="*/ 37 h 57" name="T79"/>
                <a:gd fmla="*/ 24 w 103" name="T80"/>
                <a:gd fmla="*/ 42 h 57" name="T81"/>
                <a:gd fmla="*/ 14 w 103" name="T82"/>
                <a:gd fmla="*/ 46 h 57" name="T83"/>
                <a:gd fmla="*/ 20 w 103" name="T84"/>
                <a:gd fmla="*/ 50 h 57" name="T85"/>
                <a:gd fmla="*/ 33 w 103" name="T86"/>
                <a:gd fmla="*/ 53 h 57" name="T87"/>
                <a:gd fmla="*/ 49 w 103" name="T88"/>
                <a:gd fmla="*/ 56 h 57" name="T89"/>
                <a:gd fmla="*/ 56 w 103" name="T90"/>
                <a:gd fmla="*/ 51 h 57" name="T91"/>
                <a:gd fmla="*/ 66 w 103" name="T92"/>
                <a:gd fmla="*/ 49 h 57" name="T93"/>
                <a:gd fmla="*/ 75 w 103" name="T94"/>
                <a:gd fmla="*/ 43 h 5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57" w="103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2871" y="1019"/>
              <a:ext cx="97" cy="154"/>
            </a:xfrm>
            <a:custGeom>
              <a:gdLst>
                <a:gd fmla="*/ 4 w 80" name="T0"/>
                <a:gd fmla="*/ 21 h 126" name="T1"/>
                <a:gd fmla="*/ 1 w 80" name="T2"/>
                <a:gd fmla="*/ 25 h 126" name="T3"/>
                <a:gd fmla="*/ 7 w 80" name="T4"/>
                <a:gd fmla="*/ 30 h 126" name="T5"/>
                <a:gd fmla="*/ 11 w 80" name="T6"/>
                <a:gd fmla="*/ 29 h 126" name="T7"/>
                <a:gd fmla="*/ 9 w 80" name="T8"/>
                <a:gd fmla="*/ 33 h 126" name="T9"/>
                <a:gd fmla="*/ 6 w 80" name="T10"/>
                <a:gd fmla="*/ 38 h 126" name="T11"/>
                <a:gd fmla="*/ 13 w 80" name="T12"/>
                <a:gd fmla="*/ 35 h 126" name="T13"/>
                <a:gd fmla="*/ 15 w 80" name="T14"/>
                <a:gd fmla="*/ 40 h 126" name="T15"/>
                <a:gd fmla="*/ 16 w 80" name="T16"/>
                <a:gd fmla="*/ 46 h 126" name="T17"/>
                <a:gd fmla="*/ 14 w 80" name="T18"/>
                <a:gd fmla="*/ 54 h 126" name="T19"/>
                <a:gd fmla="*/ 18 w 80" name="T20"/>
                <a:gd fmla="*/ 60 h 126" name="T21"/>
                <a:gd fmla="*/ 27 w 80" name="T22"/>
                <a:gd fmla="*/ 58 h 126" name="T23"/>
                <a:gd fmla="*/ 29 w 80" name="T24"/>
                <a:gd fmla="*/ 68 h 126" name="T25"/>
                <a:gd fmla="*/ 32 w 80" name="T26"/>
                <a:gd fmla="*/ 74 h 126" name="T27"/>
                <a:gd fmla="*/ 23 w 80" name="T28"/>
                <a:gd fmla="*/ 81 h 126" name="T29"/>
                <a:gd fmla="*/ 16 w 80" name="T30"/>
                <a:gd fmla="*/ 83 h 126" name="T31"/>
                <a:gd fmla="*/ 18 w 80" name="T32"/>
                <a:gd fmla="*/ 88 h 126" name="T33"/>
                <a:gd fmla="*/ 20 w 80" name="T34"/>
                <a:gd fmla="*/ 92 h 126" name="T35"/>
                <a:gd fmla="*/ 9 w 80" name="T36"/>
                <a:gd fmla="*/ 100 h 126" name="T37"/>
                <a:gd fmla="*/ 19 w 80" name="T38"/>
                <a:gd fmla="*/ 104 h 126" name="T39"/>
                <a:gd fmla="*/ 28 w 80" name="T40"/>
                <a:gd fmla="*/ 107 h 126" name="T41"/>
                <a:gd fmla="*/ 17 w 80" name="T42"/>
                <a:gd fmla="*/ 111 h 126" name="T43"/>
                <a:gd fmla="*/ 12 w 80" name="T44"/>
                <a:gd fmla="*/ 118 h 126" name="T45"/>
                <a:gd fmla="*/ 6 w 80" name="T46"/>
                <a:gd fmla="*/ 125 h 126" name="T47"/>
                <a:gd fmla="*/ 18 w 80" name="T48"/>
                <a:gd fmla="*/ 121 h 126" name="T49"/>
                <a:gd fmla="*/ 26 w 80" name="T50"/>
                <a:gd fmla="*/ 120 h 126" name="T51"/>
                <a:gd fmla="*/ 32 w 80" name="T52"/>
                <a:gd fmla="*/ 115 h 126" name="T53"/>
                <a:gd fmla="*/ 42 w 80" name="T54"/>
                <a:gd fmla="*/ 116 h 126" name="T55"/>
                <a:gd fmla="*/ 57 w 80" name="T56"/>
                <a:gd fmla="*/ 113 h 126" name="T57"/>
                <a:gd fmla="*/ 71 w 80" name="T58"/>
                <a:gd fmla="*/ 109 h 126" name="T59"/>
                <a:gd fmla="*/ 67 w 80" name="T60"/>
                <a:gd fmla="*/ 103 h 126" name="T61"/>
                <a:gd fmla="*/ 77 w 80" name="T62"/>
                <a:gd fmla="*/ 90 h 126" name="T63"/>
                <a:gd fmla="*/ 64 w 80" name="T64"/>
                <a:gd fmla="*/ 86 h 126" name="T65"/>
                <a:gd fmla="*/ 64 w 80" name="T66"/>
                <a:gd fmla="*/ 82 h 126" name="T67"/>
                <a:gd fmla="*/ 61 w 80" name="T68"/>
                <a:gd fmla="*/ 75 h 126" name="T69"/>
                <a:gd fmla="*/ 55 w 80" name="T70"/>
                <a:gd fmla="*/ 64 h 126" name="T71"/>
                <a:gd fmla="*/ 46 w 80" name="T72"/>
                <a:gd fmla="*/ 55 h 126" name="T73"/>
                <a:gd fmla="*/ 42 w 80" name="T74"/>
                <a:gd fmla="*/ 43 h 126" name="T75"/>
                <a:gd fmla="*/ 37 w 80" name="T76"/>
                <a:gd fmla="*/ 36 h 126" name="T77"/>
                <a:gd fmla="*/ 45 w 80" name="T78"/>
                <a:gd fmla="*/ 26 h 126" name="T79"/>
                <a:gd fmla="*/ 46 w 80" name="T80"/>
                <a:gd fmla="*/ 18 h 126" name="T81"/>
                <a:gd fmla="*/ 36 w 80" name="T82"/>
                <a:gd fmla="*/ 16 h 126" name="T83"/>
                <a:gd fmla="*/ 23 w 80" name="T84"/>
                <a:gd fmla="*/ 20 h 126" name="T85"/>
                <a:gd fmla="*/ 30 w 80" name="T86"/>
                <a:gd fmla="*/ 10 h 126" name="T87"/>
                <a:gd fmla="*/ 36 w 80" name="T88"/>
                <a:gd fmla="*/ 3 h 126" name="T89"/>
                <a:gd fmla="*/ 28 w 80" name="T90"/>
                <a:gd fmla="*/ 2 h 126" name="T91"/>
                <a:gd fmla="*/ 15 w 80" name="T92"/>
                <a:gd fmla="*/ 3 h 126" name="T93"/>
                <a:gd fmla="*/ 12 w 80" name="T94"/>
                <a:gd fmla="*/ 9 h 126" name="T95"/>
                <a:gd fmla="*/ 15 w 80" name="T96"/>
                <a:gd fmla="*/ 13 h 126" name="T97"/>
                <a:gd fmla="*/ 9 w 80" name="T98"/>
                <a:gd fmla="*/ 19 h 126" name="T99"/>
                <a:gd fmla="*/ 8 w 80" name="T100"/>
                <a:gd fmla="*/ 24 h 126" name="T101"/>
                <a:gd fmla="*/ 4 w 80" name="T102"/>
                <a:gd fmla="*/ 21 h 12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25" w="80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2815" y="1085"/>
              <a:ext cx="63" cy="61"/>
            </a:xfrm>
            <a:custGeom>
              <a:gdLst>
                <a:gd fmla="*/ 15 w 51" name="T0"/>
                <a:gd fmla="*/ 50 h 50" name="T1"/>
                <a:gd fmla="*/ 31 w 51" name="T2"/>
                <a:gd fmla="*/ 43 h 50" name="T3"/>
                <a:gd fmla="*/ 43 w 51" name="T4"/>
                <a:gd fmla="*/ 41 h 50" name="T5"/>
                <a:gd fmla="*/ 49 w 51" name="T6"/>
                <a:gd fmla="*/ 26 h 50" name="T7"/>
                <a:gd fmla="*/ 48 w 51" name="T8"/>
                <a:gd fmla="*/ 16 h 50" name="T9"/>
                <a:gd fmla="*/ 49 w 51" name="T10"/>
                <a:gd fmla="*/ 15 h 50" name="T11"/>
                <a:gd fmla="*/ 49 w 51" name="T12"/>
                <a:gd fmla="*/ 15 h 50" name="T13"/>
                <a:gd fmla="*/ 49 w 51" name="T14"/>
                <a:gd fmla="*/ 13 h 50" name="T15"/>
                <a:gd fmla="*/ 49 w 51" name="T16"/>
                <a:gd fmla="*/ 13 h 50" name="T17"/>
                <a:gd fmla="*/ 50 w 51" name="T18"/>
                <a:gd fmla="*/ 12 h 50" name="T19"/>
                <a:gd fmla="*/ 50 w 51" name="T20"/>
                <a:gd fmla="*/ 11 h 50" name="T21"/>
                <a:gd fmla="*/ 50 w 51" name="T22"/>
                <a:gd fmla="*/ 10 h 50" name="T23"/>
                <a:gd fmla="*/ 50 w 51" name="T24"/>
                <a:gd fmla="*/ 9 h 50" name="T25"/>
                <a:gd fmla="*/ 51 w 51" name="T26"/>
                <a:gd fmla="*/ 8 h 50" name="T27"/>
                <a:gd fmla="*/ 51 w 51" name="T28"/>
                <a:gd fmla="*/ 7 h 50" name="T29"/>
                <a:gd fmla="*/ 51 w 51" name="T30"/>
                <a:gd fmla="*/ 6 h 50" name="T31"/>
                <a:gd fmla="*/ 51 w 51" name="T32"/>
                <a:gd fmla="*/ 6 h 50" name="T33"/>
                <a:gd fmla="*/ 51 w 51" name="T34"/>
                <a:gd fmla="*/ 5 h 50" name="T35"/>
                <a:gd fmla="*/ 51 w 51" name="T36"/>
                <a:gd fmla="*/ 4 h 50" name="T37"/>
                <a:gd fmla="*/ 51 w 51" name="T38"/>
                <a:gd fmla="*/ 3 h 50" name="T39"/>
                <a:gd fmla="*/ 50 w 51" name="T40"/>
                <a:gd fmla="*/ 3 h 50" name="T41"/>
                <a:gd fmla="*/ 50 w 51" name="T42"/>
                <a:gd fmla="*/ 3 h 50" name="T43"/>
                <a:gd fmla="*/ 49 w 51" name="T44"/>
                <a:gd fmla="*/ 2 h 50" name="T45"/>
                <a:gd fmla="*/ 48 w 51" name="T46"/>
                <a:gd fmla="*/ 2 h 50" name="T47"/>
                <a:gd fmla="*/ 47 w 51" name="T48"/>
                <a:gd fmla="*/ 2 h 50" name="T49"/>
                <a:gd fmla="*/ 46 w 51" name="T50"/>
                <a:gd fmla="*/ 1 h 50" name="T51"/>
                <a:gd fmla="*/ 44 w 51" name="T52"/>
                <a:gd fmla="*/ 1 h 50" name="T53"/>
                <a:gd fmla="*/ 44 w 51" name="T54"/>
                <a:gd fmla="*/ 1 h 50" name="T55"/>
                <a:gd fmla="*/ 42 w 51" name="T56"/>
                <a:gd fmla="*/ 1 h 50" name="T57"/>
                <a:gd fmla="*/ 41 w 51" name="T58"/>
                <a:gd fmla="*/ 1 h 50" name="T59"/>
                <a:gd fmla="*/ 39 w 51" name="T60"/>
                <a:gd fmla="*/ 1 h 50" name="T61"/>
                <a:gd fmla="*/ 38 w 51" name="T62"/>
                <a:gd fmla="*/ 0 h 50" name="T63"/>
                <a:gd fmla="*/ 36 w 51" name="T64"/>
                <a:gd fmla="*/ 0 h 50" name="T65"/>
                <a:gd fmla="*/ 36 w 51" name="T66"/>
                <a:gd fmla="*/ 0 h 50" name="T67"/>
                <a:gd fmla="*/ 34 w 51" name="T68"/>
                <a:gd fmla="*/ 1 h 50" name="T69"/>
                <a:gd fmla="*/ 24 w 51" name="T70"/>
                <a:gd fmla="*/ 7 h 50" name="T71"/>
                <a:gd fmla="*/ 26 w 51" name="T72"/>
                <a:gd fmla="*/ 12 h 50" name="T73"/>
                <a:gd fmla="*/ 12 w 51" name="T74"/>
                <a:gd fmla="*/ 13 h 50" name="T75"/>
                <a:gd fmla="*/ 16 w 51" name="T76"/>
                <a:gd fmla="*/ 18 h 50" name="T77"/>
                <a:gd fmla="*/ 12 w 51" name="T78"/>
                <a:gd fmla="*/ 23 h 50" name="T79"/>
                <a:gd fmla="*/ 16 w 51" name="T80"/>
                <a:gd fmla="*/ 26 h 50" name="T81"/>
                <a:gd fmla="*/ 18 w 51" name="T82"/>
                <a:gd fmla="*/ 29 h 50" name="T83"/>
                <a:gd fmla="*/ 15 w 51" name="T84"/>
                <a:gd fmla="*/ 35 h 50" name="T85"/>
                <a:gd fmla="*/ 16 w 51" name="T86"/>
                <a:gd fmla="*/ 37 h 50" name="T87"/>
                <a:gd fmla="*/ 6 w 51" name="T88"/>
                <a:gd fmla="*/ 42 h 50" name="T89"/>
                <a:gd fmla="*/ 15 w 51" name="T90"/>
                <a:gd fmla="*/ 50 h 5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50" w="51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2867" y="1025"/>
              <a:ext cx="16" cy="16"/>
            </a:xfrm>
            <a:custGeom>
              <a:gdLst>
                <a:gd fmla="*/ 3 w 13" name="T0"/>
                <a:gd fmla="*/ 11 h 13" name="T1"/>
                <a:gd fmla="*/ 10 w 13" name="T2"/>
                <a:gd fmla="*/ 2 h 13" name="T3"/>
                <a:gd fmla="*/ 0 w 13" name="T4"/>
                <a:gd fmla="*/ 7 h 13" name="T5"/>
                <a:gd fmla="*/ 3 w 13" name="T6"/>
                <a:gd fmla="*/ 11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3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3037" y="1281"/>
              <a:ext cx="16" cy="26"/>
            </a:xfrm>
            <a:custGeom>
              <a:gdLst>
                <a:gd fmla="*/ 11 w 13" name="T0"/>
                <a:gd fmla="*/ 11 h 21" name="T1"/>
                <a:gd fmla="*/ 10 w 13" name="T2"/>
                <a:gd fmla="*/ 1 h 21" name="T3"/>
                <a:gd fmla="*/ 2 w 13" name="T4"/>
                <a:gd fmla="*/ 8 h 21" name="T5"/>
                <a:gd fmla="*/ 5 w 13" name="T6"/>
                <a:gd fmla="*/ 20 h 21" name="T7"/>
                <a:gd fmla="*/ 11 w 13" name="T8"/>
                <a:gd fmla="*/ 11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13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3032" y="1304"/>
              <a:ext cx="23" cy="38"/>
            </a:xfrm>
            <a:custGeom>
              <a:gdLst>
                <a:gd fmla="*/ 3 w 19" name="T0"/>
                <a:gd fmla="*/ 30 h 31" name="T1"/>
                <a:gd fmla="*/ 15 w 19" name="T2"/>
                <a:gd fmla="*/ 23 h 31" name="T3"/>
                <a:gd fmla="*/ 11 w 19" name="T4"/>
                <a:gd fmla="*/ 5 h 31" name="T5"/>
                <a:gd fmla="*/ 3 w 19" name="T6"/>
                <a:gd fmla="*/ 16 h 31" name="T7"/>
                <a:gd fmla="*/ 3 w 19" name="T8"/>
                <a:gd fmla="*/ 30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19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3082" y="1353"/>
              <a:ext cx="38" cy="22"/>
            </a:xfrm>
            <a:custGeom>
              <a:gdLst>
                <a:gd fmla="*/ 21 w 31" name="T0"/>
                <a:gd fmla="*/ 3 h 18" name="T1"/>
                <a:gd fmla="*/ 8 w 31" name="T2"/>
                <a:gd fmla="*/ 2 h 18" name="T3"/>
                <a:gd fmla="*/ 1 w 31" name="T4"/>
                <a:gd fmla="*/ 3 h 18" name="T5"/>
                <a:gd fmla="*/ 13 w 31" name="T6"/>
                <a:gd fmla="*/ 10 h 18" name="T7"/>
                <a:gd fmla="*/ 25 w 31" name="T8"/>
                <a:gd fmla="*/ 16 h 18" name="T9"/>
                <a:gd fmla="*/ 29 w 31" name="T10"/>
                <a:gd fmla="*/ 9 h 18" name="T11"/>
                <a:gd fmla="*/ 30 w 31" name="T12"/>
                <a:gd fmla="*/ 2 h 18" name="T13"/>
                <a:gd fmla="*/ 21 w 31" name="T14"/>
                <a:gd fmla="*/ 3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31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3218" y="1388"/>
              <a:ext cx="43" cy="7"/>
            </a:xfrm>
            <a:custGeom>
              <a:gdLst>
                <a:gd fmla="*/ 29 w 35" name="T0"/>
                <a:gd fmla="*/ 6 h 6" name="T1"/>
                <a:gd fmla="*/ 13 w 35" name="T2"/>
                <a:gd fmla="*/ 1 h 6" name="T3"/>
                <a:gd fmla="*/ 1 w 35" name="T4"/>
                <a:gd fmla="*/ 2 h 6" name="T5"/>
                <a:gd fmla="*/ 12 w 35" name="T6"/>
                <a:gd fmla="*/ 5 h 6" name="T7"/>
                <a:gd fmla="*/ 29 w 35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35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2683" y="531"/>
              <a:ext cx="2384" cy="1872"/>
            </a:xfrm>
            <a:custGeom>
              <a:gdLst>
                <a:gd fmla="*/ 1724 w 1948" name="T0"/>
                <a:gd fmla="*/ 199 h 1528" name="T1"/>
                <a:gd fmla="*/ 1461 w 1948" name="T2"/>
                <a:gd fmla="*/ 147 h 1528" name="T3"/>
                <a:gd fmla="*/ 1350 w 1948" name="T4"/>
                <a:gd fmla="*/ 143 h 1528" name="T5"/>
                <a:gd fmla="*/ 1209 w 1948" name="T6"/>
                <a:gd fmla="*/ 95 h 1528" name="T7"/>
                <a:gd fmla="*/ 1098 w 1948" name="T8"/>
                <a:gd fmla="*/ 37 h 1528" name="T9"/>
                <a:gd fmla="*/ 955 w 1948" name="T10"/>
                <a:gd fmla="*/ 142 h 1528" name="T11"/>
                <a:gd fmla="*/ 892 w 1948" name="T12"/>
                <a:gd fmla="*/ 202 h 1528" name="T13"/>
                <a:gd fmla="*/ 873 w 1948" name="T14"/>
                <a:gd fmla="*/ 158 h 1528" name="T15"/>
                <a:gd fmla="*/ 754 w 1948" name="T16"/>
                <a:gd fmla="*/ 219 h 1528" name="T17"/>
                <a:gd fmla="*/ 634 w 1948" name="T18"/>
                <a:gd fmla="*/ 257 h 1528" name="T19"/>
                <a:gd fmla="*/ 521 w 1948" name="T20"/>
                <a:gd fmla="*/ 253 h 1528" name="T21"/>
                <a:gd fmla="*/ 495 w 1948" name="T22"/>
                <a:gd fmla="*/ 192 h 1528" name="T23"/>
                <a:gd fmla="*/ 435 w 1948" name="T24"/>
                <a:gd fmla="*/ 183 h 1528" name="T25"/>
                <a:gd fmla="*/ 373 w 1948" name="T26"/>
                <a:gd fmla="*/ 227 h 1528" name="T27"/>
                <a:gd fmla="*/ 297 w 1948" name="T28"/>
                <a:gd fmla="*/ 331 h 1528" name="T29"/>
                <a:gd fmla="*/ 319 w 1948" name="T30"/>
                <a:gd fmla="*/ 386 h 1528" name="T31"/>
                <a:gd fmla="*/ 383 w 1948" name="T32"/>
                <a:gd fmla="*/ 353 h 1528" name="T33"/>
                <a:gd fmla="*/ 445 w 1948" name="T34"/>
                <a:gd fmla="*/ 378 h 1528" name="T35"/>
                <a:gd fmla="*/ 415 w 1948" name="T36"/>
                <a:gd fmla="*/ 445 h 1528" name="T37"/>
                <a:gd fmla="*/ 312 w 1948" name="T38"/>
                <a:gd fmla="*/ 460 h 1528" name="T39"/>
                <a:gd fmla="*/ 297 w 1948" name="T40"/>
                <a:gd fmla="*/ 456 h 1528" name="T41"/>
                <a:gd fmla="*/ 229 w 1948" name="T42"/>
                <a:gd fmla="*/ 508 h 1528" name="T43"/>
                <a:gd fmla="*/ 118 w 1948" name="T44"/>
                <a:gd fmla="*/ 629 h 1528" name="T45"/>
                <a:gd fmla="*/ 236 w 1948" name="T46"/>
                <a:gd fmla="*/ 625 h 1528" name="T47"/>
                <a:gd fmla="*/ 373 w 1948" name="T48"/>
                <a:gd fmla="*/ 657 h 1528" name="T49"/>
                <a:gd fmla="*/ 376 w 1948" name="T50"/>
                <a:gd fmla="*/ 612 h 1528" name="T51"/>
                <a:gd fmla="*/ 421 w 1948" name="T52"/>
                <a:gd fmla="*/ 669 h 1528" name="T53"/>
                <a:gd fmla="*/ 477 w 1948" name="T54"/>
                <a:gd fmla="*/ 638 h 1528" name="T55"/>
                <a:gd fmla="*/ 549 w 1948" name="T56"/>
                <a:gd fmla="*/ 589 h 1528" name="T57"/>
                <a:gd fmla="*/ 607 w 1948" name="T58"/>
                <a:gd fmla="*/ 609 h 1528" name="T59"/>
                <a:gd fmla="*/ 488 w 1948" name="T60"/>
                <a:gd fmla="*/ 684 h 1528" name="T61"/>
                <a:gd fmla="*/ 550 w 1948" name="T62"/>
                <a:gd fmla="*/ 739 h 1528" name="T63"/>
                <a:gd fmla="*/ 315 w 1948" name="T64"/>
                <a:gd fmla="*/ 728 h 1528" name="T65"/>
                <a:gd fmla="*/ 104 w 1948" name="T66"/>
                <a:gd fmla="*/ 737 h 1528" name="T67"/>
                <a:gd fmla="*/ 11 w 1948" name="T68"/>
                <a:gd fmla="*/ 917 h 1528" name="T69"/>
                <a:gd fmla="*/ 42 w 1948" name="T70"/>
                <a:gd fmla="*/ 997 h 1528" name="T71"/>
                <a:gd fmla="*/ 164 w 1948" name="T72"/>
                <a:gd fmla="*/ 1032 h 1528" name="T73"/>
                <a:gd fmla="*/ 224 w 1948" name="T74"/>
                <a:gd fmla="*/ 1016 h 1528" name="T75"/>
                <a:gd fmla="*/ 273 w 1948" name="T76"/>
                <a:gd fmla="*/ 1094 h 1528" name="T77"/>
                <a:gd fmla="*/ 300 w 1948" name="T78"/>
                <a:gd fmla="*/ 1273 h 1528" name="T79"/>
                <a:gd fmla="*/ 352 w 1948" name="T80"/>
                <a:gd fmla="*/ 1457 h 1528" name="T81"/>
                <a:gd fmla="*/ 570 w 1948" name="T82"/>
                <a:gd fmla="*/ 1370 h 1528" name="T83"/>
                <a:gd fmla="*/ 630 w 1948" name="T84"/>
                <a:gd fmla="*/ 1103 h 1528" name="T85"/>
                <a:gd fmla="*/ 598 w 1948" name="T86"/>
                <a:gd fmla="*/ 895 h 1528" name="T87"/>
                <a:gd fmla="*/ 636 w 1948" name="T88"/>
                <a:gd fmla="*/ 902 h 1528" name="T89"/>
                <a:gd fmla="*/ 777 w 1948" name="T90"/>
                <a:gd fmla="*/ 890 h 1528" name="T91"/>
                <a:gd fmla="*/ 725 w 1948" name="T92"/>
                <a:gd fmla="*/ 818 h 1528" name="T93"/>
                <a:gd fmla="*/ 699 w 1948" name="T94"/>
                <a:gd fmla="*/ 761 h 1528" name="T95"/>
                <a:gd fmla="*/ 908 w 1948" name="T96"/>
                <a:gd fmla="*/ 843 h 1528" name="T97"/>
                <a:gd fmla="*/ 1122 w 1948" name="T98"/>
                <a:gd fmla="*/ 851 h 1528" name="T99"/>
                <a:gd fmla="*/ 1234 w 1948" name="T100"/>
                <a:gd fmla="*/ 946 h 1528" name="T101"/>
                <a:gd fmla="*/ 1313 w 1948" name="T102"/>
                <a:gd fmla="*/ 1069 h 1528" name="T103"/>
                <a:gd fmla="*/ 1265 w 1948" name="T104"/>
                <a:gd fmla="*/ 946 h 1528" name="T105"/>
                <a:gd fmla="*/ 1306 w 1948" name="T106"/>
                <a:gd fmla="*/ 864 h 1528" name="T107"/>
                <a:gd fmla="*/ 1440 w 1948" name="T108"/>
                <a:gd fmla="*/ 783 h 1528" name="T109"/>
                <a:gd fmla="*/ 1441 w 1948" name="T110"/>
                <a:gd fmla="*/ 652 h 1528" name="T111"/>
                <a:gd fmla="*/ 1495 w 1948" name="T112"/>
                <a:gd fmla="*/ 674 h 1528" name="T113"/>
                <a:gd fmla="*/ 1535 w 1948" name="T114"/>
                <a:gd fmla="*/ 467 h 1528" name="T115"/>
                <a:gd fmla="*/ 1667 w 1948" name="T116"/>
                <a:gd fmla="*/ 387 h 1528" name="T117"/>
                <a:gd fmla="*/ 1725 w 1948" name="T118"/>
                <a:gd fmla="*/ 512 h 1528" name="T119"/>
                <a:gd fmla="*/ 1786 w 1948" name="T120"/>
                <a:gd fmla="*/ 367 h 1528" name="T121"/>
                <a:gd fmla="*/ 1866 w 1948" name="T122"/>
                <a:gd fmla="*/ 278 h 152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528" w="1948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3492" y="2026"/>
              <a:ext cx="102" cy="212"/>
            </a:xfrm>
            <a:custGeom>
              <a:gdLst>
                <a:gd fmla="*/ 61 w 83" name="T0"/>
                <a:gd fmla="*/ 0 h 173" name="T1"/>
                <a:gd fmla="*/ 60 w 83" name="T2"/>
                <a:gd fmla="*/ 10 h 173" name="T3"/>
                <a:gd fmla="*/ 57 w 83" name="T4"/>
                <a:gd fmla="*/ 17 h 173" name="T5"/>
                <a:gd fmla="*/ 53 w 83" name="T6"/>
                <a:gd fmla="*/ 23 h 173" name="T7"/>
                <a:gd fmla="*/ 47 w 83" name="T8"/>
                <a:gd fmla="*/ 26 h 173" name="T9"/>
                <a:gd fmla="*/ 48 w 83" name="T10"/>
                <a:gd fmla="*/ 32 h 173" name="T11"/>
                <a:gd fmla="*/ 42 w 83" name="T12"/>
                <a:gd fmla="*/ 38 h 173" name="T13"/>
                <a:gd fmla="*/ 35 w 83" name="T14"/>
                <a:gd fmla="*/ 44 h 173" name="T15"/>
                <a:gd fmla="*/ 27 w 83" name="T16"/>
                <a:gd fmla="*/ 43 h 173" name="T17"/>
                <a:gd fmla="*/ 20 w 83" name="T18"/>
                <a:gd fmla="*/ 47 h 173" name="T19"/>
                <a:gd fmla="*/ 15 w 83" name="T20"/>
                <a:gd fmla="*/ 50 h 173" name="T21"/>
                <a:gd fmla="*/ 7 w 83" name="T22"/>
                <a:gd fmla="*/ 64 h 173" name="T23"/>
                <a:gd fmla="*/ 16 w 83" name="T24"/>
                <a:gd fmla="*/ 95 h 173" name="T25"/>
                <a:gd fmla="*/ 7 w 83" name="T26"/>
                <a:gd fmla="*/ 110 h 173" name="T27"/>
                <a:gd fmla="*/ 0 w 83" name="T28"/>
                <a:gd fmla="*/ 126 h 173" name="T29"/>
                <a:gd fmla="*/ 4 w 83" name="T30"/>
                <a:gd fmla="*/ 133 h 173" name="T31"/>
                <a:gd fmla="*/ 5 w 83" name="T32"/>
                <a:gd fmla="*/ 136 h 173" name="T33"/>
                <a:gd fmla="*/ 8 w 83" name="T34"/>
                <a:gd fmla="*/ 158 h 173" name="T35"/>
                <a:gd fmla="*/ 15 w 83" name="T36"/>
                <a:gd fmla="*/ 165 h 173" name="T37"/>
                <a:gd fmla="*/ 23 w 83" name="T38"/>
                <a:gd fmla="*/ 172 h 173" name="T39"/>
                <a:gd fmla="*/ 41 w 83" name="T40"/>
                <a:gd fmla="*/ 164 h 173" name="T41"/>
                <a:gd fmla="*/ 48 w 83" name="T42"/>
                <a:gd fmla="*/ 158 h 173" name="T43"/>
                <a:gd fmla="*/ 57 w 83" name="T44"/>
                <a:gd fmla="*/ 129 h 173" name="T45"/>
                <a:gd fmla="*/ 66 w 83" name="T46"/>
                <a:gd fmla="*/ 84 h 173" name="T47"/>
                <a:gd fmla="*/ 73 w 83" name="T48"/>
                <a:gd fmla="*/ 55 h 173" name="T49"/>
                <a:gd fmla="*/ 73 w 83" name="T50"/>
                <a:gd fmla="*/ 42 h 173" name="T51"/>
                <a:gd fmla="*/ 79 w 83" name="T52"/>
                <a:gd fmla="*/ 44 h 173" name="T53"/>
                <a:gd fmla="*/ 76 w 83" name="T54"/>
                <a:gd fmla="*/ 14 h 173" name="T55"/>
                <a:gd fmla="*/ 61 w 83" name="T56"/>
                <a:gd fmla="*/ 0 h 17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73" w="83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3956" y="1732"/>
              <a:ext cx="31" cy="53"/>
            </a:xfrm>
            <a:custGeom>
              <a:gdLst>
                <a:gd fmla="*/ 10 w 25" name="T0"/>
                <a:gd fmla="*/ 4 h 43" name="T1"/>
                <a:gd fmla="*/ 5 w 25" name="T2"/>
                <a:gd fmla="*/ 7 h 43" name="T3"/>
                <a:gd fmla="*/ 2 w 25" name="T4"/>
                <a:gd fmla="*/ 10 h 43" name="T5"/>
                <a:gd fmla="*/ 1 w 25" name="T6"/>
                <a:gd fmla="*/ 17 h 43" name="T7"/>
                <a:gd fmla="*/ 12 w 25" name="T8"/>
                <a:gd fmla="*/ 41 h 43" name="T9"/>
                <a:gd fmla="*/ 21 w 25" name="T10"/>
                <a:gd fmla="*/ 36 h 43" name="T11"/>
                <a:gd fmla="*/ 24 w 25" name="T12"/>
                <a:gd fmla="*/ 24 h 43" name="T13"/>
                <a:gd fmla="*/ 10 w 25" name="T14"/>
                <a:gd fmla="*/ 4 h 4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3" w="25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4163" y="1778"/>
              <a:ext cx="165" cy="171"/>
            </a:xfrm>
            <a:custGeom>
              <a:gdLst>
                <a:gd fmla="*/ 130 w 135" name="T0"/>
                <a:gd fmla="*/ 133 h 139" name="T1"/>
                <a:gd fmla="*/ 134 w 135" name="T2"/>
                <a:gd fmla="*/ 126 h 139" name="T3"/>
                <a:gd fmla="*/ 131 w 135" name="T4"/>
                <a:gd fmla="*/ 112 h 139" name="T5"/>
                <a:gd fmla="*/ 129 w 135" name="T6"/>
                <a:gd fmla="*/ 108 h 139" name="T7"/>
                <a:gd fmla="*/ 131 w 135" name="T8"/>
                <a:gd fmla="*/ 102 h 139" name="T9"/>
                <a:gd fmla="*/ 129 w 135" name="T10"/>
                <a:gd fmla="*/ 95 h 139" name="T11"/>
                <a:gd fmla="*/ 118 w 135" name="T12"/>
                <a:gd fmla="*/ 92 h 139" name="T13"/>
                <a:gd fmla="*/ 110 w 135" name="T14"/>
                <a:gd fmla="*/ 81 h 139" name="T15"/>
                <a:gd fmla="*/ 103 w 135" name="T16"/>
                <a:gd fmla="*/ 73 h 139" name="T17"/>
                <a:gd fmla="*/ 104 w 135" name="T18"/>
                <a:gd fmla="*/ 68 h 139" name="T19"/>
                <a:gd fmla="*/ 95 w 135" name="T20"/>
                <a:gd fmla="*/ 59 h 139" name="T21"/>
                <a:gd fmla="*/ 94 w 135" name="T22"/>
                <a:gd fmla="*/ 55 h 139" name="T23"/>
                <a:gd fmla="*/ 88 w 135" name="T24"/>
                <a:gd fmla="*/ 53 h 139" name="T25"/>
                <a:gd fmla="*/ 84 w 135" name="T26"/>
                <a:gd fmla="*/ 49 h 139" name="T27"/>
                <a:gd fmla="*/ 80 w 135" name="T28"/>
                <a:gd fmla="*/ 48 h 139" name="T29"/>
                <a:gd fmla="*/ 75 w 135" name="T30"/>
                <a:gd fmla="*/ 44 h 139" name="T31"/>
                <a:gd fmla="*/ 63 w 135" name="T32"/>
                <a:gd fmla="*/ 42 h 139" name="T33"/>
                <a:gd fmla="*/ 56 w 135" name="T34"/>
                <a:gd fmla="*/ 34 h 139" name="T35"/>
                <a:gd fmla="*/ 50 w 135" name="T36"/>
                <a:gd fmla="*/ 30 h 139" name="T37"/>
                <a:gd fmla="*/ 35 w 135" name="T38"/>
                <a:gd fmla="*/ 18 h 139" name="T39"/>
                <a:gd fmla="*/ 24 w 135" name="T40"/>
                <a:gd fmla="*/ 10 h 139" name="T41"/>
                <a:gd fmla="*/ 10 w 135" name="T42"/>
                <a:gd fmla="*/ 7 h 139" name="T43"/>
                <a:gd fmla="*/ 1 w 135" name="T44"/>
                <a:gd fmla="*/ 2 h 139" name="T45"/>
                <a:gd fmla="*/ 7 w 135" name="T46"/>
                <a:gd fmla="*/ 17 h 139" name="T47"/>
                <a:gd fmla="*/ 16 w 135" name="T48"/>
                <a:gd fmla="*/ 24 h 139" name="T49"/>
                <a:gd fmla="*/ 20 w 135" name="T50"/>
                <a:gd fmla="*/ 30 h 139" name="T51"/>
                <a:gd fmla="*/ 30 w 135" name="T52"/>
                <a:gd fmla="*/ 38 h 139" name="T53"/>
                <a:gd fmla="*/ 35 w 135" name="T54"/>
                <a:gd fmla="*/ 44 h 139" name="T55"/>
                <a:gd fmla="*/ 45 w 135" name="T56"/>
                <a:gd fmla="*/ 49 h 139" name="T57"/>
                <a:gd fmla="*/ 52 w 135" name="T58"/>
                <a:gd fmla="*/ 63 h 139" name="T59"/>
                <a:gd fmla="*/ 60 w 135" name="T60"/>
                <a:gd fmla="*/ 70 h 139" name="T61"/>
                <a:gd fmla="*/ 67 w 135" name="T62"/>
                <a:gd fmla="*/ 77 h 139" name="T63"/>
                <a:gd fmla="*/ 77 w 135" name="T64"/>
                <a:gd fmla="*/ 95 h 139" name="T65"/>
                <a:gd fmla="*/ 97 w 135" name="T66"/>
                <a:gd fmla="*/ 112 h 139" name="T67"/>
                <a:gd fmla="*/ 113 w 135" name="T68"/>
                <a:gd fmla="*/ 125 h 139" name="T69"/>
                <a:gd fmla="*/ 125 w 135" name="T70"/>
                <a:gd fmla="*/ 135 h 139" name="T71"/>
                <a:gd fmla="*/ 122 w 135" name="T72"/>
                <a:gd fmla="*/ 129 h 139" name="T73"/>
                <a:gd fmla="*/ 130 w 135" name="T74"/>
                <a:gd fmla="*/ 133 h 13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39" w="135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4322" y="1939"/>
              <a:ext cx="131" cy="40"/>
            </a:xfrm>
            <a:custGeom>
              <a:gdLst>
                <a:gd fmla="*/ 104 w 107" name="T0"/>
                <a:gd fmla="*/ 22 h 33" name="T1"/>
                <a:gd fmla="*/ 98 w 107" name="T2"/>
                <a:gd fmla="*/ 20 h 33" name="T3"/>
                <a:gd fmla="*/ 94 w 107" name="T4"/>
                <a:gd fmla="*/ 16 h 33" name="T5"/>
                <a:gd fmla="*/ 94 w 107" name="T6"/>
                <a:gd fmla="*/ 13 h 33" name="T7"/>
                <a:gd fmla="*/ 94 w 107" name="T8"/>
                <a:gd fmla="*/ 11 h 33" name="T9"/>
                <a:gd fmla="*/ 72 w 107" name="T10"/>
                <a:gd fmla="*/ 9 h 33" name="T11"/>
                <a:gd fmla="*/ 61 w 107" name="T12"/>
                <a:gd fmla="*/ 6 h 33" name="T13"/>
                <a:gd fmla="*/ 50 w 107" name="T14"/>
                <a:gd fmla="*/ 9 h 33" name="T15"/>
                <a:gd fmla="*/ 39 w 107" name="T16"/>
                <a:gd fmla="*/ 9 h 33" name="T17"/>
                <a:gd fmla="*/ 25 w 107" name="T18"/>
                <a:gd fmla="*/ 1 h 33" name="T19"/>
                <a:gd fmla="*/ 18 w 107" name="T20"/>
                <a:gd fmla="*/ 3 h 33" name="T21"/>
                <a:gd fmla="*/ 8 w 107" name="T22"/>
                <a:gd fmla="*/ 4 h 33" name="T23"/>
                <a:gd fmla="*/ 3 w 107" name="T24"/>
                <a:gd fmla="*/ 10 h 33" name="T25"/>
                <a:gd fmla="*/ 14 w 107" name="T26"/>
                <a:gd fmla="*/ 13 h 33" name="T27"/>
                <a:gd fmla="*/ 12 w 107" name="T28"/>
                <a:gd fmla="*/ 16 h 33" name="T29"/>
                <a:gd fmla="*/ 28 w 107" name="T30"/>
                <a:gd fmla="*/ 19 h 33" name="T31"/>
                <a:gd fmla="*/ 49 w 107" name="T32"/>
                <a:gd fmla="*/ 22 h 33" name="T33"/>
                <a:gd fmla="*/ 63 w 107" name="T34"/>
                <a:gd fmla="*/ 27 h 33" name="T35"/>
                <a:gd fmla="*/ 91 w 107" name="T36"/>
                <a:gd fmla="*/ 27 h 33" name="T37"/>
                <a:gd fmla="*/ 104 w 107" name="T38"/>
                <a:gd fmla="*/ 32 h 33" name="T39"/>
                <a:gd fmla="*/ 104 w 107" name="T40"/>
                <a:gd fmla="*/ 22 h 3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3" w="107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4453" y="1968"/>
              <a:ext cx="13" cy="6"/>
            </a:xfrm>
            <a:custGeom>
              <a:gdLst>
                <a:gd fmla="*/ 8 w 11" name="T0"/>
                <a:gd fmla="*/ 5 h 5" name="T1"/>
                <a:gd fmla="*/ 10 w 11" name="T2"/>
                <a:gd fmla="*/ 2 h 5" name="T3"/>
                <a:gd fmla="*/ 3 w 11" name="T4"/>
                <a:gd fmla="*/ 1 h 5" name="T5"/>
                <a:gd fmla="*/ 8 w 11" name="T6"/>
                <a:gd fmla="*/ 5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1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4471" y="1973"/>
              <a:ext cx="11" cy="8"/>
            </a:xfrm>
            <a:custGeom>
              <a:gdLst>
                <a:gd fmla="*/ 4 w 9" name="T0"/>
                <a:gd fmla="*/ 6 h 6" name="T1"/>
                <a:gd fmla="*/ 6 w 9" name="T2"/>
                <a:gd fmla="*/ 0 h 6" name="T3"/>
                <a:gd fmla="*/ 4 w 9" name="T4"/>
                <a:gd fmla="*/ 6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9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4485" y="1973"/>
              <a:ext cx="16" cy="6"/>
            </a:xfrm>
            <a:custGeom>
              <a:gdLst>
                <a:gd fmla="*/ 2 w 13" name="T0"/>
                <a:gd fmla="*/ 3 h 5" name="T1"/>
                <a:gd fmla="*/ 10 w 13" name="T2"/>
                <a:gd fmla="*/ 5 h 5" name="T3"/>
                <a:gd fmla="*/ 8 w 13" name="T4"/>
                <a:gd fmla="*/ 1 h 5" name="T5"/>
                <a:gd fmla="*/ 2 w 13" name="T6"/>
                <a:gd fmla="*/ 3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3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4491" y="1970"/>
              <a:ext cx="24" cy="9"/>
            </a:xfrm>
            <a:custGeom>
              <a:gdLst>
                <a:gd fmla="*/ 16 w 20" name="T0"/>
                <a:gd fmla="*/ 8 h 8" name="T1"/>
                <a:gd fmla="*/ 20 w 20" name="T2"/>
                <a:gd fmla="*/ 4 h 8" name="T3"/>
                <a:gd fmla="*/ 8 w 20" name="T4"/>
                <a:gd fmla="*/ 1 h 8" name="T5"/>
                <a:gd fmla="*/ 16 w 20" name="T6"/>
                <a:gd fmla="*/ 8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20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4517" y="1984"/>
              <a:ext cx="30" cy="19"/>
            </a:xfrm>
            <a:custGeom>
              <a:gdLst>
                <a:gd fmla="*/ 8 w 25" name="T0"/>
                <a:gd fmla="*/ 1 h 15" name="T1"/>
                <a:gd fmla="*/ 5 w 25" name="T2"/>
                <a:gd fmla="*/ 4 h 15" name="T3"/>
                <a:gd fmla="*/ 20 w 25" name="T4"/>
                <a:gd fmla="*/ 13 h 15" name="T5"/>
                <a:gd fmla="*/ 23 w 25" name="T6"/>
                <a:gd fmla="*/ 10 h 15" name="T7"/>
                <a:gd fmla="*/ 8 w 25" name="T8"/>
                <a:gd fmla="*/ 1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25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4524" y="1971"/>
              <a:ext cx="48" cy="10"/>
            </a:xfrm>
            <a:custGeom>
              <a:gdLst>
                <a:gd fmla="*/ 30 w 39" name="T0"/>
                <a:gd fmla="*/ 7 h 8" name="T1"/>
                <a:gd fmla="*/ 37 w 39" name="T2"/>
                <a:gd fmla="*/ 3 h 8" name="T3"/>
                <a:gd fmla="*/ 27 w 39" name="T4"/>
                <a:gd fmla="*/ 3 h 8" name="T5"/>
                <a:gd fmla="*/ 11 w 39" name="T6"/>
                <a:gd fmla="*/ 2 h 8" name="T7"/>
                <a:gd fmla="*/ 2 w 39" name="T8"/>
                <a:gd fmla="*/ 5 h 8" name="T9"/>
                <a:gd fmla="*/ 17 w 39" name="T10"/>
                <a:gd fmla="*/ 8 h 8" name="T11"/>
                <a:gd fmla="*/ 30 w 39" name="T12"/>
                <a:gd fmla="*/ 7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39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4579" y="1974"/>
              <a:ext cx="45" cy="23"/>
            </a:xfrm>
            <a:custGeom>
              <a:gdLst>
                <a:gd fmla="*/ 10 w 37" name="T0"/>
                <a:gd fmla="*/ 17 h 18" name="T1"/>
                <a:gd fmla="*/ 12 w 37" name="T2"/>
                <a:gd fmla="*/ 17 h 18" name="T3"/>
                <a:gd fmla="*/ 13 w 37" name="T4"/>
                <a:gd fmla="*/ 17 h 18" name="T5"/>
                <a:gd fmla="*/ 14 w 37" name="T6"/>
                <a:gd fmla="*/ 16 h 18" name="T7"/>
                <a:gd fmla="*/ 15 w 37" name="T8"/>
                <a:gd fmla="*/ 15 h 18" name="T9"/>
                <a:gd fmla="*/ 17 w 37" name="T10"/>
                <a:gd fmla="*/ 14 h 18" name="T11"/>
                <a:gd fmla="*/ 18 w 37" name="T12"/>
                <a:gd fmla="*/ 13 h 18" name="T13"/>
                <a:gd fmla="*/ 19 w 37" name="T14"/>
                <a:gd fmla="*/ 12 h 18" name="T15"/>
                <a:gd fmla="*/ 19 w 37" name="T16"/>
                <a:gd fmla="*/ 12 h 18" name="T17"/>
                <a:gd fmla="*/ 20 w 37" name="T18"/>
                <a:gd fmla="*/ 11 h 18" name="T19"/>
                <a:gd fmla="*/ 22 w 37" name="T20"/>
                <a:gd fmla="*/ 9 h 18" name="T21"/>
                <a:gd fmla="*/ 23 w 37" name="T22"/>
                <a:gd fmla="*/ 8 h 18" name="T23"/>
                <a:gd fmla="*/ 24 w 37" name="T24"/>
                <a:gd fmla="*/ 7 h 18" name="T25"/>
                <a:gd fmla="*/ 25 w 37" name="T26"/>
                <a:gd fmla="*/ 7 h 18" name="T27"/>
                <a:gd fmla="*/ 26 w 37" name="T28"/>
                <a:gd fmla="*/ 6 h 18" name="T29"/>
                <a:gd fmla="*/ 33 w 37" name="T30"/>
                <a:gd fmla="*/ 2 h 18" name="T31"/>
                <a:gd fmla="*/ 15 w 37" name="T32"/>
                <a:gd fmla="*/ 4 h 18" name="T33"/>
                <a:gd fmla="*/ 14 w 37" name="T34"/>
                <a:gd fmla="*/ 5 h 18" name="T35"/>
                <a:gd fmla="*/ 13 w 37" name="T36"/>
                <a:gd fmla="*/ 6 h 18" name="T37"/>
                <a:gd fmla="*/ 12 w 37" name="T38"/>
                <a:gd fmla="*/ 7 h 18" name="T39"/>
                <a:gd fmla="*/ 9 w 37" name="T40"/>
                <a:gd fmla="*/ 9 h 18" name="T41"/>
                <a:gd fmla="*/ 8 w 37" name="T42"/>
                <a:gd fmla="*/ 10 h 18" name="T43"/>
                <a:gd fmla="*/ 5 w 37" name="T44"/>
                <a:gd fmla="*/ 12 h 18" name="T45"/>
                <a:gd fmla="*/ 10 w 37" name="T46"/>
                <a:gd fmla="*/ 17 h 1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8" w="37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4497" y="1841"/>
              <a:ext cx="75" cy="91"/>
            </a:xfrm>
            <a:custGeom>
              <a:gdLst>
                <a:gd fmla="*/ 13 w 61" name="T0"/>
                <a:gd fmla="*/ 14 h 74" name="T1"/>
                <a:gd fmla="*/ 20 w 61" name="T2"/>
                <a:gd fmla="*/ 13 h 74" name="T3"/>
                <a:gd fmla="*/ 31 w 61" name="T4"/>
                <a:gd fmla="*/ 12 h 74" name="T5"/>
                <a:gd fmla="*/ 42 w 61" name="T6"/>
                <a:gd fmla="*/ 14 h 74" name="T7"/>
                <a:gd fmla="*/ 51 w 61" name="T8"/>
                <a:gd fmla="*/ 13 h 74" name="T9"/>
                <a:gd fmla="*/ 59 w 61" name="T10"/>
                <a:gd fmla="*/ 6 h 74" name="T11"/>
                <a:gd fmla="*/ 59 w 61" name="T12"/>
                <a:gd fmla="*/ 0 h 74" name="T13"/>
                <a:gd fmla="*/ 52 w 61" name="T14"/>
                <a:gd fmla="*/ 7 h 74" name="T15"/>
                <a:gd fmla="*/ 38 w 61" name="T16"/>
                <a:gd fmla="*/ 6 h 74" name="T17"/>
                <a:gd fmla="*/ 23 w 61" name="T18"/>
                <a:gd fmla="*/ 4 h 74" name="T19"/>
                <a:gd fmla="*/ 16 w 61" name="T20"/>
                <a:gd fmla="*/ 4 h 74" name="T21"/>
                <a:gd fmla="*/ 11 w 61" name="T22"/>
                <a:gd fmla="*/ 9 h 74" name="T23"/>
                <a:gd fmla="*/ 5 w 61" name="T24"/>
                <a:gd fmla="*/ 22 h 74" name="T25"/>
                <a:gd fmla="*/ 2 w 61" name="T26"/>
                <a:gd fmla="*/ 29 h 74" name="T27"/>
                <a:gd fmla="*/ 2 w 61" name="T28"/>
                <a:gd fmla="*/ 40 h 74" name="T29"/>
                <a:gd fmla="*/ 1 w 61" name="T30"/>
                <a:gd fmla="*/ 49 h 74" name="T31"/>
                <a:gd fmla="*/ 10 w 61" name="T32"/>
                <a:gd fmla="*/ 55 h 74" name="T33"/>
                <a:gd fmla="*/ 12 w 61" name="T34"/>
                <a:gd fmla="*/ 67 h 74" name="T35"/>
                <a:gd fmla="*/ 13 w 61" name="T36"/>
                <a:gd fmla="*/ 73 h 74" name="T37"/>
                <a:gd fmla="*/ 22 w 61" name="T38"/>
                <a:gd fmla="*/ 72 h 74" name="T39"/>
                <a:gd fmla="*/ 19 w 61" name="T40"/>
                <a:gd fmla="*/ 55 h 74" name="T41"/>
                <a:gd fmla="*/ 20 w 61" name="T42"/>
                <a:gd fmla="*/ 45 h 74" name="T43"/>
                <a:gd fmla="*/ 27 w 61" name="T44"/>
                <a:gd fmla="*/ 45 h 74" name="T45"/>
                <a:gd fmla="*/ 27 w 61" name="T46"/>
                <a:gd fmla="*/ 53 h 74" name="T47"/>
                <a:gd fmla="*/ 32 w 61" name="T48"/>
                <a:gd fmla="*/ 62 h 74" name="T49"/>
                <a:gd fmla="*/ 36 w 61" name="T50"/>
                <a:gd fmla="*/ 66 h 74" name="T51"/>
                <a:gd fmla="*/ 40 w 61" name="T52"/>
                <a:gd fmla="*/ 64 h 74" name="T53"/>
                <a:gd fmla="*/ 44 w 61" name="T54"/>
                <a:gd fmla="*/ 61 h 74" name="T55"/>
                <a:gd fmla="*/ 39 w 61" name="T56"/>
                <a:gd fmla="*/ 54 h 74" name="T57"/>
                <a:gd fmla="*/ 40 w 61" name="T58"/>
                <a:gd fmla="*/ 48 h 74" name="T59"/>
                <a:gd fmla="*/ 36 w 61" name="T60"/>
                <a:gd fmla="*/ 42 h 74" name="T61"/>
                <a:gd fmla="*/ 30 w 61" name="T62"/>
                <a:gd fmla="*/ 36 h 74" name="T63"/>
                <a:gd fmla="*/ 34 w 61" name="T64"/>
                <a:gd fmla="*/ 28 h 74" name="T65"/>
                <a:gd fmla="*/ 41 w 61" name="T66"/>
                <a:gd fmla="*/ 24 h 74" name="T67"/>
                <a:gd fmla="*/ 38 w 61" name="T68"/>
                <a:gd fmla="*/ 21 h 74" name="T69"/>
                <a:gd fmla="*/ 25 w 61" name="T70"/>
                <a:gd fmla="*/ 26 h 74" name="T71"/>
                <a:gd fmla="*/ 16 w 61" name="T72"/>
                <a:gd fmla="*/ 29 h 74" name="T73"/>
                <a:gd fmla="*/ 11 w 61" name="T74"/>
                <a:gd fmla="*/ 21 h 74" name="T75"/>
                <a:gd fmla="*/ 13 w 61" name="T76"/>
                <a:gd fmla="*/ 14 h 74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4" w="61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4360" y="1767"/>
              <a:ext cx="132" cy="146"/>
            </a:xfrm>
            <a:custGeom>
              <a:gdLst>
                <a:gd fmla="*/ 11 w 108" name="T0"/>
                <a:gd fmla="*/ 87 h 119" name="T1"/>
                <a:gd fmla="*/ 33 w 108" name="T2"/>
                <a:gd fmla="*/ 108 h 119" name="T3"/>
                <a:gd fmla="*/ 48 w 108" name="T4"/>
                <a:gd fmla="*/ 109 h 119" name="T5"/>
                <a:gd fmla="*/ 67 w 108" name="T6"/>
                <a:gd fmla="*/ 116 h 119" name="T7"/>
                <a:gd fmla="*/ 84 w 108" name="T8"/>
                <a:gd fmla="*/ 106 h 119" name="T9"/>
                <a:gd fmla="*/ 95 w 108" name="T10"/>
                <a:gd fmla="*/ 75 h 119" name="T11"/>
                <a:gd fmla="*/ 105 w 108" name="T12"/>
                <a:gd fmla="*/ 63 h 119" name="T13"/>
                <a:gd fmla="*/ 94 w 108" name="T14"/>
                <a:gd fmla="*/ 49 h 119" name="T15"/>
                <a:gd fmla="*/ 88 w 108" name="T16"/>
                <a:gd fmla="*/ 36 h 119" name="T17"/>
                <a:gd fmla="*/ 87 w 108" name="T18"/>
                <a:gd fmla="*/ 35 h 119" name="T19"/>
                <a:gd fmla="*/ 86 w 108" name="T20"/>
                <a:gd fmla="*/ 34 h 119" name="T21"/>
                <a:gd fmla="*/ 86 w 108" name="T22"/>
                <a:gd fmla="*/ 32 h 119" name="T23"/>
                <a:gd fmla="*/ 99 w 108" name="T24"/>
                <a:gd fmla="*/ 18 h 119" name="T25"/>
                <a:gd fmla="*/ 79 w 108" name="T26"/>
                <a:gd fmla="*/ 9 h 119" name="T27"/>
                <a:gd fmla="*/ 69 w 108" name="T28"/>
                <a:gd fmla="*/ 0 h 119" name="T29"/>
                <a:gd fmla="*/ 59 w 108" name="T30"/>
                <a:gd fmla="*/ 19 h 119" name="T31"/>
                <a:gd fmla="*/ 56 w 108" name="T32"/>
                <a:gd fmla="*/ 23 h 119" name="T33"/>
                <a:gd fmla="*/ 54 w 108" name="T34"/>
                <a:gd fmla="*/ 22 h 119" name="T35"/>
                <a:gd fmla="*/ 53 w 108" name="T36"/>
                <a:gd fmla="*/ 22 h 119" name="T37"/>
                <a:gd fmla="*/ 46 w 108" name="T38"/>
                <a:gd fmla="*/ 27 h 119" name="T39"/>
                <a:gd fmla="*/ 46 w 108" name="T40"/>
                <a:gd fmla="*/ 32 h 119" name="T41"/>
                <a:gd fmla="*/ 42 w 108" name="T42"/>
                <a:gd fmla="*/ 36 h 119" name="T43"/>
                <a:gd fmla="*/ 41 w 108" name="T44"/>
                <a:gd fmla="*/ 37 h 119" name="T45"/>
                <a:gd fmla="*/ 40 w 108" name="T46"/>
                <a:gd fmla="*/ 38 h 119" name="T47"/>
                <a:gd fmla="*/ 39 w 108" name="T48"/>
                <a:gd fmla="*/ 39 h 119" name="T49"/>
                <a:gd fmla="*/ 38 w 108" name="T50"/>
                <a:gd fmla="*/ 39 h 119" name="T51"/>
                <a:gd fmla="*/ 23 w 108" name="T52"/>
                <a:gd fmla="*/ 45 h 119" name="T53"/>
                <a:gd fmla="*/ 10 w 108" name="T54"/>
                <a:gd fmla="*/ 59 h 119" name="T55"/>
                <a:gd fmla="*/ 6 w 108" name="T56"/>
                <a:gd fmla="*/ 57 h 119" name="T57"/>
                <a:gd fmla="*/ 5 w 108" name="T58"/>
                <a:gd fmla="*/ 56 h 119" name="T59"/>
                <a:gd fmla="*/ 2 w 108" name="T60"/>
                <a:gd fmla="*/ 55 h 119" name="T61"/>
                <a:gd fmla="*/ 8 w 108" name="T62"/>
                <a:gd fmla="*/ 85 h 11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9" w="108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4310" y="1593"/>
              <a:ext cx="29" cy="29"/>
            </a:xfrm>
            <a:custGeom>
              <a:gdLst>
                <a:gd fmla="*/ 22 w 24" name="T0"/>
                <a:gd fmla="*/ 10 h 23" name="T1"/>
                <a:gd fmla="*/ 21 w 24" name="T2"/>
                <a:gd fmla="*/ 2 h 23" name="T3"/>
                <a:gd fmla="*/ 13 w 24" name="T4"/>
                <a:gd fmla="*/ 2 h 23" name="T5"/>
                <a:gd fmla="*/ 3 w 24" name="T6"/>
                <a:gd fmla="*/ 8 h 23" name="T7"/>
                <a:gd fmla="*/ 4 w 24" name="T8"/>
                <a:gd fmla="*/ 20 h 23" name="T9"/>
                <a:gd fmla="*/ 20 w 24" name="T10"/>
                <a:gd fmla="*/ 16 h 23" name="T11"/>
                <a:gd fmla="*/ 22 w 24" name="T12"/>
                <a:gd fmla="*/ 10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24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4444" y="1524"/>
              <a:ext cx="22" cy="49"/>
            </a:xfrm>
            <a:custGeom>
              <a:gdLst>
                <a:gd fmla="*/ 12 w 18" name="T0"/>
                <a:gd fmla="*/ 35 h 40" name="T1"/>
                <a:gd fmla="*/ 15 w 18" name="T2"/>
                <a:gd fmla="*/ 21 h 40" name="T3"/>
                <a:gd fmla="*/ 17 w 18" name="T4"/>
                <a:gd fmla="*/ 9 h 40" name="T5"/>
                <a:gd fmla="*/ 13 w 18" name="T6"/>
                <a:gd fmla="*/ 2 h 40" name="T7"/>
                <a:gd fmla="*/ 3 w 18" name="T8"/>
                <a:gd fmla="*/ 10 h 40" name="T9"/>
                <a:gd fmla="*/ 1 w 18" name="T10"/>
                <a:gd fmla="*/ 24 h 40" name="T11"/>
                <a:gd fmla="*/ 9 w 18" name="T12"/>
                <a:gd fmla="*/ 37 h 40" name="T13"/>
                <a:gd fmla="*/ 12 w 18" name="T14"/>
                <a:gd fmla="*/ 35 h 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0" w="18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4535" y="1411"/>
              <a:ext cx="33" cy="40"/>
            </a:xfrm>
            <a:custGeom>
              <a:gdLst>
                <a:gd fmla="*/ 7 w 27" name="T0"/>
                <a:gd fmla="*/ 2 h 33" name="T1"/>
                <a:gd fmla="*/ 2 w 27" name="T2"/>
                <a:gd fmla="*/ 6 h 33" name="T3"/>
                <a:gd fmla="*/ 1 w 27" name="T4"/>
                <a:gd fmla="*/ 11 h 33" name="T5"/>
                <a:gd fmla="*/ 7 w 27" name="T6"/>
                <a:gd fmla="*/ 16 h 33" name="T7"/>
                <a:gd fmla="*/ 7 w 27" name="T8"/>
                <a:gd fmla="*/ 10 h 33" name="T9"/>
                <a:gd fmla="*/ 11 w 27" name="T10"/>
                <a:gd fmla="*/ 13 h 33" name="T11"/>
                <a:gd fmla="*/ 10 w 27" name="T12"/>
                <a:gd fmla="*/ 21 h 33" name="T13"/>
                <a:gd fmla="*/ 10 w 27" name="T14"/>
                <a:gd fmla="*/ 26 h 33" name="T15"/>
                <a:gd fmla="*/ 15 w 27" name="T16"/>
                <a:gd fmla="*/ 32 h 33" name="T17"/>
                <a:gd fmla="*/ 16 w 27" name="T18"/>
                <a:gd fmla="*/ 28 h 33" name="T19"/>
                <a:gd fmla="*/ 20 w 27" name="T20"/>
                <a:gd fmla="*/ 33 h 33" name="T21"/>
                <a:gd fmla="*/ 24 w 27" name="T22"/>
                <a:gd fmla="*/ 29 h 33" name="T23"/>
                <a:gd fmla="*/ 24 w 27" name="T24"/>
                <a:gd fmla="*/ 22 h 33" name="T25"/>
                <a:gd fmla="*/ 26 w 27" name="T26"/>
                <a:gd fmla="*/ 12 h 33" name="T27"/>
                <a:gd fmla="*/ 21 w 27" name="T28"/>
                <a:gd fmla="*/ 5 h 33" name="T29"/>
                <a:gd fmla="*/ 18 w 27" name="T30"/>
                <a:gd fmla="*/ 2 h 33" name="T31"/>
                <a:gd fmla="*/ 12 w 27" name="T32"/>
                <a:gd fmla="*/ 1 h 33" name="T33"/>
                <a:gd fmla="*/ 7 w 27" name="T34"/>
                <a:gd fmla="*/ 2 h 3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3" w="27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4568" y="1405"/>
              <a:ext cx="31" cy="27"/>
            </a:xfrm>
            <a:custGeom>
              <a:gdLst>
                <a:gd fmla="*/ 13 w 25" name="T0"/>
                <a:gd fmla="*/ 11 h 22" name="T1"/>
                <a:gd fmla="*/ 21 w 25" name="T2"/>
                <a:gd fmla="*/ 11 h 22" name="T3"/>
                <a:gd fmla="*/ 23 w 25" name="T4"/>
                <a:gd fmla="*/ 3 h 22" name="T5"/>
                <a:gd fmla="*/ 16 w 25" name="T6"/>
                <a:gd fmla="*/ 0 h 22" name="T7"/>
                <a:gd fmla="*/ 11 w 25" name="T8"/>
                <a:gd fmla="*/ 6 h 22" name="T9"/>
                <a:gd fmla="*/ 5 w 25" name="T10"/>
                <a:gd fmla="*/ 5 h 22" name="T11"/>
                <a:gd fmla="*/ 0 w 25" name="T12"/>
                <a:gd fmla="*/ 12 h 22" name="T13"/>
                <a:gd fmla="*/ 3 w 25" name="T14"/>
                <a:gd fmla="*/ 13 h 22" name="T15"/>
                <a:gd fmla="*/ 8 w 25" name="T16"/>
                <a:gd fmla="*/ 20 h 22" name="T17"/>
                <a:gd fmla="*/ 13 w 25" name="T18"/>
                <a:gd fmla="*/ 11 h 2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" w="25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4546" y="1306"/>
              <a:ext cx="122" cy="112"/>
            </a:xfrm>
            <a:custGeom>
              <a:gdLst>
                <a:gd fmla="*/ 43 w 100" name="T0"/>
                <a:gd fmla="*/ 66 h 92" name="T1"/>
                <a:gd fmla="*/ 31 w 100" name="T2"/>
                <a:gd fmla="*/ 67 h 92" name="T3"/>
                <a:gd fmla="*/ 12 w 100" name="T4"/>
                <a:gd fmla="*/ 74 h 92" name="T5"/>
                <a:gd fmla="*/ 2 w 100" name="T6"/>
                <a:gd fmla="*/ 83 h 92" name="T7"/>
                <a:gd fmla="*/ 14 w 100" name="T8"/>
                <a:gd fmla="*/ 84 h 92" name="T9"/>
                <a:gd fmla="*/ 24 w 100" name="T10"/>
                <a:gd fmla="*/ 83 h 92" name="T11"/>
                <a:gd fmla="*/ 32 w 100" name="T12"/>
                <a:gd fmla="*/ 79 h 92" name="T13"/>
                <a:gd fmla="*/ 46 w 100" name="T14"/>
                <a:gd fmla="*/ 79 h 92" name="T15"/>
                <a:gd fmla="*/ 47 w 100" name="T16"/>
                <a:gd fmla="*/ 88 h 92" name="T17"/>
                <a:gd fmla="*/ 59 w 100" name="T18"/>
                <a:gd fmla="*/ 84 h 92" name="T19"/>
                <a:gd fmla="*/ 63 w 100" name="T20"/>
                <a:gd fmla="*/ 77 h 92" name="T21"/>
                <a:gd fmla="*/ 72 w 100" name="T22"/>
                <a:gd fmla="*/ 79 h 92" name="T23"/>
                <a:gd fmla="*/ 80 w 100" name="T24"/>
                <a:gd fmla="*/ 74 h 92" name="T25"/>
                <a:gd fmla="*/ 85 w 100" name="T26"/>
                <a:gd fmla="*/ 70 h 92" name="T27"/>
                <a:gd fmla="*/ 90 w 100" name="T28"/>
                <a:gd fmla="*/ 65 h 92" name="T29"/>
                <a:gd fmla="*/ 90 w 100" name="T30"/>
                <a:gd fmla="*/ 73 h 92" name="T31"/>
                <a:gd fmla="*/ 96 w 100" name="T32"/>
                <a:gd fmla="*/ 69 h 92" name="T33"/>
                <a:gd fmla="*/ 96 w 100" name="T34"/>
                <a:gd fmla="*/ 58 h 92" name="T35"/>
                <a:gd fmla="*/ 93 w 100" name="T36"/>
                <a:gd fmla="*/ 38 h 92" name="T37"/>
                <a:gd fmla="*/ 97 w 100" name="T38"/>
                <a:gd fmla="*/ 35 h 92" name="T39"/>
                <a:gd fmla="*/ 98 w 100" name="T40"/>
                <a:gd fmla="*/ 23 h 92" name="T41"/>
                <a:gd fmla="*/ 87 w 100" name="T42"/>
                <a:gd fmla="*/ 2 h 92" name="T43"/>
                <a:gd fmla="*/ 82 w 100" name="T44"/>
                <a:gd fmla="*/ 2 h 92" name="T45"/>
                <a:gd fmla="*/ 86 w 100" name="T46"/>
                <a:gd fmla="*/ 6 h 92" name="T47"/>
                <a:gd fmla="*/ 80 w 100" name="T48"/>
                <a:gd fmla="*/ 4 h 92" name="T49"/>
                <a:gd fmla="*/ 77 w 100" name="T50"/>
                <a:gd fmla="*/ 5 h 92" name="T51"/>
                <a:gd fmla="*/ 78 w 100" name="T52"/>
                <a:gd fmla="*/ 13 h 92" name="T53"/>
                <a:gd fmla="*/ 80 w 100" name="T54"/>
                <a:gd fmla="*/ 19 h 92" name="T55"/>
                <a:gd fmla="*/ 77 w 100" name="T56"/>
                <a:gd fmla="*/ 39 h 92" name="T57"/>
                <a:gd fmla="*/ 62 w 100" name="T58"/>
                <a:gd fmla="*/ 52 h 92" name="T59"/>
                <a:gd fmla="*/ 56 w 100" name="T60"/>
                <a:gd fmla="*/ 50 h 92" name="T61"/>
                <a:gd fmla="*/ 52 w 100" name="T62"/>
                <a:gd fmla="*/ 48 h 92" name="T63"/>
                <a:gd fmla="*/ 49 w 100" name="T64"/>
                <a:gd fmla="*/ 61 h 92" name="T65"/>
                <a:gd fmla="*/ 47 w 100" name="T66"/>
                <a:gd fmla="*/ 68 h 9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92" w="100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4629" y="1244"/>
              <a:ext cx="68" cy="62"/>
            </a:xfrm>
            <a:custGeom>
              <a:gdLst>
                <a:gd fmla="*/ 12 w 55" name="T0"/>
                <a:gd fmla="*/ 31 h 50" name="T1"/>
                <a:gd fmla="*/ 6 w 55" name="T2"/>
                <a:gd fmla="*/ 29 h 50" name="T3"/>
                <a:gd fmla="*/ 4 w 55" name="T4"/>
                <a:gd fmla="*/ 33 h 50" name="T5"/>
                <a:gd fmla="*/ 0 w 55" name="T6"/>
                <a:gd fmla="*/ 37 h 50" name="T7"/>
                <a:gd fmla="*/ 4 w 55" name="T8"/>
                <a:gd fmla="*/ 43 h 50" name="T9"/>
                <a:gd fmla="*/ 3 w 55" name="T10"/>
                <a:gd fmla="*/ 46 h 50" name="T11"/>
                <a:gd fmla="*/ 6 w 55" name="T12"/>
                <a:gd fmla="*/ 49 h 50" name="T13"/>
                <a:gd fmla="*/ 10 w 55" name="T14"/>
                <a:gd fmla="*/ 46 h 50" name="T15"/>
                <a:gd fmla="*/ 14 w 55" name="T16"/>
                <a:gd fmla="*/ 44 h 50" name="T17"/>
                <a:gd fmla="*/ 11 w 55" name="T18"/>
                <a:gd fmla="*/ 41 h 50" name="T19"/>
                <a:gd fmla="*/ 6 w 55" name="T20"/>
                <a:gd fmla="*/ 40 h 50" name="T21"/>
                <a:gd fmla="*/ 7 w 55" name="T22"/>
                <a:gd fmla="*/ 35 h 50" name="T23"/>
                <a:gd fmla="*/ 11 w 55" name="T24"/>
                <a:gd fmla="*/ 39 h 50" name="T25"/>
                <a:gd fmla="*/ 16 w 55" name="T26"/>
                <a:gd fmla="*/ 36 h 50" name="T27"/>
                <a:gd fmla="*/ 23 w 55" name="T28"/>
                <a:gd fmla="*/ 38 h 50" name="T29"/>
                <a:gd fmla="*/ 34 w 55" name="T30"/>
                <a:gd fmla="*/ 43 h 50" name="T31"/>
                <a:gd fmla="*/ 36 w 55" name="T32"/>
                <a:gd fmla="*/ 38 h 50" name="T33"/>
                <a:gd fmla="*/ 43 w 55" name="T34"/>
                <a:gd fmla="*/ 30 h 50" name="T35"/>
                <a:gd fmla="*/ 54 w 55" name="T36"/>
                <a:gd fmla="*/ 26 h 50" name="T37"/>
                <a:gd fmla="*/ 51 w 55" name="T38"/>
                <a:gd fmla="*/ 26 h 50" name="T39"/>
                <a:gd fmla="*/ 48 w 55" name="T40"/>
                <a:gd fmla="*/ 21 h 50" name="T41"/>
                <a:gd fmla="*/ 46 w 55" name="T42"/>
                <a:gd fmla="*/ 16 h 50" name="T43"/>
                <a:gd fmla="*/ 40 w 55" name="T44"/>
                <a:gd fmla="*/ 18 h 50" name="T45"/>
                <a:gd fmla="*/ 38 w 55" name="T46"/>
                <a:gd fmla="*/ 15 h 50" name="T47"/>
                <a:gd fmla="*/ 33 w 55" name="T48"/>
                <a:gd fmla="*/ 16 h 50" name="T49"/>
                <a:gd fmla="*/ 23 w 55" name="T50"/>
                <a:gd fmla="*/ 10 h 50" name="T51"/>
                <a:gd fmla="*/ 14 w 55" name="T52"/>
                <a:gd fmla="*/ 2 h 50" name="T53"/>
                <a:gd fmla="*/ 11 w 55" name="T54"/>
                <a:gd fmla="*/ 2 h 50" name="T55"/>
                <a:gd fmla="*/ 11 w 55" name="T56"/>
                <a:gd fmla="*/ 7 h 50" name="T57"/>
                <a:gd fmla="*/ 14 w 55" name="T58"/>
                <a:gd fmla="*/ 18 h 50" name="T59"/>
                <a:gd fmla="*/ 14 w 55" name="T60"/>
                <a:gd fmla="*/ 25 h 50" name="T61"/>
                <a:gd fmla="*/ 12 w 55" name="T62"/>
                <a:gd fmla="*/ 31 h 5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50" w="55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4599" y="1097"/>
              <a:ext cx="64" cy="139"/>
            </a:xfrm>
            <a:custGeom>
              <a:gdLst>
                <a:gd fmla="*/ 11 w 53" name="T0"/>
                <a:gd fmla="*/ 29 h 113" name="T1"/>
                <a:gd fmla="*/ 17 w 53" name="T2"/>
                <a:gd fmla="*/ 43 h 113" name="T3"/>
                <a:gd fmla="*/ 20 w 53" name="T4"/>
                <a:gd fmla="*/ 52 h 113" name="T5"/>
                <a:gd fmla="*/ 21 w 53" name="T6"/>
                <a:gd fmla="*/ 60 h 113" name="T7"/>
                <a:gd fmla="*/ 21 w 53" name="T8"/>
                <a:gd fmla="*/ 61 h 113" name="T9"/>
                <a:gd fmla="*/ 22 w 53" name="T10"/>
                <a:gd fmla="*/ 70 h 113" name="T11"/>
                <a:gd fmla="*/ 29 w 53" name="T12"/>
                <a:gd fmla="*/ 88 h 113" name="T13"/>
                <a:gd fmla="*/ 34 w 53" name="T14"/>
                <a:gd fmla="*/ 112 h 113" name="T15"/>
                <a:gd fmla="*/ 38 w 53" name="T16"/>
                <a:gd fmla="*/ 106 h 113" name="T17"/>
                <a:gd fmla="*/ 48 w 53" name="T18"/>
                <a:gd fmla="*/ 111 h 113" name="T19"/>
                <a:gd fmla="*/ 43 w 53" name="T20"/>
                <a:gd fmla="*/ 100 h 113" name="T21"/>
                <a:gd fmla="*/ 36 w 53" name="T22"/>
                <a:gd fmla="*/ 90 h 113" name="T23"/>
                <a:gd fmla="*/ 36 w 53" name="T24"/>
                <a:gd fmla="*/ 81 h 113" name="T25"/>
                <a:gd fmla="*/ 37 w 53" name="T26"/>
                <a:gd fmla="*/ 72 h 113" name="T27"/>
                <a:gd fmla="*/ 51 w 53" name="T28"/>
                <a:gd fmla="*/ 78 h 113" name="T29"/>
                <a:gd fmla="*/ 47 w 53" name="T30"/>
                <a:gd fmla="*/ 72 h 113" name="T31"/>
                <a:gd fmla="*/ 46 w 53" name="T32"/>
                <a:gd fmla="*/ 70 h 113" name="T33"/>
                <a:gd fmla="*/ 45 w 53" name="T34"/>
                <a:gd fmla="*/ 69 h 113" name="T35"/>
                <a:gd fmla="*/ 44 w 53" name="T36"/>
                <a:gd fmla="*/ 67 h 113" name="T37"/>
                <a:gd fmla="*/ 44 w 53" name="T38"/>
                <a:gd fmla="*/ 67 h 113" name="T39"/>
                <a:gd fmla="*/ 43 w 53" name="T40"/>
                <a:gd fmla="*/ 64 h 113" name="T41"/>
                <a:gd fmla="*/ 43 w 53" name="T42"/>
                <a:gd fmla="*/ 63 h 113" name="T43"/>
                <a:gd fmla="*/ 42 w 53" name="T44"/>
                <a:gd fmla="*/ 61 h 113" name="T45"/>
                <a:gd fmla="*/ 41 w 53" name="T46"/>
                <a:gd fmla="*/ 57 h 113" name="T47"/>
                <a:gd fmla="*/ 34 w 53" name="T48"/>
                <a:gd fmla="*/ 48 h 113" name="T49"/>
                <a:gd fmla="*/ 25 w 53" name="T50"/>
                <a:gd fmla="*/ 30 h 113" name="T51"/>
                <a:gd fmla="*/ 20 w 53" name="T52"/>
                <a:gd fmla="*/ 24 h 113" name="T53"/>
                <a:gd fmla="*/ 13 w 53" name="T54"/>
                <a:gd fmla="*/ 8 h 113" name="T55"/>
                <a:gd fmla="*/ 12 w 53" name="T56"/>
                <a:gd fmla="*/ 2 h 113" name="T57"/>
                <a:gd fmla="*/ 2 w 53" name="T58"/>
                <a:gd fmla="*/ 0 h 113" name="T59"/>
                <a:gd fmla="*/ 9 w 53" name="T60"/>
                <a:gd fmla="*/ 7 h 113" name="T61"/>
                <a:gd fmla="*/ 4 w 53" name="T62"/>
                <a:gd fmla="*/ 11 h 113" name="T63"/>
                <a:gd fmla="*/ 6 w 53" name="T64"/>
                <a:gd fmla="*/ 20 h 113" name="T65"/>
                <a:gd fmla="*/ 11 w 53" name="T66"/>
                <a:gd fmla="*/ 29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2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4457" y="1613"/>
              <a:ext cx="69" cy="78"/>
            </a:xfrm>
            <a:custGeom>
              <a:gdLst>
                <a:gd fmla="*/ 7 w 57" name="T0"/>
                <a:gd fmla="*/ 40 h 64" name="T1"/>
                <a:gd fmla="*/ 13 w 57" name="T2"/>
                <a:gd fmla="*/ 45 h 64" name="T3"/>
                <a:gd fmla="*/ 15 w 57" name="T4"/>
                <a:gd fmla="*/ 49 h 64" name="T5"/>
                <a:gd fmla="*/ 22 w 57" name="T6"/>
                <a:gd fmla="*/ 52 h 64" name="T7"/>
                <a:gd fmla="*/ 28 w 57" name="T8"/>
                <a:gd fmla="*/ 50 h 64" name="T9"/>
                <a:gd fmla="*/ 29 w 57" name="T10"/>
                <a:gd fmla="*/ 53 h 64" name="T11"/>
                <a:gd fmla="*/ 34 w 57" name="T12"/>
                <a:gd fmla="*/ 55 h 64" name="T13"/>
                <a:gd fmla="*/ 40 w 57" name="T14"/>
                <a:gd fmla="*/ 57 h 64" name="T15"/>
                <a:gd fmla="*/ 41 w 57" name="T16"/>
                <a:gd fmla="*/ 53 h 64" name="T17"/>
                <a:gd fmla="*/ 44 w 57" name="T18"/>
                <a:gd fmla="*/ 56 h 64" name="T19"/>
                <a:gd fmla="*/ 44 w 57" name="T20"/>
                <a:gd fmla="*/ 61 h 64" name="T21"/>
                <a:gd fmla="*/ 55 w 57" name="T22"/>
                <a:gd fmla="*/ 64 h 64" name="T23"/>
                <a:gd fmla="*/ 56 w 57" name="T24"/>
                <a:gd fmla="*/ 61 h 64" name="T25"/>
                <a:gd fmla="*/ 50 w 57" name="T26"/>
                <a:gd fmla="*/ 56 h 64" name="T27"/>
                <a:gd fmla="*/ 51 w 57" name="T28"/>
                <a:gd fmla="*/ 52 h 64" name="T29"/>
                <a:gd fmla="*/ 45 w 57" name="T30"/>
                <a:gd fmla="*/ 50 h 64" name="T31"/>
                <a:gd fmla="*/ 40 w 57" name="T32"/>
                <a:gd fmla="*/ 48 h 64" name="T33"/>
                <a:gd fmla="*/ 30 w 57" name="T34"/>
                <a:gd fmla="*/ 47 h 64" name="T35"/>
                <a:gd fmla="*/ 26 w 57" name="T36"/>
                <a:gd fmla="*/ 40 h 64" name="T37"/>
                <a:gd fmla="*/ 32 w 57" name="T38"/>
                <a:gd fmla="*/ 43 h 64" name="T39"/>
                <a:gd fmla="*/ 28 w 57" name="T40"/>
                <a:gd fmla="*/ 37 h 64" name="T41"/>
                <a:gd fmla="*/ 23 w 57" name="T42"/>
                <a:gd fmla="*/ 32 h 64" name="T43"/>
                <a:gd fmla="*/ 28 w 57" name="T44"/>
                <a:gd fmla="*/ 27 h 64" name="T45"/>
                <a:gd fmla="*/ 25 w 57" name="T46"/>
                <a:gd fmla="*/ 15 h 64" name="T47"/>
                <a:gd fmla="*/ 23 w 57" name="T48"/>
                <a:gd fmla="*/ 7 h 64" name="T49"/>
                <a:gd fmla="*/ 20 w 57" name="T50"/>
                <a:gd fmla="*/ 4 h 64" name="T51"/>
                <a:gd fmla="*/ 11 w 57" name="T52"/>
                <a:gd fmla="*/ 1 h 64" name="T53"/>
                <a:gd fmla="*/ 5 w 57" name="T54"/>
                <a:gd fmla="*/ 8 h 64" name="T55"/>
                <a:gd fmla="*/ 8 w 57" name="T56"/>
                <a:gd fmla="*/ 28 h 64" name="T57"/>
                <a:gd fmla="*/ 2 w 57" name="T58"/>
                <a:gd fmla="*/ 26 h 64" name="T59"/>
                <a:gd fmla="*/ 3 w 57" name="T60"/>
                <a:gd fmla="*/ 34 h 64" name="T61"/>
                <a:gd fmla="*/ 7 w 57" name="T62"/>
                <a:gd fmla="*/ 40 h 6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4" w="57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4529" y="1693"/>
              <a:ext cx="21" cy="30"/>
            </a:xfrm>
            <a:custGeom>
              <a:gdLst>
                <a:gd fmla="*/ 13 w 17" name="T0"/>
                <a:gd fmla="*/ 5 h 25" name="T1"/>
                <a:gd fmla="*/ 8 w 17" name="T2"/>
                <a:gd fmla="*/ 1 h 25" name="T3"/>
                <a:gd fmla="*/ 2 w 17" name="T4"/>
                <a:gd fmla="*/ 3 h 25" name="T5"/>
                <a:gd fmla="*/ 2 w 17" name="T6"/>
                <a:gd fmla="*/ 5 h 25" name="T7"/>
                <a:gd fmla="*/ 9 w 17" name="T8"/>
                <a:gd fmla="*/ 12 h 25" name="T9"/>
                <a:gd fmla="*/ 9 w 17" name="T10"/>
                <a:gd fmla="*/ 16 h 25" name="T11"/>
                <a:gd fmla="*/ 7 w 17" name="T12"/>
                <a:gd fmla="*/ 18 h 25" name="T13"/>
                <a:gd fmla="*/ 12 w 17" name="T14"/>
                <a:gd fmla="*/ 25 h 25" name="T15"/>
                <a:gd fmla="*/ 13 w 17" name="T16"/>
                <a:gd fmla="*/ 18 h 25" name="T17"/>
                <a:gd fmla="*/ 16 w 17" name="T18"/>
                <a:gd fmla="*/ 14 h 25" name="T19"/>
                <a:gd fmla="*/ 13 w 17" name="T20"/>
                <a:gd fmla="*/ 5 h 2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5" w="17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4513" y="1728"/>
              <a:ext cx="64" cy="53"/>
            </a:xfrm>
            <a:custGeom>
              <a:gdLst>
                <a:gd fmla="*/ 47 w 52" name="T0"/>
                <a:gd fmla="*/ 21 h 43" name="T1"/>
                <a:gd fmla="*/ 35 w 52" name="T2"/>
                <a:gd fmla="*/ 1 h 43" name="T3"/>
                <a:gd fmla="*/ 32 w 52" name="T4"/>
                <a:gd fmla="*/ 11 h 43" name="T5"/>
                <a:gd fmla="*/ 26 w 52" name="T6"/>
                <a:gd fmla="*/ 13 h 43" name="T7"/>
                <a:gd fmla="*/ 20 w 52" name="T8"/>
                <a:gd fmla="*/ 19 h 43" name="T9"/>
                <a:gd fmla="*/ 14 w 52" name="T10"/>
                <a:gd fmla="*/ 15 h 43" name="T11"/>
                <a:gd fmla="*/ 10 w 52" name="T12"/>
                <a:gd fmla="*/ 18 h 43" name="T13"/>
                <a:gd fmla="*/ 6 w 52" name="T14"/>
                <a:gd fmla="*/ 20 h 43" name="T15"/>
                <a:gd fmla="*/ 0 w 52" name="T16"/>
                <a:gd fmla="*/ 24 h 43" name="T17"/>
                <a:gd fmla="*/ 1 w 52" name="T18"/>
                <a:gd fmla="*/ 29 h 43" name="T19"/>
                <a:gd fmla="*/ 6 w 52" name="T20"/>
                <a:gd fmla="*/ 24 h 43" name="T21"/>
                <a:gd fmla="*/ 10 w 52" name="T22"/>
                <a:gd fmla="*/ 27 h 43" name="T23"/>
                <a:gd fmla="*/ 20 w 52" name="T24"/>
                <a:gd fmla="*/ 24 h 43" name="T25"/>
                <a:gd fmla="*/ 24 w 52" name="T26"/>
                <a:gd fmla="*/ 29 h 43" name="T27"/>
                <a:gd fmla="*/ 27 w 52" name="T28"/>
                <a:gd fmla="*/ 39 h 43" name="T29"/>
                <a:gd fmla="*/ 36 w 52" name="T30"/>
                <a:gd fmla="*/ 42 h 43" name="T31"/>
                <a:gd fmla="*/ 41 w 52" name="T32"/>
                <a:gd fmla="*/ 38 h 43" name="T33"/>
                <a:gd fmla="*/ 39 w 52" name="T34"/>
                <a:gd fmla="*/ 32 h 43" name="T35"/>
                <a:gd fmla="*/ 43 w 52" name="T36"/>
                <a:gd fmla="*/ 32 h 43" name="T37"/>
                <a:gd fmla="*/ 50 w 52" name="T38"/>
                <a:gd fmla="*/ 33 h 43" name="T39"/>
                <a:gd fmla="*/ 47 w 52" name="T40"/>
                <a:gd fmla="*/ 21 h 4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3" w="52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4498" y="1704"/>
              <a:ext cx="22" cy="21"/>
            </a:xfrm>
            <a:custGeom>
              <a:gdLst>
                <a:gd fmla="*/ 5 w 18" name="T0"/>
                <a:gd fmla="*/ 14 h 17" name="T1"/>
                <a:gd fmla="*/ 11 w 18" name="T2"/>
                <a:gd fmla="*/ 12 h 17" name="T3"/>
                <a:gd fmla="*/ 16 w 18" name="T4"/>
                <a:gd fmla="*/ 7 h 17" name="T5"/>
                <a:gd fmla="*/ 12 w 18" name="T6"/>
                <a:gd fmla="*/ 2 h 17" name="T7"/>
                <a:gd fmla="*/ 4 w 18" name="T8"/>
                <a:gd fmla="*/ 0 h 17" name="T9"/>
                <a:gd fmla="*/ 7 w 18" name="T10"/>
                <a:gd fmla="*/ 7 h 17" name="T11"/>
                <a:gd fmla="*/ 5 w 18" name="T12"/>
                <a:gd fmla="*/ 14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18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4512" y="1716"/>
              <a:ext cx="17" cy="29"/>
            </a:xfrm>
            <a:custGeom>
              <a:gdLst>
                <a:gd fmla="*/ 4 w 14" name="T0"/>
                <a:gd fmla="*/ 6 h 24" name="T1"/>
                <a:gd fmla="*/ 2 w 14" name="T2"/>
                <a:gd fmla="*/ 14 h 24" name="T3"/>
                <a:gd fmla="*/ 10 w 14" name="T4"/>
                <a:gd fmla="*/ 21 h 24" name="T5"/>
                <a:gd fmla="*/ 9 w 14" name="T6"/>
                <a:gd fmla="*/ 10 h 24" name="T7"/>
                <a:gd fmla="*/ 10 w 14" name="T8"/>
                <a:gd fmla="*/ 1 h 24" name="T9"/>
                <a:gd fmla="*/ 4 w 14" name="T10"/>
                <a:gd fmla="*/ 6 h 2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4" w="14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526" y="1725"/>
              <a:ext cx="22" cy="8"/>
            </a:xfrm>
            <a:custGeom>
              <a:gdLst>
                <a:gd fmla="*/ 2 w 18" name="T0"/>
                <a:gd fmla="*/ 7 h 7" name="T1"/>
                <a:gd fmla="*/ 8 w 18" name="T2"/>
                <a:gd fmla="*/ 1 h 7" name="T3"/>
                <a:gd fmla="*/ 2 w 18" name="T4"/>
                <a:gd fmla="*/ 7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18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44"/>
            <p:cNvSpPr/>
            <p:nvPr/>
          </p:nvSpPr>
          <p:spPr bwMode="auto">
            <a:xfrm>
              <a:off x="4474" y="1682"/>
              <a:ext cx="18" cy="16"/>
            </a:xfrm>
            <a:custGeom>
              <a:gdLst>
                <a:gd fmla="*/ 5 w 15" name="T0"/>
                <a:gd fmla="*/ 6 h 13" name="T1"/>
                <a:gd fmla="*/ 11 w 15" name="T2"/>
                <a:gd fmla="*/ 13 h 13" name="T3"/>
                <a:gd fmla="*/ 15 w 15" name="T4"/>
                <a:gd fmla="*/ 8 h 13" name="T5"/>
                <a:gd fmla="*/ 11 w 15" name="T6"/>
                <a:gd fmla="*/ 1 h 13" name="T7"/>
                <a:gd fmla="*/ 1 w 15" name="T8"/>
                <a:gd fmla="*/ 1 h 13" name="T9"/>
                <a:gd fmla="*/ 5 w 15" name="T10"/>
                <a:gd fmla="*/ 6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15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45"/>
            <p:cNvSpPr/>
            <p:nvPr/>
          </p:nvSpPr>
          <p:spPr bwMode="auto">
            <a:xfrm>
              <a:off x="4444" y="1711"/>
              <a:ext cx="30" cy="36"/>
            </a:xfrm>
            <a:custGeom>
              <a:gdLst>
                <a:gd fmla="*/ 20 w 24" name="T0"/>
                <a:gd fmla="*/ 3 h 29" name="T1"/>
                <a:gd fmla="*/ 19 w 24" name="T2"/>
                <a:gd fmla="*/ 9 h 29" name="T3"/>
                <a:gd fmla="*/ 10 w 24" name="T4"/>
                <a:gd fmla="*/ 18 h 29" name="T5"/>
                <a:gd fmla="*/ 2 w 24" name="T6"/>
                <a:gd fmla="*/ 29 h 29" name="T7"/>
                <a:gd fmla="*/ 14 w 24" name="T8"/>
                <a:gd fmla="*/ 20 h 29" name="T9"/>
                <a:gd fmla="*/ 24 w 24" name="T10"/>
                <a:gd fmla="*/ 11 h 29" name="T11"/>
                <a:gd fmla="*/ 20 w 24" name="T12"/>
                <a:gd fmla="*/ 3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4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4650" y="1862"/>
              <a:ext cx="315" cy="144"/>
            </a:xfrm>
            <a:custGeom>
              <a:gdLst>
                <a:gd fmla="*/ 176 w 257" name="T0"/>
                <a:gd fmla="*/ 49 h 118" name="T1"/>
                <a:gd fmla="*/ 157 w 257" name="T2"/>
                <a:gd fmla="*/ 36 h 118" name="T3"/>
                <a:gd fmla="*/ 123 w 257" name="T4"/>
                <a:gd fmla="*/ 26 h 118" name="T5"/>
                <a:gd fmla="*/ 120 w 257" name="T6"/>
                <a:gd fmla="*/ 24 h 118" name="T7"/>
                <a:gd fmla="*/ 115 w 257" name="T8"/>
                <a:gd fmla="*/ 22 h 118" name="T9"/>
                <a:gd fmla="*/ 114 w 257" name="T10"/>
                <a:gd fmla="*/ 22 h 118" name="T11"/>
                <a:gd fmla="*/ 114 w 257" name="T12"/>
                <a:gd fmla="*/ 21 h 118" name="T13"/>
                <a:gd fmla="*/ 107 w 257" name="T14"/>
                <a:gd fmla="*/ 21 h 118" name="T15"/>
                <a:gd fmla="*/ 79 w 257" name="T16"/>
                <a:gd fmla="*/ 11 h 118" name="T17"/>
                <a:gd fmla="*/ 67 w 257" name="T18"/>
                <a:gd fmla="*/ 17 h 118" name="T19"/>
                <a:gd fmla="*/ 66 w 257" name="T20"/>
                <a:gd fmla="*/ 22 h 118" name="T21"/>
                <a:gd fmla="*/ 59 w 257" name="T22"/>
                <a:gd fmla="*/ 32 h 118" name="T23"/>
                <a:gd fmla="*/ 45 w 257" name="T24"/>
                <a:gd fmla="*/ 21 h 118" name="T25"/>
                <a:gd fmla="*/ 34 w 257" name="T26"/>
                <a:gd fmla="*/ 5 h 118" name="T27"/>
                <a:gd fmla="*/ 10 w 257" name="T28"/>
                <a:gd fmla="*/ 4 h 118" name="T29"/>
                <a:gd fmla="*/ 4 w 257" name="T30"/>
                <a:gd fmla="*/ 7 h 118" name="T31"/>
                <a:gd fmla="*/ 20 w 257" name="T32"/>
                <a:gd fmla="*/ 17 h 118" name="T33"/>
                <a:gd fmla="*/ 31 w 257" name="T34"/>
                <a:gd fmla="*/ 26 h 118" name="T35"/>
                <a:gd fmla="*/ 36 w 257" name="T36"/>
                <a:gd fmla="*/ 36 h 118" name="T37"/>
                <a:gd fmla="*/ 42 w 257" name="T38"/>
                <a:gd fmla="*/ 37 h 118" name="T39"/>
                <a:gd fmla="*/ 50 w 257" name="T40"/>
                <a:gd fmla="*/ 40 h 118" name="T41"/>
                <a:gd fmla="*/ 87 w 257" name="T42"/>
                <a:gd fmla="*/ 54 h 118" name="T43"/>
                <a:gd fmla="*/ 115 w 257" name="T44"/>
                <a:gd fmla="*/ 81 h 118" name="T45"/>
                <a:gd fmla="*/ 102 w 257" name="T46"/>
                <a:gd fmla="*/ 91 h 118" name="T47"/>
                <a:gd fmla="*/ 117 w 257" name="T48"/>
                <a:gd fmla="*/ 89 h 118" name="T49"/>
                <a:gd fmla="*/ 129 w 257" name="T50"/>
                <a:gd fmla="*/ 90 h 118" name="T51"/>
                <a:gd fmla="*/ 131 w 257" name="T52"/>
                <a:gd fmla="*/ 92 h 118" name="T53"/>
                <a:gd fmla="*/ 133 w 257" name="T54"/>
                <a:gd fmla="*/ 94 h 118" name="T55"/>
                <a:gd fmla="*/ 135 w 257" name="T56"/>
                <a:gd fmla="*/ 96 h 118" name="T57"/>
                <a:gd fmla="*/ 138 w 257" name="T58"/>
                <a:gd fmla="*/ 98 h 118" name="T59"/>
                <a:gd fmla="*/ 139 w 257" name="T60"/>
                <a:gd fmla="*/ 99 h 118" name="T61"/>
                <a:gd fmla="*/ 141 w 257" name="T62"/>
                <a:gd fmla="*/ 100 h 118" name="T63"/>
                <a:gd fmla="*/ 143 w 257" name="T64"/>
                <a:gd fmla="*/ 101 h 118" name="T65"/>
                <a:gd fmla="*/ 158 w 257" name="T66"/>
                <a:gd fmla="*/ 100 h 118" name="T67"/>
                <a:gd fmla="*/ 159 w 257" name="T68"/>
                <a:gd fmla="*/ 89 h 118" name="T69"/>
                <a:gd fmla="*/ 169 w 257" name="T70"/>
                <a:gd fmla="*/ 83 h 118" name="T71"/>
                <a:gd fmla="*/ 183 w 257" name="T72"/>
                <a:gd fmla="*/ 84 h 118" name="T73"/>
                <a:gd fmla="*/ 199 w 257" name="T74"/>
                <a:gd fmla="*/ 94 h 118" name="T75"/>
                <a:gd fmla="*/ 223 w 257" name="T76"/>
                <a:gd fmla="*/ 109 h 118" name="T77"/>
                <a:gd fmla="*/ 248 w 257" name="T78"/>
                <a:gd fmla="*/ 118 h 118" name="T79"/>
                <a:gd fmla="*/ 242 w 257" name="T80"/>
                <a:gd fmla="*/ 107 h 118" name="T81"/>
                <a:gd fmla="*/ 215 w 257" name="T82"/>
                <a:gd fmla="*/ 87 h 118" name="T83"/>
                <a:gd fmla="*/ 210 w 257" name="T84"/>
                <a:gd fmla="*/ 70 h 118" name="T85"/>
                <a:gd fmla="*/ 181 w 257" name="T86"/>
                <a:gd fmla="*/ 55 h 11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18" w="257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47"/>
            <p:cNvSpPr/>
            <p:nvPr/>
          </p:nvSpPr>
          <p:spPr bwMode="auto">
            <a:xfrm>
              <a:off x="4914" y="1924"/>
              <a:ext cx="47" cy="17"/>
            </a:xfrm>
            <a:custGeom>
              <a:gdLst>
                <a:gd fmla="*/ 1 w 38" name="T0"/>
                <a:gd fmla="*/ 10 h 14" name="T1"/>
                <a:gd fmla="*/ 25 w 38" name="T2"/>
                <a:gd fmla="*/ 13 h 14" name="T3"/>
                <a:gd fmla="*/ 36 w 38" name="T4"/>
                <a:gd fmla="*/ 4 h 14" name="T5"/>
                <a:gd fmla="*/ 27 w 38" name="T6"/>
                <a:gd fmla="*/ 1 h 14" name="T7"/>
                <a:gd fmla="*/ 18 w 38" name="T8"/>
                <a:gd fmla="*/ 8 h 14" name="T9"/>
                <a:gd fmla="*/ 14 w 38" name="T10"/>
                <a:gd fmla="*/ 5 h 14" name="T11"/>
                <a:gd fmla="*/ 1 w 38" name="T12"/>
                <a:gd fmla="*/ 1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38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4996" y="1935"/>
              <a:ext cx="31" cy="19"/>
            </a:xfrm>
            <a:custGeom>
              <a:gdLst>
                <a:gd fmla="*/ 4 w 25" name="T0"/>
                <a:gd fmla="*/ 1 h 15" name="T1"/>
                <a:gd fmla="*/ 12 w 25" name="T2"/>
                <a:gd fmla="*/ 13 h 15" name="T3"/>
                <a:gd fmla="*/ 4 w 25" name="T4"/>
                <a:gd fmla="*/ 1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25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49"/>
            <p:cNvSpPr/>
            <p:nvPr/>
          </p:nvSpPr>
          <p:spPr bwMode="auto">
            <a:xfrm>
              <a:off x="5185" y="2146"/>
              <a:ext cx="55" cy="32"/>
            </a:xfrm>
            <a:custGeom>
              <a:gdLst>
                <a:gd fmla="*/ 41 w 45" name="T0"/>
                <a:gd fmla="*/ 26 h 26" name="T1"/>
                <a:gd fmla="*/ 28 w 45" name="T2"/>
                <a:gd fmla="*/ 16 h 26" name="T3"/>
                <a:gd fmla="*/ 4 w 45" name="T4"/>
                <a:gd fmla="*/ 2 h 26" name="T5"/>
                <a:gd fmla="*/ 21 w 45" name="T6"/>
                <a:gd fmla="*/ 18 h 26" name="T7"/>
                <a:gd fmla="*/ 41 w 45" name="T8"/>
                <a:gd fmla="*/ 26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45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50"/>
            <p:cNvSpPr/>
            <p:nvPr/>
          </p:nvSpPr>
          <p:spPr bwMode="auto">
            <a:xfrm>
              <a:off x="5346" y="2099"/>
              <a:ext cx="21" cy="18"/>
            </a:xfrm>
            <a:custGeom>
              <a:gdLst>
                <a:gd fmla="*/ 5 w 17" name="T0"/>
                <a:gd fmla="*/ 3 h 14" name="T1"/>
                <a:gd fmla="*/ 1 w 17" name="T2"/>
                <a:gd fmla="*/ 9 h 14" name="T3"/>
                <a:gd fmla="*/ 13 w 17" name="T4"/>
                <a:gd fmla="*/ 14 h 14" name="T5"/>
                <a:gd fmla="*/ 12 w 17" name="T6"/>
                <a:gd fmla="*/ 6 h 14" name="T7"/>
                <a:gd fmla="*/ 5 w 17" name="T8"/>
                <a:gd fmla="*/ 3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7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5353" y="2082"/>
              <a:ext cx="15" cy="15"/>
            </a:xfrm>
            <a:custGeom>
              <a:gdLst>
                <a:gd fmla="*/ 4 w 13" name="T0"/>
                <a:gd fmla="*/ 5 h 12" name="T1"/>
                <a:gd fmla="*/ 4 w 13" name="T2"/>
                <a:gd fmla="*/ 9 h 12" name="T3"/>
                <a:gd fmla="*/ 12 w 13" name="T4"/>
                <a:gd fmla="*/ 2 h 12" name="T5"/>
                <a:gd fmla="*/ 4 w 13" name="T6"/>
                <a:gd fmla="*/ 5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3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5193" y="2063"/>
              <a:ext cx="19" cy="17"/>
            </a:xfrm>
            <a:custGeom>
              <a:gdLst>
                <a:gd fmla="*/ 14 w 15" name="T0"/>
                <a:gd fmla="*/ 8 h 14" name="T1"/>
                <a:gd fmla="*/ 5 w 15" name="T2"/>
                <a:gd fmla="*/ 1 h 14" name="T3"/>
                <a:gd fmla="*/ 11 w 15" name="T4"/>
                <a:gd fmla="*/ 13 h 14" name="T5"/>
                <a:gd fmla="*/ 14 w 15" name="T6"/>
                <a:gd fmla="*/ 8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5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53"/>
            <p:cNvSpPr/>
            <p:nvPr/>
          </p:nvSpPr>
          <p:spPr bwMode="auto">
            <a:xfrm>
              <a:off x="4950" y="1914"/>
              <a:ext cx="13" cy="13"/>
            </a:xfrm>
            <a:custGeom>
              <a:gdLst>
                <a:gd fmla="*/ 9 w 11" name="T0"/>
                <a:gd fmla="*/ 2 h 10" name="T1"/>
                <a:gd fmla="*/ 1 w 11" name="T2"/>
                <a:gd fmla="*/ 1 h 10" name="T3"/>
                <a:gd fmla="*/ 7 w 11" name="T4"/>
                <a:gd fmla="*/ 7 h 10" name="T5"/>
                <a:gd fmla="*/ 9 w 11" name="T6"/>
                <a:gd fmla="*/ 2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1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4480" y="2008"/>
              <a:ext cx="604" cy="471"/>
            </a:xfrm>
            <a:custGeom>
              <a:gdLst>
                <a:gd fmla="*/ 458 w 494" name="T0"/>
                <a:gd fmla="*/ 171 h 385" name="T1"/>
                <a:gd fmla="*/ 428 w 494" name="T2"/>
                <a:gd fmla="*/ 143 h 385" name="T3"/>
                <a:gd fmla="*/ 410 w 494" name="T4"/>
                <a:gd fmla="*/ 125 h 385" name="T5"/>
                <a:gd fmla="*/ 376 w 494" name="T6"/>
                <a:gd fmla="*/ 99 h 385" name="T7"/>
                <a:gd fmla="*/ 347 w 494" name="T8"/>
                <a:gd fmla="*/ 56 h 385" name="T9"/>
                <a:gd fmla="*/ 327 w 494" name="T10"/>
                <a:gd fmla="*/ 40 h 385" name="T11"/>
                <a:gd fmla="*/ 307 w 494" name="T12"/>
                <a:gd fmla="*/ 8 h 385" name="T13"/>
                <a:gd fmla="*/ 298 w 494" name="T14"/>
                <a:gd fmla="*/ 24 h 385" name="T15"/>
                <a:gd fmla="*/ 301 w 494" name="T16"/>
                <a:gd fmla="*/ 81 h 385" name="T17"/>
                <a:gd fmla="*/ 281 w 494" name="T18"/>
                <a:gd fmla="*/ 74 h 385" name="T19"/>
                <a:gd fmla="*/ 251 w 494" name="T20"/>
                <a:gd fmla="*/ 56 h 385" name="T21"/>
                <a:gd fmla="*/ 236 w 494" name="T22"/>
                <a:gd fmla="*/ 38 h 385" name="T23"/>
                <a:gd fmla="*/ 241 w 494" name="T24"/>
                <a:gd fmla="*/ 25 h 385" name="T25"/>
                <a:gd fmla="*/ 232 w 494" name="T26"/>
                <a:gd fmla="*/ 16 h 385" name="T27"/>
                <a:gd fmla="*/ 208 w 494" name="T28"/>
                <a:gd fmla="*/ 10 h 385" name="T29"/>
                <a:gd fmla="*/ 191 w 494" name="T30"/>
                <a:gd fmla="*/ 13 h 385" name="T31"/>
                <a:gd fmla="*/ 166 w 494" name="T32"/>
                <a:gd fmla="*/ 23 h 385" name="T33"/>
                <a:gd fmla="*/ 162 w 494" name="T34"/>
                <a:gd fmla="*/ 43 h 385" name="T35"/>
                <a:gd fmla="*/ 161 w 494" name="T36"/>
                <a:gd fmla="*/ 48 h 385" name="T37"/>
                <a:gd fmla="*/ 144 w 494" name="T38"/>
                <a:gd fmla="*/ 44 h 385" name="T39"/>
                <a:gd fmla="*/ 122 w 494" name="T40"/>
                <a:gd fmla="*/ 39 h 385" name="T41"/>
                <a:gd fmla="*/ 115 w 494" name="T42"/>
                <a:gd fmla="*/ 55 h 385" name="T43"/>
                <a:gd fmla="*/ 107 w 494" name="T44"/>
                <a:gd fmla="*/ 66 h 385" name="T45"/>
                <a:gd fmla="*/ 101 w 494" name="T46"/>
                <a:gd fmla="*/ 79 h 385" name="T47"/>
                <a:gd fmla="*/ 87 w 494" name="T48"/>
                <a:gd fmla="*/ 91 h 385" name="T49"/>
                <a:gd fmla="*/ 55 w 494" name="T50"/>
                <a:gd fmla="*/ 115 h 385" name="T51"/>
                <a:gd fmla="*/ 15 w 494" name="T52"/>
                <a:gd fmla="*/ 134 h 385" name="T53"/>
                <a:gd fmla="*/ 2 w 494" name="T54"/>
                <a:gd fmla="*/ 150 h 385" name="T55"/>
                <a:gd fmla="*/ 8 w 494" name="T56"/>
                <a:gd fmla="*/ 165 h 385" name="T57"/>
                <a:gd fmla="*/ 15 w 494" name="T58"/>
                <a:gd fmla="*/ 192 h 385" name="T59"/>
                <a:gd fmla="*/ 5 w 494" name="T60"/>
                <a:gd fmla="*/ 193 h 385" name="T61"/>
                <a:gd fmla="*/ 30 w 494" name="T62"/>
                <a:gd fmla="*/ 233 h 385" name="T63"/>
                <a:gd fmla="*/ 53 w 494" name="T64"/>
                <a:gd fmla="*/ 286 h 385" name="T65"/>
                <a:gd fmla="*/ 43 w 494" name="T66"/>
                <a:gd fmla="*/ 302 h 385" name="T67"/>
                <a:gd fmla="*/ 78 w 494" name="T68"/>
                <a:gd fmla="*/ 322 h 385" name="T69"/>
                <a:gd fmla="*/ 122 w 494" name="T70"/>
                <a:gd fmla="*/ 303 h 385" name="T71"/>
                <a:gd fmla="*/ 145 w 494" name="T72"/>
                <a:gd fmla="*/ 304 h 385" name="T73"/>
                <a:gd fmla="*/ 199 w 494" name="T74"/>
                <a:gd fmla="*/ 285 h 385" name="T75"/>
                <a:gd fmla="*/ 254 w 494" name="T76"/>
                <a:gd fmla="*/ 283 h 385" name="T77"/>
                <a:gd fmla="*/ 277 w 494" name="T78"/>
                <a:gd fmla="*/ 296 h 385" name="T79"/>
                <a:gd fmla="*/ 298 w 494" name="T80"/>
                <a:gd fmla="*/ 320 h 385" name="T81"/>
                <a:gd fmla="*/ 308 w 494" name="T82"/>
                <a:gd fmla="*/ 296 h 385" name="T83"/>
                <a:gd fmla="*/ 313 w 494" name="T84"/>
                <a:gd fmla="*/ 319 h 385" name="T85"/>
                <a:gd fmla="*/ 319 w 494" name="T86"/>
                <a:gd fmla="*/ 319 h 385" name="T87"/>
                <a:gd fmla="*/ 326 w 494" name="T88"/>
                <a:gd fmla="*/ 332 h 385" name="T89"/>
                <a:gd fmla="*/ 350 w 494" name="T90"/>
                <a:gd fmla="*/ 350 h 385" name="T91"/>
                <a:gd fmla="*/ 380 w 494" name="T92"/>
                <a:gd fmla="*/ 379 h 385" name="T93"/>
                <a:gd fmla="*/ 413 w 494" name="T94"/>
                <a:gd fmla="*/ 378 h 385" name="T95"/>
                <a:gd fmla="*/ 436 w 494" name="T96"/>
                <a:gd fmla="*/ 383 h 385" name="T97"/>
                <a:gd fmla="*/ 467 w 494" name="T98"/>
                <a:gd fmla="*/ 367 h 385" name="T99"/>
                <a:gd fmla="*/ 474 w 494" name="T100"/>
                <a:gd fmla="*/ 325 h 385" name="T101"/>
                <a:gd fmla="*/ 491 w 494" name="T102"/>
                <a:gd fmla="*/ 288 h 385" name="T103"/>
                <a:gd fmla="*/ 481 w 494" name="T104"/>
                <a:gd fmla="*/ 209 h 385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385" w="492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5005" y="2518"/>
              <a:ext cx="65" cy="68"/>
            </a:xfrm>
            <a:custGeom>
              <a:gdLst>
                <a:gd fmla="*/ 45 w 53" name="T0"/>
                <a:gd fmla="*/ 5 h 55" name="T1"/>
                <a:gd fmla="*/ 28 w 53" name="T2"/>
                <a:gd fmla="*/ 7 h 55" name="T3"/>
                <a:gd fmla="*/ 10 w 53" name="T4"/>
                <a:gd fmla="*/ 2 h 55" name="T5"/>
                <a:gd fmla="*/ 1 w 53" name="T6"/>
                <a:gd fmla="*/ 3 h 55" name="T7"/>
                <a:gd fmla="*/ 14 w 53" name="T8"/>
                <a:gd fmla="*/ 26 h 55" name="T9"/>
                <a:gd fmla="*/ 19 w 53" name="T10"/>
                <a:gd fmla="*/ 38 h 55" name="T11"/>
                <a:gd fmla="*/ 39 w 53" name="T12"/>
                <a:gd fmla="*/ 55 h 55" name="T13"/>
                <a:gd fmla="*/ 44 w 53" name="T14"/>
                <a:gd fmla="*/ 43 h 55" name="T15"/>
                <a:gd fmla="*/ 51 w 53" name="T16"/>
                <a:gd fmla="*/ 48 h 55" name="T17"/>
                <a:gd fmla="*/ 50 w 53" name="T18"/>
                <a:gd fmla="*/ 42 h 55" name="T19"/>
                <a:gd fmla="*/ 52 w 53" name="T20"/>
                <a:gd fmla="*/ 30 h 55" name="T21"/>
                <a:gd fmla="*/ 47 w 53" name="T22"/>
                <a:gd fmla="*/ 12 h 55" name="T23"/>
                <a:gd fmla="*/ 45 w 53" name="T24"/>
                <a:gd fmla="*/ 5 h 5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5" w="52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56"/>
            <p:cNvSpPr/>
            <p:nvPr/>
          </p:nvSpPr>
          <p:spPr bwMode="auto">
            <a:xfrm>
              <a:off x="5355" y="2514"/>
              <a:ext cx="82" cy="147"/>
            </a:xfrm>
            <a:custGeom>
              <a:gdLst>
                <a:gd fmla="*/ 56 w 67" name="T0"/>
                <a:gd fmla="*/ 9 h 120" name="T1"/>
                <a:gd fmla="*/ 51 w 67" name="T2"/>
                <a:gd fmla="*/ 13 h 120" name="T3"/>
                <a:gd fmla="*/ 47 w 67" name="T4"/>
                <a:gd fmla="*/ 7 h 120" name="T5"/>
                <a:gd fmla="*/ 42 w 67" name="T6"/>
                <a:gd fmla="*/ 3 h 120" name="T7"/>
                <a:gd fmla="*/ 34 w 67" name="T8"/>
                <a:gd fmla="*/ 6 h 120" name="T9"/>
                <a:gd fmla="*/ 32 w 67" name="T10"/>
                <a:gd fmla="*/ 23 h 120" name="T11"/>
                <a:gd fmla="*/ 32 w 67" name="T12"/>
                <a:gd fmla="*/ 36 h 120" name="T13"/>
                <a:gd fmla="*/ 22 w 67" name="T14"/>
                <a:gd fmla="*/ 56 h 120" name="T15"/>
                <a:gd fmla="*/ 11 w 67" name="T16"/>
                <a:gd fmla="*/ 68 h 120" name="T17"/>
                <a:gd fmla="*/ 8 w 67" name="T18"/>
                <a:gd fmla="*/ 83 h 120" name="T19"/>
                <a:gd fmla="*/ 4 w 67" name="T20"/>
                <a:gd fmla="*/ 92 h 120" name="T21"/>
                <a:gd fmla="*/ 1 w 67" name="T22"/>
                <a:gd fmla="*/ 102 h 120" name="T23"/>
                <a:gd fmla="*/ 17 w 67" name="T24"/>
                <a:gd fmla="*/ 110 h 120" name="T25"/>
                <a:gd fmla="*/ 23 w 67" name="T26"/>
                <a:gd fmla="*/ 116 h 120" name="T27"/>
                <a:gd fmla="*/ 37 w 67" name="T28"/>
                <a:gd fmla="*/ 117 h 120" name="T29"/>
                <a:gd fmla="*/ 45 w 67" name="T30"/>
                <a:gd fmla="*/ 107 h 120" name="T31"/>
                <a:gd fmla="*/ 48 w 67" name="T32"/>
                <a:gd fmla="*/ 93 h 120" name="T33"/>
                <a:gd fmla="*/ 45 w 67" name="T34"/>
                <a:gd fmla="*/ 77 h 120" name="T35"/>
                <a:gd fmla="*/ 58 w 67" name="T36"/>
                <a:gd fmla="*/ 63 h 120" name="T37"/>
                <a:gd fmla="*/ 65 w 67" name="T38"/>
                <a:gd fmla="*/ 63 h 120" name="T39"/>
                <a:gd fmla="*/ 61 w 67" name="T40"/>
                <a:gd fmla="*/ 51 h 120" name="T41"/>
                <a:gd fmla="*/ 64 w 67" name="T42"/>
                <a:gd fmla="*/ 34 h 120" name="T43"/>
                <a:gd fmla="*/ 60 w 67" name="T44"/>
                <a:gd fmla="*/ 16 h 120" name="T45"/>
                <a:gd fmla="*/ 56 w 67" name="T46"/>
                <a:gd fmla="*/ 9 h 12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0" w="67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356" y="2384"/>
              <a:ext cx="114" cy="152"/>
            </a:xfrm>
            <a:custGeom>
              <a:gdLst>
                <a:gd fmla="*/ 83 w 93" name="T0"/>
                <a:gd fmla="*/ 57 h 124" name="T1"/>
                <a:gd fmla="*/ 74 w 93" name="T2"/>
                <a:gd fmla="*/ 60 h 124" name="T3"/>
                <a:gd fmla="*/ 58 w 93" name="T4"/>
                <a:gd fmla="*/ 49 h 124" name="T5"/>
                <a:gd fmla="*/ 47 w 93" name="T6"/>
                <a:gd fmla="*/ 31 h 124" name="T7"/>
                <a:gd fmla="*/ 50 w 93" name="T8"/>
                <a:gd fmla="*/ 41 h 124" name="T9"/>
                <a:gd fmla="*/ 51 w 93" name="T10"/>
                <a:gd fmla="*/ 48 h 124" name="T11"/>
                <a:gd fmla="*/ 40 w 93" name="T12"/>
                <a:gd fmla="*/ 40 h 124" name="T13"/>
                <a:gd fmla="*/ 35 w 93" name="T14"/>
                <a:gd fmla="*/ 27 h 124" name="T15"/>
                <a:gd fmla="*/ 22 w 93" name="T16"/>
                <a:gd fmla="*/ 14 h 124" name="T17"/>
                <a:gd fmla="*/ 4 w 93" name="T18"/>
                <a:gd fmla="*/ 2 h 124" name="T19"/>
                <a:gd fmla="*/ 18 w 93" name="T20"/>
                <a:gd fmla="*/ 22 h 124" name="T21"/>
                <a:gd fmla="*/ 36 w 93" name="T22"/>
                <a:gd fmla="*/ 42 h 124" name="T23"/>
                <a:gd fmla="*/ 42 w 93" name="T24"/>
                <a:gd fmla="*/ 48 h 124" name="T25"/>
                <a:gd fmla="*/ 46 w 93" name="T26"/>
                <a:gd fmla="*/ 55 h 124" name="T27"/>
                <a:gd fmla="*/ 48 w 93" name="T28"/>
                <a:gd fmla="*/ 69 h 124" name="T29"/>
                <a:gd fmla="*/ 44 w 93" name="T30"/>
                <a:gd fmla="*/ 85 h 124" name="T31"/>
                <a:gd fmla="*/ 66 w 93" name="T32"/>
                <a:gd fmla="*/ 100 h 124" name="T33"/>
                <a:gd fmla="*/ 66 w 93" name="T34"/>
                <a:gd fmla="*/ 119 h 124" name="T35"/>
                <a:gd fmla="*/ 79 w 93" name="T36"/>
                <a:gd fmla="*/ 123 h 124" name="T37"/>
                <a:gd fmla="*/ 81 w 93" name="T38"/>
                <a:gd fmla="*/ 112 h 124" name="T39"/>
                <a:gd fmla="*/ 89 w 93" name="T40"/>
                <a:gd fmla="*/ 94 h 124" name="T41"/>
                <a:gd fmla="*/ 86 w 93" name="T42"/>
                <a:gd fmla="*/ 84 h 124" name="T43"/>
                <a:gd fmla="*/ 91 w 93" name="T44"/>
                <a:gd fmla="*/ 77 h 124" name="T45"/>
                <a:gd fmla="*/ 92 w 93" name="T46"/>
                <a:gd fmla="*/ 61 h 124" name="T47"/>
                <a:gd fmla="*/ 83 w 93" name="T48"/>
                <a:gd fmla="*/ 57 h 12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24" w="93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1049" y="716"/>
              <a:ext cx="1365" cy="2125"/>
            </a:xfrm>
            <a:custGeom>
              <a:gdLst>
                <a:gd fmla="*/ 953 w 1115" name="T0"/>
                <a:gd fmla="*/ 888 h 1734" name="T1"/>
                <a:gd fmla="*/ 918 w 1115" name="T2"/>
                <a:gd fmla="*/ 866 h 1734" name="T3"/>
                <a:gd fmla="*/ 860 w 1115" name="T4"/>
                <a:gd fmla="*/ 821 h 1734" name="T5"/>
                <a:gd fmla="*/ 712 w 1115" name="T6"/>
                <a:gd fmla="*/ 814 h 1734" name="T7"/>
                <a:gd fmla="*/ 621 w 1115" name="T8"/>
                <a:gd fmla="*/ 819 h 1734" name="T9"/>
                <a:gd fmla="*/ 632 w 1115" name="T10"/>
                <a:gd fmla="*/ 767 h 1734" name="T11"/>
                <a:gd fmla="*/ 577 w 1115" name="T12"/>
                <a:gd fmla="*/ 759 h 1734" name="T13"/>
                <a:gd fmla="*/ 606 w 1115" name="T14"/>
                <a:gd fmla="*/ 702 h 1734" name="T15"/>
                <a:gd fmla="*/ 508 w 1115" name="T16"/>
                <a:gd fmla="*/ 674 h 1734" name="T17"/>
                <a:gd fmla="*/ 554 w 1115" name="T18"/>
                <a:gd fmla="*/ 617 h 1734" name="T19"/>
                <a:gd fmla="*/ 683 w 1115" name="T20"/>
                <a:gd fmla="*/ 654 h 1734" name="T21"/>
                <a:gd fmla="*/ 772 w 1115" name="T22"/>
                <a:gd fmla="*/ 526 h 1734" name="T23"/>
                <a:gd fmla="*/ 881 w 1115" name="T24"/>
                <a:gd fmla="*/ 434 h 1734" name="T25"/>
                <a:gd fmla="*/ 901 w 1115" name="T26"/>
                <a:gd fmla="*/ 445 h 1734" name="T27"/>
                <a:gd fmla="*/ 882 w 1115" name="T28"/>
                <a:gd fmla="*/ 387 h 1734" name="T29"/>
                <a:gd fmla="*/ 999 w 1115" name="T30"/>
                <a:gd fmla="*/ 320 h 1734" name="T31"/>
                <a:gd fmla="*/ 952 w 1115" name="T32"/>
                <a:gd fmla="*/ 250 h 1734" name="T33"/>
                <a:gd fmla="*/ 899 w 1115" name="T34"/>
                <a:gd fmla="*/ 229 h 1734" name="T35"/>
                <a:gd fmla="*/ 821 w 1115" name="T36"/>
                <a:gd fmla="*/ 213 h 1734" name="T37"/>
                <a:gd fmla="*/ 787 w 1115" name="T38"/>
                <a:gd fmla="*/ 344 h 1734" name="T39"/>
                <a:gd fmla="*/ 672 w 1115" name="T40"/>
                <a:gd fmla="*/ 274 h 1734" name="T41"/>
                <a:gd fmla="*/ 717 w 1115" name="T42"/>
                <a:gd fmla="*/ 175 h 1734" name="T43"/>
                <a:gd fmla="*/ 769 w 1115" name="T44"/>
                <a:gd fmla="*/ 112 h 1734" name="T45"/>
                <a:gd fmla="*/ 823 w 1115" name="T46"/>
                <a:gd fmla="*/ 72 h 1734" name="T47"/>
                <a:gd fmla="*/ 795 w 1115" name="T48"/>
                <a:gd fmla="*/ 68 h 1734" name="T49"/>
                <a:gd fmla="*/ 748 w 1115" name="T50"/>
                <a:gd fmla="*/ 57 h 1734" name="T51"/>
                <a:gd fmla="*/ 705 w 1115" name="T52"/>
                <a:gd fmla="*/ 42 h 1734" name="T53"/>
                <a:gd fmla="*/ 688 w 1115" name="T54"/>
                <a:gd fmla="*/ 80 h 1734" name="T55"/>
                <a:gd fmla="*/ 586 w 1115" name="T56"/>
                <a:gd fmla="*/ 76 h 1734" name="T57"/>
                <a:gd fmla="*/ 549 w 1115" name="T58"/>
                <a:gd fmla="*/ 88 h 1734" name="T59"/>
                <a:gd fmla="*/ 459 w 1115" name="T60"/>
                <a:gd fmla="*/ 47 h 1734" name="T61"/>
                <a:gd fmla="*/ 396 w 1115" name="T62"/>
                <a:gd fmla="*/ 44 h 1734" name="T63"/>
                <a:gd fmla="*/ 310 w 1115" name="T64"/>
                <a:gd fmla="*/ 49 h 1734" name="T65"/>
                <a:gd fmla="*/ 188 w 1115" name="T66"/>
                <a:gd fmla="*/ 19 h 1734" name="T67"/>
                <a:gd fmla="*/ 77 w 1115" name="T68"/>
                <a:gd fmla="*/ 101 h 1734" name="T69"/>
                <a:gd fmla="*/ 53 w 1115" name="T70"/>
                <a:gd fmla="*/ 117 h 1734" name="T71"/>
                <a:gd fmla="*/ 63 w 1115" name="T72"/>
                <a:gd fmla="*/ 170 h 1734" name="T73"/>
                <a:gd fmla="*/ 35 w 1115" name="T74"/>
                <a:gd fmla="*/ 229 h 1734" name="T75"/>
                <a:gd fmla="*/ 37 w 1115" name="T76"/>
                <a:gd fmla="*/ 279 h 1734" name="T77"/>
                <a:gd fmla="*/ 120 w 1115" name="T78"/>
                <a:gd fmla="*/ 229 h 1734" name="T79"/>
                <a:gd fmla="*/ 176 w 1115" name="T80"/>
                <a:gd fmla="*/ 221 h 1734" name="T81"/>
                <a:gd fmla="*/ 270 w 1115" name="T82"/>
                <a:gd fmla="*/ 247 h 1734" name="T83"/>
                <a:gd fmla="*/ 312 w 1115" name="T84"/>
                <a:gd fmla="*/ 301 h 1734" name="T85"/>
                <a:gd fmla="*/ 334 w 1115" name="T86"/>
                <a:gd fmla="*/ 361 h 1734" name="T87"/>
                <a:gd fmla="*/ 330 w 1115" name="T88"/>
                <a:gd fmla="*/ 391 h 1734" name="T89"/>
                <a:gd fmla="*/ 337 w 1115" name="T90"/>
                <a:gd fmla="*/ 571 h 1734" name="T91"/>
                <a:gd fmla="*/ 365 w 1115" name="T92"/>
                <a:gd fmla="*/ 665 h 1734" name="T93"/>
                <a:gd fmla="*/ 378 w 1115" name="T94"/>
                <a:gd fmla="*/ 625 h 1734" name="T95"/>
                <a:gd fmla="*/ 536 w 1115" name="T96"/>
                <a:gd fmla="*/ 773 h 1734" name="T97"/>
                <a:gd fmla="*/ 581 w 1115" name="T98"/>
                <a:gd fmla="*/ 788 h 1734" name="T99"/>
                <a:gd fmla="*/ 597 w 1115" name="T100"/>
                <a:gd fmla="*/ 814 h 1734" name="T101"/>
                <a:gd fmla="*/ 675 w 1115" name="T102"/>
                <a:gd fmla="*/ 855 h 1734" name="T103"/>
                <a:gd fmla="*/ 616 w 1115" name="T104"/>
                <a:gd fmla="*/ 944 h 1734" name="T105"/>
                <a:gd fmla="*/ 634 w 1115" name="T106"/>
                <a:gd fmla="*/ 1097 h 1734" name="T107"/>
                <a:gd fmla="*/ 633 w 1115" name="T108"/>
                <a:gd fmla="*/ 1297 h 1734" name="T109"/>
                <a:gd fmla="*/ 561 w 1115" name="T110"/>
                <a:gd fmla="*/ 1528 h 1734" name="T111"/>
                <a:gd fmla="*/ 518 w 1115" name="T112"/>
                <a:gd fmla="*/ 1654 h 1734" name="T113"/>
                <a:gd fmla="*/ 571 w 1115" name="T114"/>
                <a:gd fmla="*/ 1706 h 1734" name="T115"/>
                <a:gd fmla="*/ 597 w 1115" name="T116"/>
                <a:gd fmla="*/ 1660 h 1734" name="T117"/>
                <a:gd fmla="*/ 718 w 1115" name="T118"/>
                <a:gd fmla="*/ 1440 h 1734" name="T119"/>
                <a:gd fmla="*/ 843 w 1115" name="T120"/>
                <a:gd fmla="*/ 1351 h 1734" name="T121"/>
                <a:gd fmla="*/ 944 w 1115" name="T122"/>
                <a:gd fmla="*/ 1212 h 173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733" w="1115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59"/>
            <p:cNvSpPr/>
            <p:nvPr/>
          </p:nvSpPr>
          <p:spPr bwMode="auto">
            <a:xfrm>
              <a:off x="1699" y="2816"/>
              <a:ext cx="95" cy="81"/>
            </a:xfrm>
            <a:custGeom>
              <a:gdLst>
                <a:gd fmla="*/ 74 w 77" name="T0"/>
                <a:gd fmla="*/ 59 h 66" name="T1"/>
                <a:gd fmla="*/ 56 w 77" name="T2"/>
                <a:gd fmla="*/ 45 h 66" name="T3"/>
                <a:gd fmla="*/ 46 w 77" name="T4"/>
                <a:gd fmla="*/ 26 h 66" name="T5"/>
                <a:gd fmla="*/ 43 w 77" name="T6"/>
                <a:gd fmla="*/ 18 h 66" name="T7"/>
                <a:gd fmla="*/ 47 w 77" name="T8"/>
                <a:gd fmla="*/ 8 h 66" name="T9"/>
                <a:gd fmla="*/ 45 w 77" name="T10"/>
                <a:gd fmla="*/ 3 h 66" name="T11"/>
                <a:gd fmla="*/ 45 w 77" name="T12"/>
                <a:gd fmla="*/ 2 h 66" name="T13"/>
                <a:gd fmla="*/ 44 w 77" name="T14"/>
                <a:gd fmla="*/ 1 h 66" name="T15"/>
                <a:gd fmla="*/ 44 w 77" name="T16"/>
                <a:gd fmla="*/ 1 h 66" name="T17"/>
                <a:gd fmla="*/ 43 w 77" name="T18"/>
                <a:gd fmla="*/ 0 h 66" name="T19"/>
                <a:gd fmla="*/ 42 w 77" name="T20"/>
                <a:gd fmla="*/ 0 h 66" name="T21"/>
                <a:gd fmla="*/ 41 w 77" name="T22"/>
                <a:gd fmla="*/ 2 h 66" name="T23"/>
                <a:gd fmla="*/ 35 w 77" name="T24"/>
                <a:gd fmla="*/ 7 h 66" name="T25"/>
                <a:gd fmla="*/ 33 w 77" name="T26"/>
                <a:gd fmla="*/ 3 h 66" name="T27"/>
                <a:gd fmla="*/ 27 w 77" name="T28"/>
                <a:gd fmla="*/ 8 h 66" name="T29"/>
                <a:gd fmla="*/ 24 w 77" name="T30"/>
                <a:gd fmla="*/ 14 h 66" name="T31"/>
                <a:gd fmla="*/ 30 w 77" name="T32"/>
                <a:gd fmla="*/ 18 h 66" name="T33"/>
                <a:gd fmla="*/ 31 w 77" name="T34"/>
                <a:gd fmla="*/ 26 h 66" name="T35"/>
                <a:gd fmla="*/ 20 w 77" name="T36"/>
                <a:gd fmla="*/ 33 h 66" name="T37"/>
                <a:gd fmla="*/ 19 w 77" name="T38"/>
                <a:gd fmla="*/ 40 h 66" name="T39"/>
                <a:gd fmla="*/ 25 w 77" name="T40"/>
                <a:gd fmla="*/ 49 h 66" name="T41"/>
                <a:gd fmla="*/ 16 w 77" name="T42"/>
                <a:gd fmla="*/ 48 h 66" name="T43"/>
                <a:gd fmla="*/ 12 w 77" name="T44"/>
                <a:gd fmla="*/ 51 h 66" name="T45"/>
                <a:gd fmla="*/ 5 w 77" name="T46"/>
                <a:gd fmla="*/ 49 h 66" name="T47"/>
                <a:gd fmla="*/ 3 w 77" name="T48"/>
                <a:gd fmla="*/ 59 h 66" name="T49"/>
                <a:gd fmla="*/ 14 w 77" name="T50"/>
                <a:gd fmla="*/ 60 h 66" name="T51"/>
                <a:gd fmla="*/ 28 w 77" name="T52"/>
                <a:gd fmla="*/ 63 h 66" name="T53"/>
                <a:gd fmla="*/ 38 w 77" name="T54"/>
                <a:gd fmla="*/ 62 h 66" name="T55"/>
                <a:gd fmla="*/ 39 w 77" name="T56"/>
                <a:gd fmla="*/ 62 h 66" name="T57"/>
                <a:gd fmla="*/ 41 w 77" name="T58"/>
                <a:gd fmla="*/ 61 h 66" name="T59"/>
                <a:gd fmla="*/ 42 w 77" name="T60"/>
                <a:gd fmla="*/ 61 h 66" name="T61"/>
                <a:gd fmla="*/ 44 w 77" name="T62"/>
                <a:gd fmla="*/ 61 h 66" name="T63"/>
                <a:gd fmla="*/ 45 w 77" name="T64"/>
                <a:gd fmla="*/ 61 h 66" name="T65"/>
                <a:gd fmla="*/ 46 w 77" name="T66"/>
                <a:gd fmla="*/ 61 h 66" name="T67"/>
                <a:gd fmla="*/ 47 w 77" name="T68"/>
                <a:gd fmla="*/ 62 h 66" name="T69"/>
                <a:gd fmla="*/ 49 w 77" name="T70"/>
                <a:gd fmla="*/ 62 h 66" name="T71"/>
                <a:gd fmla="*/ 60 w 77" name="T72"/>
                <a:gd fmla="*/ 66 h 66" name="T73"/>
                <a:gd fmla="*/ 69 w 77" name="T74"/>
                <a:gd fmla="*/ 62 h 66" name="T75"/>
                <a:gd fmla="*/ 74 w 77" name="T76"/>
                <a:gd fmla="*/ 59 h 6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66" w="77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60"/>
            <p:cNvSpPr/>
            <p:nvPr/>
          </p:nvSpPr>
          <p:spPr bwMode="auto">
            <a:xfrm>
              <a:off x="1742" y="2897"/>
              <a:ext cx="22" cy="10"/>
            </a:xfrm>
            <a:custGeom>
              <a:gdLst>
                <a:gd fmla="*/ 4 w 18" name="T0"/>
                <a:gd fmla="*/ 2 h 8" name="T1"/>
                <a:gd fmla="*/ 12 w 18" name="T2"/>
                <a:gd fmla="*/ 7 h 8" name="T3"/>
                <a:gd fmla="*/ 4 w 18" name="T4"/>
                <a:gd fmla="*/ 2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18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61"/>
            <p:cNvSpPr/>
            <p:nvPr/>
          </p:nvSpPr>
          <p:spPr bwMode="auto">
            <a:xfrm>
              <a:off x="1712" y="2899"/>
              <a:ext cx="23" cy="13"/>
            </a:xfrm>
            <a:custGeom>
              <a:gdLst>
                <a:gd fmla="*/ 3 w 19" name="T0"/>
                <a:gd fmla="*/ 2 h 10" name="T1"/>
                <a:gd fmla="*/ 7 w 19" name="T2"/>
                <a:gd fmla="*/ 8 h 10" name="T3"/>
                <a:gd fmla="*/ 17 w 19" name="T4"/>
                <a:gd fmla="*/ 2 h 10" name="T5"/>
                <a:gd fmla="*/ 3 w 19" name="T6"/>
                <a:gd fmla="*/ 2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9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62"/>
            <p:cNvSpPr/>
            <p:nvPr/>
          </p:nvSpPr>
          <p:spPr bwMode="auto">
            <a:xfrm>
              <a:off x="1652" y="2827"/>
              <a:ext cx="35" cy="42"/>
            </a:xfrm>
            <a:custGeom>
              <a:gdLst>
                <a:gd fmla="*/ 16 w 29" name="T0"/>
                <a:gd fmla="*/ 12 h 34" name="T1"/>
                <a:gd fmla="*/ 3 w 29" name="T2"/>
                <a:gd fmla="*/ 1 h 34" name="T3"/>
                <a:gd fmla="*/ 4 w 29" name="T4"/>
                <a:gd fmla="*/ 8 h 34" name="T5"/>
                <a:gd fmla="*/ 9 w 29" name="T6"/>
                <a:gd fmla="*/ 13 h 34" name="T7"/>
                <a:gd fmla="*/ 12 w 29" name="T8"/>
                <a:gd fmla="*/ 17 h 34" name="T9"/>
                <a:gd fmla="*/ 12 w 29" name="T10"/>
                <a:gd fmla="*/ 25 h 34" name="T11"/>
                <a:gd fmla="*/ 21 w 29" name="T12"/>
                <a:gd fmla="*/ 33 h 34" name="T13"/>
                <a:gd fmla="*/ 28 w 29" name="T14"/>
                <a:gd fmla="*/ 26 h 34" name="T15"/>
                <a:gd fmla="*/ 16 w 29" name="T16"/>
                <a:gd fmla="*/ 12 h 3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" w="28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63"/>
            <p:cNvSpPr/>
            <p:nvPr/>
          </p:nvSpPr>
          <p:spPr bwMode="auto">
            <a:xfrm>
              <a:off x="1690" y="2837"/>
              <a:ext cx="22" cy="26"/>
            </a:xfrm>
            <a:custGeom>
              <a:gdLst>
                <a:gd fmla="*/ 7 w 18" name="T0"/>
                <a:gd fmla="*/ 4 h 21" name="T1"/>
                <a:gd fmla="*/ 1 w 18" name="T2"/>
                <a:gd fmla="*/ 9 h 21" name="T3"/>
                <a:gd fmla="*/ 10 w 18" name="T4"/>
                <a:gd fmla="*/ 20 h 21" name="T5"/>
                <a:gd fmla="*/ 17 w 18" name="T6"/>
                <a:gd fmla="*/ 2 h 21" name="T7"/>
                <a:gd fmla="*/ 7 w 18" name="T8"/>
                <a:gd fmla="*/ 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18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64"/>
            <p:cNvSpPr/>
            <p:nvPr/>
          </p:nvSpPr>
          <p:spPr bwMode="auto">
            <a:xfrm>
              <a:off x="1830" y="1551"/>
              <a:ext cx="142" cy="47"/>
            </a:xfrm>
            <a:custGeom>
              <a:gdLst>
                <a:gd fmla="*/ 103 w 116" name="T0"/>
                <a:gd fmla="*/ 37 h 39" name="T1"/>
                <a:gd fmla="*/ 97 w 116" name="T2"/>
                <a:gd fmla="*/ 30 h 39" name="T3"/>
                <a:gd fmla="*/ 95 w 116" name="T4"/>
                <a:gd fmla="*/ 27 h 39" name="T5"/>
                <a:gd fmla="*/ 91 w 116" name="T6"/>
                <a:gd fmla="*/ 25 h 39" name="T7"/>
                <a:gd fmla="*/ 80 w 116" name="T8"/>
                <a:gd fmla="*/ 21 h 39" name="T9"/>
                <a:gd fmla="*/ 70 w 116" name="T10"/>
                <a:gd fmla="*/ 16 h 39" name="T11"/>
                <a:gd fmla="*/ 50 w 116" name="T12"/>
                <a:gd fmla="*/ 5 h 39" name="T13"/>
                <a:gd fmla="*/ 25 w 116" name="T14"/>
                <a:gd fmla="*/ 3 h 39" name="T15"/>
                <a:gd fmla="*/ 3 w 116" name="T16"/>
                <a:gd fmla="*/ 12 h 39" name="T17"/>
                <a:gd fmla="*/ 13 w 116" name="T18"/>
                <a:gd fmla="*/ 14 h 39" name="T19"/>
                <a:gd fmla="*/ 20 w 116" name="T20"/>
                <a:gd fmla="*/ 19 h 39" name="T21"/>
                <a:gd fmla="*/ 19 w 116" name="T22"/>
                <a:gd fmla="*/ 11 h 39" name="T23"/>
                <a:gd fmla="*/ 26 w 116" name="T24"/>
                <a:gd fmla="*/ 8 h 39" name="T25"/>
                <a:gd fmla="*/ 30 w 116" name="T26"/>
                <a:gd fmla="*/ 11 h 39" name="T27"/>
                <a:gd fmla="*/ 36 w 116" name="T28"/>
                <a:gd fmla="*/ 14 h 39" name="T29"/>
                <a:gd fmla="*/ 46 w 116" name="T30"/>
                <a:gd fmla="*/ 19 h 39" name="T31"/>
                <a:gd fmla="*/ 58 w 116" name="T32"/>
                <a:gd fmla="*/ 19 h 39" name="T33"/>
                <a:gd fmla="*/ 65 w 116" name="T34"/>
                <a:gd fmla="*/ 27 h 39" name="T35"/>
                <a:gd fmla="*/ 74 w 116" name="T36"/>
                <a:gd fmla="*/ 31 h 39" name="T37"/>
                <a:gd fmla="*/ 70 w 116" name="T38"/>
                <a:gd fmla="*/ 37 h 39" name="T39"/>
                <a:gd fmla="*/ 77 w 116" name="T40"/>
                <a:gd fmla="*/ 39 h 39" name="T41"/>
                <a:gd fmla="*/ 103 w 116" name="T42"/>
                <a:gd fmla="*/ 37 h 3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9" w="115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65"/>
            <p:cNvSpPr/>
            <p:nvPr/>
          </p:nvSpPr>
          <p:spPr bwMode="auto">
            <a:xfrm>
              <a:off x="1901" y="1615"/>
              <a:ext cx="25" cy="9"/>
            </a:xfrm>
            <a:custGeom>
              <a:gdLst>
                <a:gd fmla="*/ 2 w 20" name="T0"/>
                <a:gd fmla="*/ 2 h 7" name="T1"/>
                <a:gd fmla="*/ 5 w 20" name="T2"/>
                <a:gd fmla="*/ 6 h 7" name="T3"/>
                <a:gd fmla="*/ 16 w 20" name="T4"/>
                <a:gd fmla="*/ 5 h 7" name="T5"/>
                <a:gd fmla="*/ 9 w 20" name="T6"/>
                <a:gd fmla="*/ 1 h 7" name="T7"/>
                <a:gd fmla="*/ 2 w 20" name="T8"/>
                <a:gd fmla="*/ 2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20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66"/>
            <p:cNvSpPr/>
            <p:nvPr/>
          </p:nvSpPr>
          <p:spPr bwMode="auto">
            <a:xfrm>
              <a:off x="1954" y="1614"/>
              <a:ext cx="26" cy="6"/>
            </a:xfrm>
            <a:custGeom>
              <a:gdLst>
                <a:gd fmla="*/ 4 w 21" name="T0"/>
                <a:gd fmla="*/ 2 h 5" name="T1"/>
                <a:gd fmla="*/ 17 w 21" name="T2"/>
                <a:gd fmla="*/ 4 h 5" name="T3"/>
                <a:gd fmla="*/ 9 w 21" name="T4"/>
                <a:gd fmla="*/ 0 h 5" name="T5"/>
                <a:gd fmla="*/ 4 w 21" name="T6"/>
                <a:gd fmla="*/ 2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21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67"/>
            <p:cNvSpPr/>
            <p:nvPr/>
          </p:nvSpPr>
          <p:spPr bwMode="auto">
            <a:xfrm>
              <a:off x="1969" y="1596"/>
              <a:ext cx="61" cy="24"/>
            </a:xfrm>
            <a:custGeom>
              <a:gdLst>
                <a:gd fmla="*/ 9 w 50" name="T0"/>
                <a:gd fmla="*/ 14 h 20" name="T1"/>
                <a:gd fmla="*/ 9 w 50" name="T2"/>
                <a:gd fmla="*/ 14 h 20" name="T3"/>
                <a:gd fmla="*/ 11 w 50" name="T4"/>
                <a:gd fmla="*/ 16 h 20" name="T5"/>
                <a:gd fmla="*/ 11 w 50" name="T6"/>
                <a:gd fmla="*/ 16 h 20" name="T7"/>
                <a:gd fmla="*/ 13 w 50" name="T8"/>
                <a:gd fmla="*/ 18 h 20" name="T9"/>
                <a:gd fmla="*/ 13 w 50" name="T10"/>
                <a:gd fmla="*/ 18 h 20" name="T11"/>
                <a:gd fmla="*/ 13 w 50" name="T12"/>
                <a:gd fmla="*/ 18 h 20" name="T13"/>
                <a:gd fmla="*/ 16 w 50" name="T14"/>
                <a:gd fmla="*/ 19 h 20" name="T15"/>
                <a:gd fmla="*/ 16 w 50" name="T16"/>
                <a:gd fmla="*/ 19 h 20" name="T17"/>
                <a:gd fmla="*/ 18 w 50" name="T18"/>
                <a:gd fmla="*/ 20 h 20" name="T19"/>
                <a:gd fmla="*/ 25 w 50" name="T20"/>
                <a:gd fmla="*/ 16 h 20" name="T21"/>
                <a:gd fmla="*/ 28 w 50" name="T22"/>
                <a:gd fmla="*/ 19 h 20" name="T23"/>
                <a:gd fmla="*/ 38 w 50" name="T24"/>
                <a:gd fmla="*/ 17 h 20" name="T25"/>
                <a:gd fmla="*/ 49 w 50" name="T26"/>
                <a:gd fmla="*/ 18 h 20" name="T27"/>
                <a:gd fmla="*/ 46 w 50" name="T28"/>
                <a:gd fmla="*/ 14 h 20" name="T29"/>
                <a:gd fmla="*/ 41 w 50" name="T30"/>
                <a:gd fmla="*/ 6 h 20" name="T31"/>
                <a:gd fmla="*/ 27 w 50" name="T32"/>
                <a:gd fmla="*/ 4 h 20" name="T33"/>
                <a:gd fmla="*/ 26 w 50" name="T34"/>
                <a:gd fmla="*/ 4 h 20" name="T35"/>
                <a:gd fmla="*/ 25 w 50" name="T36"/>
                <a:gd fmla="*/ 4 h 20" name="T37"/>
                <a:gd fmla="*/ 23 w 50" name="T38"/>
                <a:gd fmla="*/ 4 h 20" name="T39"/>
                <a:gd fmla="*/ 22 w 50" name="T40"/>
                <a:gd fmla="*/ 3 h 20" name="T41"/>
                <a:gd fmla="*/ 20 w 50" name="T42"/>
                <a:gd fmla="*/ 3 h 20" name="T43"/>
                <a:gd fmla="*/ 19 w 50" name="T44"/>
                <a:gd fmla="*/ 3 h 20" name="T45"/>
                <a:gd fmla="*/ 17 w 50" name="T46"/>
                <a:gd fmla="*/ 3 h 20" name="T47"/>
                <a:gd fmla="*/ 15 w 50" name="T48"/>
                <a:gd fmla="*/ 3 h 20" name="T49"/>
                <a:gd fmla="*/ 14 w 50" name="T50"/>
                <a:gd fmla="*/ 3 h 20" name="T51"/>
                <a:gd fmla="*/ 13 w 50" name="T52"/>
                <a:gd fmla="*/ 3 h 20" name="T53"/>
                <a:gd fmla="*/ 11 w 50" name="T54"/>
                <a:gd fmla="*/ 2 h 20" name="T55"/>
                <a:gd fmla="*/ 11 w 50" name="T56"/>
                <a:gd fmla="*/ 2 h 20" name="T57"/>
                <a:gd fmla="*/ 9 w 50" name="T58"/>
                <a:gd fmla="*/ 2 h 20" name="T59"/>
                <a:gd fmla="*/ 7 w 50" name="T60"/>
                <a:gd fmla="*/ 2 h 20" name="T61"/>
                <a:gd fmla="*/ 2 w 50" name="T62"/>
                <a:gd fmla="*/ 5 h 20" name="T63"/>
                <a:gd fmla="*/ 6 w 50" name="T64"/>
                <a:gd fmla="*/ 11 h 20" name="T65"/>
                <a:gd fmla="*/ 7 w 50" name="T66"/>
                <a:gd fmla="*/ 12 h 20" name="T67"/>
                <a:gd fmla="*/ 8 w 50" name="T68"/>
                <a:gd fmla="*/ 13 h 20" name="T69"/>
                <a:gd fmla="*/ 9 w 50" name="T70"/>
                <a:gd fmla="*/ 14 h 2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0" w="5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68"/>
            <p:cNvSpPr/>
            <p:nvPr/>
          </p:nvSpPr>
          <p:spPr bwMode="auto">
            <a:xfrm>
              <a:off x="2044" y="1615"/>
              <a:ext cx="29" cy="10"/>
            </a:xfrm>
            <a:custGeom>
              <a:gdLst>
                <a:gd fmla="*/ 8 w 23" name="T0"/>
                <a:gd fmla="*/ 0 h 8" name="T1"/>
                <a:gd fmla="*/ 1 w 23" name="T2"/>
                <a:gd fmla="*/ 4 h 8" name="T3"/>
                <a:gd fmla="*/ 9 w 23" name="T4"/>
                <a:gd fmla="*/ 5 h 8" name="T5"/>
                <a:gd fmla="*/ 8 w 23" name="T6"/>
                <a:gd fmla="*/ 0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23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2095" y="1624"/>
              <a:ext cx="5" cy="6"/>
            </a:xfrm>
            <a:custGeom>
              <a:gdLst>
                <a:gd fmla="*/ 3 w 4" name="T0"/>
                <a:gd fmla="*/ 4 h 5" name="T1"/>
                <a:gd fmla="*/ 2 w 4" name="T2"/>
                <a:gd fmla="*/ 1 h 5" name="T3"/>
                <a:gd fmla="*/ 3 w 4" name="T4"/>
                <a:gd fmla="*/ 4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4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70"/>
            <p:cNvSpPr/>
            <p:nvPr/>
          </p:nvSpPr>
          <p:spPr bwMode="auto">
            <a:xfrm>
              <a:off x="2106" y="1630"/>
              <a:ext cx="8" cy="5"/>
            </a:xfrm>
            <a:custGeom>
              <a:gdLst>
                <a:gd fmla="*/ 6 w 7" name="T0"/>
                <a:gd fmla="*/ 1 h 4" name="T1"/>
                <a:gd fmla="*/ 3 w 7" name="T2"/>
                <a:gd fmla="*/ 4 h 4" name="T3"/>
                <a:gd fmla="*/ 6 w 7" name="T4"/>
                <a:gd fmla="*/ 1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7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2111" y="1653"/>
              <a:ext cx="3" cy="7"/>
            </a:xfrm>
            <a:custGeom>
              <a:gdLst>
                <a:gd fmla="*/ 2 w 3" name="T0"/>
                <a:gd fmla="*/ 1 h 5" name="T1"/>
                <a:gd fmla="*/ 1 w 3" name="T2"/>
                <a:gd fmla="*/ 3 h 5" name="T3"/>
                <a:gd fmla="*/ 2 w 3" name="T4"/>
                <a:gd fmla="*/ 1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3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2104" y="1680"/>
              <a:ext cx="8" cy="5"/>
            </a:xfrm>
            <a:custGeom>
              <a:gdLst>
                <a:gd fmla="*/ 3 w 6" name="T0"/>
                <a:gd fmla="*/ 3 h 4" name="T1"/>
                <a:gd fmla="*/ 3 w 6" name="T2"/>
                <a:gd fmla="*/ 1 h 4" name="T3"/>
                <a:gd fmla="*/ 3 w 6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2107" y="1673"/>
              <a:ext cx="5" cy="4"/>
            </a:xfrm>
            <a:custGeom>
              <a:gdLst>
                <a:gd fmla="*/ 2 w 4" name="T0"/>
                <a:gd fmla="*/ 2 h 3" name="T1"/>
                <a:gd fmla="*/ 3 w 4" name="T2"/>
                <a:gd fmla="*/ 0 h 3" name="T3"/>
                <a:gd fmla="*/ 2 w 4" name="T4"/>
                <a:gd fmla="*/ 2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4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2095" y="1695"/>
              <a:ext cx="7" cy="7"/>
            </a:xfrm>
            <a:custGeom>
              <a:gdLst>
                <a:gd fmla="*/ 4 w 6" name="T0"/>
                <a:gd fmla="*/ 4 h 6" name="T1"/>
                <a:gd fmla="*/ 2 w 6" name="T2"/>
                <a:gd fmla="*/ 2 h 6" name="T3"/>
                <a:gd fmla="*/ 4 w 6" name="T4"/>
                <a:gd fmla="*/ 4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6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75"/>
            <p:cNvSpPr/>
            <p:nvPr/>
          </p:nvSpPr>
          <p:spPr bwMode="auto">
            <a:xfrm>
              <a:off x="2125" y="1679"/>
              <a:ext cx="11" cy="9"/>
            </a:xfrm>
            <a:custGeom>
              <a:gdLst>
                <a:gd fmla="*/ 2 w 9" name="T0"/>
                <a:gd fmla="*/ 2 h 7" name="T1"/>
                <a:gd fmla="*/ 6 w 9" name="T2"/>
                <a:gd fmla="*/ 4 h 7" name="T3"/>
                <a:gd fmla="*/ 2 w 9" name="T4"/>
                <a:gd fmla="*/ 2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9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1922" y="1530"/>
              <a:ext cx="7" cy="8"/>
            </a:xfrm>
            <a:custGeom>
              <a:gdLst>
                <a:gd fmla="*/ 3 w 6" name="T0"/>
                <a:gd fmla="*/ 0 h 7" name="T1"/>
                <a:gd fmla="*/ 1 w 6" name="T2"/>
                <a:gd fmla="*/ 4 h 7" name="T3"/>
                <a:gd fmla="*/ 4 w 6" name="T4"/>
                <a:gd fmla="*/ 5 h 7" name="T5"/>
                <a:gd fmla="*/ 3 w 6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6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1922" y="1541"/>
              <a:ext cx="7" cy="3"/>
            </a:xfrm>
            <a:custGeom>
              <a:gdLst>
                <a:gd fmla="*/ 3 w 6" name="T0"/>
                <a:gd fmla="*/ 3 h 3" name="T1"/>
                <a:gd fmla="*/ 4 w 6" name="T2"/>
                <a:gd fmla="*/ 0 h 3" name="T3"/>
                <a:gd fmla="*/ 3 w 6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6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2108" y="1431"/>
              <a:ext cx="9" cy="7"/>
            </a:xfrm>
            <a:custGeom>
              <a:gdLst>
                <a:gd fmla="*/ 4 w 7" name="T0"/>
                <a:gd fmla="*/ 1 h 6" name="T1"/>
                <a:gd fmla="*/ 2 w 7" name="T2"/>
                <a:gd fmla="*/ 5 h 6" name="T3"/>
                <a:gd fmla="*/ 4 w 7" name="T4"/>
                <a:gd fmla="*/ 1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7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79"/>
            <p:cNvSpPr/>
            <p:nvPr/>
          </p:nvSpPr>
          <p:spPr bwMode="auto">
            <a:xfrm>
              <a:off x="2172" y="1172"/>
              <a:ext cx="34" cy="13"/>
            </a:xfrm>
            <a:custGeom>
              <a:gdLst>
                <a:gd fmla="*/ 5 w 28" name="T0"/>
                <a:gd fmla="*/ 2 h 11" name="T1"/>
                <a:gd fmla="*/ 25 w 28" name="T2"/>
                <a:gd fmla="*/ 9 h 11" name="T3"/>
                <a:gd fmla="*/ 18 w 28" name="T4"/>
                <a:gd fmla="*/ 2 h 11" name="T5"/>
                <a:gd fmla="*/ 5 w 28" name="T6"/>
                <a:gd fmla="*/ 2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28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80"/>
            <p:cNvSpPr/>
            <p:nvPr/>
          </p:nvSpPr>
          <p:spPr bwMode="auto">
            <a:xfrm>
              <a:off x="2197" y="1216"/>
              <a:ext cx="15" cy="18"/>
            </a:xfrm>
            <a:custGeom>
              <a:gdLst>
                <a:gd fmla="*/ 10 w 12" name="T0"/>
                <a:gd fmla="*/ 9 h 15" name="T1"/>
                <a:gd fmla="*/ 10 w 12" name="T2"/>
                <a:gd fmla="*/ 3 h 15" name="T3"/>
                <a:gd fmla="*/ 3 w 12" name="T4"/>
                <a:gd fmla="*/ 9 h 15" name="T5"/>
                <a:gd fmla="*/ 2 w 12" name="T6"/>
                <a:gd fmla="*/ 15 h 15" name="T7"/>
                <a:gd fmla="*/ 10 w 12" name="T8"/>
                <a:gd fmla="*/ 9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2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81"/>
            <p:cNvSpPr/>
            <p:nvPr/>
          </p:nvSpPr>
          <p:spPr bwMode="auto">
            <a:xfrm>
              <a:off x="2227" y="1140"/>
              <a:ext cx="79" cy="85"/>
            </a:xfrm>
            <a:custGeom>
              <a:gdLst>
                <a:gd fmla="*/ 25 w 65" name="T0"/>
                <a:gd fmla="*/ 15 h 69" name="T1"/>
                <a:gd fmla="*/ 16 w 65" name="T2"/>
                <a:gd fmla="*/ 29 h 69" name="T3"/>
                <a:gd fmla="*/ 17 w 65" name="T4"/>
                <a:gd fmla="*/ 34 h 69" name="T5"/>
                <a:gd fmla="*/ 12 w 65" name="T6"/>
                <a:gd fmla="*/ 36 h 69" name="T7"/>
                <a:gd fmla="*/ 4 w 65" name="T8"/>
                <a:gd fmla="*/ 42 h 69" name="T9"/>
                <a:gd fmla="*/ 7 w 65" name="T10"/>
                <a:gd fmla="*/ 45 h 69" name="T11"/>
                <a:gd fmla="*/ 2 w 65" name="T12"/>
                <a:gd fmla="*/ 52 h 69" name="T13"/>
                <a:gd fmla="*/ 9 w 65" name="T14"/>
                <a:gd fmla="*/ 55 h 69" name="T15"/>
                <a:gd fmla="*/ 28 w 65" name="T16"/>
                <a:gd fmla="*/ 53 h 69" name="T17"/>
                <a:gd fmla="*/ 30 w 65" name="T18"/>
                <a:gd fmla="*/ 57 h 69" name="T19"/>
                <a:gd fmla="*/ 30 w 65" name="T20"/>
                <a:gd fmla="*/ 63 h 69" name="T21"/>
                <a:gd fmla="*/ 36 w 65" name="T22"/>
                <a:gd fmla="*/ 65 h 69" name="T23"/>
                <a:gd fmla="*/ 42 w 65" name="T24"/>
                <a:gd fmla="*/ 59 h 69" name="T25"/>
                <a:gd fmla="*/ 45 w 65" name="T26"/>
                <a:gd fmla="*/ 57 h 69" name="T27"/>
                <a:gd fmla="*/ 50 w 65" name="T28"/>
                <a:gd fmla="*/ 52 h 69" name="T29"/>
                <a:gd fmla="*/ 52 w 65" name="T30"/>
                <a:gd fmla="*/ 56 h 69" name="T31"/>
                <a:gd fmla="*/ 49 w 65" name="T32"/>
                <a:gd fmla="*/ 63 h 69" name="T33"/>
                <a:gd fmla="*/ 55 w 65" name="T34"/>
                <a:gd fmla="*/ 61 h 69" name="T35"/>
                <a:gd fmla="*/ 58 w 65" name="T36"/>
                <a:gd fmla="*/ 67 h 69" name="T37"/>
                <a:gd fmla="*/ 64 w 65" name="T38"/>
                <a:gd fmla="*/ 55 h 69" name="T39"/>
                <a:gd fmla="*/ 60 w 65" name="T40"/>
                <a:gd fmla="*/ 55 h 69" name="T41"/>
                <a:gd fmla="*/ 62 w 65" name="T42"/>
                <a:gd fmla="*/ 50 h 69" name="T43"/>
                <a:gd fmla="*/ 56 w 65" name="T44"/>
                <a:gd fmla="*/ 52 h 69" name="T45"/>
                <a:gd fmla="*/ 61 w 65" name="T46"/>
                <a:gd fmla="*/ 45 h 69" name="T47"/>
                <a:gd fmla="*/ 60 w 65" name="T48"/>
                <a:gd fmla="*/ 45 h 69" name="T49"/>
                <a:gd fmla="*/ 58 w 65" name="T50"/>
                <a:gd fmla="*/ 39 h 69" name="T51"/>
                <a:gd fmla="*/ 61 w 65" name="T52"/>
                <a:gd fmla="*/ 32 h 69" name="T53"/>
                <a:gd fmla="*/ 50 w 65" name="T54"/>
                <a:gd fmla="*/ 30 h 69" name="T55"/>
                <a:gd fmla="*/ 44 w 65" name="T56"/>
                <a:gd fmla="*/ 31 h 69" name="T57"/>
                <a:gd fmla="*/ 40 w 65" name="T58"/>
                <a:gd fmla="*/ 26 h 69" name="T59"/>
                <a:gd fmla="*/ 38 w 65" name="T60"/>
                <a:gd fmla="*/ 22 h 69" name="T61"/>
                <a:gd fmla="*/ 30 w 65" name="T62"/>
                <a:gd fmla="*/ 27 h 69" name="T63"/>
                <a:gd fmla="*/ 34 w 65" name="T64"/>
                <a:gd fmla="*/ 17 h 69" name="T65"/>
                <a:gd fmla="*/ 41 w 65" name="T66"/>
                <a:gd fmla="*/ 9 h 69" name="T67"/>
                <a:gd fmla="*/ 42 w 65" name="T68"/>
                <a:gd fmla="*/ 5 h 69" name="T69"/>
                <a:gd fmla="*/ 46 w 65" name="T70"/>
                <a:gd fmla="*/ 1 h 69" name="T71"/>
                <a:gd fmla="*/ 35 w 65" name="T72"/>
                <a:gd fmla="*/ 5 h 69" name="T73"/>
                <a:gd fmla="*/ 25 w 65" name="T74"/>
                <a:gd fmla="*/ 15 h 6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9" w="65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82"/>
            <p:cNvSpPr/>
            <p:nvPr/>
          </p:nvSpPr>
          <p:spPr bwMode="auto">
            <a:xfrm>
              <a:off x="2036" y="940"/>
              <a:ext cx="15" cy="19"/>
            </a:xfrm>
            <a:custGeom>
              <a:gdLst>
                <a:gd fmla="*/ 8 w 12" name="T0"/>
                <a:gd fmla="*/ 0 h 15" name="T1"/>
                <a:gd fmla="*/ 4 w 12" name="T2"/>
                <a:gd fmla="*/ 14 h 15" name="T3"/>
                <a:gd fmla="*/ 12 w 12" name="T4"/>
                <a:gd fmla="*/ 5 h 15" name="T5"/>
                <a:gd fmla="*/ 8 w 12" name="T6"/>
                <a:gd fmla="*/ 0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2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83"/>
            <p:cNvSpPr/>
            <p:nvPr/>
          </p:nvSpPr>
          <p:spPr bwMode="auto">
            <a:xfrm>
              <a:off x="1999" y="931"/>
              <a:ext cx="32" cy="22"/>
            </a:xfrm>
            <a:custGeom>
              <a:gdLst>
                <a:gd fmla="*/ 25 w 26" name="T0"/>
                <a:gd fmla="*/ 2 h 18" name="T1"/>
                <a:gd fmla="*/ 22 w 26" name="T2"/>
                <a:gd fmla="*/ 2 h 18" name="T3"/>
                <a:gd fmla="*/ 14 w 26" name="T4"/>
                <a:gd fmla="*/ 3 h 18" name="T5"/>
                <a:gd fmla="*/ 4 w 26" name="T6"/>
                <a:gd fmla="*/ 10 h 18" name="T7"/>
                <a:gd fmla="*/ 1 w 26" name="T8"/>
                <a:gd fmla="*/ 16 h 18" name="T9"/>
                <a:gd fmla="*/ 4 w 26" name="T10"/>
                <a:gd fmla="*/ 15 h 18" name="T11"/>
                <a:gd fmla="*/ 6 w 26" name="T12"/>
                <a:gd fmla="*/ 15 h 18" name="T13"/>
                <a:gd fmla="*/ 14 w 26" name="T14"/>
                <a:gd fmla="*/ 13 h 18" name="T15"/>
                <a:gd fmla="*/ 25 w 26" name="T16"/>
                <a:gd fmla="*/ 2 h 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" w="26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1970" y="869"/>
              <a:ext cx="77" cy="64"/>
            </a:xfrm>
            <a:custGeom>
              <a:gdLst>
                <a:gd fmla="*/ 56 w 63" name="T0"/>
                <a:gd fmla="*/ 33 h 52" name="T1"/>
                <a:gd fmla="*/ 51 w 63" name="T2"/>
                <a:gd fmla="*/ 35 h 52" name="T3"/>
                <a:gd fmla="*/ 50 w 63" name="T4"/>
                <a:gd fmla="*/ 22 h 52" name="T5"/>
                <a:gd fmla="*/ 42 w 63" name="T6"/>
                <a:gd fmla="*/ 18 h 52" name="T7"/>
                <a:gd fmla="*/ 39 w 63" name="T8"/>
                <a:gd fmla="*/ 12 h 52" name="T9"/>
                <a:gd fmla="*/ 34 w 63" name="T10"/>
                <a:gd fmla="*/ 7 h 52" name="T11"/>
                <a:gd fmla="*/ 30 w 63" name="T12"/>
                <a:gd fmla="*/ 11 h 52" name="T13"/>
                <a:gd fmla="*/ 31 w 63" name="T14"/>
                <a:gd fmla="*/ 4 h 52" name="T15"/>
                <a:gd fmla="*/ 27 w 63" name="T16"/>
                <a:gd fmla="*/ 0 h 52" name="T17"/>
                <a:gd fmla="*/ 23 w 63" name="T18"/>
                <a:gd fmla="*/ 6 h 52" name="T19"/>
                <a:gd fmla="*/ 16 w 63" name="T20"/>
                <a:gd fmla="*/ 28 h 52" name="T21"/>
                <a:gd fmla="*/ 6 w 63" name="T22"/>
                <a:gd fmla="*/ 34 h 52" name="T23"/>
                <a:gd fmla="*/ 1 w 63" name="T24"/>
                <a:gd fmla="*/ 40 h 52" name="T25"/>
                <a:gd fmla="*/ 11 w 63" name="T26"/>
                <a:gd fmla="*/ 42 h 52" name="T27"/>
                <a:gd fmla="*/ 11 w 63" name="T28"/>
                <a:gd fmla="*/ 51 h 52" name="T29"/>
                <a:gd fmla="*/ 23 w 63" name="T30"/>
                <a:gd fmla="*/ 49 h 52" name="T31"/>
                <a:gd fmla="*/ 31 w 63" name="T32"/>
                <a:gd fmla="*/ 40 h 52" name="T33"/>
                <a:gd fmla="*/ 32 w 63" name="T34"/>
                <a:gd fmla="*/ 36 h 52" name="T35"/>
                <a:gd fmla="*/ 40 w 63" name="T36"/>
                <a:gd fmla="*/ 30 h 52" name="T37"/>
                <a:gd fmla="*/ 40 w 63" name="T38"/>
                <a:gd fmla="*/ 35 h 52" name="T39"/>
                <a:gd fmla="*/ 44 w 63" name="T40"/>
                <a:gd fmla="*/ 39 h 52" name="T41"/>
                <a:gd fmla="*/ 54 w 63" name="T42"/>
                <a:gd fmla="*/ 43 h 52" name="T43"/>
                <a:gd fmla="*/ 63 w 63" name="T44"/>
                <a:gd fmla="*/ 36 h 52" name="T45"/>
                <a:gd fmla="*/ 56 w 63" name="T46"/>
                <a:gd fmla="*/ 33 h 5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2" w="62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85"/>
            <p:cNvSpPr/>
            <p:nvPr/>
          </p:nvSpPr>
          <p:spPr bwMode="auto">
            <a:xfrm>
              <a:off x="2066" y="920"/>
              <a:ext cx="15" cy="11"/>
            </a:xfrm>
            <a:custGeom>
              <a:gdLst>
                <a:gd fmla="*/ 3 w 12" name="T0"/>
                <a:gd fmla="*/ 1 h 9" name="T1"/>
                <a:gd fmla="*/ 3 w 12" name="T2"/>
                <a:gd fmla="*/ 8 h 9" name="T3"/>
                <a:gd fmla="*/ 10 w 12" name="T4"/>
                <a:gd fmla="*/ 6 h 9" name="T5"/>
                <a:gd fmla="*/ 7 w 12" name="T6"/>
                <a:gd fmla="*/ 4 h 9" name="T7"/>
                <a:gd fmla="*/ 3 w 12" name="T8"/>
                <a:gd fmla="*/ 1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2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86"/>
            <p:cNvSpPr/>
            <p:nvPr/>
          </p:nvSpPr>
          <p:spPr bwMode="auto">
            <a:xfrm>
              <a:off x="2079" y="916"/>
              <a:ext cx="12" cy="9"/>
            </a:xfrm>
            <a:custGeom>
              <a:gdLst>
                <a:gd fmla="*/ 8 w 10" name="T0"/>
                <a:gd fmla="*/ 6 h 7" name="T1"/>
                <a:gd fmla="*/ 6 w 10" name="T2"/>
                <a:gd fmla="*/ 2 h 7" name="T3"/>
                <a:gd fmla="*/ 2 w 10" name="T4"/>
                <a:gd fmla="*/ 2 h 7" name="T5"/>
                <a:gd fmla="*/ 8 w 10" name="T6"/>
                <a:gd fmla="*/ 6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0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87"/>
            <p:cNvSpPr/>
            <p:nvPr/>
          </p:nvSpPr>
          <p:spPr bwMode="auto">
            <a:xfrm>
              <a:off x="2120" y="815"/>
              <a:ext cx="17" cy="16"/>
            </a:xfrm>
            <a:custGeom>
              <a:gdLst>
                <a:gd fmla="*/ 5 w 14" name="T0"/>
                <a:gd fmla="*/ 13 h 13" name="T1"/>
                <a:gd fmla="*/ 11 w 14" name="T2"/>
                <a:gd fmla="*/ 9 h 13" name="T3"/>
                <a:gd fmla="*/ 9 w 14" name="T4"/>
                <a:gd fmla="*/ 1 h 13" name="T5"/>
                <a:gd fmla="*/ 0 w 14" name="T6"/>
                <a:gd fmla="*/ 6 h 13" name="T7"/>
                <a:gd fmla="*/ 5 w 14" name="T8"/>
                <a:gd fmla="*/ 13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4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88"/>
            <p:cNvSpPr/>
            <p:nvPr/>
          </p:nvSpPr>
          <p:spPr bwMode="auto">
            <a:xfrm>
              <a:off x="2073" y="770"/>
              <a:ext cx="22" cy="11"/>
            </a:xfrm>
            <a:custGeom>
              <a:gdLst>
                <a:gd fmla="*/ 17 w 18" name="T0"/>
                <a:gd fmla="*/ 1 h 9" name="T1"/>
                <a:gd fmla="*/ 4 w 18" name="T2"/>
                <a:gd fmla="*/ 2 h 9" name="T3"/>
                <a:gd fmla="*/ 8 w 18" name="T4"/>
                <a:gd fmla="*/ 7 h 9" name="T5"/>
                <a:gd fmla="*/ 16 w 18" name="T6"/>
                <a:gd fmla="*/ 8 h 9" name="T7"/>
                <a:gd fmla="*/ 17 w 18" name="T8"/>
                <a:gd fmla="*/ 1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8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89"/>
            <p:cNvSpPr/>
            <p:nvPr/>
          </p:nvSpPr>
          <p:spPr bwMode="auto">
            <a:xfrm>
              <a:off x="2202" y="953"/>
              <a:ext cx="19" cy="13"/>
            </a:xfrm>
            <a:custGeom>
              <a:gdLst>
                <a:gd fmla="*/ 8 w 15" name="T0"/>
                <a:gd fmla="*/ 1 h 11" name="T1"/>
                <a:gd fmla="*/ 2 w 15" name="T2"/>
                <a:gd fmla="*/ 4 h 11" name="T3"/>
                <a:gd fmla="*/ 7 w 15" name="T4"/>
                <a:gd fmla="*/ 10 h 11" name="T5"/>
                <a:gd fmla="*/ 12 w 15" name="T6"/>
                <a:gd fmla="*/ 6 h 11" name="T7"/>
                <a:gd fmla="*/ 9 w 15" name="T8"/>
                <a:gd fmla="*/ 4 h 11" name="T9"/>
                <a:gd fmla="*/ 8 w 15" name="T10"/>
                <a:gd fmla="*/ 1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5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90"/>
            <p:cNvSpPr/>
            <p:nvPr/>
          </p:nvSpPr>
          <p:spPr bwMode="auto">
            <a:xfrm>
              <a:off x="1996" y="654"/>
              <a:ext cx="281" cy="305"/>
            </a:xfrm>
            <a:custGeom>
              <a:gdLst>
                <a:gd fmla="*/ 19 w 230" name="T0"/>
                <a:gd fmla="*/ 71 h 249" name="T1"/>
                <a:gd fmla="*/ 22 w 230" name="T2"/>
                <a:gd fmla="*/ 82 h 249" name="T3"/>
                <a:gd fmla="*/ 31 w 230" name="T4"/>
                <a:gd fmla="*/ 89 h 249" name="T5"/>
                <a:gd fmla="*/ 60 w 230" name="T6"/>
                <a:gd fmla="*/ 95 h 249" name="T7"/>
                <a:gd fmla="*/ 91 w 230" name="T8"/>
                <a:gd fmla="*/ 91 h 249" name="T9"/>
                <a:gd fmla="*/ 105 w 230" name="T10"/>
                <a:gd fmla="*/ 96 h 249" name="T11"/>
                <a:gd fmla="*/ 125 w 230" name="T12"/>
                <a:gd fmla="*/ 113 h 249" name="T13"/>
                <a:gd fmla="*/ 129 w 230" name="T14"/>
                <a:gd fmla="*/ 144 h 249" name="T15"/>
                <a:gd fmla="*/ 109 w 230" name="T16"/>
                <a:gd fmla="*/ 163 h 249" name="T17"/>
                <a:gd fmla="*/ 95 w 230" name="T18"/>
                <a:gd fmla="*/ 178 h 249" name="T19"/>
                <a:gd fmla="*/ 76 w 230" name="T20"/>
                <a:gd fmla="*/ 183 h 249" name="T21"/>
                <a:gd fmla="*/ 80 w 230" name="T22"/>
                <a:gd fmla="*/ 206 h 249" name="T23"/>
                <a:gd fmla="*/ 113 w 230" name="T24"/>
                <a:gd fmla="*/ 207 h 249" name="T25"/>
                <a:gd fmla="*/ 119 w 230" name="T26"/>
                <a:gd fmla="*/ 221 h 249" name="T27"/>
                <a:gd fmla="*/ 131 w 230" name="T28"/>
                <a:gd fmla="*/ 230 h 249" name="T29"/>
                <a:gd fmla="*/ 164 w 230" name="T30"/>
                <a:gd fmla="*/ 248 h 249" name="T31"/>
                <a:gd fmla="*/ 159 w 230" name="T32"/>
                <a:gd fmla="*/ 226 h 249" name="T33"/>
                <a:gd fmla="*/ 150 w 230" name="T34"/>
                <a:gd fmla="*/ 213 h 249" name="T35"/>
                <a:gd fmla="*/ 162 w 230" name="T36"/>
                <a:gd fmla="*/ 217 h 249" name="T37"/>
                <a:gd fmla="*/ 177 w 230" name="T38"/>
                <a:gd fmla="*/ 236 h 249" name="T39"/>
                <a:gd fmla="*/ 184 w 230" name="T40"/>
                <a:gd fmla="*/ 232 h 249" name="T41"/>
                <a:gd fmla="*/ 193 w 230" name="T42"/>
                <a:gd fmla="*/ 222 h 249" name="T43"/>
                <a:gd fmla="*/ 184 w 230" name="T44"/>
                <a:gd fmla="*/ 200 h 249" name="T45"/>
                <a:gd fmla="*/ 171 w 230" name="T46"/>
                <a:gd fmla="*/ 193 h 249" name="T47"/>
                <a:gd fmla="*/ 171 w 230" name="T48"/>
                <a:gd fmla="*/ 179 h 249" name="T49"/>
                <a:gd fmla="*/ 171 w 230" name="T50"/>
                <a:gd fmla="*/ 169 h 249" name="T51"/>
                <a:gd fmla="*/ 183 w 230" name="T52"/>
                <a:gd fmla="*/ 173 h 249" name="T53"/>
                <a:gd fmla="*/ 189 w 230" name="T54"/>
                <a:gd fmla="*/ 177 h 249" name="T55"/>
                <a:gd fmla="*/ 192 w 230" name="T56"/>
                <a:gd fmla="*/ 188 h 249" name="T57"/>
                <a:gd fmla="*/ 205 w 230" name="T58"/>
                <a:gd fmla="*/ 181 h 249" name="T59"/>
                <a:gd fmla="*/ 223 w 230" name="T60"/>
                <a:gd fmla="*/ 179 h 249" name="T61"/>
                <a:gd fmla="*/ 229 w 230" name="T62"/>
                <a:gd fmla="*/ 159 h 249" name="T63"/>
                <a:gd fmla="*/ 215 w 230" name="T64"/>
                <a:gd fmla="*/ 156 h 249" name="T65"/>
                <a:gd fmla="*/ 200 w 230" name="T66"/>
                <a:gd fmla="*/ 156 h 249" name="T67"/>
                <a:gd fmla="*/ 205 w 230" name="T68"/>
                <a:gd fmla="*/ 140 h 249" name="T69"/>
                <a:gd fmla="*/ 192 w 230" name="T70"/>
                <a:gd fmla="*/ 134 h 249" name="T71"/>
                <a:gd fmla="*/ 177 w 230" name="T72"/>
                <a:gd fmla="*/ 124 h 249" name="T73"/>
                <a:gd fmla="*/ 179 w 230" name="T74"/>
                <a:gd fmla="*/ 117 h 249" name="T75"/>
                <a:gd fmla="*/ 190 w 230" name="T76"/>
                <a:gd fmla="*/ 108 h 249" name="T77"/>
                <a:gd fmla="*/ 190 w 230" name="T78"/>
                <a:gd fmla="*/ 86 h 249" name="T79"/>
                <a:gd fmla="*/ 185 w 230" name="T80"/>
                <a:gd fmla="*/ 80 h 249" name="T81"/>
                <a:gd fmla="*/ 165 w 230" name="T82"/>
                <a:gd fmla="*/ 69 h 249" name="T83"/>
                <a:gd fmla="*/ 143 w 230" name="T84"/>
                <a:gd fmla="*/ 58 h 249" name="T85"/>
                <a:gd fmla="*/ 132 w 230" name="T86"/>
                <a:gd fmla="*/ 49 h 249" name="T87"/>
                <a:gd fmla="*/ 105 w 230" name="T88"/>
                <a:gd fmla="*/ 35 h 249" name="T89"/>
                <a:gd fmla="*/ 93 w 230" name="T90"/>
                <a:gd fmla="*/ 48 h 249" name="T91"/>
                <a:gd fmla="*/ 81 w 230" name="T92"/>
                <a:gd fmla="*/ 38 h 249" name="T93"/>
                <a:gd fmla="*/ 80 w 230" name="T94"/>
                <a:gd fmla="*/ 32 h 249" name="T95"/>
                <a:gd fmla="*/ 87 w 230" name="T96"/>
                <a:gd fmla="*/ 11 h 249" name="T97"/>
                <a:gd fmla="*/ 76 w 230" name="T98"/>
                <a:gd fmla="*/ 9 h 249" name="T99"/>
                <a:gd fmla="*/ 74 w 230" name="T100"/>
                <a:gd fmla="*/ 16 h 249" name="T101"/>
                <a:gd fmla="*/ 52 w 230" name="T102"/>
                <a:gd fmla="*/ 30 h 249" name="T103"/>
                <a:gd fmla="*/ 49 w 230" name="T104"/>
                <a:gd fmla="*/ 46 h 249" name="T105"/>
                <a:gd fmla="*/ 61 w 230" name="T106"/>
                <a:gd fmla="*/ 66 h 249" name="T107"/>
                <a:gd fmla="*/ 44 w 230" name="T108"/>
                <a:gd fmla="*/ 68 h 249" name="T109"/>
                <a:gd fmla="*/ 39 w 230" name="T110"/>
                <a:gd fmla="*/ 45 h 249" name="T111"/>
                <a:gd fmla="*/ 66 w 230" name="T112"/>
                <a:gd fmla="*/ 1 h 249" name="T113"/>
                <a:gd fmla="*/ 23 w 230" name="T114"/>
                <a:gd fmla="*/ 11 h 249" name="T115"/>
                <a:gd fmla="*/ 3 w 230" name="T116"/>
                <a:gd fmla="*/ 52 h 249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49" w="230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91"/>
            <p:cNvSpPr/>
            <p:nvPr/>
          </p:nvSpPr>
          <p:spPr bwMode="auto">
            <a:xfrm>
              <a:off x="2101" y="654"/>
              <a:ext cx="51" cy="38"/>
            </a:xfrm>
            <a:custGeom>
              <a:gdLst>
                <a:gd fmla="*/ 2 w 42" name="T0"/>
                <a:gd fmla="*/ 30 h 31" name="T1"/>
                <a:gd fmla="*/ 24 w 42" name="T2"/>
                <a:gd fmla="*/ 29 h 31" name="T3"/>
                <a:gd fmla="*/ 34 w 42" name="T4"/>
                <a:gd fmla="*/ 31 h 31" name="T5"/>
                <a:gd fmla="*/ 39 w 42" name="T6"/>
                <a:gd fmla="*/ 22 h 31" name="T7"/>
                <a:gd fmla="*/ 39 w 42" name="T8"/>
                <a:gd fmla="*/ 14 h 31" name="T9"/>
                <a:gd fmla="*/ 39 w 42" name="T10"/>
                <a:gd fmla="*/ 9 h 31" name="T11"/>
                <a:gd fmla="*/ 36 w 42" name="T12"/>
                <a:gd fmla="*/ 6 h 31" name="T13"/>
                <a:gd fmla="*/ 24 w 42" name="T14"/>
                <a:gd fmla="*/ 6 h 31" name="T15"/>
                <a:gd fmla="*/ 17 w 42" name="T16"/>
                <a:gd fmla="*/ 2 h 31" name="T17"/>
                <a:gd fmla="*/ 9 w 42" name="T18"/>
                <a:gd fmla="*/ 3 h 31" name="T19"/>
                <a:gd fmla="*/ 5 w 42" name="T20"/>
                <a:gd fmla="*/ 7 h 31" name="T21"/>
                <a:gd fmla="*/ 3 w 42" name="T22"/>
                <a:gd fmla="*/ 20 h 31" name="T23"/>
                <a:gd fmla="*/ 2 w 42" name="T24"/>
                <a:gd fmla="*/ 30 h 3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1" w="42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92"/>
            <p:cNvSpPr/>
            <p:nvPr/>
          </p:nvSpPr>
          <p:spPr bwMode="auto">
            <a:xfrm>
              <a:off x="1865" y="768"/>
              <a:ext cx="49" cy="38"/>
            </a:xfrm>
            <a:custGeom>
              <a:gdLst>
                <a:gd fmla="*/ 33 w 40" name="T0"/>
                <a:gd fmla="*/ 9 h 31" name="T1"/>
                <a:gd fmla="*/ 29 w 40" name="T2"/>
                <a:gd fmla="*/ 8 h 31" name="T3"/>
                <a:gd fmla="*/ 27 w 40" name="T4"/>
                <a:gd fmla="*/ 5 h 31" name="T5"/>
                <a:gd fmla="*/ 22 w 40" name="T6"/>
                <a:gd fmla="*/ 1 h 31" name="T7"/>
                <a:gd fmla="*/ 19 w 40" name="T8"/>
                <a:gd fmla="*/ 4 h 31" name="T9"/>
                <a:gd fmla="*/ 15 w 40" name="T10"/>
                <a:gd fmla="*/ 9 h 31" name="T11"/>
                <a:gd fmla="*/ 14 w 40" name="T12"/>
                <a:gd fmla="*/ 12 h 31" name="T13"/>
                <a:gd fmla="*/ 10 w 40" name="T14"/>
                <a:gd fmla="*/ 18 h 31" name="T15"/>
                <a:gd fmla="*/ 2 w 40" name="T16"/>
                <a:gd fmla="*/ 19 h 31" name="T17"/>
                <a:gd fmla="*/ 3 w 40" name="T18"/>
                <a:gd fmla="*/ 24 h 31" name="T19"/>
                <a:gd fmla="*/ 8 w 40" name="T20"/>
                <a:gd fmla="*/ 26 h 31" name="T21"/>
                <a:gd fmla="*/ 17 w 40" name="T22"/>
                <a:gd fmla="*/ 29 h 31" name="T23"/>
                <a:gd fmla="*/ 26 w 40" name="T24"/>
                <a:gd fmla="*/ 31 h 31" name="T25"/>
                <a:gd fmla="*/ 38 w 40" name="T26"/>
                <a:gd fmla="*/ 26 h 31" name="T27"/>
                <a:gd fmla="*/ 37 w 40" name="T28"/>
                <a:gd fmla="*/ 24 h 31" name="T29"/>
                <a:gd fmla="*/ 35 w 40" name="T30"/>
                <a:gd fmla="*/ 18 h 31" name="T31"/>
                <a:gd fmla="*/ 35 w 40" name="T32"/>
                <a:gd fmla="*/ 15 h 31" name="T33"/>
                <a:gd fmla="*/ 33 w 40" name="T34"/>
                <a:gd fmla="*/ 9 h 3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1" w="40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93"/>
            <p:cNvSpPr/>
            <p:nvPr/>
          </p:nvSpPr>
          <p:spPr bwMode="auto">
            <a:xfrm>
              <a:off x="1615" y="635"/>
              <a:ext cx="126" cy="105"/>
            </a:xfrm>
            <a:custGeom>
              <a:gdLst>
                <a:gd fmla="*/ 7 w 103" name="T0"/>
                <a:gd fmla="*/ 69 h 85" name="T1"/>
                <a:gd fmla="*/ 11 w 103" name="T2"/>
                <a:gd fmla="*/ 82 h 85" name="T3"/>
                <a:gd fmla="*/ 17 w 103" name="T4"/>
                <a:gd fmla="*/ 83 h 85" name="T5"/>
                <a:gd fmla="*/ 23 w 103" name="T6"/>
                <a:gd fmla="*/ 82 h 85" name="T7"/>
                <a:gd fmla="*/ 26 w 103" name="T8"/>
                <a:gd fmla="*/ 77 h 85" name="T9"/>
                <a:gd fmla="*/ 33 w 103" name="T10"/>
                <a:gd fmla="*/ 77 h 85" name="T11"/>
                <a:gd fmla="*/ 47 w 103" name="T12"/>
                <a:gd fmla="*/ 70 h 85" name="T13"/>
                <a:gd fmla="*/ 59 w 103" name="T14"/>
                <a:gd fmla="*/ 48 h 85" name="T15"/>
                <a:gd fmla="*/ 68 w 103" name="T16"/>
                <a:gd fmla="*/ 42 h 85" name="T17"/>
                <a:gd fmla="*/ 77 w 103" name="T18"/>
                <a:gd fmla="*/ 38 h 85" name="T19"/>
                <a:gd fmla="*/ 89 w 103" name="T20"/>
                <a:gd fmla="*/ 35 h 85" name="T21"/>
                <a:gd fmla="*/ 102 w 103" name="T22"/>
                <a:gd fmla="*/ 25 h 85" name="T23"/>
                <a:gd fmla="*/ 98 w 103" name="T24"/>
                <a:gd fmla="*/ 22 h 85" name="T25"/>
                <a:gd fmla="*/ 95 w 103" name="T26"/>
                <a:gd fmla="*/ 19 h 85" name="T27"/>
                <a:gd fmla="*/ 89 w 103" name="T28"/>
                <a:gd fmla="*/ 11 h 85" name="T29"/>
                <a:gd fmla="*/ 81 w 103" name="T30"/>
                <a:gd fmla="*/ 10 h 85" name="T31"/>
                <a:gd fmla="*/ 78 w 103" name="T32"/>
                <a:gd fmla="*/ 14 h 85" name="T33"/>
                <a:gd fmla="*/ 76 w 103" name="T34"/>
                <a:gd fmla="*/ 11 h 85" name="T35"/>
                <a:gd fmla="*/ 73 w 103" name="T36"/>
                <a:gd fmla="*/ 9 h 85" name="T37"/>
                <a:gd fmla="*/ 66 w 103" name="T38"/>
                <a:gd fmla="*/ 6 h 85" name="T39"/>
                <a:gd fmla="*/ 58 w 103" name="T40"/>
                <a:gd fmla="*/ 8 h 85" name="T41"/>
                <a:gd fmla="*/ 62 w 103" name="T42"/>
                <a:gd fmla="*/ 3 h 85" name="T43"/>
                <a:gd fmla="*/ 61 w 103" name="T44"/>
                <a:gd fmla="*/ 1 h 85" name="T45"/>
                <a:gd fmla="*/ 48 w 103" name="T46"/>
                <a:gd fmla="*/ 2 h 85" name="T47"/>
                <a:gd fmla="*/ 38 w 103" name="T48"/>
                <a:gd fmla="*/ 6 h 85" name="T49"/>
                <a:gd fmla="*/ 28 w 103" name="T50"/>
                <a:gd fmla="*/ 12 h 85" name="T51"/>
                <a:gd fmla="*/ 30 w 103" name="T52"/>
                <a:gd fmla="*/ 13 h 85" name="T53"/>
                <a:gd fmla="*/ 29 w 103" name="T54"/>
                <a:gd fmla="*/ 17 h 85" name="T55"/>
                <a:gd fmla="*/ 30 w 103" name="T56"/>
                <a:gd fmla="*/ 20 h 85" name="T57"/>
                <a:gd fmla="*/ 28 w 103" name="T58"/>
                <a:gd fmla="*/ 24 h 85" name="T59"/>
                <a:gd fmla="*/ 22 w 103" name="T60"/>
                <a:gd fmla="*/ 27 h 85" name="T61"/>
                <a:gd fmla="*/ 15 w 103" name="T62"/>
                <a:gd fmla="*/ 40 h 85" name="T63"/>
                <a:gd fmla="*/ 12 w 103" name="T64"/>
                <a:gd fmla="*/ 44 h 85" name="T65"/>
                <a:gd fmla="*/ 10 w 103" name="T66"/>
                <a:gd fmla="*/ 47 h 85" name="T67"/>
                <a:gd fmla="*/ 4 w 103" name="T68"/>
                <a:gd fmla="*/ 59 h 85" name="T69"/>
                <a:gd fmla="*/ 1 w 103" name="T70"/>
                <a:gd fmla="*/ 64 h 85" name="T71"/>
                <a:gd fmla="*/ 7 w 103" name="T72"/>
                <a:gd fmla="*/ 69 h 8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85" w="103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94"/>
            <p:cNvSpPr/>
            <p:nvPr/>
          </p:nvSpPr>
          <p:spPr bwMode="auto">
            <a:xfrm>
              <a:off x="1679" y="671"/>
              <a:ext cx="183" cy="132"/>
            </a:xfrm>
            <a:custGeom>
              <a:gdLst>
                <a:gd fmla="*/ 24 w 150" name="T0"/>
                <a:gd fmla="*/ 15 h 108" name="T1"/>
                <a:gd fmla="*/ 12 w 150" name="T2"/>
                <a:gd fmla="*/ 21 h 108" name="T3"/>
                <a:gd fmla="*/ 14 w 150" name="T4"/>
                <a:gd fmla="*/ 28 h 108" name="T5"/>
                <a:gd fmla="*/ 1 w 150" name="T6"/>
                <a:gd fmla="*/ 38 h 108" name="T7"/>
                <a:gd fmla="*/ 4 w 150" name="T8"/>
                <a:gd fmla="*/ 44 h 108" name="T9"/>
                <a:gd fmla="*/ 10 w 150" name="T10"/>
                <a:gd fmla="*/ 48 h 108" name="T11"/>
                <a:gd fmla="*/ 26 w 150" name="T12"/>
                <a:gd fmla="*/ 46 h 108" name="T13"/>
                <a:gd fmla="*/ 22 w 150" name="T14"/>
                <a:gd fmla="*/ 49 h 108" name="T15"/>
                <a:gd fmla="*/ 5 w 150" name="T16"/>
                <a:gd fmla="*/ 54 h 108" name="T17"/>
                <a:gd fmla="*/ 10 w 150" name="T18"/>
                <a:gd fmla="*/ 66 h 108" name="T19"/>
                <a:gd fmla="*/ 20 w 150" name="T20"/>
                <a:gd fmla="*/ 65 h 108" name="T21"/>
                <a:gd fmla="*/ 42 w 150" name="T22"/>
                <a:gd fmla="*/ 63 h 108" name="T23"/>
                <a:gd fmla="*/ 59 w 150" name="T24"/>
                <a:gd fmla="*/ 67 h 108" name="T25"/>
                <a:gd fmla="*/ 53 w 150" name="T26"/>
                <a:gd fmla="*/ 72 h 108" name="T27"/>
                <a:gd fmla="*/ 41 w 150" name="T28"/>
                <a:gd fmla="*/ 75 h 108" name="T29"/>
                <a:gd fmla="*/ 16 w 150" name="T30"/>
                <a:gd fmla="*/ 76 h 108" name="T31"/>
                <a:gd fmla="*/ 5 w 150" name="T32"/>
                <a:gd fmla="*/ 85 h 108" name="T33"/>
                <a:gd fmla="*/ 12 w 150" name="T34"/>
                <a:gd fmla="*/ 95 h 108" name="T35"/>
                <a:gd fmla="*/ 29 w 150" name="T36"/>
                <a:gd fmla="*/ 100 h 108" name="T37"/>
                <a:gd fmla="*/ 35 w 150" name="T38"/>
                <a:gd fmla="*/ 108 h 108" name="T39"/>
                <a:gd fmla="*/ 59 w 150" name="T40"/>
                <a:gd fmla="*/ 107 h 108" name="T41"/>
                <a:gd fmla="*/ 85 w 150" name="T42"/>
                <a:gd fmla="*/ 99 h 108" name="T43"/>
                <a:gd fmla="*/ 98 w 150" name="T44"/>
                <a:gd fmla="*/ 98 h 108" name="T45"/>
                <a:gd fmla="*/ 104 w 150" name="T46"/>
                <a:gd fmla="*/ 103 h 108" name="T47"/>
                <a:gd fmla="*/ 123 w 150" name="T48"/>
                <a:gd fmla="*/ 104 h 108" name="T49"/>
                <a:gd fmla="*/ 139 w 150" name="T50"/>
                <a:gd fmla="*/ 95 h 108" name="T51"/>
                <a:gd fmla="*/ 133 w 150" name="T52"/>
                <a:gd fmla="*/ 89 h 108" name="T53"/>
                <a:gd fmla="*/ 123 w 150" name="T54"/>
                <a:gd fmla="*/ 91 h 108" name="T55"/>
                <a:gd fmla="*/ 123 w 150" name="T56"/>
                <a:gd fmla="*/ 88 h 108" name="T57"/>
                <a:gd fmla="*/ 123 w 150" name="T58"/>
                <a:gd fmla="*/ 83 h 108" name="T59"/>
                <a:gd fmla="*/ 131 w 150" name="T60"/>
                <a:gd fmla="*/ 86 h 108" name="T61"/>
                <a:gd fmla="*/ 136 w 150" name="T62"/>
                <a:gd fmla="*/ 83 h 108" name="T63"/>
                <a:gd fmla="*/ 146 w 150" name="T64"/>
                <a:gd fmla="*/ 85 h 108" name="T65"/>
                <a:gd fmla="*/ 146 w 150" name="T66"/>
                <a:gd fmla="*/ 79 h 108" name="T67"/>
                <a:gd fmla="*/ 144 w 150" name="T68"/>
                <a:gd fmla="*/ 75 h 108" name="T69"/>
                <a:gd fmla="*/ 136 w 150" name="T70"/>
                <a:gd fmla="*/ 72 h 108" name="T71"/>
                <a:gd fmla="*/ 123 w 150" name="T72"/>
                <a:gd fmla="*/ 58 h 108" name="T73"/>
                <a:gd fmla="*/ 132 w 150" name="T74"/>
                <a:gd fmla="*/ 20 h 108" name="T75"/>
                <a:gd fmla="*/ 125 w 150" name="T76"/>
                <a:gd fmla="*/ 7 h 108" name="T77"/>
                <a:gd fmla="*/ 116 w 150" name="T78"/>
                <a:gd fmla="*/ 5 h 108" name="T79"/>
                <a:gd fmla="*/ 110 w 150" name="T80"/>
                <a:gd fmla="*/ 7 h 108" name="T81"/>
                <a:gd fmla="*/ 109 w 150" name="T82"/>
                <a:gd fmla="*/ 18 h 108" name="T83"/>
                <a:gd fmla="*/ 104 w 150" name="T84"/>
                <a:gd fmla="*/ 42 h 108" name="T85"/>
                <a:gd fmla="*/ 96 w 150" name="T86"/>
                <a:gd fmla="*/ 42 h 108" name="T87"/>
                <a:gd fmla="*/ 93 w 150" name="T88"/>
                <a:gd fmla="*/ 10 h 108" name="T89"/>
                <a:gd fmla="*/ 85 w 150" name="T90"/>
                <a:gd fmla="*/ 10 h 108" name="T91"/>
                <a:gd fmla="*/ 89 w 150" name="T92"/>
                <a:gd fmla="*/ 20 h 108" name="T93"/>
                <a:gd fmla="*/ 69 w 150" name="T94"/>
                <a:gd fmla="*/ 22 h 108" name="T95"/>
                <a:gd fmla="*/ 75 w 150" name="T96"/>
                <a:gd fmla="*/ 9 h 108" name="T97"/>
                <a:gd fmla="*/ 67 w 150" name="T98"/>
                <a:gd fmla="*/ 10 h 108" name="T99"/>
                <a:gd fmla="*/ 56 w 150" name="T100"/>
                <a:gd fmla="*/ 18 h 108" name="T101"/>
                <a:gd fmla="*/ 56 w 150" name="T102"/>
                <a:gd fmla="*/ 11 h 108" name="T103"/>
                <a:gd fmla="*/ 59 w 150" name="T104"/>
                <a:gd fmla="*/ 1 h 108" name="T105"/>
                <a:gd fmla="*/ 43 w 150" name="T106"/>
                <a:gd fmla="*/ 6 h 10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08" w="150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95"/>
            <p:cNvSpPr/>
            <p:nvPr/>
          </p:nvSpPr>
          <p:spPr bwMode="auto">
            <a:xfrm>
              <a:off x="1825" y="655"/>
              <a:ext cx="36" cy="32"/>
            </a:xfrm>
            <a:custGeom>
              <a:gdLst>
                <a:gd fmla="*/ 8 w 29" name="T0"/>
                <a:gd fmla="*/ 14 h 26" name="T1"/>
                <a:gd fmla="*/ 12 w 29" name="T2"/>
                <a:gd fmla="*/ 22 h 26" name="T3"/>
                <a:gd fmla="*/ 16 w 29" name="T4"/>
                <a:gd fmla="*/ 20 h 26" name="T5"/>
                <a:gd fmla="*/ 20 w 29" name="T6"/>
                <a:gd fmla="*/ 17 h 26" name="T7"/>
                <a:gd fmla="*/ 26 w 29" name="T8"/>
                <a:gd fmla="*/ 9 h 26" name="T9"/>
                <a:gd fmla="*/ 28 w 29" name="T10"/>
                <a:gd fmla="*/ 2 h 26" name="T11"/>
                <a:gd fmla="*/ 8 w 29" name="T12"/>
                <a:gd fmla="*/ 2 h 26" name="T13"/>
                <a:gd fmla="*/ 2 w 29" name="T14"/>
                <a:gd fmla="*/ 8 h 26" name="T15"/>
                <a:gd fmla="*/ 8 w 29" name="T16"/>
                <a:gd fmla="*/ 14 h 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" w="28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96"/>
            <p:cNvSpPr/>
            <p:nvPr/>
          </p:nvSpPr>
          <p:spPr bwMode="auto">
            <a:xfrm>
              <a:off x="1490" y="778"/>
              <a:ext cx="10" cy="9"/>
            </a:xfrm>
            <a:custGeom>
              <a:gdLst>
                <a:gd fmla="*/ 6 w 8" name="T0"/>
                <a:gd fmla="*/ 7 h 8" name="T1"/>
                <a:gd fmla="*/ 5 w 8" name="T2"/>
                <a:gd fmla="*/ 0 h 8" name="T3"/>
                <a:gd fmla="*/ 1 w 8" name="T4"/>
                <a:gd fmla="*/ 6 h 8" name="T5"/>
                <a:gd fmla="*/ 6 w 8" name="T6"/>
                <a:gd fmla="*/ 7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8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97"/>
            <p:cNvSpPr/>
            <p:nvPr/>
          </p:nvSpPr>
          <p:spPr bwMode="auto">
            <a:xfrm>
              <a:off x="1936" y="648"/>
              <a:ext cx="72" cy="66"/>
            </a:xfrm>
            <a:custGeom>
              <a:gdLst>
                <a:gd fmla="*/ 27 w 59" name="T0"/>
                <a:gd fmla="*/ 3 h 54" name="T1"/>
                <a:gd fmla="*/ 18 w 59" name="T2"/>
                <a:gd fmla="*/ 2 h 54" name="T3"/>
                <a:gd fmla="*/ 17 w 59" name="T4"/>
                <a:gd fmla="*/ 7 h 54" name="T5"/>
                <a:gd fmla="*/ 13 w 59" name="T6"/>
                <a:gd fmla="*/ 12 h 54" name="T7"/>
                <a:gd fmla="*/ 11 w 59" name="T8"/>
                <a:gd fmla="*/ 10 h 54" name="T9"/>
                <a:gd fmla="*/ 8 w 59" name="T10"/>
                <a:gd fmla="*/ 17 h 54" name="T11"/>
                <a:gd fmla="*/ 7 w 59" name="T12"/>
                <a:gd fmla="*/ 25 h 54" name="T13"/>
                <a:gd fmla="*/ 4 w 59" name="T14"/>
                <a:gd fmla="*/ 27 h 54" name="T15"/>
                <a:gd fmla="*/ 5 w 59" name="T16"/>
                <a:gd fmla="*/ 35 h 54" name="T17"/>
                <a:gd fmla="*/ 2 w 59" name="T18"/>
                <a:gd fmla="*/ 37 h 54" name="T19"/>
                <a:gd fmla="*/ 4 w 59" name="T20"/>
                <a:gd fmla="*/ 39 h 54" name="T21"/>
                <a:gd fmla="*/ 7 w 59" name="T22"/>
                <a:gd fmla="*/ 42 h 54" name="T23"/>
                <a:gd fmla="*/ 5 w 59" name="T24"/>
                <a:gd fmla="*/ 49 h 54" name="T25"/>
                <a:gd fmla="*/ 8 w 59" name="T26"/>
                <a:gd fmla="*/ 52 h 54" name="T27"/>
                <a:gd fmla="*/ 6 w 59" name="T28"/>
                <a:gd fmla="*/ 53 h 54" name="T29"/>
                <a:gd fmla="*/ 14 w 59" name="T30"/>
                <a:gd fmla="*/ 54 h 54" name="T31"/>
                <a:gd fmla="*/ 18 w 59" name="T32"/>
                <a:gd fmla="*/ 49 h 54" name="T33"/>
                <a:gd fmla="*/ 16 w 59" name="T34"/>
                <a:gd fmla="*/ 42 h 54" name="T35"/>
                <a:gd fmla="*/ 16 w 59" name="T36"/>
                <a:gd fmla="*/ 38 h 54" name="T37"/>
                <a:gd fmla="*/ 24 w 59" name="T38"/>
                <a:gd fmla="*/ 35 h 54" name="T39"/>
                <a:gd fmla="*/ 27 w 59" name="T40"/>
                <a:gd fmla="*/ 35 h 54" name="T41"/>
                <a:gd fmla="*/ 35 w 59" name="T42"/>
                <a:gd fmla="*/ 34 h 54" name="T43"/>
                <a:gd fmla="*/ 43 w 59" name="T44"/>
                <a:gd fmla="*/ 28 h 54" name="T45"/>
                <a:gd fmla="*/ 45 w 59" name="T46"/>
                <a:gd fmla="*/ 22 h 54" name="T47"/>
                <a:gd fmla="*/ 52 w 59" name="T48"/>
                <a:gd fmla="*/ 15 h 54" name="T49"/>
                <a:gd fmla="*/ 58 w 59" name="T50"/>
                <a:gd fmla="*/ 7 h 54" name="T51"/>
                <a:gd fmla="*/ 56 w 59" name="T52"/>
                <a:gd fmla="*/ 4 h 54" name="T53"/>
                <a:gd fmla="*/ 51 w 59" name="T54"/>
                <a:gd fmla="*/ 2 h 54" name="T55"/>
                <a:gd fmla="*/ 46 w 59" name="T56"/>
                <a:gd fmla="*/ 3 h 54" name="T57"/>
                <a:gd fmla="*/ 43 w 59" name="T58"/>
                <a:gd fmla="*/ 5 h 54" name="T59"/>
                <a:gd fmla="*/ 40 w 59" name="T60"/>
                <a:gd fmla="*/ 1 h 54" name="T61"/>
                <a:gd fmla="*/ 30 w 59" name="T62"/>
                <a:gd fmla="*/ 1 h 54" name="T63"/>
                <a:gd fmla="*/ 27 w 59" name="T64"/>
                <a:gd fmla="*/ 3 h 5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54" w="59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98"/>
            <p:cNvSpPr/>
            <p:nvPr/>
          </p:nvSpPr>
          <p:spPr bwMode="auto">
            <a:xfrm>
              <a:off x="1865" y="651"/>
              <a:ext cx="68" cy="82"/>
            </a:xfrm>
            <a:custGeom>
              <a:gdLst>
                <a:gd fmla="*/ 1 w 56" name="T0"/>
                <a:gd fmla="*/ 36 h 67" name="T1"/>
                <a:gd fmla="*/ 0 w 56" name="T2"/>
                <a:gd fmla="*/ 40 h 67" name="T3"/>
                <a:gd fmla="*/ 5 w 56" name="T4"/>
                <a:gd fmla="*/ 49 h 67" name="T5"/>
                <a:gd fmla="*/ 9 w 56" name="T6"/>
                <a:gd fmla="*/ 48 h 67" name="T7"/>
                <a:gd fmla="*/ 11 w 56" name="T8"/>
                <a:gd fmla="*/ 53 h 67" name="T9"/>
                <a:gd fmla="*/ 15 w 56" name="T10"/>
                <a:gd fmla="*/ 53 h 67" name="T11"/>
                <a:gd fmla="*/ 19 w 56" name="T12"/>
                <a:gd fmla="*/ 59 h 67" name="T13"/>
                <a:gd fmla="*/ 20 w 56" name="T14"/>
                <a:gd fmla="*/ 66 h 67" name="T15"/>
                <a:gd fmla="*/ 25 w 56" name="T16"/>
                <a:gd fmla="*/ 65 h 67" name="T17"/>
                <a:gd fmla="*/ 30 w 56" name="T18"/>
                <a:gd fmla="*/ 62 h 67" name="T19"/>
                <a:gd fmla="*/ 37 w 56" name="T20"/>
                <a:gd fmla="*/ 59 h 67" name="T21"/>
                <a:gd fmla="*/ 41 w 56" name="T22"/>
                <a:gd fmla="*/ 56 h 67" name="T23"/>
                <a:gd fmla="*/ 46 w 56" name="T24"/>
                <a:gd fmla="*/ 55 h 67" name="T25"/>
                <a:gd fmla="*/ 50 w 56" name="T26"/>
                <a:gd fmla="*/ 52 h 67" name="T27"/>
                <a:gd fmla="*/ 49 w 56" name="T28"/>
                <a:gd fmla="*/ 46 h 67" name="T29"/>
                <a:gd fmla="*/ 55 w 56" name="T30"/>
                <a:gd fmla="*/ 42 h 67" name="T31"/>
                <a:gd fmla="*/ 54 w 56" name="T32"/>
                <a:gd fmla="*/ 33 h 67" name="T33"/>
                <a:gd fmla="*/ 49 w 56" name="T34"/>
                <a:gd fmla="*/ 31 h 67" name="T35"/>
                <a:gd fmla="*/ 48 w 56" name="T36"/>
                <a:gd fmla="*/ 25 h 67" name="T37"/>
                <a:gd fmla="*/ 44 w 56" name="T38"/>
                <a:gd fmla="*/ 30 h 67" name="T39"/>
                <a:gd fmla="*/ 40 w 56" name="T40"/>
                <a:gd fmla="*/ 25 h 67" name="T41"/>
                <a:gd fmla="*/ 42 w 56" name="T42"/>
                <a:gd fmla="*/ 23 h 67" name="T43"/>
                <a:gd fmla="*/ 45 w 56" name="T44"/>
                <a:gd fmla="*/ 17 h 67" name="T45"/>
                <a:gd fmla="*/ 49 w 56" name="T46"/>
                <a:gd fmla="*/ 17 h 67" name="T47"/>
                <a:gd fmla="*/ 52 w 56" name="T48"/>
                <a:gd fmla="*/ 15 h 67" name="T49"/>
                <a:gd fmla="*/ 50 w 56" name="T50"/>
                <a:gd fmla="*/ 10 h 67" name="T51"/>
                <a:gd fmla="*/ 54 w 56" name="T52"/>
                <a:gd fmla="*/ 8 h 67" name="T53"/>
                <a:gd fmla="*/ 51 w 56" name="T54"/>
                <a:gd fmla="*/ 2 h 67" name="T55"/>
                <a:gd fmla="*/ 47 w 56" name="T56"/>
                <a:gd fmla="*/ 4 h 67" name="T57"/>
                <a:gd fmla="*/ 38 w 56" name="T58"/>
                <a:gd fmla="*/ 6 h 67" name="T59"/>
                <a:gd fmla="*/ 32 w 56" name="T60"/>
                <a:gd fmla="*/ 4 h 67" name="T61"/>
                <a:gd fmla="*/ 34 w 56" name="T62"/>
                <a:gd fmla="*/ 1 h 67" name="T63"/>
                <a:gd fmla="*/ 27 w 56" name="T64"/>
                <a:gd fmla="*/ 2 h 67" name="T65"/>
                <a:gd fmla="*/ 21 w 56" name="T66"/>
                <a:gd fmla="*/ 1 h 67" name="T67"/>
                <a:gd fmla="*/ 16 w 56" name="T68"/>
                <a:gd fmla="*/ 11 h 67" name="T69"/>
                <a:gd fmla="*/ 16 w 56" name="T70"/>
                <a:gd fmla="*/ 16 h 67" name="T71"/>
                <a:gd fmla="*/ 22 w 56" name="T72"/>
                <a:gd fmla="*/ 18 h 67" name="T73"/>
                <a:gd fmla="*/ 21 w 56" name="T74"/>
                <a:gd fmla="*/ 25 h 67" name="T75"/>
                <a:gd fmla="*/ 23 w 56" name="T76"/>
                <a:gd fmla="*/ 29 h 67" name="T77"/>
                <a:gd fmla="*/ 18 w 56" name="T78"/>
                <a:gd fmla="*/ 32 h 67" name="T79"/>
                <a:gd fmla="*/ 13 w 56" name="T80"/>
                <a:gd fmla="*/ 31 h 67" name="T81"/>
                <a:gd fmla="*/ 9 w 56" name="T82"/>
                <a:gd fmla="*/ 27 h 67" name="T83"/>
                <a:gd fmla="*/ 12 w 56" name="T84"/>
                <a:gd fmla="*/ 24 h 67" name="T85"/>
                <a:gd fmla="*/ 8 w 56" name="T86"/>
                <a:gd fmla="*/ 20 h 67" name="T87"/>
                <a:gd fmla="*/ 3 w 56" name="T88"/>
                <a:gd fmla="*/ 24 h 67" name="T89"/>
                <a:gd fmla="*/ 1 w 56" name="T90"/>
                <a:gd fmla="*/ 28 h 67" name="T91"/>
                <a:gd fmla="*/ 1 w 56" name="T92"/>
                <a:gd fmla="*/ 36 h 6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7" w="56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99"/>
            <p:cNvSpPr/>
            <p:nvPr/>
          </p:nvSpPr>
          <p:spPr bwMode="auto">
            <a:xfrm>
              <a:off x="1865" y="605"/>
              <a:ext cx="12" cy="12"/>
            </a:xfrm>
            <a:custGeom>
              <a:gdLst>
                <a:gd fmla="*/ 2 w 10" name="T0"/>
                <a:gd fmla="*/ 7 h 10" name="T1"/>
                <a:gd fmla="*/ 3 w 10" name="T2"/>
                <a:gd fmla="*/ 9 h 10" name="T3"/>
                <a:gd fmla="*/ 9 w 10" name="T4"/>
                <a:gd fmla="*/ 6 h 10" name="T5"/>
                <a:gd fmla="*/ 8 w 10" name="T6"/>
                <a:gd fmla="*/ 1 h 10" name="T7"/>
                <a:gd fmla="*/ 5 w 10" name="T8"/>
                <a:gd fmla="*/ 0 h 10" name="T9"/>
                <a:gd fmla="*/ 0 w 10" name="T10"/>
                <a:gd fmla="*/ 7 h 10" name="T11"/>
                <a:gd fmla="*/ 2 w 10" name="T12"/>
                <a:gd fmla="*/ 7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100"/>
            <p:cNvSpPr/>
            <p:nvPr/>
          </p:nvSpPr>
          <p:spPr bwMode="auto">
            <a:xfrm>
              <a:off x="3974" y="575"/>
              <a:ext cx="21" cy="10"/>
            </a:xfrm>
            <a:custGeom>
              <a:gdLst>
                <a:gd fmla="*/ 2 w 17" name="T0"/>
                <a:gd fmla="*/ 6 h 8" name="T1"/>
                <a:gd fmla="*/ 14 w 17" name="T2"/>
                <a:gd fmla="*/ 5 h 8" name="T3"/>
                <a:gd fmla="*/ 16 w 17" name="T4"/>
                <a:gd fmla="*/ 0 h 8" name="T5"/>
                <a:gd fmla="*/ 6 w 17" name="T6"/>
                <a:gd fmla="*/ 3 h 8" name="T7"/>
                <a:gd fmla="*/ 2 w 17" name="T8"/>
                <a:gd fmla="*/ 6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7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101"/>
            <p:cNvSpPr/>
            <p:nvPr/>
          </p:nvSpPr>
          <p:spPr bwMode="auto">
            <a:xfrm>
              <a:off x="3971" y="551"/>
              <a:ext cx="16" cy="11"/>
            </a:xfrm>
            <a:custGeom>
              <a:gdLst>
                <a:gd fmla="*/ 10 w 13" name="T0"/>
                <a:gd fmla="*/ 7 h 9" name="T1"/>
                <a:gd fmla="*/ 13 w 13" name="T2"/>
                <a:gd fmla="*/ 1 h 9" name="T3"/>
                <a:gd fmla="*/ 9 w 13" name="T4"/>
                <a:gd fmla="*/ 4 h 9" name="T5"/>
                <a:gd fmla="*/ 2 w 13" name="T6"/>
                <a:gd fmla="*/ 7 h 9" name="T7"/>
                <a:gd fmla="*/ 10 w 13" name="T8"/>
                <a:gd fmla="*/ 7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3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102"/>
            <p:cNvSpPr/>
            <p:nvPr/>
          </p:nvSpPr>
          <p:spPr bwMode="auto">
            <a:xfrm>
              <a:off x="3496" y="780"/>
              <a:ext cx="18" cy="20"/>
            </a:xfrm>
            <a:custGeom>
              <a:gdLst>
                <a:gd fmla="*/ 6 w 15" name="T0"/>
                <a:gd fmla="*/ 15 h 16" name="T1"/>
                <a:gd fmla="*/ 15 w 15" name="T2"/>
                <a:gd fmla="*/ 6 h 16" name="T3"/>
                <a:gd fmla="*/ 9 w 15" name="T4"/>
                <a:gd fmla="*/ 1 h 16" name="T5"/>
                <a:gd fmla="*/ 1 w 15" name="T6"/>
                <a:gd fmla="*/ 3 h 16" name="T7"/>
                <a:gd fmla="*/ 6 w 15" name="T8"/>
                <a:gd fmla="*/ 15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5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103"/>
            <p:cNvSpPr/>
            <p:nvPr/>
          </p:nvSpPr>
          <p:spPr bwMode="auto">
            <a:xfrm>
              <a:off x="3605" y="752"/>
              <a:ext cx="21" cy="22"/>
            </a:xfrm>
            <a:custGeom>
              <a:gdLst>
                <a:gd fmla="*/ 11 w 17" name="T0"/>
                <a:gd fmla="*/ 8 h 18" name="T1"/>
                <a:gd fmla="*/ 5 w 17" name="T2"/>
                <a:gd fmla="*/ 2 h 18" name="T3"/>
                <a:gd fmla="*/ 1 w 17" name="T4"/>
                <a:gd fmla="*/ 7 h 18" name="T5"/>
                <a:gd fmla="*/ 7 w 17" name="T6"/>
                <a:gd fmla="*/ 15 h 18" name="T7"/>
                <a:gd fmla="*/ 12 w 17" name="T8"/>
                <a:gd fmla="*/ 18 h 18" name="T9"/>
                <a:gd fmla="*/ 16 w 17" name="T10"/>
                <a:gd fmla="*/ 14 h 18" name="T11"/>
                <a:gd fmla="*/ 11 w 17" name="T12"/>
                <a:gd fmla="*/ 8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17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104"/>
            <p:cNvSpPr/>
            <p:nvPr/>
          </p:nvSpPr>
          <p:spPr bwMode="auto">
            <a:xfrm>
              <a:off x="3726" y="667"/>
              <a:ext cx="18" cy="20"/>
            </a:xfrm>
            <a:custGeom>
              <a:gdLst>
                <a:gd fmla="*/ 3 w 15" name="T0"/>
                <a:gd fmla="*/ 12 h 16" name="T1"/>
                <a:gd fmla="*/ 8 w 15" name="T2"/>
                <a:gd fmla="*/ 13 h 16" name="T3"/>
                <a:gd fmla="*/ 13 w 15" name="T4"/>
                <a:gd fmla="*/ 6 h 16" name="T5"/>
                <a:gd fmla="*/ 9 w 15" name="T6"/>
                <a:gd fmla="*/ 1 h 16" name="T7"/>
                <a:gd fmla="*/ 1 w 15" name="T8"/>
                <a:gd fmla="*/ 4 h 16" name="T9"/>
                <a:gd fmla="*/ 1 w 15" name="T10"/>
                <a:gd fmla="*/ 14 h 16" name="T11"/>
                <a:gd fmla="*/ 3 w 15" name="T12"/>
                <a:gd fmla="*/ 12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15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105"/>
            <p:cNvSpPr/>
            <p:nvPr/>
          </p:nvSpPr>
          <p:spPr bwMode="auto">
            <a:xfrm>
              <a:off x="3769" y="675"/>
              <a:ext cx="8" cy="9"/>
            </a:xfrm>
            <a:custGeom>
              <a:gdLst>
                <a:gd fmla="*/ 4 w 7" name="T0"/>
                <a:gd fmla="*/ 7 h 8" name="T1"/>
                <a:gd fmla="*/ 6 w 7" name="T2"/>
                <a:gd fmla="*/ 2 h 8" name="T3"/>
                <a:gd fmla="*/ 2 w 7" name="T4"/>
                <a:gd fmla="*/ 2 h 8" name="T5"/>
                <a:gd fmla="*/ 4 w 7" name="T6"/>
                <a:gd fmla="*/ 7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7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106"/>
            <p:cNvSpPr/>
            <p:nvPr/>
          </p:nvSpPr>
          <p:spPr bwMode="auto">
            <a:xfrm>
              <a:off x="3803" y="682"/>
              <a:ext cx="14" cy="9"/>
            </a:xfrm>
            <a:custGeom>
              <a:gdLst>
                <a:gd fmla="*/ 6 w 11" name="T0"/>
                <a:gd fmla="*/ 6 h 7" name="T1"/>
                <a:gd fmla="*/ 4 w 11" name="T2"/>
                <a:gd fmla="*/ 0 h 7" name="T3"/>
                <a:gd fmla="*/ 1 w 11" name="T4"/>
                <a:gd fmla="*/ 4 h 7" name="T5"/>
                <a:gd fmla="*/ 6 w 11" name="T6"/>
                <a:gd fmla="*/ 6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1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107"/>
            <p:cNvSpPr/>
            <p:nvPr/>
          </p:nvSpPr>
          <p:spPr bwMode="auto">
            <a:xfrm>
              <a:off x="3815" y="670"/>
              <a:ext cx="13" cy="11"/>
            </a:xfrm>
            <a:custGeom>
              <a:gdLst>
                <a:gd fmla="*/ 5 w 10" name="T0"/>
                <a:gd fmla="*/ 9 h 9" name="T1"/>
                <a:gd fmla="*/ 6 w 10" name="T2"/>
                <a:gd fmla="*/ 1 h 9" name="T3"/>
                <a:gd fmla="*/ 1 w 10" name="T4"/>
                <a:gd fmla="*/ 6 h 9" name="T5"/>
                <a:gd fmla="*/ 5 w 10" name="T6"/>
                <a:gd fmla="*/ 9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0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108"/>
            <p:cNvSpPr/>
            <p:nvPr/>
          </p:nvSpPr>
          <p:spPr bwMode="auto">
            <a:xfrm>
              <a:off x="4158" y="635"/>
              <a:ext cx="18" cy="11"/>
            </a:xfrm>
            <a:custGeom>
              <a:gdLst>
                <a:gd fmla="*/ 3 w 15" name="T0"/>
                <a:gd fmla="*/ 1 h 9" name="T1"/>
                <a:gd fmla="*/ 0 w 15" name="T2"/>
                <a:gd fmla="*/ 6 h 9" name="T3"/>
                <a:gd fmla="*/ 12 w 15" name="T4"/>
                <a:gd fmla="*/ 8 h 9" name="T5"/>
                <a:gd fmla="*/ 11 w 15" name="T6"/>
                <a:gd fmla="*/ 2 h 9" name="T7"/>
                <a:gd fmla="*/ 3 w 15" name="T8"/>
                <a:gd fmla="*/ 1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5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109"/>
            <p:cNvSpPr/>
            <p:nvPr/>
          </p:nvSpPr>
          <p:spPr bwMode="auto">
            <a:xfrm>
              <a:off x="4463" y="661"/>
              <a:ext cx="41" cy="22"/>
            </a:xfrm>
            <a:custGeom>
              <a:gdLst>
                <a:gd fmla="*/ 6 w 34" name="T0"/>
                <a:gd fmla="*/ 13 h 18" name="T1"/>
                <a:gd fmla="*/ 31 w 34" name="T2"/>
                <a:gd fmla="*/ 17 h 18" name="T3"/>
                <a:gd fmla="*/ 24 w 34" name="T4"/>
                <a:gd fmla="*/ 4 h 18" name="T5"/>
                <a:gd fmla="*/ 14 w 34" name="T6"/>
                <a:gd fmla="*/ 1 h 18" name="T7"/>
                <a:gd fmla="*/ 8 w 34" name="T8"/>
                <a:gd fmla="*/ 1 h 18" name="T9"/>
                <a:gd fmla="*/ 6 w 34" name="T10"/>
                <a:gd fmla="*/ 7 h 18" name="T11"/>
                <a:gd fmla="*/ 1 w 34" name="T12"/>
                <a:gd fmla="*/ 13 h 18" name="T13"/>
                <a:gd fmla="*/ 6 w 34" name="T14"/>
                <a:gd fmla="*/ 13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34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110"/>
            <p:cNvSpPr/>
            <p:nvPr/>
          </p:nvSpPr>
          <p:spPr bwMode="auto">
            <a:xfrm>
              <a:off x="4457" y="651"/>
              <a:ext cx="12" cy="13"/>
            </a:xfrm>
            <a:custGeom>
              <a:gdLst>
                <a:gd fmla="*/ 10 w 10" name="T0"/>
                <a:gd fmla="*/ 2 h 10" name="T1"/>
                <a:gd fmla="*/ 5 w 10" name="T2"/>
                <a:gd fmla="*/ 0 h 10" name="T3"/>
                <a:gd fmla="*/ 4 w 10" name="T4"/>
                <a:gd fmla="*/ 8 h 10" name="T5"/>
                <a:gd fmla="*/ 10 w 10" name="T6"/>
                <a:gd fmla="*/ 2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111"/>
            <p:cNvSpPr/>
            <p:nvPr/>
          </p:nvSpPr>
          <p:spPr bwMode="auto">
            <a:xfrm>
              <a:off x="4413" y="588"/>
              <a:ext cx="93" cy="50"/>
            </a:xfrm>
            <a:custGeom>
              <a:gdLst>
                <a:gd fmla="*/ 16 w 76" name="T0"/>
                <a:gd fmla="*/ 37 h 41" name="T1"/>
                <a:gd fmla="*/ 25 w 76" name="T2"/>
                <a:gd fmla="*/ 41 h 41" name="T3"/>
                <a:gd fmla="*/ 28 w 76" name="T4"/>
                <a:gd fmla="*/ 36 h 41" name="T5"/>
                <a:gd fmla="*/ 29 w 76" name="T6"/>
                <a:gd fmla="*/ 32 h 41" name="T7"/>
                <a:gd fmla="*/ 34 w 76" name="T8"/>
                <a:gd fmla="*/ 35 h 41" name="T9"/>
                <a:gd fmla="*/ 46 w 76" name="T10"/>
                <a:gd fmla="*/ 33 h 41" name="T11"/>
                <a:gd fmla="*/ 49 w 76" name="T12"/>
                <a:gd fmla="*/ 33 h 41" name="T13"/>
                <a:gd fmla="*/ 53 w 76" name="T14"/>
                <a:gd fmla="*/ 36 h 41" name="T15"/>
                <a:gd fmla="*/ 63 w 76" name="T16"/>
                <a:gd fmla="*/ 35 h 41" name="T17"/>
                <a:gd fmla="*/ 58 w 76" name="T18"/>
                <a:gd fmla="*/ 32 h 41" name="T19"/>
                <a:gd fmla="*/ 47 w 76" name="T20"/>
                <a:gd fmla="*/ 21 h 41" name="T21"/>
                <a:gd fmla="*/ 46 w 76" name="T22"/>
                <a:gd fmla="*/ 16 h 41" name="T23"/>
                <a:gd fmla="*/ 53 w 76" name="T24"/>
                <a:gd fmla="*/ 15 h 41" name="T25"/>
                <a:gd fmla="*/ 51 w 76" name="T26"/>
                <a:gd fmla="*/ 20 h 41" name="T27"/>
                <a:gd fmla="*/ 57 w 76" name="T28"/>
                <a:gd fmla="*/ 29 h 41" name="T29"/>
                <a:gd fmla="*/ 66 w 76" name="T30"/>
                <a:gd fmla="*/ 32 h 41" name="T31"/>
                <a:gd fmla="*/ 72 w 76" name="T32"/>
                <a:gd fmla="*/ 28 h 41" name="T33"/>
                <a:gd fmla="*/ 70 w 76" name="T34"/>
                <a:gd fmla="*/ 21 h 41" name="T35"/>
                <a:gd fmla="*/ 75 w 76" name="T36"/>
                <a:gd fmla="*/ 18 h 41" name="T37"/>
                <a:gd fmla="*/ 63 w 76" name="T38"/>
                <a:gd fmla="*/ 12 h 41" name="T39"/>
                <a:gd fmla="*/ 52 w 76" name="T40"/>
                <a:gd fmla="*/ 11 h 41" name="T41"/>
                <a:gd fmla="*/ 43 w 76" name="T42"/>
                <a:gd fmla="*/ 6 h 41" name="T43"/>
                <a:gd fmla="*/ 37 w 76" name="T44"/>
                <a:gd fmla="*/ 2 h 41" name="T45"/>
                <a:gd fmla="*/ 36 w 76" name="T46"/>
                <a:gd fmla="*/ 5 h 41" name="T47"/>
                <a:gd fmla="*/ 36 w 76" name="T48"/>
                <a:gd fmla="*/ 12 h 41" name="T49"/>
                <a:gd fmla="*/ 35 w 76" name="T50"/>
                <a:gd fmla="*/ 16 h 41" name="T51"/>
                <a:gd fmla="*/ 32 w 76" name="T52"/>
                <a:gd fmla="*/ 12 h 41" name="T53"/>
                <a:gd fmla="*/ 27 w 76" name="T54"/>
                <a:gd fmla="*/ 11 h 41" name="T55"/>
                <a:gd fmla="*/ 23 w 76" name="T56"/>
                <a:gd fmla="*/ 8 h 41" name="T57"/>
                <a:gd fmla="*/ 17 w 76" name="T58"/>
                <a:gd fmla="*/ 3 h 41" name="T59"/>
                <a:gd fmla="*/ 11 w 76" name="T60"/>
                <a:gd fmla="*/ 3 h 41" name="T61"/>
                <a:gd fmla="*/ 3 w 76" name="T62"/>
                <a:gd fmla="*/ 7 h 41" name="T63"/>
                <a:gd fmla="*/ 4 w 76" name="T64"/>
                <a:gd fmla="*/ 12 h 41" name="T65"/>
                <a:gd fmla="*/ 3 w 76" name="T66"/>
                <a:gd fmla="*/ 14 h 41" name="T67"/>
                <a:gd fmla="*/ 6 w 76" name="T68"/>
                <a:gd fmla="*/ 23 h 41" name="T69"/>
                <a:gd fmla="*/ 2 w 76" name="T70"/>
                <a:gd fmla="*/ 23 h 41" name="T71"/>
                <a:gd fmla="*/ 8 w 76" name="T72"/>
                <a:gd fmla="*/ 30 h 41" name="T73"/>
                <a:gd fmla="*/ 16 w 76" name="T74"/>
                <a:gd fmla="*/ 37 h 4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1" w="76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112"/>
            <p:cNvSpPr/>
            <p:nvPr/>
          </p:nvSpPr>
          <p:spPr bwMode="auto">
            <a:xfrm>
              <a:off x="4513" y="612"/>
              <a:ext cx="53" cy="26"/>
            </a:xfrm>
            <a:custGeom>
              <a:gdLst>
                <a:gd fmla="*/ 13 w 43" name="T0"/>
                <a:gd fmla="*/ 12 h 21" name="T1"/>
                <a:gd fmla="*/ 24 w 43" name="T2"/>
                <a:gd fmla="*/ 17 h 21" name="T3"/>
                <a:gd fmla="*/ 30 w 43" name="T4"/>
                <a:gd fmla="*/ 20 h 21" name="T5"/>
                <a:gd fmla="*/ 32 w 43" name="T6"/>
                <a:gd fmla="*/ 18 h 21" name="T7"/>
                <a:gd fmla="*/ 37 w 43" name="T8"/>
                <a:gd fmla="*/ 20 h 21" name="T9"/>
                <a:gd fmla="*/ 42 w 43" name="T10"/>
                <a:gd fmla="*/ 13 h 21" name="T11"/>
                <a:gd fmla="*/ 39 w 43" name="T12"/>
                <a:gd fmla="*/ 10 h 21" name="T13"/>
                <a:gd fmla="*/ 28 w 43" name="T14"/>
                <a:gd fmla="*/ 6 h 21" name="T15"/>
                <a:gd fmla="*/ 22 w 43" name="T16"/>
                <a:gd fmla="*/ 7 h 21" name="T17"/>
                <a:gd fmla="*/ 21 w 43" name="T18"/>
                <a:gd fmla="*/ 4 h 21" name="T19"/>
                <a:gd fmla="*/ 16 w 43" name="T20"/>
                <a:gd fmla="*/ 3 h 21" name="T21"/>
                <a:gd fmla="*/ 8 w 43" name="T22"/>
                <a:gd fmla="*/ 3 h 21" name="T23"/>
                <a:gd fmla="*/ 1 w 43" name="T24"/>
                <a:gd fmla="*/ 0 h 21" name="T25"/>
                <a:gd fmla="*/ 7 w 43" name="T26"/>
                <a:gd fmla="*/ 6 h 21" name="T27"/>
                <a:gd fmla="*/ 13 w 43" name="T28"/>
                <a:gd fmla="*/ 12 h 2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1" w="43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113"/>
            <p:cNvSpPr/>
            <p:nvPr/>
          </p:nvSpPr>
          <p:spPr bwMode="auto">
            <a:xfrm>
              <a:off x="4408" y="651"/>
              <a:ext cx="14" cy="13"/>
            </a:xfrm>
            <a:custGeom>
              <a:gdLst>
                <a:gd fmla="*/ 10 w 12" name="T0"/>
                <a:gd fmla="*/ 10 h 10" name="T1"/>
                <a:gd fmla="*/ 3 w 12" name="T2"/>
                <a:gd fmla="*/ 0 h 10" name="T3"/>
                <a:gd fmla="*/ 10 w 12" name="T4"/>
                <a:gd fmla="*/ 10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12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114"/>
            <p:cNvSpPr/>
            <p:nvPr/>
          </p:nvSpPr>
          <p:spPr bwMode="auto">
            <a:xfrm>
              <a:off x="4793" y="768"/>
              <a:ext cx="14" cy="13"/>
            </a:xfrm>
            <a:custGeom>
              <a:gdLst>
                <a:gd fmla="*/ 8 w 11" name="T0"/>
                <a:gd fmla="*/ 10 h 11" name="T1"/>
                <a:gd fmla="*/ 11 w 11" name="T2"/>
                <a:gd fmla="*/ 1 h 11" name="T3"/>
                <a:gd fmla="*/ 3 w 11" name="T4"/>
                <a:gd fmla="*/ 1 h 11" name="T5"/>
                <a:gd fmla="*/ 2 w 11" name="T6"/>
                <a:gd fmla="*/ 3 h 11" name="T7"/>
                <a:gd fmla="*/ 8 w 11" name="T8"/>
                <a:gd fmla="*/ 1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1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115"/>
            <p:cNvSpPr/>
            <p:nvPr/>
          </p:nvSpPr>
          <p:spPr bwMode="auto">
            <a:xfrm>
              <a:off x="4901" y="732"/>
              <a:ext cx="37" cy="11"/>
            </a:xfrm>
            <a:custGeom>
              <a:gdLst>
                <a:gd fmla="*/ 8 w 30" name="T0"/>
                <a:gd fmla="*/ 7 h 9" name="T1"/>
                <a:gd fmla="*/ 26 w 30" name="T2"/>
                <a:gd fmla="*/ 8 h 9" name="T3"/>
                <a:gd fmla="*/ 29 w 30" name="T4"/>
                <a:gd fmla="*/ 4 h 9" name="T5"/>
                <a:gd fmla="*/ 18 w 30" name="T6"/>
                <a:gd fmla="*/ 2 h 9" name="T7"/>
                <a:gd fmla="*/ 5 w 30" name="T8"/>
                <a:gd fmla="*/ 2 h 9" name="T9"/>
                <a:gd fmla="*/ 8 w 30" name="T10"/>
                <a:gd fmla="*/ 7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30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116"/>
            <p:cNvSpPr/>
            <p:nvPr/>
          </p:nvSpPr>
          <p:spPr bwMode="auto">
            <a:xfrm>
              <a:off x="3528" y="667"/>
              <a:ext cx="66" cy="84"/>
            </a:xfrm>
            <a:custGeom>
              <a:gdLst>
                <a:gd fmla="*/ 4 w 54" name="T0"/>
                <a:gd fmla="*/ 47 h 68" name="T1"/>
                <a:gd fmla="*/ 12 w 54" name="T2"/>
                <a:gd fmla="*/ 49 h 68" name="T3"/>
                <a:gd fmla="*/ 14 w 54" name="T4"/>
                <a:gd fmla="*/ 50 h 68" name="T5"/>
                <a:gd fmla="*/ 17 w 54" name="T6"/>
                <a:gd fmla="*/ 50 h 68" name="T7"/>
                <a:gd fmla="*/ 20 w 54" name="T8"/>
                <a:gd fmla="*/ 52 h 68" name="T9"/>
                <a:gd fmla="*/ 20 w 54" name="T10"/>
                <a:gd fmla="*/ 56 h 68" name="T11"/>
                <a:gd fmla="*/ 19 w 54" name="T12"/>
                <a:gd fmla="*/ 61 h 68" name="T13"/>
                <a:gd fmla="*/ 31 w 54" name="T14"/>
                <a:gd fmla="*/ 64 h 68" name="T15"/>
                <a:gd fmla="*/ 36 w 54" name="T16"/>
                <a:gd fmla="*/ 65 h 68" name="T17"/>
                <a:gd fmla="*/ 38 w 54" name="T18"/>
                <a:gd fmla="*/ 64 h 68" name="T19"/>
                <a:gd fmla="*/ 42 w 54" name="T20"/>
                <a:gd fmla="*/ 67 h 68" name="T21"/>
                <a:gd fmla="*/ 45 w 54" name="T22"/>
                <a:gd fmla="*/ 66 h 68" name="T23"/>
                <a:gd fmla="*/ 49 w 54" name="T24"/>
                <a:gd fmla="*/ 67 h 68" name="T25"/>
                <a:gd fmla="*/ 53 w 54" name="T26"/>
                <a:gd fmla="*/ 66 h 68" name="T27"/>
                <a:gd fmla="*/ 52 w 54" name="T28"/>
                <a:gd fmla="*/ 63 h 68" name="T29"/>
                <a:gd fmla="*/ 51 w 54" name="T30"/>
                <a:gd fmla="*/ 61 h 68" name="T31"/>
                <a:gd fmla="*/ 47 w 54" name="T32"/>
                <a:gd fmla="*/ 59 h 68" name="T33"/>
                <a:gd fmla="*/ 42 w 54" name="T34"/>
                <a:gd fmla="*/ 54 h 68" name="T35"/>
                <a:gd fmla="*/ 40 w 54" name="T36"/>
                <a:gd fmla="*/ 50 h 68" name="T37"/>
                <a:gd fmla="*/ 36 w 54" name="T38"/>
                <a:gd fmla="*/ 44 h 68" name="T39"/>
                <a:gd fmla="*/ 34 w 54" name="T40"/>
                <a:gd fmla="*/ 38 h 68" name="T41"/>
                <a:gd fmla="*/ 36 w 54" name="T42"/>
                <a:gd fmla="*/ 33 h 68" name="T43"/>
                <a:gd fmla="*/ 34 w 54" name="T44"/>
                <a:gd fmla="*/ 31 h 68" name="T45"/>
                <a:gd fmla="*/ 33 w 54" name="T46"/>
                <a:gd fmla="*/ 26 h 68" name="T47"/>
                <a:gd fmla="*/ 33 w 54" name="T48"/>
                <a:gd fmla="*/ 23 h 68" name="T49"/>
                <a:gd fmla="*/ 36 w 54" name="T50"/>
                <a:gd fmla="*/ 18 h 68" name="T51"/>
                <a:gd fmla="*/ 35 w 54" name="T52"/>
                <a:gd fmla="*/ 15 h 68" name="T53"/>
                <a:gd fmla="*/ 39 w 54" name="T54"/>
                <a:gd fmla="*/ 15 h 68" name="T55"/>
                <a:gd fmla="*/ 39 w 54" name="T56"/>
                <a:gd fmla="*/ 12 h 68" name="T57"/>
                <a:gd fmla="*/ 42 w 54" name="T58"/>
                <a:gd fmla="*/ 10 h 68" name="T59"/>
                <a:gd fmla="*/ 42 w 54" name="T60"/>
                <a:gd fmla="*/ 5 h 68" name="T61"/>
                <a:gd fmla="*/ 37 w 54" name="T62"/>
                <a:gd fmla="*/ 4 h 68" name="T63"/>
                <a:gd fmla="*/ 32 w 54" name="T64"/>
                <a:gd fmla="*/ 2 h 68" name="T65"/>
                <a:gd fmla="*/ 27 w 54" name="T66"/>
                <a:gd fmla="*/ 0 h 68" name="T67"/>
                <a:gd fmla="*/ 27 w 54" name="T68"/>
                <a:gd fmla="*/ 3 h 68" name="T69"/>
                <a:gd fmla="*/ 20 w 54" name="T70"/>
                <a:gd fmla="*/ 3 h 68" name="T71"/>
                <a:gd fmla="*/ 18 w 54" name="T72"/>
                <a:gd fmla="*/ 10 h 68" name="T73"/>
                <a:gd fmla="*/ 13 w 54" name="T74"/>
                <a:gd fmla="*/ 11 h 68" name="T75"/>
                <a:gd fmla="*/ 12 w 54" name="T76"/>
                <a:gd fmla="*/ 14 h 68" name="T77"/>
                <a:gd fmla="*/ 8 w 54" name="T78"/>
                <a:gd fmla="*/ 15 h 68" name="T79"/>
                <a:gd fmla="*/ 8 w 54" name="T80"/>
                <a:gd fmla="*/ 18 h 68" name="T81"/>
                <a:gd fmla="*/ 13 w 54" name="T82"/>
                <a:gd fmla="*/ 19 h 68" name="T83"/>
                <a:gd fmla="*/ 11 w 54" name="T84"/>
                <a:gd fmla="*/ 22 h 68" name="T85"/>
                <a:gd fmla="*/ 8 w 54" name="T86"/>
                <a:gd fmla="*/ 30 h 68" name="T87"/>
                <a:gd fmla="*/ 10 w 54" name="T88"/>
                <a:gd fmla="*/ 33 h 68" name="T89"/>
                <a:gd fmla="*/ 6 w 54" name="T90"/>
                <a:gd fmla="*/ 32 h 68" name="T91"/>
                <a:gd fmla="*/ 4 w 54" name="T92"/>
                <a:gd fmla="*/ 33 h 68" name="T93"/>
                <a:gd fmla="*/ 2 w 54" name="T94"/>
                <a:gd fmla="*/ 34 h 68" name="T95"/>
                <a:gd fmla="*/ 0 w 54" name="T96"/>
                <a:gd fmla="*/ 42 h 68" name="T97"/>
                <a:gd fmla="*/ 4 w 54" name="T98"/>
                <a:gd fmla="*/ 47 h 6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8" w="54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117"/>
            <p:cNvSpPr/>
            <p:nvPr/>
          </p:nvSpPr>
          <p:spPr bwMode="auto">
            <a:xfrm>
              <a:off x="3538" y="731"/>
              <a:ext cx="9" cy="10"/>
            </a:xfrm>
            <a:custGeom>
              <a:gdLst>
                <a:gd fmla="*/ 2 w 8" name="T0"/>
                <a:gd fmla="*/ 0 h 8" name="T1"/>
                <a:gd fmla="*/ 2 w 8" name="T2"/>
                <a:gd fmla="*/ 3 h 8" name="T3"/>
                <a:gd fmla="*/ 7 w 8" name="T4"/>
                <a:gd fmla="*/ 8 h 8" name="T5"/>
                <a:gd fmla="*/ 6 w 8" name="T6"/>
                <a:gd fmla="*/ 2 h 8" name="T7"/>
                <a:gd fmla="*/ 2 w 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8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118"/>
            <p:cNvSpPr/>
            <p:nvPr/>
          </p:nvSpPr>
          <p:spPr bwMode="auto">
            <a:xfrm>
              <a:off x="3542" y="551"/>
              <a:ext cx="161" cy="120"/>
            </a:xfrm>
            <a:custGeom>
              <a:gdLst>
                <a:gd fmla="*/ 9 w 131" name="T0"/>
                <a:gd fmla="*/ 91 h 98" name="T1"/>
                <a:gd fmla="*/ 21 w 131" name="T2"/>
                <a:gd fmla="*/ 94 h 98" name="T3"/>
                <a:gd fmla="*/ 33 w 131" name="T4"/>
                <a:gd fmla="*/ 98 h 98" name="T5"/>
                <a:gd fmla="*/ 36 w 131" name="T6"/>
                <a:gd fmla="*/ 90 h 98" name="T7"/>
                <a:gd fmla="*/ 40 w 131" name="T8"/>
                <a:gd fmla="*/ 88 h 98" name="T9"/>
                <a:gd fmla="*/ 42 w 131" name="T10"/>
                <a:gd fmla="*/ 84 h 98" name="T11"/>
                <a:gd fmla="*/ 43 w 131" name="T12"/>
                <a:gd fmla="*/ 79 h 98" name="T13"/>
                <a:gd fmla="*/ 45 w 131" name="T14"/>
                <a:gd fmla="*/ 76 h 98" name="T15"/>
                <a:gd fmla="*/ 48 w 131" name="T16"/>
                <a:gd fmla="*/ 70 h 98" name="T17"/>
                <a:gd fmla="*/ 49 w 131" name="T18"/>
                <a:gd fmla="*/ 67 h 98" name="T19"/>
                <a:gd fmla="*/ 54 w 131" name="T20"/>
                <a:gd fmla="*/ 65 h 98" name="T21"/>
                <a:gd fmla="*/ 56 w 131" name="T22"/>
                <a:gd fmla="*/ 60 h 98" name="T23"/>
                <a:gd fmla="*/ 65 w 131" name="T24"/>
                <a:gd fmla="*/ 59 h 98" name="T25"/>
                <a:gd fmla="*/ 70 w 131" name="T26"/>
                <a:gd fmla="*/ 53 h 98" name="T27"/>
                <a:gd fmla="*/ 75 w 131" name="T28"/>
                <a:gd fmla="*/ 52 h 98" name="T29"/>
                <a:gd fmla="*/ 86 w 131" name="T30"/>
                <a:gd fmla="*/ 45 h 98" name="T31"/>
                <a:gd fmla="*/ 100 w 131" name="T32"/>
                <a:gd fmla="*/ 37 h 98" name="T33"/>
                <a:gd fmla="*/ 116 w 131" name="T34"/>
                <a:gd fmla="*/ 38 h 98" name="T35"/>
                <a:gd fmla="*/ 126 w 131" name="T36"/>
                <a:gd fmla="*/ 31 h 98" name="T37"/>
                <a:gd fmla="*/ 128 w 131" name="T38"/>
                <a:gd fmla="*/ 26 h 98" name="T39"/>
                <a:gd fmla="*/ 130 w 131" name="T40"/>
                <a:gd fmla="*/ 19 h 98" name="T41"/>
                <a:gd fmla="*/ 130 w 131" name="T42"/>
                <a:gd fmla="*/ 11 h 98" name="T43"/>
                <a:gd fmla="*/ 126 w 131" name="T44"/>
                <a:gd fmla="*/ 4 h 98" name="T45"/>
                <a:gd fmla="*/ 118 w 131" name="T46"/>
                <a:gd fmla="*/ 2 h 98" name="T47"/>
                <a:gd fmla="*/ 111 w 131" name="T48"/>
                <a:gd fmla="*/ 3 h 98" name="T49"/>
                <a:gd fmla="*/ 108 w 131" name="T50"/>
                <a:gd fmla="*/ 12 h 98" name="T51"/>
                <a:gd fmla="*/ 97 w 131" name="T52"/>
                <a:gd fmla="*/ 22 h 98" name="T53"/>
                <a:gd fmla="*/ 81 w 131" name="T54"/>
                <a:gd fmla="*/ 26 h 98" name="T55"/>
                <a:gd fmla="*/ 76 w 131" name="T56"/>
                <a:gd fmla="*/ 24 h 98" name="T57"/>
                <a:gd fmla="*/ 68 w 131" name="T58"/>
                <a:gd fmla="*/ 22 h 98" name="T59"/>
                <a:gd fmla="*/ 61 w 131" name="T60"/>
                <a:gd fmla="*/ 24 h 98" name="T61"/>
                <a:gd fmla="*/ 59 w 131" name="T62"/>
                <a:gd fmla="*/ 29 h 98" name="T63"/>
                <a:gd fmla="*/ 47 w 131" name="T64"/>
                <a:gd fmla="*/ 37 h 98" name="T65"/>
                <a:gd fmla="*/ 45 w 131" name="T66"/>
                <a:gd fmla="*/ 38 h 98" name="T67"/>
                <a:gd fmla="*/ 35 w 131" name="T68"/>
                <a:gd fmla="*/ 44 h 98" name="T69"/>
                <a:gd fmla="*/ 33 w 131" name="T70"/>
                <a:gd fmla="*/ 48 h 98" name="T71"/>
                <a:gd fmla="*/ 26 w 131" name="T72"/>
                <a:gd fmla="*/ 56 h 98" name="T73"/>
                <a:gd fmla="*/ 20 w 131" name="T74"/>
                <a:gd fmla="*/ 58 h 98" name="T75"/>
                <a:gd fmla="*/ 20 w 131" name="T76"/>
                <a:gd fmla="*/ 63 h 98" name="T77"/>
                <a:gd fmla="*/ 19 w 131" name="T78"/>
                <a:gd fmla="*/ 67 h 98" name="T79"/>
                <a:gd fmla="*/ 17 w 131" name="T80"/>
                <a:gd fmla="*/ 71 h 98" name="T81"/>
                <a:gd fmla="*/ 20 w 131" name="T82"/>
                <a:gd fmla="*/ 80 h 98" name="T83"/>
                <a:gd fmla="*/ 11 w 131" name="T84"/>
                <a:gd fmla="*/ 80 h 98" name="T85"/>
                <a:gd fmla="*/ 3 w 131" name="T86"/>
                <a:gd fmla="*/ 87 h 9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98" w="131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119"/>
            <p:cNvSpPr/>
            <p:nvPr/>
          </p:nvSpPr>
          <p:spPr bwMode="auto">
            <a:xfrm>
              <a:off x="3205" y="741"/>
              <a:ext cx="16" cy="12"/>
            </a:xfrm>
            <a:custGeom>
              <a:gdLst>
                <a:gd fmla="*/ 2 w 13" name="T0"/>
                <a:gd fmla="*/ 10 h 10" name="T1"/>
                <a:gd fmla="*/ 13 w 13" name="T2"/>
                <a:gd fmla="*/ 4 h 10" name="T3"/>
                <a:gd fmla="*/ 11 w 13" name="T4"/>
                <a:gd fmla="*/ 0 h 10" name="T5"/>
                <a:gd fmla="*/ 2 w 13" name="T6"/>
                <a:gd fmla="*/ 6 h 10" name="T7"/>
                <a:gd fmla="*/ 2 w 13" name="T8"/>
                <a:gd fmla="*/ 1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3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120"/>
            <p:cNvSpPr/>
            <p:nvPr/>
          </p:nvSpPr>
          <p:spPr bwMode="auto">
            <a:xfrm>
              <a:off x="3147" y="779"/>
              <a:ext cx="15" cy="17"/>
            </a:xfrm>
            <a:custGeom>
              <a:gdLst>
                <a:gd fmla="*/ 2 w 12" name="T0"/>
                <a:gd fmla="*/ 12 h 14" name="T1"/>
                <a:gd fmla="*/ 11 w 12" name="T2"/>
                <a:gd fmla="*/ 4 h 14" name="T3"/>
                <a:gd fmla="*/ 8 w 12" name="T4"/>
                <a:gd fmla="*/ 1 h 14" name="T5"/>
                <a:gd fmla="*/ 5 w 12" name="T6"/>
                <a:gd fmla="*/ 7 h 14" name="T7"/>
                <a:gd fmla="*/ 2 w 12" name="T8"/>
                <a:gd fmla="*/ 12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2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121"/>
            <p:cNvSpPr/>
            <p:nvPr/>
          </p:nvSpPr>
          <p:spPr bwMode="auto">
            <a:xfrm>
              <a:off x="3328" y="1385"/>
              <a:ext cx="27" cy="15"/>
            </a:xfrm>
            <a:custGeom>
              <a:gdLst>
                <a:gd fmla="*/ 17 w 22" name="T0"/>
                <a:gd fmla="*/ 9 h 12" name="T1"/>
                <a:gd fmla="*/ 20 w 22" name="T2"/>
                <a:gd fmla="*/ 1 h 12" name="T3"/>
                <a:gd fmla="*/ 6 w 22" name="T4"/>
                <a:gd fmla="*/ 5 h 12" name="T5"/>
                <a:gd fmla="*/ 0 w 22" name="T6"/>
                <a:gd fmla="*/ 9 h 12" name="T7"/>
                <a:gd fmla="*/ 17 w 22" name="T8"/>
                <a:gd fmla="*/ 9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22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122"/>
            <p:cNvSpPr/>
            <p:nvPr/>
          </p:nvSpPr>
          <p:spPr bwMode="auto">
            <a:xfrm>
              <a:off x="1420" y="1155"/>
              <a:ext cx="53" cy="38"/>
            </a:xfrm>
            <a:custGeom>
              <a:gdLst>
                <a:gd fmla="*/ 35 w 43" name="T0"/>
                <a:gd fmla="*/ 20 h 31" name="T1"/>
                <a:gd fmla="*/ 29 w 43" name="T2"/>
                <a:gd fmla="*/ 14 h 31" name="T3"/>
                <a:gd fmla="*/ 20 w 43" name="T4"/>
                <a:gd fmla="*/ 6 h 31" name="T5"/>
                <a:gd fmla="*/ 5 w 43" name="T6"/>
                <a:gd fmla="*/ 0 h 31" name="T7"/>
                <a:gd fmla="*/ 2 w 43" name="T8"/>
                <a:gd fmla="*/ 5 h 31" name="T9"/>
                <a:gd fmla="*/ 17 w 43" name="T10"/>
                <a:gd fmla="*/ 18 h 31" name="T11"/>
                <a:gd fmla="*/ 22 w 43" name="T12"/>
                <a:gd fmla="*/ 22 h 31" name="T13"/>
                <a:gd fmla="*/ 27 w 43" name="T14"/>
                <a:gd fmla="*/ 26 h 31" name="T15"/>
                <a:gd fmla="*/ 38 w 43" name="T16"/>
                <a:gd fmla="*/ 30 h 31" name="T17"/>
                <a:gd fmla="*/ 35 w 43" name="T18"/>
                <a:gd fmla="*/ 20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43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123"/>
            <p:cNvSpPr/>
            <p:nvPr/>
          </p:nvSpPr>
          <p:spPr bwMode="auto">
            <a:xfrm>
              <a:off x="1396" y="1061"/>
              <a:ext cx="26" cy="24"/>
            </a:xfrm>
            <a:custGeom>
              <a:gdLst>
                <a:gd fmla="*/ 15 w 21" name="T0"/>
                <a:gd fmla="*/ 11 h 20" name="T1"/>
                <a:gd fmla="*/ 10 w 21" name="T2"/>
                <a:gd fmla="*/ 8 h 20" name="T3"/>
                <a:gd fmla="*/ 5 w 21" name="T4"/>
                <a:gd fmla="*/ 0 h 20" name="T5"/>
                <a:gd fmla="*/ 2 w 21" name="T6"/>
                <a:gd fmla="*/ 10 h 20" name="T7"/>
                <a:gd fmla="*/ 1 w 21" name="T8"/>
                <a:gd fmla="*/ 16 h 20" name="T9"/>
                <a:gd fmla="*/ 10 w 21" name="T10"/>
                <a:gd fmla="*/ 19 h 20" name="T11"/>
                <a:gd fmla="*/ 20 w 21" name="T12"/>
                <a:gd fmla="*/ 13 h 20" name="T13"/>
                <a:gd fmla="*/ 15 w 21" name="T14"/>
                <a:gd fmla="*/ 11 h 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" w="21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124"/>
            <p:cNvSpPr/>
            <p:nvPr/>
          </p:nvSpPr>
          <p:spPr bwMode="auto">
            <a:xfrm>
              <a:off x="1391" y="1094"/>
              <a:ext cx="17" cy="31"/>
            </a:xfrm>
            <a:custGeom>
              <a:gdLst>
                <a:gd fmla="*/ 12 w 14" name="T0"/>
                <a:gd fmla="*/ 4 h 26" name="T1"/>
                <a:gd fmla="*/ 7 w 14" name="T2"/>
                <a:gd fmla="*/ 3 h 26" name="T3"/>
                <a:gd fmla="*/ 4 w 14" name="T4"/>
                <a:gd fmla="*/ 1 h 26" name="T5"/>
                <a:gd fmla="*/ 1 w 14" name="T6"/>
                <a:gd fmla="*/ 13 h 26" name="T7"/>
                <a:gd fmla="*/ 3 w 14" name="T8"/>
                <a:gd fmla="*/ 25 h 26" name="T9"/>
                <a:gd fmla="*/ 8 w 14" name="T10"/>
                <a:gd fmla="*/ 14 h 26" name="T11"/>
                <a:gd fmla="*/ 12 w 14" name="T12"/>
                <a:gd fmla="*/ 4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125"/>
            <p:cNvSpPr/>
            <p:nvPr/>
          </p:nvSpPr>
          <p:spPr bwMode="auto">
            <a:xfrm>
              <a:off x="1377" y="1027"/>
              <a:ext cx="15" cy="36"/>
            </a:xfrm>
            <a:custGeom>
              <a:gdLst>
                <a:gd fmla="*/ 9 w 12" name="T0"/>
                <a:gd fmla="*/ 9 h 29" name="T1"/>
                <a:gd fmla="*/ 6 w 12" name="T2"/>
                <a:gd fmla="*/ 4 h 29" name="T3"/>
                <a:gd fmla="*/ 2 w 12" name="T4"/>
                <a:gd fmla="*/ 1 h 29" name="T5"/>
                <a:gd fmla="*/ 5 w 12" name="T6"/>
                <a:gd fmla="*/ 10 h 29" name="T7"/>
                <a:gd fmla="*/ 7 w 12" name="T8"/>
                <a:gd fmla="*/ 26 h 29" name="T9"/>
                <a:gd fmla="*/ 12 w 12" name="T10"/>
                <a:gd fmla="*/ 15 h 29" name="T11"/>
                <a:gd fmla="*/ 9 w 12" name="T12"/>
                <a:gd fmla="*/ 9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12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126"/>
            <p:cNvSpPr/>
            <p:nvPr/>
          </p:nvSpPr>
          <p:spPr bwMode="auto">
            <a:xfrm>
              <a:off x="1392" y="1030"/>
              <a:ext cx="14" cy="18"/>
            </a:xfrm>
            <a:custGeom>
              <a:gdLst>
                <a:gd fmla="*/ 2 w 11" name="T0"/>
                <a:gd fmla="*/ 0 h 15" name="T1"/>
                <a:gd fmla="*/ 4 w 11" name="T2"/>
                <a:gd fmla="*/ 6 h 15" name="T3"/>
                <a:gd fmla="*/ 3 w 11" name="T4"/>
                <a:gd fmla="*/ 12 h 15" name="T5"/>
                <a:gd fmla="*/ 10 w 11" name="T6"/>
                <a:gd fmla="*/ 5 h 15" name="T7"/>
                <a:gd fmla="*/ 2 w 11" name="T8"/>
                <a:gd fmla="*/ 0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1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127"/>
            <p:cNvSpPr/>
            <p:nvPr/>
          </p:nvSpPr>
          <p:spPr bwMode="auto">
            <a:xfrm>
              <a:off x="1399" y="1043"/>
              <a:ext cx="9" cy="14"/>
            </a:xfrm>
            <a:custGeom>
              <a:gdLst>
                <a:gd fmla="*/ 4 w 7" name="T0"/>
                <a:gd fmla="*/ 10 h 11" name="T1"/>
                <a:gd fmla="*/ 2 w 7" name="T2"/>
                <a:gd fmla="*/ 3 h 11" name="T3"/>
                <a:gd fmla="*/ 1 w 7" name="T4"/>
                <a:gd fmla="*/ 9 h 11" name="T5"/>
                <a:gd fmla="*/ 4 w 7" name="T6"/>
                <a:gd fmla="*/ 10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7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128"/>
            <p:cNvSpPr/>
            <p:nvPr/>
          </p:nvSpPr>
          <p:spPr bwMode="auto">
            <a:xfrm>
              <a:off x="1156" y="1029"/>
              <a:ext cx="33" cy="30"/>
            </a:xfrm>
            <a:custGeom>
              <a:gdLst>
                <a:gd fmla="*/ 24 w 27" name="T0"/>
                <a:gd fmla="*/ 6 h 25" name="T1"/>
                <a:gd fmla="*/ 22 w 27" name="T2"/>
                <a:gd fmla="*/ 2 h 25" name="T3"/>
                <a:gd fmla="*/ 21 w 27" name="T4"/>
                <a:gd fmla="*/ 5 h 25" name="T5"/>
                <a:gd fmla="*/ 14 w 27" name="T6"/>
                <a:gd fmla="*/ 6 h 25" name="T7"/>
                <a:gd fmla="*/ 12 w 27" name="T8"/>
                <a:gd fmla="*/ 9 h 25" name="T9"/>
                <a:gd fmla="*/ 7 w 27" name="T10"/>
                <a:gd fmla="*/ 9 h 25" name="T11"/>
                <a:gd fmla="*/ 1 w 27" name="T12"/>
                <a:gd fmla="*/ 15 h 25" name="T13"/>
                <a:gd fmla="*/ 5 w 27" name="T14"/>
                <a:gd fmla="*/ 18 h 25" name="T15"/>
                <a:gd fmla="*/ 5 w 27" name="T16"/>
                <a:gd fmla="*/ 22 h 25" name="T17"/>
                <a:gd fmla="*/ 13 w 27" name="T18"/>
                <a:gd fmla="*/ 17 h 25" name="T19"/>
                <a:gd fmla="*/ 16 w 27" name="T20"/>
                <a:gd fmla="*/ 19 h 25" name="T21"/>
                <a:gd fmla="*/ 24 w 27" name="T22"/>
                <a:gd fmla="*/ 11 h 25" name="T23"/>
                <a:gd fmla="*/ 24 w 27" name="T24"/>
                <a:gd fmla="*/ 6 h 2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5" w="27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129"/>
            <p:cNvSpPr/>
            <p:nvPr/>
          </p:nvSpPr>
          <p:spPr bwMode="auto">
            <a:xfrm>
              <a:off x="1187" y="1025"/>
              <a:ext cx="14" cy="6"/>
            </a:xfrm>
            <a:custGeom>
              <a:gdLst>
                <a:gd fmla="*/ 3 w 12" name="T0"/>
                <a:gd fmla="*/ 0 h 5" name="T1"/>
                <a:gd fmla="*/ 4 w 12" name="T2"/>
                <a:gd fmla="*/ 5 h 5" name="T3"/>
                <a:gd fmla="*/ 10 w 12" name="T4"/>
                <a:gd fmla="*/ 3 h 5" name="T5"/>
                <a:gd fmla="*/ 3 w 12" name="T6"/>
                <a:gd fmla="*/ 0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2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130"/>
            <p:cNvSpPr/>
            <p:nvPr/>
          </p:nvSpPr>
          <p:spPr bwMode="auto">
            <a:xfrm>
              <a:off x="1023" y="1083"/>
              <a:ext cx="18" cy="11"/>
            </a:xfrm>
            <a:custGeom>
              <a:gdLst>
                <a:gd fmla="*/ 7 w 15" name="T0"/>
                <a:gd fmla="*/ 3 h 9" name="T1"/>
                <a:gd fmla="*/ 1 w 15" name="T2"/>
                <a:gd fmla="*/ 8 h 9" name="T3"/>
                <a:gd fmla="*/ 13 w 15" name="T4"/>
                <a:gd fmla="*/ 6 h 9" name="T5"/>
                <a:gd fmla="*/ 14 w 15" name="T6"/>
                <a:gd fmla="*/ 1 h 9" name="T7"/>
                <a:gd fmla="*/ 7 w 15" name="T8"/>
                <a:gd fmla="*/ 3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5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131"/>
            <p:cNvSpPr/>
            <p:nvPr/>
          </p:nvSpPr>
          <p:spPr bwMode="auto">
            <a:xfrm>
              <a:off x="987" y="1102"/>
              <a:ext cx="12" cy="11"/>
            </a:xfrm>
            <a:custGeom>
              <a:gdLst>
                <a:gd fmla="*/ 7 w 10" name="T0"/>
                <a:gd fmla="*/ 1 h 9" name="T1"/>
                <a:gd fmla="*/ 0 w 10" name="T2"/>
                <a:gd fmla="*/ 8 h 9" name="T3"/>
                <a:gd fmla="*/ 8 w 10" name="T4"/>
                <a:gd fmla="*/ 4 h 9" name="T5"/>
                <a:gd fmla="*/ 7 w 10" name="T6"/>
                <a:gd fmla="*/ 1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0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132"/>
            <p:cNvSpPr/>
            <p:nvPr/>
          </p:nvSpPr>
          <p:spPr bwMode="auto">
            <a:xfrm>
              <a:off x="964" y="1111"/>
              <a:ext cx="18" cy="11"/>
            </a:xfrm>
            <a:custGeom>
              <a:gdLst>
                <a:gd fmla="*/ 11 w 15" name="T0"/>
                <a:gd fmla="*/ 0 h 9" name="T1"/>
                <a:gd fmla="*/ 1 w 15" name="T2"/>
                <a:gd fmla="*/ 7 h 9" name="T3"/>
                <a:gd fmla="*/ 11 w 15" name="T4"/>
                <a:gd fmla="*/ 0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15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133"/>
            <p:cNvSpPr/>
            <p:nvPr/>
          </p:nvSpPr>
          <p:spPr bwMode="auto">
            <a:xfrm>
              <a:off x="1034" y="983"/>
              <a:ext cx="20" cy="14"/>
            </a:xfrm>
            <a:custGeom>
              <a:gdLst>
                <a:gd fmla="*/ 3 w 17" name="T0"/>
                <a:gd fmla="*/ 5 h 11" name="T1"/>
                <a:gd fmla="*/ 7 w 17" name="T2"/>
                <a:gd fmla="*/ 10 h 11" name="T3"/>
                <a:gd fmla="*/ 14 w 17" name="T4"/>
                <a:gd fmla="*/ 9 h 11" name="T5"/>
                <a:gd fmla="*/ 15 w 17" name="T6"/>
                <a:gd fmla="*/ 2 h 11" name="T7"/>
                <a:gd fmla="*/ 3 w 17" name="T8"/>
                <a:gd fmla="*/ 5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7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134"/>
            <p:cNvSpPr/>
            <p:nvPr/>
          </p:nvSpPr>
          <p:spPr bwMode="auto">
            <a:xfrm>
              <a:off x="1973" y="1112"/>
              <a:ext cx="23" cy="12"/>
            </a:xfrm>
            <a:custGeom>
              <a:gdLst>
                <a:gd fmla="*/ 14 w 18" name="T0"/>
                <a:gd fmla="*/ 10 h 10" name="T1"/>
                <a:gd fmla="*/ 11 w 18" name="T2"/>
                <a:gd fmla="*/ 4 h 10" name="T3"/>
                <a:gd fmla="*/ 1 w 18" name="T4"/>
                <a:gd fmla="*/ 1 h 10" name="T5"/>
                <a:gd fmla="*/ 2 w 18" name="T6"/>
                <a:gd fmla="*/ 6 h 10" name="T7"/>
                <a:gd fmla="*/ 14 w 18" name="T8"/>
                <a:gd fmla="*/ 1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8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135"/>
            <p:cNvSpPr/>
            <p:nvPr/>
          </p:nvSpPr>
          <p:spPr bwMode="auto">
            <a:xfrm>
              <a:off x="3069" y="1068"/>
              <a:ext cx="24" cy="19"/>
            </a:xfrm>
            <a:custGeom>
              <a:gdLst>
                <a:gd fmla="*/ 10 w 20" name="T0"/>
                <a:gd fmla="*/ 4 h 16" name="T1"/>
                <a:gd fmla="*/ 2 w 20" name="T2"/>
                <a:gd fmla="*/ 6 h 16" name="T3"/>
                <a:gd fmla="*/ 6 w 20" name="T4"/>
                <a:gd fmla="*/ 10 h 16" name="T5"/>
                <a:gd fmla="*/ 11 w 20" name="T6"/>
                <a:gd fmla="*/ 16 h 16" name="T7"/>
                <a:gd fmla="*/ 17 w 20" name="T8"/>
                <a:gd fmla="*/ 15 h 16" name="T9"/>
                <a:gd fmla="*/ 16 w 20" name="T10"/>
                <a:gd fmla="*/ 8 h 16" name="T11"/>
                <a:gd fmla="*/ 18 w 20" name="T12"/>
                <a:gd fmla="*/ 1 h 16" name="T13"/>
                <a:gd fmla="*/ 10 w 20" name="T14"/>
                <a:gd fmla="*/ 4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20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136"/>
            <p:cNvSpPr/>
            <p:nvPr/>
          </p:nvSpPr>
          <p:spPr bwMode="auto">
            <a:xfrm>
              <a:off x="3158" y="1035"/>
              <a:ext cx="16" cy="21"/>
            </a:xfrm>
            <a:custGeom>
              <a:gdLst>
                <a:gd fmla="*/ 9 w 13" name="T0"/>
                <a:gd fmla="*/ 9 h 17" name="T1"/>
                <a:gd fmla="*/ 12 w 13" name="T2"/>
                <a:gd fmla="*/ 2 h 17" name="T3"/>
                <a:gd fmla="*/ 4 w 13" name="T4"/>
                <a:gd fmla="*/ 5 h 17" name="T5"/>
                <a:gd fmla="*/ 2 w 13" name="T6"/>
                <a:gd fmla="*/ 15 h 17" name="T7"/>
                <a:gd fmla="*/ 9 w 13" name="T8"/>
                <a:gd fmla="*/ 9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3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137"/>
            <p:cNvSpPr/>
            <p:nvPr/>
          </p:nvSpPr>
          <p:spPr bwMode="auto">
            <a:xfrm>
              <a:off x="3200" y="1021"/>
              <a:ext cx="17" cy="11"/>
            </a:xfrm>
            <a:custGeom>
              <a:gdLst>
                <a:gd fmla="*/ 5 w 14" name="T0"/>
                <a:gd fmla="*/ 9 h 9" name="T1"/>
                <a:gd fmla="*/ 13 w 14" name="T2"/>
                <a:gd fmla="*/ 3 h 9" name="T3"/>
                <a:gd fmla="*/ 9 w 14" name="T4"/>
                <a:gd fmla="*/ 1 h 9" name="T5"/>
                <a:gd fmla="*/ 2 w 14" name="T6"/>
                <a:gd fmla="*/ 2 h 9" name="T7"/>
                <a:gd fmla="*/ 5 w 14" name="T8"/>
                <a:gd fmla="*/ 9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4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138"/>
            <p:cNvSpPr/>
            <p:nvPr/>
          </p:nvSpPr>
          <p:spPr bwMode="auto">
            <a:xfrm>
              <a:off x="3203" y="1013"/>
              <a:ext cx="9" cy="5"/>
            </a:xfrm>
            <a:custGeom>
              <a:gdLst>
                <a:gd fmla="*/ 5 w 7" name="T0"/>
                <a:gd fmla="*/ 1 h 4" name="T1"/>
                <a:gd fmla="*/ 3 w 7" name="T2"/>
                <a:gd fmla="*/ 4 h 4" name="T3"/>
                <a:gd fmla="*/ 5 w 7" name="T4"/>
                <a:gd fmla="*/ 1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7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139"/>
            <p:cNvSpPr/>
            <p:nvPr/>
          </p:nvSpPr>
          <p:spPr bwMode="auto">
            <a:xfrm>
              <a:off x="3660" y="2156"/>
              <a:ext cx="12" cy="12"/>
            </a:xfrm>
            <a:custGeom>
              <a:gdLst>
                <a:gd fmla="*/ 3 w 10" name="T0"/>
                <a:gd fmla="*/ 2 h 10" name="T1"/>
                <a:gd fmla="*/ 8 w 10" name="T2"/>
                <a:gd fmla="*/ 8 h 10" name="T3"/>
                <a:gd fmla="*/ 3 w 10" name="T4"/>
                <a:gd fmla="*/ 2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1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140"/>
            <p:cNvSpPr/>
            <p:nvPr/>
          </p:nvSpPr>
          <p:spPr bwMode="auto">
            <a:xfrm>
              <a:off x="5075" y="1984"/>
              <a:ext cx="22" cy="10"/>
            </a:xfrm>
            <a:custGeom>
              <a:gdLst>
                <a:gd fmla="*/ 8 w 18" name="T0"/>
                <a:gd fmla="*/ 6 h 8" name="T1"/>
                <a:gd fmla="*/ 17 w 18" name="T2"/>
                <a:gd fmla="*/ 6 h 8" name="T3"/>
                <a:gd fmla="*/ 2 w 18" name="T4"/>
                <a:gd fmla="*/ 0 h 8" name="T5"/>
                <a:gd fmla="*/ 8 w 18" name="T6"/>
                <a:gd fmla="*/ 6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18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141"/>
            <p:cNvSpPr/>
            <p:nvPr/>
          </p:nvSpPr>
          <p:spPr bwMode="auto">
            <a:xfrm>
              <a:off x="5113" y="2001"/>
              <a:ext cx="13" cy="7"/>
            </a:xfrm>
            <a:custGeom>
              <a:gdLst>
                <a:gd fmla="*/ 1 w 11" name="T0"/>
                <a:gd fmla="*/ 2 h 5" name="T1"/>
                <a:gd fmla="*/ 10 w 11" name="T2"/>
                <a:gd fmla="*/ 3 h 5" name="T3"/>
                <a:gd fmla="*/ 1 w 11" name="T4"/>
                <a:gd fmla="*/ 2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1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142"/>
            <p:cNvSpPr/>
            <p:nvPr/>
          </p:nvSpPr>
          <p:spPr bwMode="auto">
            <a:xfrm>
              <a:off x="5047" y="1960"/>
              <a:ext cx="30" cy="16"/>
            </a:xfrm>
            <a:custGeom>
              <a:gdLst>
                <a:gd fmla="*/ 7 w 25" name="T0"/>
                <a:gd fmla="*/ 0 h 13" name="T1"/>
                <a:gd fmla="*/ 22 w 25" name="T2"/>
                <a:gd fmla="*/ 10 h 13" name="T3"/>
                <a:gd fmla="*/ 7 w 25" name="T4"/>
                <a:gd fmla="*/ 0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25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143"/>
            <p:cNvSpPr/>
            <p:nvPr/>
          </p:nvSpPr>
          <p:spPr bwMode="auto">
            <a:xfrm>
              <a:off x="3104" y="1383"/>
              <a:ext cx="9" cy="5"/>
            </a:xfrm>
            <a:custGeom>
              <a:gdLst>
                <a:gd fmla="*/ 1 w 7" name="T0"/>
                <a:gd fmla="*/ 2 h 4" name="T1"/>
                <a:gd fmla="*/ 6 w 7" name="T2"/>
                <a:gd fmla="*/ 2 h 4" name="T3"/>
                <a:gd fmla="*/ 1 w 7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7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144"/>
            <p:cNvSpPr/>
            <p:nvPr/>
          </p:nvSpPr>
          <p:spPr bwMode="auto">
            <a:xfrm>
              <a:off x="2603" y="1665"/>
              <a:ext cx="9" cy="6"/>
            </a:xfrm>
            <a:custGeom>
              <a:gdLst>
                <a:gd fmla="*/ 3 w 8" name="T0"/>
                <a:gd fmla="*/ 2 h 5" name="T1"/>
                <a:gd fmla="*/ 6 w 8" name="T2"/>
                <a:gd fmla="*/ 3 h 5" name="T3"/>
                <a:gd fmla="*/ 3 w 8" name="T4"/>
                <a:gd fmla="*/ 2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8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145"/>
            <p:cNvSpPr/>
            <p:nvPr/>
          </p:nvSpPr>
          <p:spPr bwMode="auto">
            <a:xfrm>
              <a:off x="3011" y="1815"/>
              <a:ext cx="10" cy="6"/>
            </a:xfrm>
            <a:custGeom>
              <a:gdLst>
                <a:gd fmla="*/ 6 w 8" name="T0"/>
                <a:gd fmla="*/ 4 h 5" name="T1"/>
                <a:gd fmla="*/ 4 w 8" name="T2"/>
                <a:gd fmla="*/ 1 h 5" name="T3"/>
                <a:gd fmla="*/ 6 w 8" name="T4"/>
                <a:gd fmla="*/ 4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8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146"/>
            <p:cNvSpPr/>
            <p:nvPr/>
          </p:nvSpPr>
          <p:spPr bwMode="auto">
            <a:xfrm>
              <a:off x="2989" y="1851"/>
              <a:ext cx="6" cy="5"/>
            </a:xfrm>
            <a:custGeom>
              <a:gdLst>
                <a:gd fmla="*/ 2 w 5" name="T0"/>
                <a:gd fmla="*/ 1 h 4" name="T1"/>
                <a:gd fmla="*/ 3 w 5" name="T2"/>
                <a:gd fmla="*/ 4 h 4" name="T3"/>
                <a:gd fmla="*/ 2 w 5" name="T4"/>
                <a:gd fmla="*/ 1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5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147"/>
            <p:cNvSpPr/>
            <p:nvPr/>
          </p:nvSpPr>
          <p:spPr bwMode="auto">
            <a:xfrm>
              <a:off x="3645" y="1912"/>
              <a:ext cx="10" cy="7"/>
            </a:xfrm>
            <a:custGeom>
              <a:gdLst>
                <a:gd fmla="*/ 7 w 8" name="T0"/>
                <a:gd fmla="*/ 4 h 6" name="T1"/>
                <a:gd fmla="*/ 4 w 8" name="T2"/>
                <a:gd fmla="*/ 2 h 6" name="T3"/>
                <a:gd fmla="*/ 7 w 8" name="T4"/>
                <a:gd fmla="*/ 4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8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148"/>
            <p:cNvSpPr/>
            <p:nvPr/>
          </p:nvSpPr>
          <p:spPr bwMode="auto">
            <a:xfrm>
              <a:off x="3560" y="1509"/>
              <a:ext cx="4" cy="6"/>
            </a:xfrm>
            <a:custGeom>
              <a:gdLst>
                <a:gd fmla="*/ 1 w 4" name="T0"/>
                <a:gd fmla="*/ 2 h 5" name="T1"/>
                <a:gd fmla="*/ 4 w 4" name="T2"/>
                <a:gd fmla="*/ 4 h 5" name="T3"/>
                <a:gd fmla="*/ 1 w 4" name="T4"/>
                <a:gd fmla="*/ 2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4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149"/>
            <p:cNvSpPr/>
            <p:nvPr/>
          </p:nvSpPr>
          <p:spPr bwMode="auto">
            <a:xfrm>
              <a:off x="3481" y="2020"/>
              <a:ext cx="16" cy="8"/>
            </a:xfrm>
            <a:custGeom>
              <a:gdLst>
                <a:gd fmla="*/ 5 w 13" name="T0"/>
                <a:gd fmla="*/ 0 h 7" name="T1"/>
                <a:gd fmla="*/ 8 w 13" name="T2"/>
                <a:gd fmla="*/ 7 h 7" name="T3"/>
                <a:gd fmla="*/ 5 w 13" name="T4"/>
                <a:gd fmla="*/ 0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13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150"/>
            <p:cNvSpPr/>
            <p:nvPr/>
          </p:nvSpPr>
          <p:spPr bwMode="auto">
            <a:xfrm>
              <a:off x="2108" y="1716"/>
              <a:ext cx="11" cy="12"/>
            </a:xfrm>
            <a:custGeom>
              <a:gdLst>
                <a:gd fmla="*/ 1 w 9" name="T0"/>
                <a:gd fmla="*/ 5 h 10" name="T1"/>
                <a:gd fmla="*/ 7 w 9" name="T2"/>
                <a:gd fmla="*/ 6 h 10" name="T3"/>
                <a:gd fmla="*/ 1 w 9" name="T4"/>
                <a:gd fmla="*/ 5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9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151"/>
            <p:cNvSpPr/>
            <p:nvPr/>
          </p:nvSpPr>
          <p:spPr bwMode="auto">
            <a:xfrm>
              <a:off x="4690" y="1260"/>
              <a:ext cx="13" cy="11"/>
            </a:xfrm>
            <a:custGeom>
              <a:gdLst>
                <a:gd fmla="*/ 2 w 10" name="T0"/>
                <a:gd fmla="*/ 8 h 9" name="T1"/>
                <a:gd fmla="*/ 9 w 10" name="T2"/>
                <a:gd fmla="*/ 1 h 9" name="T3"/>
                <a:gd fmla="*/ 2 w 10" name="T4"/>
                <a:gd fmla="*/ 8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10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152"/>
            <p:cNvSpPr/>
            <p:nvPr/>
          </p:nvSpPr>
          <p:spPr bwMode="auto">
            <a:xfrm>
              <a:off x="4704" y="1244"/>
              <a:ext cx="21" cy="16"/>
            </a:xfrm>
            <a:custGeom>
              <a:gdLst>
                <a:gd fmla="*/ 16 w 17" name="T0"/>
                <a:gd fmla="*/ 0 h 13" name="T1"/>
                <a:gd fmla="*/ 10 w 17" name="T2"/>
                <a:gd fmla="*/ 4 h 13" name="T3"/>
                <a:gd fmla="*/ 4 w 17" name="T4"/>
                <a:gd fmla="*/ 13 h 13" name="T5"/>
                <a:gd fmla="*/ 16 w 17" name="T6"/>
                <a:gd fmla="*/ 0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7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153"/>
            <p:cNvSpPr/>
            <p:nvPr/>
          </p:nvSpPr>
          <p:spPr bwMode="auto">
            <a:xfrm>
              <a:off x="4730" y="1231"/>
              <a:ext cx="11" cy="11"/>
            </a:xfrm>
            <a:custGeom>
              <a:gdLst>
                <a:gd fmla="*/ 7 w 9" name="T0"/>
                <a:gd fmla="*/ 2 h 9" name="T1"/>
                <a:gd fmla="*/ 2 w 9" name="T2"/>
                <a:gd fmla="*/ 8 h 9" name="T3"/>
                <a:gd fmla="*/ 7 w 9" name="T4"/>
                <a:gd fmla="*/ 2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9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154"/>
            <p:cNvSpPr/>
            <p:nvPr/>
          </p:nvSpPr>
          <p:spPr bwMode="auto">
            <a:xfrm>
              <a:off x="4748" y="1217"/>
              <a:ext cx="8" cy="8"/>
            </a:xfrm>
            <a:custGeom>
              <a:gdLst>
                <a:gd fmla="*/ 6 w 7" name="T0"/>
                <a:gd fmla="*/ 1 h 6" name="T1"/>
                <a:gd fmla="*/ 2 w 7" name="T2"/>
                <a:gd fmla="*/ 4 h 6" name="T3"/>
                <a:gd fmla="*/ 6 w 7" name="T4"/>
                <a:gd fmla="*/ 1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7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155"/>
            <p:cNvSpPr/>
            <p:nvPr/>
          </p:nvSpPr>
          <p:spPr bwMode="auto">
            <a:xfrm>
              <a:off x="4776" y="1161"/>
              <a:ext cx="14" cy="11"/>
            </a:xfrm>
            <a:custGeom>
              <a:gdLst>
                <a:gd fmla="*/ 9 w 11" name="T0"/>
                <a:gd fmla="*/ 1 h 9" name="T1"/>
                <a:gd fmla="*/ 3 w 11" name="T2"/>
                <a:gd fmla="*/ 4 h 9" name="T3"/>
                <a:gd fmla="*/ 3 w 11" name="T4"/>
                <a:gd fmla="*/ 9 h 9" name="T5"/>
                <a:gd fmla="*/ 9 w 11" name="T6"/>
                <a:gd fmla="*/ 1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1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156"/>
            <p:cNvSpPr/>
            <p:nvPr/>
          </p:nvSpPr>
          <p:spPr bwMode="auto">
            <a:xfrm>
              <a:off x="4770" y="1190"/>
              <a:ext cx="4" cy="3"/>
            </a:xfrm>
            <a:custGeom>
              <a:gdLst>
                <a:gd fmla="*/ 1 w 3" name="T0"/>
                <a:gd fmla="*/ 2 h 2" name="T1"/>
                <a:gd fmla="*/ 2 w 3" name="T2"/>
                <a:gd fmla="*/ 0 h 2" name="T3"/>
                <a:gd fmla="*/ 1 w 3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157"/>
            <p:cNvSpPr/>
            <p:nvPr/>
          </p:nvSpPr>
          <p:spPr bwMode="auto">
            <a:xfrm>
              <a:off x="4481" y="1540"/>
              <a:ext cx="3" cy="2"/>
            </a:xfrm>
            <a:custGeom>
              <a:gdLst>
                <a:gd fmla="*/ 1 w 2" name="T0"/>
                <a:gd fmla="*/ 1 h 2" name="T1"/>
                <a:gd fmla="*/ 1 w 2" name="T2"/>
                <a:gd fmla="*/ 2 h 2" name="T3"/>
                <a:gd fmla="*/ 1 w 2" name="T4"/>
                <a:gd fmla="*/ 1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158"/>
            <p:cNvSpPr/>
            <p:nvPr/>
          </p:nvSpPr>
          <p:spPr bwMode="auto">
            <a:xfrm>
              <a:off x="3114" y="2471"/>
              <a:ext cx="27" cy="35"/>
            </a:xfrm>
            <a:custGeom>
              <a:gdLst>
                <a:gd fmla="*/ 4 w 22" name="T0"/>
                <a:gd fmla="*/ 25 h 29" name="T1"/>
                <a:gd fmla="*/ 19 w 22" name="T2"/>
                <a:gd fmla="*/ 7 h 29" name="T3"/>
                <a:gd fmla="*/ 22 w 22" name="T4"/>
                <a:gd fmla="*/ 0 h 29" name="T5"/>
                <a:gd fmla="*/ 5 w 22" name="T6"/>
                <a:gd fmla="*/ 0 h 29" name="T7"/>
                <a:gd fmla="*/ 4 w 22" name="T8"/>
                <a:gd fmla="*/ 25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2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Group 29"/>
          <p:cNvGrpSpPr>
            <a:grpSpLocks noChangeAspect="1"/>
          </p:cNvGrpSpPr>
          <p:nvPr/>
        </p:nvGrpSpPr>
        <p:grpSpPr>
          <a:xfrm>
            <a:off x="1309046" y="2017339"/>
            <a:ext cx="342976" cy="338724"/>
            <a:chOff x="2637" y="1381"/>
            <a:chExt cx="484" cy="47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7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gdLst>
                <a:gd fmla="*/ 63 w 66" name="T0"/>
                <a:gd fmla="*/ 42 h 64" name="T1"/>
                <a:gd fmla="*/ 23 w 66" name="T2"/>
                <a:gd fmla="*/ 3 h 64" name="T3"/>
                <a:gd fmla="*/ 13 w 66" name="T4"/>
                <a:gd fmla="*/ 3 h 64" name="T5"/>
                <a:gd fmla="*/ 13 w 66" name="T6"/>
                <a:gd fmla="*/ 13 h 64" name="T7"/>
                <a:gd fmla="*/ 19 w 66" name="T8"/>
                <a:gd fmla="*/ 19 h 64" name="T9"/>
                <a:gd fmla="*/ 0 w 66" name="T10"/>
                <a:gd fmla="*/ 38 h 64" name="T11"/>
                <a:gd fmla="*/ 26 w 66" name="T12"/>
                <a:gd fmla="*/ 64 h 64" name="T13"/>
                <a:gd fmla="*/ 45 w 66" name="T14"/>
                <a:gd fmla="*/ 45 h 64" name="T15"/>
                <a:gd fmla="*/ 52 w 66" name="T16"/>
                <a:gd fmla="*/ 53 h 64" name="T17"/>
                <a:gd fmla="*/ 63 w 66" name="T18"/>
                <a:gd fmla="*/ 53 h 64" name="T19"/>
                <a:gd fmla="*/ 63 w 66" name="T20"/>
                <a:gd fmla="*/ 42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66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gdLst>
                <a:gd fmla="*/ 178 w 180" name="T0"/>
                <a:gd fmla="*/ 70 h 181" name="T1"/>
                <a:gd fmla="*/ 110 w 180" name="T2"/>
                <a:gd fmla="*/ 2 h 181" name="T3"/>
                <a:gd fmla="*/ 99 w 180" name="T4"/>
                <a:gd fmla="*/ 2 h 181" name="T5"/>
                <a:gd fmla="*/ 99 w 180" name="T6"/>
                <a:gd fmla="*/ 13 h 181" name="T7"/>
                <a:gd fmla="*/ 108 w 180" name="T8"/>
                <a:gd fmla="*/ 21 h 181" name="T9"/>
                <a:gd fmla="*/ 18 w 180" name="T10"/>
                <a:gd fmla="*/ 111 h 181" name="T11"/>
                <a:gd fmla="*/ 18 w 180" name="T12"/>
                <a:gd fmla="*/ 159 h 181" name="T13"/>
                <a:gd fmla="*/ 0 w 180" name="T14"/>
                <a:gd fmla="*/ 177 h 181" name="T15"/>
                <a:gd fmla="*/ 4 w 180" name="T16"/>
                <a:gd fmla="*/ 181 h 181" name="T17"/>
                <a:gd fmla="*/ 22 w 180" name="T18"/>
                <a:gd fmla="*/ 163 h 181" name="T19"/>
                <a:gd fmla="*/ 70 w 180" name="T20"/>
                <a:gd fmla="*/ 163 h 181" name="T21"/>
                <a:gd fmla="*/ 160 w 180" name="T22"/>
                <a:gd fmla="*/ 73 h 181" name="T23"/>
                <a:gd fmla="*/ 167 w 180" name="T24"/>
                <a:gd fmla="*/ 81 h 181" name="T25"/>
                <a:gd fmla="*/ 178 w 180" name="T26"/>
                <a:gd fmla="*/ 81 h 181" name="T27"/>
                <a:gd fmla="*/ 178 w 180" name="T28"/>
                <a:gd fmla="*/ 70 h 181" name="T29"/>
                <a:gd fmla="*/ 54 w 180" name="T30"/>
                <a:gd fmla="*/ 120 h 181" name="T31"/>
                <a:gd fmla="*/ 41 w 180" name="T32"/>
                <a:gd fmla="*/ 107 h 181" name="T33"/>
                <a:gd fmla="*/ 41 w 180" name="T34"/>
                <a:gd fmla="*/ 103 h 181" name="T35"/>
                <a:gd fmla="*/ 44 w 180" name="T36"/>
                <a:gd fmla="*/ 103 h 181" name="T37"/>
                <a:gd fmla="*/ 57 w 180" name="T38"/>
                <a:gd fmla="*/ 116 h 181" name="T39"/>
                <a:gd fmla="*/ 57 w 180" name="T40"/>
                <a:gd fmla="*/ 120 h 181" name="T41"/>
                <a:gd fmla="*/ 54 w 180" name="T42"/>
                <a:gd fmla="*/ 120 h 181" name="T43"/>
                <a:gd fmla="*/ 65 w 180" name="T44"/>
                <a:gd fmla="*/ 108 h 181" name="T45"/>
                <a:gd fmla="*/ 52 w 180" name="T46"/>
                <a:gd fmla="*/ 95 h 181" name="T47"/>
                <a:gd fmla="*/ 52 w 180" name="T48"/>
                <a:gd fmla="*/ 92 h 181" name="T49"/>
                <a:gd fmla="*/ 56 w 180" name="T50"/>
                <a:gd fmla="*/ 92 h 181" name="T51"/>
                <a:gd fmla="*/ 69 w 180" name="T52"/>
                <a:gd fmla="*/ 105 h 181" name="T53"/>
                <a:gd fmla="*/ 69 w 180" name="T54"/>
                <a:gd fmla="*/ 108 h 181" name="T55"/>
                <a:gd fmla="*/ 65 w 180" name="T56"/>
                <a:gd fmla="*/ 108 h 181" name="T57"/>
                <a:gd fmla="*/ 77 w 180" name="T58"/>
                <a:gd fmla="*/ 97 h 181" name="T59"/>
                <a:gd fmla="*/ 64 w 180" name="T60"/>
                <a:gd fmla="*/ 84 h 181" name="T61"/>
                <a:gd fmla="*/ 64 w 180" name="T62"/>
                <a:gd fmla="*/ 80 h 181" name="T63"/>
                <a:gd fmla="*/ 67 w 180" name="T64"/>
                <a:gd fmla="*/ 80 h 181" name="T65"/>
                <a:gd fmla="*/ 80 w 180" name="T66"/>
                <a:gd fmla="*/ 93 h 181" name="T67"/>
                <a:gd fmla="*/ 80 w 180" name="T68"/>
                <a:gd fmla="*/ 97 h 181" name="T69"/>
                <a:gd fmla="*/ 77 w 180" name="T70"/>
                <a:gd fmla="*/ 97 h 181" name="T71"/>
                <a:gd fmla="*/ 113 w 180" name="T72"/>
                <a:gd fmla="*/ 106 h 181" name="T73"/>
                <a:gd fmla="*/ 75 w 180" name="T74"/>
                <a:gd fmla="*/ 68 h 181" name="T75"/>
                <a:gd fmla="*/ 109 w 180" name="T76"/>
                <a:gd fmla="*/ 33 h 181" name="T77"/>
                <a:gd fmla="*/ 148 w 180" name="T78"/>
                <a:gd fmla="*/ 72 h 181" name="T79"/>
                <a:gd fmla="*/ 113 w 180" name="T80"/>
                <a:gd fmla="*/ 106 h 18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1" w="180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34"/>
          <p:cNvGrpSpPr>
            <a:grpSpLocks noChangeAspect="1"/>
          </p:cNvGrpSpPr>
          <p:nvPr/>
        </p:nvGrpSpPr>
        <p:grpSpPr>
          <a:xfrm>
            <a:off x="1747865" y="3032787"/>
            <a:ext cx="251506" cy="214943"/>
            <a:chOff x="2653" y="1425"/>
            <a:chExt cx="454" cy="3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0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gdLst>
                <a:gd fmla="*/ 175 w 189" name="T0"/>
                <a:gd fmla="*/ 0 h 140" name="T1"/>
                <a:gd fmla="*/ 14 w 189" name="T2"/>
                <a:gd fmla="*/ 0 h 140" name="T3"/>
                <a:gd fmla="*/ 0 w 189" name="T4"/>
                <a:gd fmla="*/ 14 h 140" name="T5"/>
                <a:gd fmla="*/ 0 w 189" name="T6"/>
                <a:gd fmla="*/ 126 h 140" name="T7"/>
                <a:gd fmla="*/ 14 w 189" name="T8"/>
                <a:gd fmla="*/ 140 h 140" name="T9"/>
                <a:gd fmla="*/ 175 w 189" name="T10"/>
                <a:gd fmla="*/ 140 h 140" name="T11"/>
                <a:gd fmla="*/ 189 w 189" name="T12"/>
                <a:gd fmla="*/ 126 h 140" name="T13"/>
                <a:gd fmla="*/ 189 w 189" name="T14"/>
                <a:gd fmla="*/ 14 h 140" name="T15"/>
                <a:gd fmla="*/ 175 w 189" name="T16"/>
                <a:gd fmla="*/ 0 h 140" name="T17"/>
                <a:gd fmla="*/ 94 w 189" name="T18"/>
                <a:gd fmla="*/ 118 h 140" name="T19"/>
                <a:gd fmla="*/ 46 w 189" name="T20"/>
                <a:gd fmla="*/ 70 h 140" name="T21"/>
                <a:gd fmla="*/ 94 w 189" name="T22"/>
                <a:gd fmla="*/ 22 h 140" name="T23"/>
                <a:gd fmla="*/ 143 w 189" name="T24"/>
                <a:gd fmla="*/ 70 h 140" name="T25"/>
                <a:gd fmla="*/ 94 w 189" name="T26"/>
                <a:gd fmla="*/ 118 h 14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0" w="189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gdLst>
                <a:gd fmla="*/ 54 w 56" name="T0"/>
                <a:gd fmla="*/ 20 h 56" name="T1"/>
                <a:gd fmla="*/ 37 w 56" name="T2"/>
                <a:gd fmla="*/ 20 h 56" name="T3"/>
                <a:gd fmla="*/ 37 w 56" name="T4"/>
                <a:gd fmla="*/ 3 h 56" name="T5"/>
                <a:gd fmla="*/ 34 w 56" name="T6"/>
                <a:gd fmla="*/ 0 h 56" name="T7"/>
                <a:gd fmla="*/ 23 w 56" name="T8"/>
                <a:gd fmla="*/ 0 h 56" name="T9"/>
                <a:gd fmla="*/ 20 w 56" name="T10"/>
                <a:gd fmla="*/ 3 h 56" name="T11"/>
                <a:gd fmla="*/ 20 w 56" name="T12"/>
                <a:gd fmla="*/ 20 h 56" name="T13"/>
                <a:gd fmla="*/ 3 w 56" name="T14"/>
                <a:gd fmla="*/ 20 h 56" name="T15"/>
                <a:gd fmla="*/ 0 w 56" name="T16"/>
                <a:gd fmla="*/ 23 h 56" name="T17"/>
                <a:gd fmla="*/ 0 w 56" name="T18"/>
                <a:gd fmla="*/ 33 h 56" name="T19"/>
                <a:gd fmla="*/ 3 w 56" name="T20"/>
                <a:gd fmla="*/ 36 h 56" name="T21"/>
                <a:gd fmla="*/ 20 w 56" name="T22"/>
                <a:gd fmla="*/ 36 h 56" name="T23"/>
                <a:gd fmla="*/ 20 w 56" name="T24"/>
                <a:gd fmla="*/ 53 h 56" name="T25"/>
                <a:gd fmla="*/ 23 w 56" name="T26"/>
                <a:gd fmla="*/ 56 h 56" name="T27"/>
                <a:gd fmla="*/ 34 w 56" name="T28"/>
                <a:gd fmla="*/ 56 h 56" name="T29"/>
                <a:gd fmla="*/ 37 w 56" name="T30"/>
                <a:gd fmla="*/ 53 h 56" name="T31"/>
                <a:gd fmla="*/ 37 w 56" name="T32"/>
                <a:gd fmla="*/ 36 h 56" name="T33"/>
                <a:gd fmla="*/ 54 w 56" name="T34"/>
                <a:gd fmla="*/ 36 h 56" name="T35"/>
                <a:gd fmla="*/ 56 w 56" name="T36"/>
                <a:gd fmla="*/ 33 h 56" name="T37"/>
                <a:gd fmla="*/ 56 w 56" name="T38"/>
                <a:gd fmla="*/ 23 h 56" name="T39"/>
                <a:gd fmla="*/ 54 w 56" name="T40"/>
                <a:gd fmla="*/ 20 h 5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6" w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gdLst>
                <a:gd fmla="*/ 10 w 62" name="T0"/>
                <a:gd fmla="*/ 9 h 15" name="T1"/>
                <a:gd fmla="*/ 53 w 62" name="T2"/>
                <a:gd fmla="*/ 9 h 15" name="T3"/>
                <a:gd fmla="*/ 53 w 62" name="T4"/>
                <a:gd fmla="*/ 15 h 15" name="T5"/>
                <a:gd fmla="*/ 62 w 62" name="T6"/>
                <a:gd fmla="*/ 15 h 15" name="T7"/>
                <a:gd fmla="*/ 62 w 62" name="T8"/>
                <a:gd fmla="*/ 5 h 15" name="T9"/>
                <a:gd fmla="*/ 58 w 62" name="T10"/>
                <a:gd fmla="*/ 0 h 15" name="T11"/>
                <a:gd fmla="*/ 5 w 62" name="T12"/>
                <a:gd fmla="*/ 0 h 15" name="T13"/>
                <a:gd fmla="*/ 0 w 62" name="T14"/>
                <a:gd fmla="*/ 5 h 15" name="T15"/>
                <a:gd fmla="*/ 0 w 62" name="T16"/>
                <a:gd fmla="*/ 15 h 15" name="T17"/>
                <a:gd fmla="*/ 10 w 62" name="T18"/>
                <a:gd fmla="*/ 15 h 15" name="T19"/>
                <a:gd fmla="*/ 10 w 62" name="T20"/>
                <a:gd fmla="*/ 9 h 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" w="62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Group 40"/>
          <p:cNvGrpSpPr>
            <a:grpSpLocks noChangeAspect="1"/>
          </p:cNvGrpSpPr>
          <p:nvPr/>
        </p:nvGrpSpPr>
        <p:grpSpPr>
          <a:xfrm>
            <a:off x="4635404" y="3307992"/>
            <a:ext cx="287417" cy="215288"/>
            <a:chOff x="2368" y="1940"/>
            <a:chExt cx="522" cy="39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5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gdLst>
                <a:gd fmla="*/ 205 w 218" name="T0"/>
                <a:gd fmla="*/ 0 h 107" name="T1"/>
                <a:gd fmla="*/ 41 w 218" name="T2"/>
                <a:gd fmla="*/ 0 h 107" name="T3"/>
                <a:gd fmla="*/ 24 w 218" name="T4"/>
                <a:gd fmla="*/ 11 h 107" name="T5"/>
                <a:gd fmla="*/ 2 w 218" name="T6"/>
                <a:gd fmla="*/ 97 h 107" name="T7"/>
                <a:gd fmla="*/ 13 w 218" name="T8"/>
                <a:gd fmla="*/ 107 h 107" name="T9"/>
                <a:gd fmla="*/ 178 w 218" name="T10"/>
                <a:gd fmla="*/ 107 h 107" name="T11"/>
                <a:gd fmla="*/ 195 w 218" name="T12"/>
                <a:gd fmla="*/ 97 h 107" name="T13"/>
                <a:gd fmla="*/ 217 w 218" name="T14"/>
                <a:gd fmla="*/ 11 h 107" name="T15"/>
                <a:gd fmla="*/ 205 w 218" name="T16"/>
                <a:gd fmla="*/ 0 h 107" name="T17"/>
                <a:gd fmla="*/ 144 w 218" name="T18"/>
                <a:gd fmla="*/ 54 h 107" name="T19"/>
                <a:gd fmla="*/ 103 w 218" name="T20"/>
                <a:gd fmla="*/ 91 h 107" name="T21"/>
                <a:gd fmla="*/ 74 w 218" name="T22"/>
                <a:gd fmla="*/ 54 h 107" name="T23"/>
                <a:gd fmla="*/ 116 w 218" name="T24"/>
                <a:gd fmla="*/ 17 h 107" name="T25"/>
                <a:gd fmla="*/ 144 w 218" name="T26"/>
                <a:gd fmla="*/ 54 h 10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7" w="218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gdLst>
                <a:gd fmla="*/ 48 w 50" name="T0"/>
                <a:gd fmla="*/ 16 h 43" name="T1"/>
                <a:gd fmla="*/ 34 w 50" name="T2"/>
                <a:gd fmla="*/ 16 h 43" name="T3"/>
                <a:gd fmla="*/ 36 w 50" name="T4"/>
                <a:gd fmla="*/ 3 h 43" name="T5"/>
                <a:gd fmla="*/ 34 w 50" name="T6"/>
                <a:gd fmla="*/ 0 h 43" name="T7"/>
                <a:gd fmla="*/ 25 w 50" name="T8"/>
                <a:gd fmla="*/ 0 h 43" name="T9"/>
                <a:gd fmla="*/ 22 w 50" name="T10"/>
                <a:gd fmla="*/ 3 h 43" name="T11"/>
                <a:gd fmla="*/ 20 w 50" name="T12"/>
                <a:gd fmla="*/ 16 h 43" name="T13"/>
                <a:gd fmla="*/ 5 w 50" name="T14"/>
                <a:gd fmla="*/ 16 h 43" name="T15"/>
                <a:gd fmla="*/ 2 w 50" name="T16"/>
                <a:gd fmla="*/ 18 h 43" name="T17"/>
                <a:gd fmla="*/ 1 w 50" name="T18"/>
                <a:gd fmla="*/ 26 h 43" name="T19"/>
                <a:gd fmla="*/ 3 w 50" name="T20"/>
                <a:gd fmla="*/ 28 h 43" name="T21"/>
                <a:gd fmla="*/ 17 w 50" name="T22"/>
                <a:gd fmla="*/ 28 h 43" name="T23"/>
                <a:gd fmla="*/ 14 w 50" name="T24"/>
                <a:gd fmla="*/ 41 h 43" name="T25"/>
                <a:gd fmla="*/ 16 w 50" name="T26"/>
                <a:gd fmla="*/ 43 h 43" name="T27"/>
                <a:gd fmla="*/ 25 w 50" name="T28"/>
                <a:gd fmla="*/ 43 h 43" name="T29"/>
                <a:gd fmla="*/ 28 w 50" name="T30"/>
                <a:gd fmla="*/ 41 h 43" name="T31"/>
                <a:gd fmla="*/ 31 w 50" name="T32"/>
                <a:gd fmla="*/ 28 h 43" name="T33"/>
                <a:gd fmla="*/ 45 w 50" name="T34"/>
                <a:gd fmla="*/ 28 h 43" name="T35"/>
                <a:gd fmla="*/ 48 w 50" name="T36"/>
                <a:gd fmla="*/ 26 h 43" name="T37"/>
                <a:gd fmla="*/ 50 w 50" name="T38"/>
                <a:gd fmla="*/ 18 h 43" name="T39"/>
                <a:gd fmla="*/ 48 w 50" name="T40"/>
                <a:gd fmla="*/ 16 h 4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3" w="50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gdLst>
                <a:gd fmla="*/ 39 w 194" name="T0"/>
                <a:gd fmla="*/ 46 h 111" name="T1"/>
                <a:gd fmla="*/ 194 w 194" name="T2"/>
                <a:gd fmla="*/ 46 h 111" name="T3"/>
                <a:gd fmla="*/ 194 w 194" name="T4"/>
                <a:gd fmla="*/ 39 h 111" name="T5"/>
                <a:gd fmla="*/ 178 w 194" name="T6"/>
                <a:gd fmla="*/ 23 h 111" name="T7"/>
                <a:gd fmla="*/ 77 w 194" name="T8"/>
                <a:gd fmla="*/ 23 h 111" name="T9"/>
                <a:gd fmla="*/ 77 w 194" name="T10"/>
                <a:gd fmla="*/ 16 h 111" name="T11"/>
                <a:gd fmla="*/ 61 w 194" name="T12"/>
                <a:gd fmla="*/ 0 h 111" name="T13"/>
                <a:gd fmla="*/ 30 w 194" name="T14"/>
                <a:gd fmla="*/ 0 h 111" name="T15"/>
                <a:gd fmla="*/ 14 w 194" name="T16"/>
                <a:gd fmla="*/ 16 h 111" name="T17"/>
                <a:gd fmla="*/ 14 w 194" name="T18"/>
                <a:gd fmla="*/ 23 h 111" name="T19"/>
                <a:gd fmla="*/ 0 w 194" name="T20"/>
                <a:gd fmla="*/ 39 h 111" name="T21"/>
                <a:gd fmla="*/ 0 w 194" name="T22"/>
                <a:gd fmla="*/ 111 h 111" name="T23"/>
                <a:gd fmla="*/ 12 w 194" name="T24"/>
                <a:gd fmla="*/ 64 h 111" name="T25"/>
                <a:gd fmla="*/ 39 w 194" name="T26"/>
                <a:gd fmla="*/ 46 h 1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0" w="194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3063556" y="2815996"/>
            <a:ext cx="243763" cy="280979"/>
            <a:chOff x="4180" y="1151"/>
            <a:chExt cx="262" cy="30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9" name="Freeform 5"/>
            <p:cNvSpPr>
              <a:spLocks noEditPoints="1"/>
            </p:cNvSpPr>
            <p:nvPr/>
          </p:nvSpPr>
          <p:spPr bwMode="auto">
            <a:xfrm>
              <a:off x="4308" y="1250"/>
              <a:ext cx="134" cy="199"/>
            </a:xfrm>
            <a:custGeom>
              <a:gdLst>
                <a:gd fmla="*/ 28 w 55" name="T0"/>
                <a:gd fmla="*/ 0 h 82" name="T1"/>
                <a:gd fmla="*/ 0 w 55" name="T2"/>
                <a:gd fmla="*/ 55 h 82" name="T3"/>
                <a:gd fmla="*/ 28 w 55" name="T4"/>
                <a:gd fmla="*/ 82 h 82" name="T5"/>
                <a:gd fmla="*/ 55 w 55" name="T6"/>
                <a:gd fmla="*/ 55 h 82" name="T7"/>
                <a:gd fmla="*/ 28 w 55" name="T8"/>
                <a:gd fmla="*/ 0 h 82" name="T9"/>
                <a:gd fmla="*/ 27 w 55" name="T10"/>
                <a:gd fmla="*/ 76 h 82" name="T11"/>
                <a:gd fmla="*/ 7 w 55" name="T12"/>
                <a:gd fmla="*/ 55 h 82" name="T13"/>
                <a:gd fmla="*/ 9 w 55" name="T14"/>
                <a:gd fmla="*/ 53 h 82" name="T15"/>
                <a:gd fmla="*/ 11 w 55" name="T16"/>
                <a:gd fmla="*/ 55 h 82" name="T17"/>
                <a:gd fmla="*/ 27 w 55" name="T18"/>
                <a:gd fmla="*/ 71 h 82" name="T19"/>
                <a:gd fmla="*/ 30 w 55" name="T20"/>
                <a:gd fmla="*/ 74 h 82" name="T21"/>
                <a:gd fmla="*/ 27 w 55" name="T22"/>
                <a:gd fmla="*/ 76 h 8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2" w="55">
                  <a:moveTo>
                    <a:pt x="28" y="0"/>
                  </a:moveTo>
                  <a:cubicBezTo>
                    <a:pt x="28" y="0"/>
                    <a:pt x="0" y="40"/>
                    <a:pt x="0" y="55"/>
                  </a:cubicBezTo>
                  <a:cubicBezTo>
                    <a:pt x="0" y="70"/>
                    <a:pt x="13" y="82"/>
                    <a:pt x="28" y="82"/>
                  </a:cubicBezTo>
                  <a:cubicBezTo>
                    <a:pt x="43" y="82"/>
                    <a:pt x="55" y="70"/>
                    <a:pt x="55" y="55"/>
                  </a:cubicBezTo>
                  <a:cubicBezTo>
                    <a:pt x="55" y="40"/>
                    <a:pt x="28" y="0"/>
                    <a:pt x="28" y="0"/>
                  </a:cubicBezTo>
                  <a:close/>
                  <a:moveTo>
                    <a:pt x="27" y="76"/>
                  </a:moveTo>
                  <a:cubicBezTo>
                    <a:pt x="16" y="76"/>
                    <a:pt x="7" y="67"/>
                    <a:pt x="7" y="55"/>
                  </a:cubicBezTo>
                  <a:cubicBezTo>
                    <a:pt x="7" y="54"/>
                    <a:pt x="8" y="53"/>
                    <a:pt x="9" y="53"/>
                  </a:cubicBezTo>
                  <a:cubicBezTo>
                    <a:pt x="10" y="53"/>
                    <a:pt x="11" y="54"/>
                    <a:pt x="11" y="55"/>
                  </a:cubicBezTo>
                  <a:cubicBezTo>
                    <a:pt x="11" y="64"/>
                    <a:pt x="18" y="71"/>
                    <a:pt x="27" y="71"/>
                  </a:cubicBezTo>
                  <a:cubicBezTo>
                    <a:pt x="29" y="71"/>
                    <a:pt x="30" y="72"/>
                    <a:pt x="30" y="74"/>
                  </a:cubicBezTo>
                  <a:cubicBezTo>
                    <a:pt x="30" y="75"/>
                    <a:pt x="29" y="76"/>
                    <a:pt x="2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6"/>
            <p:cNvSpPr>
              <a:spLocks noEditPoints="1"/>
            </p:cNvSpPr>
            <p:nvPr/>
          </p:nvSpPr>
          <p:spPr bwMode="auto">
            <a:xfrm>
              <a:off x="4180" y="1151"/>
              <a:ext cx="165" cy="302"/>
            </a:xfrm>
            <a:custGeom>
              <a:gdLst>
                <a:gd fmla="*/ 68 w 68" name="T0"/>
                <a:gd fmla="*/ 44 h 125" name="T1"/>
                <a:gd fmla="*/ 41 w 68" name="T2"/>
                <a:gd fmla="*/ 0 h 125" name="T3"/>
                <a:gd fmla="*/ 0 w 68" name="T4"/>
                <a:gd fmla="*/ 84 h 125" name="T5"/>
                <a:gd fmla="*/ 41 w 68" name="T6"/>
                <a:gd fmla="*/ 125 h 125" name="T7"/>
                <a:gd fmla="*/ 56 w 68" name="T8"/>
                <a:gd fmla="*/ 123 h 125" name="T9"/>
                <a:gd fmla="*/ 44 w 68" name="T10"/>
                <a:gd fmla="*/ 96 h 125" name="T11"/>
                <a:gd fmla="*/ 68 w 68" name="T12"/>
                <a:gd fmla="*/ 44 h 125" name="T13"/>
                <a:gd fmla="*/ 41 w 68" name="T14"/>
                <a:gd fmla="*/ 114 h 125" name="T15"/>
                <a:gd fmla="*/ 11 w 68" name="T16"/>
                <a:gd fmla="*/ 84 h 125" name="T17"/>
                <a:gd fmla="*/ 13 w 68" name="T18"/>
                <a:gd fmla="*/ 82 h 125" name="T19"/>
                <a:gd fmla="*/ 15 w 68" name="T20"/>
                <a:gd fmla="*/ 84 h 125" name="T21"/>
                <a:gd fmla="*/ 41 w 68" name="T22"/>
                <a:gd fmla="*/ 110 h 125" name="T23"/>
                <a:gd fmla="*/ 43 w 68" name="T24"/>
                <a:gd fmla="*/ 112 h 125" name="T25"/>
                <a:gd fmla="*/ 41 w 68" name="T26"/>
                <a:gd fmla="*/ 114 h 12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25" w="68">
                  <a:moveTo>
                    <a:pt x="68" y="44"/>
                  </a:moveTo>
                  <a:cubicBezTo>
                    <a:pt x="56" y="21"/>
                    <a:pt x="41" y="0"/>
                    <a:pt x="41" y="0"/>
                  </a:cubicBezTo>
                  <a:cubicBezTo>
                    <a:pt x="41" y="0"/>
                    <a:pt x="0" y="61"/>
                    <a:pt x="0" y="84"/>
                  </a:cubicBezTo>
                  <a:cubicBezTo>
                    <a:pt x="0" y="107"/>
                    <a:pt x="18" y="125"/>
                    <a:pt x="41" y="125"/>
                  </a:cubicBezTo>
                  <a:cubicBezTo>
                    <a:pt x="47" y="125"/>
                    <a:pt x="51" y="124"/>
                    <a:pt x="56" y="123"/>
                  </a:cubicBezTo>
                  <a:cubicBezTo>
                    <a:pt x="49" y="116"/>
                    <a:pt x="44" y="107"/>
                    <a:pt x="44" y="96"/>
                  </a:cubicBezTo>
                  <a:cubicBezTo>
                    <a:pt x="44" y="83"/>
                    <a:pt x="59" y="57"/>
                    <a:pt x="68" y="44"/>
                  </a:cubicBezTo>
                  <a:close/>
                  <a:moveTo>
                    <a:pt x="41" y="114"/>
                  </a:moveTo>
                  <a:cubicBezTo>
                    <a:pt x="24" y="114"/>
                    <a:pt x="11" y="101"/>
                    <a:pt x="11" y="84"/>
                  </a:cubicBezTo>
                  <a:cubicBezTo>
                    <a:pt x="11" y="83"/>
                    <a:pt x="12" y="82"/>
                    <a:pt x="13" y="82"/>
                  </a:cubicBezTo>
                  <a:cubicBezTo>
                    <a:pt x="14" y="82"/>
                    <a:pt x="15" y="83"/>
                    <a:pt x="15" y="84"/>
                  </a:cubicBezTo>
                  <a:cubicBezTo>
                    <a:pt x="15" y="98"/>
                    <a:pt x="27" y="110"/>
                    <a:pt x="41" y="110"/>
                  </a:cubicBezTo>
                  <a:cubicBezTo>
                    <a:pt x="42" y="110"/>
                    <a:pt x="43" y="111"/>
                    <a:pt x="43" y="112"/>
                  </a:cubicBezTo>
                  <a:cubicBezTo>
                    <a:pt x="43" y="113"/>
                    <a:pt x="42" y="114"/>
                    <a:pt x="4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8"/>
          <p:cNvGrpSpPr>
            <a:grpSpLocks noChangeAspect="1"/>
          </p:cNvGrpSpPr>
          <p:nvPr/>
        </p:nvGrpSpPr>
        <p:grpSpPr>
          <a:xfrm>
            <a:off x="3547343" y="2000962"/>
            <a:ext cx="273483" cy="291416"/>
            <a:chOff x="2577" y="1291"/>
            <a:chExt cx="610" cy="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2" name="Freeform 19"/>
            <p:cNvSpPr/>
            <p:nvPr/>
          </p:nvSpPr>
          <p:spPr bwMode="auto">
            <a:xfrm>
              <a:off x="2982" y="1635"/>
              <a:ext cx="167" cy="227"/>
            </a:xfrm>
            <a:custGeom>
              <a:gdLst>
                <a:gd fmla="*/ 57 w 70" name="T0"/>
                <a:gd fmla="*/ 95 h 95" name="T1"/>
                <a:gd fmla="*/ 70 w 70" name="T2"/>
                <a:gd fmla="*/ 53 h 95" name="T3"/>
                <a:gd fmla="*/ 48 w 70" name="T4"/>
                <a:gd fmla="*/ 0 h 95" name="T5"/>
                <a:gd fmla="*/ 0 w 70" name="T6"/>
                <a:gd fmla="*/ 49 h 95" name="T7"/>
                <a:gd fmla="*/ 57 w 70" name="T8"/>
                <a:gd fmla="*/ 9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70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20"/>
            <p:cNvSpPr/>
            <p:nvPr/>
          </p:nvSpPr>
          <p:spPr bwMode="auto">
            <a:xfrm>
              <a:off x="2848" y="1776"/>
              <a:ext cx="251" cy="165"/>
            </a:xfrm>
            <a:custGeom>
              <a:gdLst>
                <a:gd fmla="*/ 47 w 105" name="T0"/>
                <a:gd fmla="*/ 0 h 69" name="T1"/>
                <a:gd fmla="*/ 0 w 105" name="T2"/>
                <a:gd fmla="*/ 48 h 69" name="T3"/>
                <a:gd fmla="*/ 51 w 105" name="T4"/>
                <a:gd fmla="*/ 69 h 69" name="T5"/>
                <a:gd fmla="*/ 105 w 105" name="T6"/>
                <a:gd fmla="*/ 46 h 69" name="T7"/>
                <a:gd fmla="*/ 47 w 105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105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21"/>
            <p:cNvSpPr>
              <a:spLocks noEditPoints="1"/>
            </p:cNvSpPr>
            <p:nvPr/>
          </p:nvSpPr>
          <p:spPr bwMode="auto">
            <a:xfrm>
              <a:off x="2577" y="1291"/>
              <a:ext cx="610" cy="612"/>
            </a:xfrm>
            <a:custGeom>
              <a:gdLst>
                <a:gd fmla="*/ 240 w 255" name="T0"/>
                <a:gd fmla="*/ 42 h 256" name="T1"/>
                <a:gd fmla="*/ 214 w 255" name="T2"/>
                <a:gd fmla="*/ 16 h 256" name="T3"/>
                <a:gd fmla="*/ 158 w 255" name="T4"/>
                <a:gd fmla="*/ 16 h 256" name="T5"/>
                <a:gd fmla="*/ 15 w 255" name="T6"/>
                <a:gd fmla="*/ 159 h 256" name="T7"/>
                <a:gd fmla="*/ 15 w 255" name="T8"/>
                <a:gd fmla="*/ 215 h 256" name="T9"/>
                <a:gd fmla="*/ 41 w 255" name="T10"/>
                <a:gd fmla="*/ 241 h 256" name="T11"/>
                <a:gd fmla="*/ 96 w 255" name="T12"/>
                <a:gd fmla="*/ 241 h 256" name="T13"/>
                <a:gd fmla="*/ 240 w 255" name="T14"/>
                <a:gd fmla="*/ 97 h 256" name="T15"/>
                <a:gd fmla="*/ 240 w 255" name="T16"/>
                <a:gd fmla="*/ 42 h 256" name="T17"/>
                <a:gd fmla="*/ 231 w 255" name="T18"/>
                <a:gd fmla="*/ 88 h 256" name="T19"/>
                <a:gd fmla="*/ 158 w 255" name="T20"/>
                <a:gd fmla="*/ 160 h 256" name="T21"/>
                <a:gd fmla="*/ 104 w 255" name="T22"/>
                <a:gd fmla="*/ 107 h 256" name="T23"/>
                <a:gd fmla="*/ 33 w 255" name="T24"/>
                <a:gd fmla="*/ 178 h 256" name="T25"/>
                <a:gd fmla="*/ 29 w 255" name="T26"/>
                <a:gd fmla="*/ 187 h 256" name="T27"/>
                <a:gd fmla="*/ 33 w 255" name="T28"/>
                <a:gd fmla="*/ 196 h 256" name="T29"/>
                <a:gd fmla="*/ 33 w 255" name="T30"/>
                <a:gd fmla="*/ 205 h 256" name="T31"/>
                <a:gd fmla="*/ 28 w 255" name="T32"/>
                <a:gd fmla="*/ 207 h 256" name="T33"/>
                <a:gd fmla="*/ 24 w 255" name="T34"/>
                <a:gd fmla="*/ 205 h 256" name="T35"/>
                <a:gd fmla="*/ 16 w 255" name="T36"/>
                <a:gd fmla="*/ 187 h 256" name="T37"/>
                <a:gd fmla="*/ 24 w 255" name="T38"/>
                <a:gd fmla="*/ 169 h 256" name="T39"/>
                <a:gd fmla="*/ 168 w 255" name="T40"/>
                <a:gd fmla="*/ 25 h 256" name="T41"/>
                <a:gd fmla="*/ 186 w 255" name="T42"/>
                <a:gd fmla="*/ 17 h 256" name="T43"/>
                <a:gd fmla="*/ 204 w 255" name="T44"/>
                <a:gd fmla="*/ 25 h 256" name="T45"/>
                <a:gd fmla="*/ 231 w 255" name="T46"/>
                <a:gd fmla="*/ 51 h 256" name="T47"/>
                <a:gd fmla="*/ 231 w 255" name="T48"/>
                <a:gd fmla="*/ 88 h 25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56" w="255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6202475" y="1222007"/>
            <a:ext cx="2401972" cy="572995"/>
            <a:chOff x="6297258" y="1251577"/>
            <a:chExt cx="2401972" cy="572995"/>
          </a:xfrm>
        </p:grpSpPr>
        <p:grpSp>
          <p:nvGrpSpPr>
            <p:cNvPr id="185" name="Group 29"/>
            <p:cNvGrpSpPr>
              <a:grpSpLocks noChangeAspect="1"/>
            </p:cNvGrpSpPr>
            <p:nvPr/>
          </p:nvGrpSpPr>
          <p:grpSpPr>
            <a:xfrm>
              <a:off x="6297258" y="1251577"/>
              <a:ext cx="439025" cy="433583"/>
              <a:chOff x="2637" y="1381"/>
              <a:chExt cx="484" cy="478"/>
            </a:xfrm>
            <a:solidFill>
              <a:srgbClr val="1FADB1"/>
            </a:solidFill>
          </p:grpSpPr>
          <p:sp>
            <p:nvSpPr>
              <p:cNvPr id="186" name="Freeform 30"/>
              <p:cNvSpPr/>
              <p:nvPr/>
            </p:nvSpPr>
            <p:spPr bwMode="auto">
              <a:xfrm>
                <a:off x="2963" y="1381"/>
                <a:ext cx="158" cy="153"/>
              </a:xfrm>
              <a:custGeom>
                <a:gdLst>
                  <a:gd fmla="*/ 63 w 66" name="T0"/>
                  <a:gd fmla="*/ 42 h 64" name="T1"/>
                  <a:gd fmla="*/ 23 w 66" name="T2"/>
                  <a:gd fmla="*/ 3 h 64" name="T3"/>
                  <a:gd fmla="*/ 13 w 66" name="T4"/>
                  <a:gd fmla="*/ 3 h 64" name="T5"/>
                  <a:gd fmla="*/ 13 w 66" name="T6"/>
                  <a:gd fmla="*/ 13 h 64" name="T7"/>
                  <a:gd fmla="*/ 19 w 66" name="T8"/>
                  <a:gd fmla="*/ 19 h 64" name="T9"/>
                  <a:gd fmla="*/ 0 w 66" name="T10"/>
                  <a:gd fmla="*/ 38 h 64" name="T11"/>
                  <a:gd fmla="*/ 26 w 66" name="T12"/>
                  <a:gd fmla="*/ 64 h 64" name="T13"/>
                  <a:gd fmla="*/ 45 w 66" name="T14"/>
                  <a:gd fmla="*/ 45 h 64" name="T15"/>
                  <a:gd fmla="*/ 52 w 66" name="T16"/>
                  <a:gd fmla="*/ 53 h 64" name="T17"/>
                  <a:gd fmla="*/ 63 w 66" name="T18"/>
                  <a:gd fmla="*/ 53 h 64" name="T19"/>
                  <a:gd fmla="*/ 63 w 66" name="T20"/>
                  <a:gd fmla="*/ 42 h 6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4" w="66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1"/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gdLst>
                  <a:gd fmla="*/ 178 w 180" name="T0"/>
                  <a:gd fmla="*/ 70 h 181" name="T1"/>
                  <a:gd fmla="*/ 110 w 180" name="T2"/>
                  <a:gd fmla="*/ 2 h 181" name="T3"/>
                  <a:gd fmla="*/ 99 w 180" name="T4"/>
                  <a:gd fmla="*/ 2 h 181" name="T5"/>
                  <a:gd fmla="*/ 99 w 180" name="T6"/>
                  <a:gd fmla="*/ 13 h 181" name="T7"/>
                  <a:gd fmla="*/ 108 w 180" name="T8"/>
                  <a:gd fmla="*/ 21 h 181" name="T9"/>
                  <a:gd fmla="*/ 18 w 180" name="T10"/>
                  <a:gd fmla="*/ 111 h 181" name="T11"/>
                  <a:gd fmla="*/ 18 w 180" name="T12"/>
                  <a:gd fmla="*/ 159 h 181" name="T13"/>
                  <a:gd fmla="*/ 0 w 180" name="T14"/>
                  <a:gd fmla="*/ 177 h 181" name="T15"/>
                  <a:gd fmla="*/ 4 w 180" name="T16"/>
                  <a:gd fmla="*/ 181 h 181" name="T17"/>
                  <a:gd fmla="*/ 22 w 180" name="T18"/>
                  <a:gd fmla="*/ 163 h 181" name="T19"/>
                  <a:gd fmla="*/ 70 w 180" name="T20"/>
                  <a:gd fmla="*/ 163 h 181" name="T21"/>
                  <a:gd fmla="*/ 160 w 180" name="T22"/>
                  <a:gd fmla="*/ 73 h 181" name="T23"/>
                  <a:gd fmla="*/ 167 w 180" name="T24"/>
                  <a:gd fmla="*/ 81 h 181" name="T25"/>
                  <a:gd fmla="*/ 178 w 180" name="T26"/>
                  <a:gd fmla="*/ 81 h 181" name="T27"/>
                  <a:gd fmla="*/ 178 w 180" name="T28"/>
                  <a:gd fmla="*/ 70 h 181" name="T29"/>
                  <a:gd fmla="*/ 54 w 180" name="T30"/>
                  <a:gd fmla="*/ 120 h 181" name="T31"/>
                  <a:gd fmla="*/ 41 w 180" name="T32"/>
                  <a:gd fmla="*/ 107 h 181" name="T33"/>
                  <a:gd fmla="*/ 41 w 180" name="T34"/>
                  <a:gd fmla="*/ 103 h 181" name="T35"/>
                  <a:gd fmla="*/ 44 w 180" name="T36"/>
                  <a:gd fmla="*/ 103 h 181" name="T37"/>
                  <a:gd fmla="*/ 57 w 180" name="T38"/>
                  <a:gd fmla="*/ 116 h 181" name="T39"/>
                  <a:gd fmla="*/ 57 w 180" name="T40"/>
                  <a:gd fmla="*/ 120 h 181" name="T41"/>
                  <a:gd fmla="*/ 54 w 180" name="T42"/>
                  <a:gd fmla="*/ 120 h 181" name="T43"/>
                  <a:gd fmla="*/ 65 w 180" name="T44"/>
                  <a:gd fmla="*/ 108 h 181" name="T45"/>
                  <a:gd fmla="*/ 52 w 180" name="T46"/>
                  <a:gd fmla="*/ 95 h 181" name="T47"/>
                  <a:gd fmla="*/ 52 w 180" name="T48"/>
                  <a:gd fmla="*/ 92 h 181" name="T49"/>
                  <a:gd fmla="*/ 56 w 180" name="T50"/>
                  <a:gd fmla="*/ 92 h 181" name="T51"/>
                  <a:gd fmla="*/ 69 w 180" name="T52"/>
                  <a:gd fmla="*/ 105 h 181" name="T53"/>
                  <a:gd fmla="*/ 69 w 180" name="T54"/>
                  <a:gd fmla="*/ 108 h 181" name="T55"/>
                  <a:gd fmla="*/ 65 w 180" name="T56"/>
                  <a:gd fmla="*/ 108 h 181" name="T57"/>
                  <a:gd fmla="*/ 77 w 180" name="T58"/>
                  <a:gd fmla="*/ 97 h 181" name="T59"/>
                  <a:gd fmla="*/ 64 w 180" name="T60"/>
                  <a:gd fmla="*/ 84 h 181" name="T61"/>
                  <a:gd fmla="*/ 64 w 180" name="T62"/>
                  <a:gd fmla="*/ 80 h 181" name="T63"/>
                  <a:gd fmla="*/ 67 w 180" name="T64"/>
                  <a:gd fmla="*/ 80 h 181" name="T65"/>
                  <a:gd fmla="*/ 80 w 180" name="T66"/>
                  <a:gd fmla="*/ 93 h 181" name="T67"/>
                  <a:gd fmla="*/ 80 w 180" name="T68"/>
                  <a:gd fmla="*/ 97 h 181" name="T69"/>
                  <a:gd fmla="*/ 77 w 180" name="T70"/>
                  <a:gd fmla="*/ 97 h 181" name="T71"/>
                  <a:gd fmla="*/ 113 w 180" name="T72"/>
                  <a:gd fmla="*/ 106 h 181" name="T73"/>
                  <a:gd fmla="*/ 75 w 180" name="T74"/>
                  <a:gd fmla="*/ 68 h 181" name="T75"/>
                  <a:gd fmla="*/ 109 w 180" name="T76"/>
                  <a:gd fmla="*/ 33 h 181" name="T77"/>
                  <a:gd fmla="*/ 148 w 180" name="T78"/>
                  <a:gd fmla="*/ 72 h 181" name="T79"/>
                  <a:gd fmla="*/ 113 w 180" name="T80"/>
                  <a:gd fmla="*/ 106 h 181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81" w="180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4" name="文本框 203"/>
            <p:cNvSpPr txBox="1"/>
            <p:nvPr/>
          </p:nvSpPr>
          <p:spPr>
            <a:xfrm>
              <a:off x="6790064" y="1316741"/>
              <a:ext cx="1909167" cy="50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8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1. 添加内容</a:t>
              </a:r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6229675" y="2445295"/>
            <a:ext cx="2230756" cy="564095"/>
            <a:chOff x="6324458" y="2474865"/>
            <a:chExt cx="2230756" cy="564095"/>
          </a:xfrm>
        </p:grpSpPr>
        <p:grpSp>
          <p:nvGrpSpPr>
            <p:cNvPr id="196" name="Group 4"/>
            <p:cNvGrpSpPr>
              <a:grpSpLocks noChangeAspect="1"/>
            </p:cNvGrpSpPr>
            <p:nvPr/>
          </p:nvGrpSpPr>
          <p:grpSpPr>
            <a:xfrm>
              <a:off x="6324458" y="2474865"/>
              <a:ext cx="336550" cy="387932"/>
              <a:chOff x="4180" y="1151"/>
              <a:chExt cx="262" cy="302"/>
            </a:xfrm>
            <a:solidFill>
              <a:srgbClr val="1FADB1"/>
            </a:solidFill>
          </p:grpSpPr>
          <p:sp>
            <p:nvSpPr>
              <p:cNvPr id="197" name="Freeform 5"/>
              <p:cNvSpPr>
                <a:spLocks noEditPoints="1"/>
              </p:cNvSpPr>
              <p:nvPr/>
            </p:nvSpPr>
            <p:spPr bwMode="auto">
              <a:xfrm>
                <a:off x="4308" y="1250"/>
                <a:ext cx="134" cy="199"/>
              </a:xfrm>
              <a:custGeom>
                <a:gdLst>
                  <a:gd fmla="*/ 28 w 55" name="T0"/>
                  <a:gd fmla="*/ 0 h 82" name="T1"/>
                  <a:gd fmla="*/ 0 w 55" name="T2"/>
                  <a:gd fmla="*/ 55 h 82" name="T3"/>
                  <a:gd fmla="*/ 28 w 55" name="T4"/>
                  <a:gd fmla="*/ 82 h 82" name="T5"/>
                  <a:gd fmla="*/ 55 w 55" name="T6"/>
                  <a:gd fmla="*/ 55 h 82" name="T7"/>
                  <a:gd fmla="*/ 28 w 55" name="T8"/>
                  <a:gd fmla="*/ 0 h 82" name="T9"/>
                  <a:gd fmla="*/ 27 w 55" name="T10"/>
                  <a:gd fmla="*/ 76 h 82" name="T11"/>
                  <a:gd fmla="*/ 7 w 55" name="T12"/>
                  <a:gd fmla="*/ 55 h 82" name="T13"/>
                  <a:gd fmla="*/ 9 w 55" name="T14"/>
                  <a:gd fmla="*/ 53 h 82" name="T15"/>
                  <a:gd fmla="*/ 11 w 55" name="T16"/>
                  <a:gd fmla="*/ 55 h 82" name="T17"/>
                  <a:gd fmla="*/ 27 w 55" name="T18"/>
                  <a:gd fmla="*/ 71 h 82" name="T19"/>
                  <a:gd fmla="*/ 30 w 55" name="T20"/>
                  <a:gd fmla="*/ 74 h 82" name="T21"/>
                  <a:gd fmla="*/ 27 w 55" name="T22"/>
                  <a:gd fmla="*/ 76 h 8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2" w="55">
                    <a:moveTo>
                      <a:pt x="28" y="0"/>
                    </a:moveTo>
                    <a:cubicBezTo>
                      <a:pt x="28" y="0"/>
                      <a:pt x="0" y="40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0"/>
                      <a:pt x="28" y="0"/>
                      <a:pt x="28" y="0"/>
                    </a:cubicBezTo>
                    <a:close/>
                    <a:moveTo>
                      <a:pt x="27" y="76"/>
                    </a:moveTo>
                    <a:cubicBezTo>
                      <a:pt x="16" y="76"/>
                      <a:pt x="7" y="67"/>
                      <a:pt x="7" y="55"/>
                    </a:cubicBezTo>
                    <a:cubicBezTo>
                      <a:pt x="7" y="54"/>
                      <a:pt x="8" y="53"/>
                      <a:pt x="9" y="53"/>
                    </a:cubicBezTo>
                    <a:cubicBezTo>
                      <a:pt x="10" y="53"/>
                      <a:pt x="11" y="54"/>
                      <a:pt x="11" y="55"/>
                    </a:cubicBezTo>
                    <a:cubicBezTo>
                      <a:pt x="11" y="64"/>
                      <a:pt x="18" y="71"/>
                      <a:pt x="27" y="71"/>
                    </a:cubicBezTo>
                    <a:cubicBezTo>
                      <a:pt x="29" y="71"/>
                      <a:pt x="30" y="72"/>
                      <a:pt x="30" y="74"/>
                    </a:cubicBezTo>
                    <a:cubicBezTo>
                      <a:pt x="30" y="75"/>
                      <a:pt x="29" y="76"/>
                      <a:pt x="2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6"/>
              <p:cNvSpPr>
                <a:spLocks noEditPoints="1"/>
              </p:cNvSpPr>
              <p:nvPr/>
            </p:nvSpPr>
            <p:spPr bwMode="auto">
              <a:xfrm>
                <a:off x="4180" y="1151"/>
                <a:ext cx="165" cy="302"/>
              </a:xfrm>
              <a:custGeom>
                <a:gdLst>
                  <a:gd fmla="*/ 68 w 68" name="T0"/>
                  <a:gd fmla="*/ 44 h 125" name="T1"/>
                  <a:gd fmla="*/ 41 w 68" name="T2"/>
                  <a:gd fmla="*/ 0 h 125" name="T3"/>
                  <a:gd fmla="*/ 0 w 68" name="T4"/>
                  <a:gd fmla="*/ 84 h 125" name="T5"/>
                  <a:gd fmla="*/ 41 w 68" name="T6"/>
                  <a:gd fmla="*/ 125 h 125" name="T7"/>
                  <a:gd fmla="*/ 56 w 68" name="T8"/>
                  <a:gd fmla="*/ 123 h 125" name="T9"/>
                  <a:gd fmla="*/ 44 w 68" name="T10"/>
                  <a:gd fmla="*/ 96 h 125" name="T11"/>
                  <a:gd fmla="*/ 68 w 68" name="T12"/>
                  <a:gd fmla="*/ 44 h 125" name="T13"/>
                  <a:gd fmla="*/ 41 w 68" name="T14"/>
                  <a:gd fmla="*/ 114 h 125" name="T15"/>
                  <a:gd fmla="*/ 11 w 68" name="T16"/>
                  <a:gd fmla="*/ 84 h 125" name="T17"/>
                  <a:gd fmla="*/ 13 w 68" name="T18"/>
                  <a:gd fmla="*/ 82 h 125" name="T19"/>
                  <a:gd fmla="*/ 15 w 68" name="T20"/>
                  <a:gd fmla="*/ 84 h 125" name="T21"/>
                  <a:gd fmla="*/ 41 w 68" name="T22"/>
                  <a:gd fmla="*/ 110 h 125" name="T23"/>
                  <a:gd fmla="*/ 43 w 68" name="T24"/>
                  <a:gd fmla="*/ 112 h 125" name="T25"/>
                  <a:gd fmla="*/ 41 w 68" name="T26"/>
                  <a:gd fmla="*/ 114 h 12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25" w="68">
                    <a:moveTo>
                      <a:pt x="68" y="44"/>
                    </a:moveTo>
                    <a:cubicBezTo>
                      <a:pt x="56" y="21"/>
                      <a:pt x="41" y="0"/>
                      <a:pt x="41" y="0"/>
                    </a:cubicBezTo>
                    <a:cubicBezTo>
                      <a:pt x="41" y="0"/>
                      <a:pt x="0" y="61"/>
                      <a:pt x="0" y="84"/>
                    </a:cubicBezTo>
                    <a:cubicBezTo>
                      <a:pt x="0" y="107"/>
                      <a:pt x="18" y="125"/>
                      <a:pt x="41" y="125"/>
                    </a:cubicBezTo>
                    <a:cubicBezTo>
                      <a:pt x="47" y="125"/>
                      <a:pt x="51" y="124"/>
                      <a:pt x="56" y="123"/>
                    </a:cubicBezTo>
                    <a:cubicBezTo>
                      <a:pt x="49" y="116"/>
                      <a:pt x="44" y="107"/>
                      <a:pt x="44" y="96"/>
                    </a:cubicBezTo>
                    <a:cubicBezTo>
                      <a:pt x="44" y="83"/>
                      <a:pt x="59" y="57"/>
                      <a:pt x="68" y="44"/>
                    </a:cubicBezTo>
                    <a:close/>
                    <a:moveTo>
                      <a:pt x="41" y="114"/>
                    </a:moveTo>
                    <a:cubicBezTo>
                      <a:pt x="24" y="114"/>
                      <a:pt x="11" y="101"/>
                      <a:pt x="11" y="84"/>
                    </a:cubicBezTo>
                    <a:cubicBezTo>
                      <a:pt x="11" y="83"/>
                      <a:pt x="12" y="82"/>
                      <a:pt x="13" y="82"/>
                    </a:cubicBezTo>
                    <a:cubicBezTo>
                      <a:pt x="14" y="82"/>
                      <a:pt x="15" y="83"/>
                      <a:pt x="15" y="84"/>
                    </a:cubicBezTo>
                    <a:cubicBezTo>
                      <a:pt x="15" y="98"/>
                      <a:pt x="27" y="110"/>
                      <a:pt x="41" y="110"/>
                    </a:cubicBezTo>
                    <a:cubicBezTo>
                      <a:pt x="42" y="110"/>
                      <a:pt x="43" y="111"/>
                      <a:pt x="43" y="112"/>
                    </a:cubicBezTo>
                    <a:cubicBezTo>
                      <a:pt x="43" y="113"/>
                      <a:pt x="42" y="114"/>
                      <a:pt x="4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0" name="文本框 209"/>
            <p:cNvSpPr txBox="1"/>
            <p:nvPr/>
          </p:nvSpPr>
          <p:spPr>
            <a:xfrm>
              <a:off x="6790063" y="2531129"/>
              <a:ext cx="1765151" cy="50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8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3. 添加内容</a:t>
              </a: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6213276" y="3066888"/>
            <a:ext cx="2391171" cy="549696"/>
            <a:chOff x="6308059" y="3096458"/>
            <a:chExt cx="2391171" cy="549696"/>
          </a:xfrm>
        </p:grpSpPr>
        <p:grpSp>
          <p:nvGrpSpPr>
            <p:cNvPr id="199" name="Group 18"/>
            <p:cNvGrpSpPr>
              <a:grpSpLocks noChangeAspect="1"/>
            </p:cNvGrpSpPr>
            <p:nvPr/>
          </p:nvGrpSpPr>
          <p:grpSpPr>
            <a:xfrm>
              <a:off x="6308059" y="3096458"/>
              <a:ext cx="377583" cy="402342"/>
              <a:chOff x="2577" y="1291"/>
              <a:chExt cx="610" cy="650"/>
            </a:xfrm>
            <a:solidFill>
              <a:srgbClr val="1FADB1"/>
            </a:solidFill>
          </p:grpSpPr>
          <p:sp>
            <p:nvSpPr>
              <p:cNvPr id="200" name="Freeform 19"/>
              <p:cNvSpPr/>
              <p:nvPr/>
            </p:nvSpPr>
            <p:spPr bwMode="auto">
              <a:xfrm>
                <a:off x="2982" y="1635"/>
                <a:ext cx="167" cy="227"/>
              </a:xfrm>
              <a:custGeom>
                <a:gdLst>
                  <a:gd fmla="*/ 57 w 70" name="T0"/>
                  <a:gd fmla="*/ 95 h 95" name="T1"/>
                  <a:gd fmla="*/ 70 w 70" name="T2"/>
                  <a:gd fmla="*/ 53 h 95" name="T3"/>
                  <a:gd fmla="*/ 48 w 70" name="T4"/>
                  <a:gd fmla="*/ 0 h 95" name="T5"/>
                  <a:gd fmla="*/ 0 w 70" name="T6"/>
                  <a:gd fmla="*/ 49 h 95" name="T7"/>
                  <a:gd fmla="*/ 57 w 70" name="T8"/>
                  <a:gd fmla="*/ 95 h 9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5" w="70">
                    <a:moveTo>
                      <a:pt x="57" y="95"/>
                    </a:moveTo>
                    <a:cubicBezTo>
                      <a:pt x="65" y="83"/>
                      <a:pt x="70" y="69"/>
                      <a:pt x="70" y="53"/>
                    </a:cubicBezTo>
                    <a:cubicBezTo>
                      <a:pt x="70" y="32"/>
                      <a:pt x="62" y="14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57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20"/>
              <p:cNvSpPr/>
              <p:nvPr/>
            </p:nvSpPr>
            <p:spPr bwMode="auto">
              <a:xfrm>
                <a:off x="2848" y="1776"/>
                <a:ext cx="251" cy="165"/>
              </a:xfrm>
              <a:custGeom>
                <a:gdLst>
                  <a:gd fmla="*/ 47 w 105" name="T0"/>
                  <a:gd fmla="*/ 0 h 69" name="T1"/>
                  <a:gd fmla="*/ 0 w 105" name="T2"/>
                  <a:gd fmla="*/ 48 h 69" name="T3"/>
                  <a:gd fmla="*/ 51 w 105" name="T4"/>
                  <a:gd fmla="*/ 69 h 69" name="T5"/>
                  <a:gd fmla="*/ 105 w 105" name="T6"/>
                  <a:gd fmla="*/ 46 h 69" name="T7"/>
                  <a:gd fmla="*/ 47 w 105" name="T8"/>
                  <a:gd fmla="*/ 0 h 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9" w="105">
                    <a:moveTo>
                      <a:pt x="47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3" y="61"/>
                      <a:pt x="32" y="69"/>
                      <a:pt x="51" y="69"/>
                    </a:cubicBezTo>
                    <a:cubicBezTo>
                      <a:pt x="72" y="69"/>
                      <a:pt x="91" y="60"/>
                      <a:pt x="105" y="46"/>
                    </a:cubicBez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21"/>
              <p:cNvSpPr>
                <a:spLocks noEditPoints="1"/>
              </p:cNvSpPr>
              <p:nvPr/>
            </p:nvSpPr>
            <p:spPr bwMode="auto">
              <a:xfrm>
                <a:off x="2577" y="1291"/>
                <a:ext cx="610" cy="612"/>
              </a:xfrm>
              <a:custGeom>
                <a:gdLst>
                  <a:gd fmla="*/ 240 w 255" name="T0"/>
                  <a:gd fmla="*/ 42 h 256" name="T1"/>
                  <a:gd fmla="*/ 214 w 255" name="T2"/>
                  <a:gd fmla="*/ 16 h 256" name="T3"/>
                  <a:gd fmla="*/ 158 w 255" name="T4"/>
                  <a:gd fmla="*/ 16 h 256" name="T5"/>
                  <a:gd fmla="*/ 15 w 255" name="T6"/>
                  <a:gd fmla="*/ 159 h 256" name="T7"/>
                  <a:gd fmla="*/ 15 w 255" name="T8"/>
                  <a:gd fmla="*/ 215 h 256" name="T9"/>
                  <a:gd fmla="*/ 41 w 255" name="T10"/>
                  <a:gd fmla="*/ 241 h 256" name="T11"/>
                  <a:gd fmla="*/ 96 w 255" name="T12"/>
                  <a:gd fmla="*/ 241 h 256" name="T13"/>
                  <a:gd fmla="*/ 240 w 255" name="T14"/>
                  <a:gd fmla="*/ 97 h 256" name="T15"/>
                  <a:gd fmla="*/ 240 w 255" name="T16"/>
                  <a:gd fmla="*/ 42 h 256" name="T17"/>
                  <a:gd fmla="*/ 231 w 255" name="T18"/>
                  <a:gd fmla="*/ 88 h 256" name="T19"/>
                  <a:gd fmla="*/ 158 w 255" name="T20"/>
                  <a:gd fmla="*/ 160 h 256" name="T21"/>
                  <a:gd fmla="*/ 104 w 255" name="T22"/>
                  <a:gd fmla="*/ 107 h 256" name="T23"/>
                  <a:gd fmla="*/ 33 w 255" name="T24"/>
                  <a:gd fmla="*/ 178 h 256" name="T25"/>
                  <a:gd fmla="*/ 29 w 255" name="T26"/>
                  <a:gd fmla="*/ 187 h 256" name="T27"/>
                  <a:gd fmla="*/ 33 w 255" name="T28"/>
                  <a:gd fmla="*/ 196 h 256" name="T29"/>
                  <a:gd fmla="*/ 33 w 255" name="T30"/>
                  <a:gd fmla="*/ 205 h 256" name="T31"/>
                  <a:gd fmla="*/ 28 w 255" name="T32"/>
                  <a:gd fmla="*/ 207 h 256" name="T33"/>
                  <a:gd fmla="*/ 24 w 255" name="T34"/>
                  <a:gd fmla="*/ 205 h 256" name="T35"/>
                  <a:gd fmla="*/ 16 w 255" name="T36"/>
                  <a:gd fmla="*/ 187 h 256" name="T37"/>
                  <a:gd fmla="*/ 24 w 255" name="T38"/>
                  <a:gd fmla="*/ 169 h 256" name="T39"/>
                  <a:gd fmla="*/ 168 w 255" name="T40"/>
                  <a:gd fmla="*/ 25 h 256" name="T41"/>
                  <a:gd fmla="*/ 186 w 255" name="T42"/>
                  <a:gd fmla="*/ 17 h 256" name="T43"/>
                  <a:gd fmla="*/ 204 w 255" name="T44"/>
                  <a:gd fmla="*/ 25 h 256" name="T45"/>
                  <a:gd fmla="*/ 231 w 255" name="T46"/>
                  <a:gd fmla="*/ 51 h 256" name="T47"/>
                  <a:gd fmla="*/ 231 w 255" name="T48"/>
                  <a:gd fmla="*/ 88 h 256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56" w="255">
                    <a:moveTo>
                      <a:pt x="240" y="42"/>
                    </a:moveTo>
                    <a:cubicBezTo>
                      <a:pt x="214" y="16"/>
                      <a:pt x="214" y="16"/>
                      <a:pt x="214" y="16"/>
                    </a:cubicBezTo>
                    <a:cubicBezTo>
                      <a:pt x="198" y="0"/>
                      <a:pt x="174" y="0"/>
                      <a:pt x="158" y="16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0" y="175"/>
                      <a:pt x="0" y="199"/>
                      <a:pt x="15" y="215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56" y="256"/>
                      <a:pt x="81" y="256"/>
                      <a:pt x="96" y="241"/>
                    </a:cubicBezTo>
                    <a:cubicBezTo>
                      <a:pt x="240" y="97"/>
                      <a:pt x="240" y="97"/>
                      <a:pt x="240" y="97"/>
                    </a:cubicBezTo>
                    <a:cubicBezTo>
                      <a:pt x="255" y="82"/>
                      <a:pt x="255" y="57"/>
                      <a:pt x="240" y="42"/>
                    </a:cubicBezTo>
                    <a:close/>
                    <a:moveTo>
                      <a:pt x="231" y="88"/>
                    </a:move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1" y="180"/>
                      <a:pt x="29" y="183"/>
                      <a:pt x="29" y="187"/>
                    </a:cubicBezTo>
                    <a:cubicBezTo>
                      <a:pt x="29" y="191"/>
                      <a:pt x="31" y="194"/>
                      <a:pt x="33" y="196"/>
                    </a:cubicBezTo>
                    <a:cubicBezTo>
                      <a:pt x="36" y="199"/>
                      <a:pt x="36" y="203"/>
                      <a:pt x="33" y="205"/>
                    </a:cubicBezTo>
                    <a:cubicBezTo>
                      <a:pt x="32" y="207"/>
                      <a:pt x="30" y="207"/>
                      <a:pt x="28" y="207"/>
                    </a:cubicBezTo>
                    <a:cubicBezTo>
                      <a:pt x="27" y="207"/>
                      <a:pt x="25" y="207"/>
                      <a:pt x="24" y="205"/>
                    </a:cubicBezTo>
                    <a:cubicBezTo>
                      <a:pt x="19" y="201"/>
                      <a:pt x="16" y="194"/>
                      <a:pt x="16" y="187"/>
                    </a:cubicBezTo>
                    <a:cubicBezTo>
                      <a:pt x="16" y="180"/>
                      <a:pt x="19" y="173"/>
                      <a:pt x="24" y="169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3" y="20"/>
                      <a:pt x="179" y="17"/>
                      <a:pt x="186" y="17"/>
                    </a:cubicBezTo>
                    <a:cubicBezTo>
                      <a:pt x="193" y="17"/>
                      <a:pt x="200" y="20"/>
                      <a:pt x="204" y="25"/>
                    </a:cubicBezTo>
                    <a:cubicBezTo>
                      <a:pt x="231" y="51"/>
                      <a:pt x="231" y="51"/>
                      <a:pt x="231" y="51"/>
                    </a:cubicBezTo>
                    <a:cubicBezTo>
                      <a:pt x="241" y="61"/>
                      <a:pt x="241" y="78"/>
                      <a:pt x="231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3" name="文本框 212"/>
            <p:cNvSpPr txBox="1"/>
            <p:nvPr/>
          </p:nvSpPr>
          <p:spPr>
            <a:xfrm>
              <a:off x="6790063" y="3138323"/>
              <a:ext cx="1909167" cy="50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8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4. 添加内容</a:t>
              </a: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6209565" y="3706704"/>
            <a:ext cx="2178858" cy="517074"/>
            <a:chOff x="6304348" y="3736274"/>
            <a:chExt cx="2178858" cy="517074"/>
          </a:xfrm>
        </p:grpSpPr>
        <p:grpSp>
          <p:nvGrpSpPr>
            <p:cNvPr id="192" name="Group 40"/>
            <p:cNvGrpSpPr>
              <a:grpSpLocks noChangeAspect="1"/>
            </p:cNvGrpSpPr>
            <p:nvPr/>
          </p:nvGrpSpPr>
          <p:grpSpPr>
            <a:xfrm>
              <a:off x="6304348" y="3736274"/>
              <a:ext cx="396820" cy="297236"/>
              <a:chOff x="2368" y="1940"/>
              <a:chExt cx="522" cy="391"/>
            </a:xfrm>
            <a:solidFill>
              <a:srgbClr val="1FADB1"/>
            </a:solidFill>
          </p:grpSpPr>
          <p:sp>
            <p:nvSpPr>
              <p:cNvPr id="193" name="Freeform 41"/>
              <p:cNvSpPr>
                <a:spLocks noEditPoints="1"/>
              </p:cNvSpPr>
              <p:nvPr/>
            </p:nvSpPr>
            <p:spPr bwMode="auto">
              <a:xfrm>
                <a:off x="2368" y="2074"/>
                <a:ext cx="522" cy="257"/>
              </a:xfrm>
              <a:custGeom>
                <a:gdLst>
                  <a:gd fmla="*/ 205 w 218" name="T0"/>
                  <a:gd fmla="*/ 0 h 107" name="T1"/>
                  <a:gd fmla="*/ 41 w 218" name="T2"/>
                  <a:gd fmla="*/ 0 h 107" name="T3"/>
                  <a:gd fmla="*/ 24 w 218" name="T4"/>
                  <a:gd fmla="*/ 11 h 107" name="T5"/>
                  <a:gd fmla="*/ 2 w 218" name="T6"/>
                  <a:gd fmla="*/ 97 h 107" name="T7"/>
                  <a:gd fmla="*/ 13 w 218" name="T8"/>
                  <a:gd fmla="*/ 107 h 107" name="T9"/>
                  <a:gd fmla="*/ 178 w 218" name="T10"/>
                  <a:gd fmla="*/ 107 h 107" name="T11"/>
                  <a:gd fmla="*/ 195 w 218" name="T12"/>
                  <a:gd fmla="*/ 97 h 107" name="T13"/>
                  <a:gd fmla="*/ 217 w 218" name="T14"/>
                  <a:gd fmla="*/ 11 h 107" name="T15"/>
                  <a:gd fmla="*/ 205 w 218" name="T16"/>
                  <a:gd fmla="*/ 0 h 107" name="T17"/>
                  <a:gd fmla="*/ 144 w 218" name="T18"/>
                  <a:gd fmla="*/ 54 h 107" name="T19"/>
                  <a:gd fmla="*/ 103 w 218" name="T20"/>
                  <a:gd fmla="*/ 91 h 107" name="T21"/>
                  <a:gd fmla="*/ 74 w 218" name="T22"/>
                  <a:gd fmla="*/ 54 h 107" name="T23"/>
                  <a:gd fmla="*/ 116 w 218" name="T24"/>
                  <a:gd fmla="*/ 17 h 107" name="T25"/>
                  <a:gd fmla="*/ 144 w 218" name="T26"/>
                  <a:gd fmla="*/ 54 h 10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7" w="218">
                    <a:moveTo>
                      <a:pt x="205" y="0"/>
                    </a:moveTo>
                    <a:cubicBezTo>
                      <a:pt x="151" y="0"/>
                      <a:pt x="96" y="0"/>
                      <a:pt x="41" y="0"/>
                    </a:cubicBezTo>
                    <a:cubicBezTo>
                      <a:pt x="33" y="0"/>
                      <a:pt x="25" y="5"/>
                      <a:pt x="24" y="11"/>
                    </a:cubicBezTo>
                    <a:cubicBezTo>
                      <a:pt x="15" y="45"/>
                      <a:pt x="11" y="62"/>
                      <a:pt x="2" y="97"/>
                    </a:cubicBezTo>
                    <a:cubicBezTo>
                      <a:pt x="0" y="103"/>
                      <a:pt x="5" y="107"/>
                      <a:pt x="13" y="107"/>
                    </a:cubicBezTo>
                    <a:cubicBezTo>
                      <a:pt x="68" y="107"/>
                      <a:pt x="123" y="107"/>
                      <a:pt x="178" y="107"/>
                    </a:cubicBezTo>
                    <a:cubicBezTo>
                      <a:pt x="185" y="107"/>
                      <a:pt x="193" y="103"/>
                      <a:pt x="195" y="97"/>
                    </a:cubicBezTo>
                    <a:cubicBezTo>
                      <a:pt x="203" y="62"/>
                      <a:pt x="208" y="45"/>
                      <a:pt x="217" y="11"/>
                    </a:cubicBezTo>
                    <a:cubicBezTo>
                      <a:pt x="218" y="5"/>
                      <a:pt x="213" y="0"/>
                      <a:pt x="205" y="0"/>
                    </a:cubicBezTo>
                    <a:close/>
                    <a:moveTo>
                      <a:pt x="144" y="54"/>
                    </a:moveTo>
                    <a:cubicBezTo>
                      <a:pt x="140" y="74"/>
                      <a:pt x="122" y="91"/>
                      <a:pt x="103" y="91"/>
                    </a:cubicBezTo>
                    <a:cubicBezTo>
                      <a:pt x="83" y="91"/>
                      <a:pt x="71" y="74"/>
                      <a:pt x="74" y="54"/>
                    </a:cubicBezTo>
                    <a:cubicBezTo>
                      <a:pt x="78" y="33"/>
                      <a:pt x="97" y="17"/>
                      <a:pt x="116" y="17"/>
                    </a:cubicBezTo>
                    <a:cubicBezTo>
                      <a:pt x="135" y="17"/>
                      <a:pt x="148" y="33"/>
                      <a:pt x="14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42"/>
              <p:cNvSpPr/>
              <p:nvPr/>
            </p:nvSpPr>
            <p:spPr bwMode="auto">
              <a:xfrm>
                <a:off x="2569" y="2151"/>
                <a:ext cx="120" cy="103"/>
              </a:xfrm>
              <a:custGeom>
                <a:gdLst>
                  <a:gd fmla="*/ 48 w 50" name="T0"/>
                  <a:gd fmla="*/ 16 h 43" name="T1"/>
                  <a:gd fmla="*/ 34 w 50" name="T2"/>
                  <a:gd fmla="*/ 16 h 43" name="T3"/>
                  <a:gd fmla="*/ 36 w 50" name="T4"/>
                  <a:gd fmla="*/ 3 h 43" name="T5"/>
                  <a:gd fmla="*/ 34 w 50" name="T6"/>
                  <a:gd fmla="*/ 0 h 43" name="T7"/>
                  <a:gd fmla="*/ 25 w 50" name="T8"/>
                  <a:gd fmla="*/ 0 h 43" name="T9"/>
                  <a:gd fmla="*/ 22 w 50" name="T10"/>
                  <a:gd fmla="*/ 3 h 43" name="T11"/>
                  <a:gd fmla="*/ 20 w 50" name="T12"/>
                  <a:gd fmla="*/ 16 h 43" name="T13"/>
                  <a:gd fmla="*/ 5 w 50" name="T14"/>
                  <a:gd fmla="*/ 16 h 43" name="T15"/>
                  <a:gd fmla="*/ 2 w 50" name="T16"/>
                  <a:gd fmla="*/ 18 h 43" name="T17"/>
                  <a:gd fmla="*/ 1 w 50" name="T18"/>
                  <a:gd fmla="*/ 26 h 43" name="T19"/>
                  <a:gd fmla="*/ 3 w 50" name="T20"/>
                  <a:gd fmla="*/ 28 h 43" name="T21"/>
                  <a:gd fmla="*/ 17 w 50" name="T22"/>
                  <a:gd fmla="*/ 28 h 43" name="T23"/>
                  <a:gd fmla="*/ 14 w 50" name="T24"/>
                  <a:gd fmla="*/ 41 h 43" name="T25"/>
                  <a:gd fmla="*/ 16 w 50" name="T26"/>
                  <a:gd fmla="*/ 43 h 43" name="T27"/>
                  <a:gd fmla="*/ 25 w 50" name="T28"/>
                  <a:gd fmla="*/ 43 h 43" name="T29"/>
                  <a:gd fmla="*/ 28 w 50" name="T30"/>
                  <a:gd fmla="*/ 41 h 43" name="T31"/>
                  <a:gd fmla="*/ 31 w 50" name="T32"/>
                  <a:gd fmla="*/ 28 h 43" name="T33"/>
                  <a:gd fmla="*/ 45 w 50" name="T34"/>
                  <a:gd fmla="*/ 28 h 43" name="T35"/>
                  <a:gd fmla="*/ 48 w 50" name="T36"/>
                  <a:gd fmla="*/ 26 h 43" name="T37"/>
                  <a:gd fmla="*/ 50 w 50" name="T38"/>
                  <a:gd fmla="*/ 18 h 43" name="T39"/>
                  <a:gd fmla="*/ 48 w 50" name="T40"/>
                  <a:gd fmla="*/ 16 h 43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3" w="50">
                    <a:moveTo>
                      <a:pt x="48" y="16"/>
                    </a:moveTo>
                    <a:cubicBezTo>
                      <a:pt x="42" y="16"/>
                      <a:pt x="39" y="16"/>
                      <a:pt x="34" y="16"/>
                    </a:cubicBezTo>
                    <a:cubicBezTo>
                      <a:pt x="35" y="10"/>
                      <a:pt x="35" y="8"/>
                      <a:pt x="36" y="3"/>
                    </a:cubicBezTo>
                    <a:cubicBezTo>
                      <a:pt x="37" y="1"/>
                      <a:pt x="36" y="0"/>
                      <a:pt x="34" y="0"/>
                    </a:cubicBezTo>
                    <a:cubicBezTo>
                      <a:pt x="31" y="0"/>
                      <a:pt x="29" y="0"/>
                      <a:pt x="25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1" y="8"/>
                      <a:pt x="21" y="10"/>
                      <a:pt x="20" y="16"/>
                    </a:cubicBezTo>
                    <a:cubicBezTo>
                      <a:pt x="14" y="16"/>
                      <a:pt x="11" y="16"/>
                      <a:pt x="5" y="16"/>
                    </a:cubicBezTo>
                    <a:cubicBezTo>
                      <a:pt x="4" y="16"/>
                      <a:pt x="3" y="17"/>
                      <a:pt x="2" y="18"/>
                    </a:cubicBezTo>
                    <a:cubicBezTo>
                      <a:pt x="2" y="21"/>
                      <a:pt x="1" y="23"/>
                      <a:pt x="1" y="26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8" y="28"/>
                      <a:pt x="11" y="28"/>
                      <a:pt x="17" y="28"/>
                    </a:cubicBezTo>
                    <a:cubicBezTo>
                      <a:pt x="16" y="33"/>
                      <a:pt x="15" y="36"/>
                      <a:pt x="14" y="41"/>
                    </a:cubicBezTo>
                    <a:cubicBezTo>
                      <a:pt x="14" y="42"/>
                      <a:pt x="15" y="43"/>
                      <a:pt x="16" y="43"/>
                    </a:cubicBezTo>
                    <a:cubicBezTo>
                      <a:pt x="20" y="43"/>
                      <a:pt x="22" y="43"/>
                      <a:pt x="25" y="43"/>
                    </a:cubicBezTo>
                    <a:cubicBezTo>
                      <a:pt x="27" y="43"/>
                      <a:pt x="28" y="42"/>
                      <a:pt x="28" y="41"/>
                    </a:cubicBezTo>
                    <a:cubicBezTo>
                      <a:pt x="29" y="36"/>
                      <a:pt x="30" y="33"/>
                      <a:pt x="31" y="28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48" y="27"/>
                      <a:pt x="48" y="26"/>
                    </a:cubicBezTo>
                    <a:cubicBezTo>
                      <a:pt x="49" y="23"/>
                      <a:pt x="49" y="21"/>
                      <a:pt x="50" y="18"/>
                    </a:cubicBezTo>
                    <a:cubicBezTo>
                      <a:pt x="50" y="17"/>
                      <a:pt x="49" y="16"/>
                      <a:pt x="4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43"/>
              <p:cNvSpPr/>
              <p:nvPr/>
            </p:nvSpPr>
            <p:spPr bwMode="auto">
              <a:xfrm>
                <a:off x="2373" y="1940"/>
                <a:ext cx="464" cy="266"/>
              </a:xfrm>
              <a:custGeom>
                <a:gdLst>
                  <a:gd fmla="*/ 39 w 194" name="T0"/>
                  <a:gd fmla="*/ 46 h 111" name="T1"/>
                  <a:gd fmla="*/ 194 w 194" name="T2"/>
                  <a:gd fmla="*/ 46 h 111" name="T3"/>
                  <a:gd fmla="*/ 194 w 194" name="T4"/>
                  <a:gd fmla="*/ 39 h 111" name="T5"/>
                  <a:gd fmla="*/ 178 w 194" name="T6"/>
                  <a:gd fmla="*/ 23 h 111" name="T7"/>
                  <a:gd fmla="*/ 77 w 194" name="T8"/>
                  <a:gd fmla="*/ 23 h 111" name="T9"/>
                  <a:gd fmla="*/ 77 w 194" name="T10"/>
                  <a:gd fmla="*/ 16 h 111" name="T11"/>
                  <a:gd fmla="*/ 61 w 194" name="T12"/>
                  <a:gd fmla="*/ 0 h 111" name="T13"/>
                  <a:gd fmla="*/ 30 w 194" name="T14"/>
                  <a:gd fmla="*/ 0 h 111" name="T15"/>
                  <a:gd fmla="*/ 14 w 194" name="T16"/>
                  <a:gd fmla="*/ 16 h 111" name="T17"/>
                  <a:gd fmla="*/ 14 w 194" name="T18"/>
                  <a:gd fmla="*/ 23 h 111" name="T19"/>
                  <a:gd fmla="*/ 0 w 194" name="T20"/>
                  <a:gd fmla="*/ 39 h 111" name="T21"/>
                  <a:gd fmla="*/ 0 w 194" name="T22"/>
                  <a:gd fmla="*/ 111 h 111" name="T23"/>
                  <a:gd fmla="*/ 12 w 194" name="T24"/>
                  <a:gd fmla="*/ 64 h 111" name="T25"/>
                  <a:gd fmla="*/ 39 w 194" name="T26"/>
                  <a:gd fmla="*/ 46 h 11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10" w="194">
                    <a:moveTo>
                      <a:pt x="39" y="46"/>
                    </a:moveTo>
                    <a:cubicBezTo>
                      <a:pt x="194" y="46"/>
                      <a:pt x="194" y="46"/>
                      <a:pt x="194" y="46"/>
                    </a:cubicBezTo>
                    <a:cubicBezTo>
                      <a:pt x="194" y="39"/>
                      <a:pt x="194" y="39"/>
                      <a:pt x="194" y="39"/>
                    </a:cubicBezTo>
                    <a:cubicBezTo>
                      <a:pt x="194" y="30"/>
                      <a:pt x="187" y="23"/>
                      <a:pt x="1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7"/>
                      <a:pt x="70" y="0"/>
                      <a:pt x="6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0"/>
                      <a:pt x="14" y="7"/>
                      <a:pt x="14" y="1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6" y="24"/>
                      <a:pt x="0" y="31"/>
                      <a:pt x="0" y="3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4" y="54"/>
                      <a:pt x="26" y="46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6" name="文本框 215"/>
            <p:cNvSpPr txBox="1"/>
            <p:nvPr/>
          </p:nvSpPr>
          <p:spPr>
            <a:xfrm>
              <a:off x="6790062" y="3745518"/>
              <a:ext cx="1693143" cy="50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8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5. 添加内容</a:t>
              </a: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6218140" y="1890564"/>
            <a:ext cx="1954259" cy="511632"/>
            <a:chOff x="6312923" y="1920134"/>
            <a:chExt cx="1954259" cy="511632"/>
          </a:xfrm>
        </p:grpSpPr>
        <p:grpSp>
          <p:nvGrpSpPr>
            <p:cNvPr id="188" name="Group 34"/>
            <p:cNvGrpSpPr>
              <a:grpSpLocks noChangeAspect="1"/>
            </p:cNvGrpSpPr>
            <p:nvPr/>
          </p:nvGrpSpPr>
          <p:grpSpPr>
            <a:xfrm>
              <a:off x="6312923" y="1920134"/>
              <a:ext cx="347240" cy="296760"/>
              <a:chOff x="2653" y="1425"/>
              <a:chExt cx="454" cy="388"/>
            </a:xfrm>
            <a:solidFill>
              <a:srgbClr val="1FADB1"/>
            </a:solidFill>
          </p:grpSpPr>
          <p:sp>
            <p:nvSpPr>
              <p:cNvPr id="189" name="Freeform 35"/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37"/>
              </a:xfrm>
              <a:custGeom>
                <a:gdLst>
                  <a:gd fmla="*/ 175 w 189" name="T0"/>
                  <a:gd fmla="*/ 0 h 140" name="T1"/>
                  <a:gd fmla="*/ 14 w 189" name="T2"/>
                  <a:gd fmla="*/ 0 h 140" name="T3"/>
                  <a:gd fmla="*/ 0 w 189" name="T4"/>
                  <a:gd fmla="*/ 14 h 140" name="T5"/>
                  <a:gd fmla="*/ 0 w 189" name="T6"/>
                  <a:gd fmla="*/ 126 h 140" name="T7"/>
                  <a:gd fmla="*/ 14 w 189" name="T8"/>
                  <a:gd fmla="*/ 140 h 140" name="T9"/>
                  <a:gd fmla="*/ 175 w 189" name="T10"/>
                  <a:gd fmla="*/ 140 h 140" name="T11"/>
                  <a:gd fmla="*/ 189 w 189" name="T12"/>
                  <a:gd fmla="*/ 126 h 140" name="T13"/>
                  <a:gd fmla="*/ 189 w 189" name="T14"/>
                  <a:gd fmla="*/ 14 h 140" name="T15"/>
                  <a:gd fmla="*/ 175 w 189" name="T16"/>
                  <a:gd fmla="*/ 0 h 140" name="T17"/>
                  <a:gd fmla="*/ 94 w 189" name="T18"/>
                  <a:gd fmla="*/ 118 h 140" name="T19"/>
                  <a:gd fmla="*/ 46 w 189" name="T20"/>
                  <a:gd fmla="*/ 70 h 140" name="T21"/>
                  <a:gd fmla="*/ 94 w 189" name="T22"/>
                  <a:gd fmla="*/ 22 h 140" name="T23"/>
                  <a:gd fmla="*/ 143 w 189" name="T24"/>
                  <a:gd fmla="*/ 70 h 140" name="T25"/>
                  <a:gd fmla="*/ 94 w 189" name="T26"/>
                  <a:gd fmla="*/ 118 h 14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40" w="189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6"/>
              <p:cNvSpPr/>
              <p:nvPr/>
            </p:nvSpPr>
            <p:spPr bwMode="auto">
              <a:xfrm>
                <a:off x="2811" y="1577"/>
                <a:ext cx="135" cy="135"/>
              </a:xfrm>
              <a:custGeom>
                <a:gdLst>
                  <a:gd fmla="*/ 54 w 56" name="T0"/>
                  <a:gd fmla="*/ 20 h 56" name="T1"/>
                  <a:gd fmla="*/ 37 w 56" name="T2"/>
                  <a:gd fmla="*/ 20 h 56" name="T3"/>
                  <a:gd fmla="*/ 37 w 56" name="T4"/>
                  <a:gd fmla="*/ 3 h 56" name="T5"/>
                  <a:gd fmla="*/ 34 w 56" name="T6"/>
                  <a:gd fmla="*/ 0 h 56" name="T7"/>
                  <a:gd fmla="*/ 23 w 56" name="T8"/>
                  <a:gd fmla="*/ 0 h 56" name="T9"/>
                  <a:gd fmla="*/ 20 w 56" name="T10"/>
                  <a:gd fmla="*/ 3 h 56" name="T11"/>
                  <a:gd fmla="*/ 20 w 56" name="T12"/>
                  <a:gd fmla="*/ 20 h 56" name="T13"/>
                  <a:gd fmla="*/ 3 w 56" name="T14"/>
                  <a:gd fmla="*/ 20 h 56" name="T15"/>
                  <a:gd fmla="*/ 0 w 56" name="T16"/>
                  <a:gd fmla="*/ 23 h 56" name="T17"/>
                  <a:gd fmla="*/ 0 w 56" name="T18"/>
                  <a:gd fmla="*/ 33 h 56" name="T19"/>
                  <a:gd fmla="*/ 3 w 56" name="T20"/>
                  <a:gd fmla="*/ 36 h 56" name="T21"/>
                  <a:gd fmla="*/ 20 w 56" name="T22"/>
                  <a:gd fmla="*/ 36 h 56" name="T23"/>
                  <a:gd fmla="*/ 20 w 56" name="T24"/>
                  <a:gd fmla="*/ 53 h 56" name="T25"/>
                  <a:gd fmla="*/ 23 w 56" name="T26"/>
                  <a:gd fmla="*/ 56 h 56" name="T27"/>
                  <a:gd fmla="*/ 34 w 56" name="T28"/>
                  <a:gd fmla="*/ 56 h 56" name="T29"/>
                  <a:gd fmla="*/ 37 w 56" name="T30"/>
                  <a:gd fmla="*/ 53 h 56" name="T31"/>
                  <a:gd fmla="*/ 37 w 56" name="T32"/>
                  <a:gd fmla="*/ 36 h 56" name="T33"/>
                  <a:gd fmla="*/ 54 w 56" name="T34"/>
                  <a:gd fmla="*/ 36 h 56" name="T35"/>
                  <a:gd fmla="*/ 56 w 56" name="T36"/>
                  <a:gd fmla="*/ 33 h 56" name="T37"/>
                  <a:gd fmla="*/ 56 w 56" name="T38"/>
                  <a:gd fmla="*/ 23 h 56" name="T39"/>
                  <a:gd fmla="*/ 54 w 56" name="T40"/>
                  <a:gd fmla="*/ 20 h 56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6" w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7"/>
              <p:cNvSpPr/>
              <p:nvPr/>
            </p:nvSpPr>
            <p:spPr bwMode="auto">
              <a:xfrm>
                <a:off x="2804" y="1425"/>
                <a:ext cx="149" cy="36"/>
              </a:xfrm>
              <a:custGeom>
                <a:gdLst>
                  <a:gd fmla="*/ 10 w 62" name="T0"/>
                  <a:gd fmla="*/ 9 h 15" name="T1"/>
                  <a:gd fmla="*/ 53 w 62" name="T2"/>
                  <a:gd fmla="*/ 9 h 15" name="T3"/>
                  <a:gd fmla="*/ 53 w 62" name="T4"/>
                  <a:gd fmla="*/ 15 h 15" name="T5"/>
                  <a:gd fmla="*/ 62 w 62" name="T6"/>
                  <a:gd fmla="*/ 15 h 15" name="T7"/>
                  <a:gd fmla="*/ 62 w 62" name="T8"/>
                  <a:gd fmla="*/ 5 h 15" name="T9"/>
                  <a:gd fmla="*/ 58 w 62" name="T10"/>
                  <a:gd fmla="*/ 0 h 15" name="T11"/>
                  <a:gd fmla="*/ 5 w 62" name="T12"/>
                  <a:gd fmla="*/ 0 h 15" name="T13"/>
                  <a:gd fmla="*/ 0 w 62" name="T14"/>
                  <a:gd fmla="*/ 5 h 15" name="T15"/>
                  <a:gd fmla="*/ 0 w 62" name="T16"/>
                  <a:gd fmla="*/ 15 h 15" name="T17"/>
                  <a:gd fmla="*/ 10 w 62" name="T18"/>
                  <a:gd fmla="*/ 15 h 15" name="T19"/>
                  <a:gd fmla="*/ 10 w 62" name="T20"/>
                  <a:gd fmla="*/ 9 h 1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" w="62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7" name="文本框 206"/>
            <p:cNvSpPr txBox="1"/>
            <p:nvPr/>
          </p:nvSpPr>
          <p:spPr>
            <a:xfrm>
              <a:off x="6790062" y="1923935"/>
              <a:ext cx="1477119" cy="50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18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2. 添加内容</a:t>
              </a:r>
            </a:p>
          </p:txBody>
        </p:sp>
      </p:grpSp>
      <p:grpSp>
        <p:nvGrpSpPr>
          <p:cNvPr id="228" name="Group 18"/>
          <p:cNvGrpSpPr>
            <a:grpSpLocks noChangeAspect="1"/>
          </p:cNvGrpSpPr>
          <p:nvPr/>
        </p:nvGrpSpPr>
        <p:grpSpPr>
          <a:xfrm>
            <a:off x="4308969" y="1741598"/>
            <a:ext cx="273483" cy="291416"/>
            <a:chOff x="2577" y="1291"/>
            <a:chExt cx="610" cy="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29" name="Freeform 19"/>
            <p:cNvSpPr/>
            <p:nvPr/>
          </p:nvSpPr>
          <p:spPr bwMode="auto">
            <a:xfrm>
              <a:off x="2982" y="1635"/>
              <a:ext cx="167" cy="227"/>
            </a:xfrm>
            <a:custGeom>
              <a:gdLst>
                <a:gd fmla="*/ 57 w 70" name="T0"/>
                <a:gd fmla="*/ 95 h 95" name="T1"/>
                <a:gd fmla="*/ 70 w 70" name="T2"/>
                <a:gd fmla="*/ 53 h 95" name="T3"/>
                <a:gd fmla="*/ 48 w 70" name="T4"/>
                <a:gd fmla="*/ 0 h 95" name="T5"/>
                <a:gd fmla="*/ 0 w 70" name="T6"/>
                <a:gd fmla="*/ 49 h 95" name="T7"/>
                <a:gd fmla="*/ 57 w 70" name="T8"/>
                <a:gd fmla="*/ 9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70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20"/>
            <p:cNvSpPr/>
            <p:nvPr/>
          </p:nvSpPr>
          <p:spPr bwMode="auto">
            <a:xfrm>
              <a:off x="2848" y="1776"/>
              <a:ext cx="251" cy="165"/>
            </a:xfrm>
            <a:custGeom>
              <a:gdLst>
                <a:gd fmla="*/ 47 w 105" name="T0"/>
                <a:gd fmla="*/ 0 h 69" name="T1"/>
                <a:gd fmla="*/ 0 w 105" name="T2"/>
                <a:gd fmla="*/ 48 h 69" name="T3"/>
                <a:gd fmla="*/ 51 w 105" name="T4"/>
                <a:gd fmla="*/ 69 h 69" name="T5"/>
                <a:gd fmla="*/ 105 w 105" name="T6"/>
                <a:gd fmla="*/ 46 h 69" name="T7"/>
                <a:gd fmla="*/ 47 w 105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105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21"/>
            <p:cNvSpPr>
              <a:spLocks noEditPoints="1"/>
            </p:cNvSpPr>
            <p:nvPr/>
          </p:nvSpPr>
          <p:spPr bwMode="auto">
            <a:xfrm>
              <a:off x="2577" y="1291"/>
              <a:ext cx="610" cy="612"/>
            </a:xfrm>
            <a:custGeom>
              <a:gdLst>
                <a:gd fmla="*/ 240 w 255" name="T0"/>
                <a:gd fmla="*/ 42 h 256" name="T1"/>
                <a:gd fmla="*/ 214 w 255" name="T2"/>
                <a:gd fmla="*/ 16 h 256" name="T3"/>
                <a:gd fmla="*/ 158 w 255" name="T4"/>
                <a:gd fmla="*/ 16 h 256" name="T5"/>
                <a:gd fmla="*/ 15 w 255" name="T6"/>
                <a:gd fmla="*/ 159 h 256" name="T7"/>
                <a:gd fmla="*/ 15 w 255" name="T8"/>
                <a:gd fmla="*/ 215 h 256" name="T9"/>
                <a:gd fmla="*/ 41 w 255" name="T10"/>
                <a:gd fmla="*/ 241 h 256" name="T11"/>
                <a:gd fmla="*/ 96 w 255" name="T12"/>
                <a:gd fmla="*/ 241 h 256" name="T13"/>
                <a:gd fmla="*/ 240 w 255" name="T14"/>
                <a:gd fmla="*/ 97 h 256" name="T15"/>
                <a:gd fmla="*/ 240 w 255" name="T16"/>
                <a:gd fmla="*/ 42 h 256" name="T17"/>
                <a:gd fmla="*/ 231 w 255" name="T18"/>
                <a:gd fmla="*/ 88 h 256" name="T19"/>
                <a:gd fmla="*/ 158 w 255" name="T20"/>
                <a:gd fmla="*/ 160 h 256" name="T21"/>
                <a:gd fmla="*/ 104 w 255" name="T22"/>
                <a:gd fmla="*/ 107 h 256" name="T23"/>
                <a:gd fmla="*/ 33 w 255" name="T24"/>
                <a:gd fmla="*/ 178 h 256" name="T25"/>
                <a:gd fmla="*/ 29 w 255" name="T26"/>
                <a:gd fmla="*/ 187 h 256" name="T27"/>
                <a:gd fmla="*/ 33 w 255" name="T28"/>
                <a:gd fmla="*/ 196 h 256" name="T29"/>
                <a:gd fmla="*/ 33 w 255" name="T30"/>
                <a:gd fmla="*/ 205 h 256" name="T31"/>
                <a:gd fmla="*/ 28 w 255" name="T32"/>
                <a:gd fmla="*/ 207 h 256" name="T33"/>
                <a:gd fmla="*/ 24 w 255" name="T34"/>
                <a:gd fmla="*/ 205 h 256" name="T35"/>
                <a:gd fmla="*/ 16 w 255" name="T36"/>
                <a:gd fmla="*/ 187 h 256" name="T37"/>
                <a:gd fmla="*/ 24 w 255" name="T38"/>
                <a:gd fmla="*/ 169 h 256" name="T39"/>
                <a:gd fmla="*/ 168 w 255" name="T40"/>
                <a:gd fmla="*/ 25 h 256" name="T41"/>
                <a:gd fmla="*/ 186 w 255" name="T42"/>
                <a:gd fmla="*/ 17 h 256" name="T43"/>
                <a:gd fmla="*/ 204 w 255" name="T44"/>
                <a:gd fmla="*/ 25 h 256" name="T45"/>
                <a:gd fmla="*/ 231 w 255" name="T46"/>
                <a:gd fmla="*/ 51 h 256" name="T47"/>
                <a:gd fmla="*/ 231 w 255" name="T48"/>
                <a:gd fmla="*/ 88 h 25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56" w="255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2" name="Group 29"/>
          <p:cNvGrpSpPr>
            <a:grpSpLocks noChangeAspect="1"/>
          </p:cNvGrpSpPr>
          <p:nvPr/>
        </p:nvGrpSpPr>
        <p:grpSpPr>
          <a:xfrm>
            <a:off x="3997548" y="2188427"/>
            <a:ext cx="342976" cy="338724"/>
            <a:chOff x="2637" y="1381"/>
            <a:chExt cx="484" cy="47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3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gdLst>
                <a:gd fmla="*/ 63 w 66" name="T0"/>
                <a:gd fmla="*/ 42 h 64" name="T1"/>
                <a:gd fmla="*/ 23 w 66" name="T2"/>
                <a:gd fmla="*/ 3 h 64" name="T3"/>
                <a:gd fmla="*/ 13 w 66" name="T4"/>
                <a:gd fmla="*/ 3 h 64" name="T5"/>
                <a:gd fmla="*/ 13 w 66" name="T6"/>
                <a:gd fmla="*/ 13 h 64" name="T7"/>
                <a:gd fmla="*/ 19 w 66" name="T8"/>
                <a:gd fmla="*/ 19 h 64" name="T9"/>
                <a:gd fmla="*/ 0 w 66" name="T10"/>
                <a:gd fmla="*/ 38 h 64" name="T11"/>
                <a:gd fmla="*/ 26 w 66" name="T12"/>
                <a:gd fmla="*/ 64 h 64" name="T13"/>
                <a:gd fmla="*/ 45 w 66" name="T14"/>
                <a:gd fmla="*/ 45 h 64" name="T15"/>
                <a:gd fmla="*/ 52 w 66" name="T16"/>
                <a:gd fmla="*/ 53 h 64" name="T17"/>
                <a:gd fmla="*/ 63 w 66" name="T18"/>
                <a:gd fmla="*/ 53 h 64" name="T19"/>
                <a:gd fmla="*/ 63 w 66" name="T20"/>
                <a:gd fmla="*/ 42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66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4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gdLst>
                <a:gd fmla="*/ 178 w 180" name="T0"/>
                <a:gd fmla="*/ 70 h 181" name="T1"/>
                <a:gd fmla="*/ 110 w 180" name="T2"/>
                <a:gd fmla="*/ 2 h 181" name="T3"/>
                <a:gd fmla="*/ 99 w 180" name="T4"/>
                <a:gd fmla="*/ 2 h 181" name="T5"/>
                <a:gd fmla="*/ 99 w 180" name="T6"/>
                <a:gd fmla="*/ 13 h 181" name="T7"/>
                <a:gd fmla="*/ 108 w 180" name="T8"/>
                <a:gd fmla="*/ 21 h 181" name="T9"/>
                <a:gd fmla="*/ 18 w 180" name="T10"/>
                <a:gd fmla="*/ 111 h 181" name="T11"/>
                <a:gd fmla="*/ 18 w 180" name="T12"/>
                <a:gd fmla="*/ 159 h 181" name="T13"/>
                <a:gd fmla="*/ 0 w 180" name="T14"/>
                <a:gd fmla="*/ 177 h 181" name="T15"/>
                <a:gd fmla="*/ 4 w 180" name="T16"/>
                <a:gd fmla="*/ 181 h 181" name="T17"/>
                <a:gd fmla="*/ 22 w 180" name="T18"/>
                <a:gd fmla="*/ 163 h 181" name="T19"/>
                <a:gd fmla="*/ 70 w 180" name="T20"/>
                <a:gd fmla="*/ 163 h 181" name="T21"/>
                <a:gd fmla="*/ 160 w 180" name="T22"/>
                <a:gd fmla="*/ 73 h 181" name="T23"/>
                <a:gd fmla="*/ 167 w 180" name="T24"/>
                <a:gd fmla="*/ 81 h 181" name="T25"/>
                <a:gd fmla="*/ 178 w 180" name="T26"/>
                <a:gd fmla="*/ 81 h 181" name="T27"/>
                <a:gd fmla="*/ 178 w 180" name="T28"/>
                <a:gd fmla="*/ 70 h 181" name="T29"/>
                <a:gd fmla="*/ 54 w 180" name="T30"/>
                <a:gd fmla="*/ 120 h 181" name="T31"/>
                <a:gd fmla="*/ 41 w 180" name="T32"/>
                <a:gd fmla="*/ 107 h 181" name="T33"/>
                <a:gd fmla="*/ 41 w 180" name="T34"/>
                <a:gd fmla="*/ 103 h 181" name="T35"/>
                <a:gd fmla="*/ 44 w 180" name="T36"/>
                <a:gd fmla="*/ 103 h 181" name="T37"/>
                <a:gd fmla="*/ 57 w 180" name="T38"/>
                <a:gd fmla="*/ 116 h 181" name="T39"/>
                <a:gd fmla="*/ 57 w 180" name="T40"/>
                <a:gd fmla="*/ 120 h 181" name="T41"/>
                <a:gd fmla="*/ 54 w 180" name="T42"/>
                <a:gd fmla="*/ 120 h 181" name="T43"/>
                <a:gd fmla="*/ 65 w 180" name="T44"/>
                <a:gd fmla="*/ 108 h 181" name="T45"/>
                <a:gd fmla="*/ 52 w 180" name="T46"/>
                <a:gd fmla="*/ 95 h 181" name="T47"/>
                <a:gd fmla="*/ 52 w 180" name="T48"/>
                <a:gd fmla="*/ 92 h 181" name="T49"/>
                <a:gd fmla="*/ 56 w 180" name="T50"/>
                <a:gd fmla="*/ 92 h 181" name="T51"/>
                <a:gd fmla="*/ 69 w 180" name="T52"/>
                <a:gd fmla="*/ 105 h 181" name="T53"/>
                <a:gd fmla="*/ 69 w 180" name="T54"/>
                <a:gd fmla="*/ 108 h 181" name="T55"/>
                <a:gd fmla="*/ 65 w 180" name="T56"/>
                <a:gd fmla="*/ 108 h 181" name="T57"/>
                <a:gd fmla="*/ 77 w 180" name="T58"/>
                <a:gd fmla="*/ 97 h 181" name="T59"/>
                <a:gd fmla="*/ 64 w 180" name="T60"/>
                <a:gd fmla="*/ 84 h 181" name="T61"/>
                <a:gd fmla="*/ 64 w 180" name="T62"/>
                <a:gd fmla="*/ 80 h 181" name="T63"/>
                <a:gd fmla="*/ 67 w 180" name="T64"/>
                <a:gd fmla="*/ 80 h 181" name="T65"/>
                <a:gd fmla="*/ 80 w 180" name="T66"/>
                <a:gd fmla="*/ 93 h 181" name="T67"/>
                <a:gd fmla="*/ 80 w 180" name="T68"/>
                <a:gd fmla="*/ 97 h 181" name="T69"/>
                <a:gd fmla="*/ 77 w 180" name="T70"/>
                <a:gd fmla="*/ 97 h 181" name="T71"/>
                <a:gd fmla="*/ 113 w 180" name="T72"/>
                <a:gd fmla="*/ 106 h 181" name="T73"/>
                <a:gd fmla="*/ 75 w 180" name="T74"/>
                <a:gd fmla="*/ 68 h 181" name="T75"/>
                <a:gd fmla="*/ 109 w 180" name="T76"/>
                <a:gd fmla="*/ 33 h 181" name="T77"/>
                <a:gd fmla="*/ 148 w 180" name="T78"/>
                <a:gd fmla="*/ 72 h 181" name="T79"/>
                <a:gd fmla="*/ 113 w 180" name="T80"/>
                <a:gd fmla="*/ 106 h 18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1" w="180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230599473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3" presetSubtype="16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3" presetSubtype="16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3" presetSubtype="16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3" presetSubtype="16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3" presetSubtype="16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3" presetSubtype="16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3" presetSubtype="16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>
          <a:xfrm>
            <a:off x="175199" y="252421"/>
            <a:ext cx="5557480" cy="4731601"/>
            <a:chOff x="205" y="1422"/>
            <a:chExt cx="2907" cy="2475"/>
          </a:xfrm>
          <a:solidFill>
            <a:srgbClr val="C00000">
              <a:alpha val="20000"/>
            </a:srgbClr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205" y="1422"/>
              <a:ext cx="2907" cy="1986"/>
            </a:xfrm>
            <a:custGeom>
              <a:gdLst>
                <a:gd fmla="*/ 171 w 2262" name="T0"/>
                <a:gd fmla="*/ 1113 h 1546" name="T1"/>
                <a:gd fmla="*/ 180 w 2262" name="T2"/>
                <a:gd fmla="*/ 1129 h 1546" name="T3"/>
                <a:gd fmla="*/ 197 w 2262" name="T4"/>
                <a:gd fmla="*/ 1158 h 1546" name="T5"/>
                <a:gd fmla="*/ 204 w 2262" name="T6"/>
                <a:gd fmla="*/ 1170 h 1546" name="T7"/>
                <a:gd fmla="*/ 216 w 2262" name="T8"/>
                <a:gd fmla="*/ 1189 h 1546" name="T9"/>
                <a:gd fmla="*/ 467 w 2262" name="T10"/>
                <a:gd fmla="*/ 900 h 1546" name="T11"/>
                <a:gd fmla="*/ 615 w 2262" name="T12"/>
                <a:gd fmla="*/ 1156 h 1546" name="T13"/>
                <a:gd fmla="*/ 792 w 2262" name="T14"/>
                <a:gd fmla="*/ 881 h 1546" name="T15"/>
                <a:gd fmla="*/ 1034 w 2262" name="T16"/>
                <a:gd fmla="*/ 1546 h 1546" name="T17"/>
                <a:gd fmla="*/ 1280 w 2262" name="T18"/>
                <a:gd fmla="*/ 437 h 1546" name="T19"/>
                <a:gd fmla="*/ 1364 w 2262" name="T20"/>
                <a:gd fmla="*/ 1312 h 1546" name="T21"/>
                <a:gd fmla="*/ 1738 w 2262" name="T22"/>
                <a:gd fmla="*/ 847 h 1546" name="T23"/>
                <a:gd fmla="*/ 1932 w 2262" name="T24"/>
                <a:gd fmla="*/ 1082 h 1546" name="T25"/>
                <a:gd fmla="*/ 2169 w 2262" name="T26"/>
                <a:gd fmla="*/ 953 h 1546" name="T27"/>
                <a:gd fmla="*/ 2171 w 2262" name="T28"/>
                <a:gd fmla="*/ 947 h 1546" name="T29"/>
                <a:gd fmla="*/ 2221 w 2262" name="T30"/>
                <a:gd fmla="*/ 808 h 1546" name="T31"/>
                <a:gd fmla="*/ 2244 w 2262" name="T32"/>
                <a:gd fmla="*/ 717 h 1546" name="T33"/>
                <a:gd fmla="*/ 2261 w 2262" name="T34"/>
                <a:gd fmla="*/ 565 h 1546" name="T35"/>
                <a:gd fmla="*/ 2213 w 2262" name="T36"/>
                <a:gd fmla="*/ 331 h 1546" name="T37"/>
                <a:gd fmla="*/ 2145 w 2262" name="T38"/>
                <a:gd fmla="*/ 218 h 1546" name="T39"/>
                <a:gd fmla="*/ 1980 w 2262" name="T40"/>
                <a:gd fmla="*/ 75 h 1546" name="T41"/>
                <a:gd fmla="*/ 1696 w 2262" name="T42"/>
                <a:gd fmla="*/ 0 h 1546" name="T43"/>
                <a:gd fmla="*/ 1618 w 2262" name="T44"/>
                <a:gd fmla="*/ 6 h 1546" name="T45"/>
                <a:gd fmla="*/ 1600 w 2262" name="T46"/>
                <a:gd fmla="*/ 8 h 1546" name="T47"/>
                <a:gd fmla="*/ 1477 w 2262" name="T48"/>
                <a:gd fmla="*/ 44 h 1546" name="T49"/>
                <a:gd fmla="*/ 1413 w 2262" name="T50"/>
                <a:gd fmla="*/ 76 h 1546" name="T51"/>
                <a:gd fmla="*/ 1237 w 2262" name="T52"/>
                <a:gd fmla="*/ 235 h 1546" name="T53"/>
                <a:gd fmla="*/ 1186 w 2262" name="T54"/>
                <a:gd fmla="*/ 321 h 1546" name="T55"/>
                <a:gd fmla="*/ 1131 w 2262" name="T56"/>
                <a:gd fmla="*/ 565 h 1546" name="T57"/>
                <a:gd fmla="*/ 1112 w 2262" name="T58"/>
                <a:gd fmla="*/ 421 h 1546" name="T59"/>
                <a:gd fmla="*/ 1092 w 2262" name="T60"/>
                <a:gd fmla="*/ 358 h 1546" name="T61"/>
                <a:gd fmla="*/ 1056 w 2262" name="T62"/>
                <a:gd fmla="*/ 284 h 1546" name="T63"/>
                <a:gd fmla="*/ 1033 w 2262" name="T64"/>
                <a:gd fmla="*/ 246 h 1546" name="T65"/>
                <a:gd fmla="*/ 1004 w 2262" name="T66"/>
                <a:gd fmla="*/ 208 h 1546" name="T67"/>
                <a:gd fmla="*/ 956 w 2262" name="T68"/>
                <a:gd fmla="*/ 156 h 1546" name="T69"/>
                <a:gd fmla="*/ 675 w 2262" name="T70"/>
                <a:gd fmla="*/ 11 h 1546" name="T71"/>
                <a:gd fmla="*/ 603 w 2262" name="T72"/>
                <a:gd fmla="*/ 1 h 1546" name="T73"/>
                <a:gd fmla="*/ 566 w 2262" name="T74"/>
                <a:gd fmla="*/ 0 h 1546" name="T75"/>
                <a:gd fmla="*/ 516 w 2262" name="T76"/>
                <a:gd fmla="*/ 2 h 1546" name="T77"/>
                <a:gd fmla="*/ 454 w 2262" name="T78"/>
                <a:gd fmla="*/ 11 h 1546" name="T79"/>
                <a:gd fmla="*/ 80 w 2262" name="T80"/>
                <a:gd fmla="*/ 273 h 1546" name="T81"/>
                <a:gd fmla="*/ 50 w 2262" name="T82"/>
                <a:gd fmla="*/ 328 h 1546" name="T83"/>
                <a:gd fmla="*/ 16 w 2262" name="T84"/>
                <a:gd fmla="*/ 428 h 1546" name="T85"/>
                <a:gd fmla="*/ 1 w 2262" name="T86"/>
                <a:gd fmla="*/ 565 h 1546" name="T87"/>
                <a:gd fmla="*/ 2 w 2262" name="T88"/>
                <a:gd fmla="*/ 598 h 1546" name="T89"/>
                <a:gd fmla="*/ 9 w 2262" name="T90"/>
                <a:gd fmla="*/ 667 h 1546" name="T91"/>
                <a:gd fmla="*/ 32 w 2262" name="T92"/>
                <a:gd fmla="*/ 775 h 1546" name="T93"/>
                <a:gd fmla="*/ 63 w 2262" name="T94"/>
                <a:gd fmla="*/ 875 h 1546" name="T95"/>
                <a:gd fmla="*/ 141 w 2262" name="T96"/>
                <a:gd fmla="*/ 1055 h 1546" name="T97"/>
                <a:gd fmla="*/ 171 w 2262" name="T98"/>
                <a:gd fmla="*/ 1113 h 154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546" w="2262">
                  <a:moveTo>
                    <a:pt x="171" y="1113"/>
                  </a:moveTo>
                  <a:cubicBezTo>
                    <a:pt x="174" y="1118"/>
                    <a:pt x="177" y="1123"/>
                    <a:pt x="180" y="1129"/>
                  </a:cubicBezTo>
                  <a:cubicBezTo>
                    <a:pt x="186" y="1138"/>
                    <a:pt x="191" y="1148"/>
                    <a:pt x="197" y="1158"/>
                  </a:cubicBezTo>
                  <a:cubicBezTo>
                    <a:pt x="199" y="1162"/>
                    <a:pt x="202" y="1166"/>
                    <a:pt x="204" y="1170"/>
                  </a:cubicBezTo>
                  <a:cubicBezTo>
                    <a:pt x="208" y="1176"/>
                    <a:pt x="212" y="1182"/>
                    <a:pt x="216" y="1189"/>
                  </a:cubicBezTo>
                  <a:cubicBezTo>
                    <a:pt x="467" y="900"/>
                    <a:pt x="467" y="900"/>
                    <a:pt x="467" y="900"/>
                  </a:cubicBezTo>
                  <a:cubicBezTo>
                    <a:pt x="615" y="1156"/>
                    <a:pt x="615" y="1156"/>
                    <a:pt x="615" y="1156"/>
                  </a:cubicBezTo>
                  <a:cubicBezTo>
                    <a:pt x="792" y="881"/>
                    <a:pt x="792" y="881"/>
                    <a:pt x="792" y="881"/>
                  </a:cubicBezTo>
                  <a:cubicBezTo>
                    <a:pt x="1034" y="1546"/>
                    <a:pt x="1034" y="1546"/>
                    <a:pt x="1034" y="1546"/>
                  </a:cubicBezTo>
                  <a:cubicBezTo>
                    <a:pt x="1280" y="437"/>
                    <a:pt x="1280" y="437"/>
                    <a:pt x="1280" y="437"/>
                  </a:cubicBezTo>
                  <a:cubicBezTo>
                    <a:pt x="1364" y="1312"/>
                    <a:pt x="1364" y="1312"/>
                    <a:pt x="1364" y="1312"/>
                  </a:cubicBezTo>
                  <a:cubicBezTo>
                    <a:pt x="1738" y="847"/>
                    <a:pt x="1738" y="847"/>
                    <a:pt x="1738" y="847"/>
                  </a:cubicBezTo>
                  <a:cubicBezTo>
                    <a:pt x="1932" y="1082"/>
                    <a:pt x="1932" y="1082"/>
                    <a:pt x="1932" y="1082"/>
                  </a:cubicBezTo>
                  <a:cubicBezTo>
                    <a:pt x="2169" y="953"/>
                    <a:pt x="2169" y="953"/>
                    <a:pt x="2169" y="953"/>
                  </a:cubicBezTo>
                  <a:cubicBezTo>
                    <a:pt x="2170" y="951"/>
                    <a:pt x="2171" y="949"/>
                    <a:pt x="2171" y="947"/>
                  </a:cubicBezTo>
                  <a:cubicBezTo>
                    <a:pt x="2191" y="900"/>
                    <a:pt x="2208" y="854"/>
                    <a:pt x="2221" y="808"/>
                  </a:cubicBezTo>
                  <a:cubicBezTo>
                    <a:pt x="2230" y="777"/>
                    <a:pt x="2238" y="747"/>
                    <a:pt x="2244" y="717"/>
                  </a:cubicBezTo>
                  <a:cubicBezTo>
                    <a:pt x="2255" y="665"/>
                    <a:pt x="2261" y="614"/>
                    <a:pt x="2261" y="565"/>
                  </a:cubicBezTo>
                  <a:cubicBezTo>
                    <a:pt x="2262" y="481"/>
                    <a:pt x="2245" y="402"/>
                    <a:pt x="2213" y="331"/>
                  </a:cubicBezTo>
                  <a:cubicBezTo>
                    <a:pt x="2195" y="290"/>
                    <a:pt x="2172" y="253"/>
                    <a:pt x="2145" y="218"/>
                  </a:cubicBezTo>
                  <a:cubicBezTo>
                    <a:pt x="2100" y="161"/>
                    <a:pt x="2044" y="112"/>
                    <a:pt x="1980" y="75"/>
                  </a:cubicBezTo>
                  <a:cubicBezTo>
                    <a:pt x="1897" y="27"/>
                    <a:pt x="1799" y="0"/>
                    <a:pt x="1696" y="0"/>
                  </a:cubicBezTo>
                  <a:cubicBezTo>
                    <a:pt x="1670" y="0"/>
                    <a:pt x="1644" y="2"/>
                    <a:pt x="1618" y="6"/>
                  </a:cubicBezTo>
                  <a:cubicBezTo>
                    <a:pt x="1612" y="6"/>
                    <a:pt x="1606" y="7"/>
                    <a:pt x="1600" y="8"/>
                  </a:cubicBezTo>
                  <a:cubicBezTo>
                    <a:pt x="1557" y="16"/>
                    <a:pt x="1516" y="28"/>
                    <a:pt x="1477" y="44"/>
                  </a:cubicBezTo>
                  <a:cubicBezTo>
                    <a:pt x="1455" y="54"/>
                    <a:pt x="1433" y="64"/>
                    <a:pt x="1413" y="76"/>
                  </a:cubicBezTo>
                  <a:cubicBezTo>
                    <a:pt x="1344" y="116"/>
                    <a:pt x="1284" y="171"/>
                    <a:pt x="1237" y="235"/>
                  </a:cubicBezTo>
                  <a:cubicBezTo>
                    <a:pt x="1218" y="262"/>
                    <a:pt x="1201" y="291"/>
                    <a:pt x="1186" y="321"/>
                  </a:cubicBezTo>
                  <a:cubicBezTo>
                    <a:pt x="1151" y="395"/>
                    <a:pt x="1131" y="478"/>
                    <a:pt x="1131" y="565"/>
                  </a:cubicBezTo>
                  <a:cubicBezTo>
                    <a:pt x="1131" y="515"/>
                    <a:pt x="1125" y="467"/>
                    <a:pt x="1112" y="421"/>
                  </a:cubicBezTo>
                  <a:cubicBezTo>
                    <a:pt x="1107" y="399"/>
                    <a:pt x="1100" y="378"/>
                    <a:pt x="1092" y="358"/>
                  </a:cubicBezTo>
                  <a:cubicBezTo>
                    <a:pt x="1082" y="332"/>
                    <a:pt x="1070" y="307"/>
                    <a:pt x="1056" y="284"/>
                  </a:cubicBezTo>
                  <a:cubicBezTo>
                    <a:pt x="1049" y="271"/>
                    <a:pt x="1041" y="259"/>
                    <a:pt x="1033" y="246"/>
                  </a:cubicBezTo>
                  <a:cubicBezTo>
                    <a:pt x="1024" y="233"/>
                    <a:pt x="1014" y="221"/>
                    <a:pt x="1004" y="208"/>
                  </a:cubicBezTo>
                  <a:cubicBezTo>
                    <a:pt x="989" y="190"/>
                    <a:pt x="973" y="173"/>
                    <a:pt x="956" y="156"/>
                  </a:cubicBezTo>
                  <a:cubicBezTo>
                    <a:pt x="879" y="83"/>
                    <a:pt x="783" y="32"/>
                    <a:pt x="675" y="11"/>
                  </a:cubicBezTo>
                  <a:cubicBezTo>
                    <a:pt x="651" y="6"/>
                    <a:pt x="628" y="3"/>
                    <a:pt x="603" y="1"/>
                  </a:cubicBezTo>
                  <a:cubicBezTo>
                    <a:pt x="591" y="1"/>
                    <a:pt x="578" y="0"/>
                    <a:pt x="566" y="0"/>
                  </a:cubicBezTo>
                  <a:cubicBezTo>
                    <a:pt x="549" y="0"/>
                    <a:pt x="533" y="1"/>
                    <a:pt x="516" y="2"/>
                  </a:cubicBezTo>
                  <a:cubicBezTo>
                    <a:pt x="495" y="4"/>
                    <a:pt x="475" y="7"/>
                    <a:pt x="454" y="11"/>
                  </a:cubicBezTo>
                  <a:cubicBezTo>
                    <a:pt x="296" y="42"/>
                    <a:pt x="160" y="139"/>
                    <a:pt x="80" y="273"/>
                  </a:cubicBezTo>
                  <a:cubicBezTo>
                    <a:pt x="69" y="291"/>
                    <a:pt x="59" y="309"/>
                    <a:pt x="50" y="328"/>
                  </a:cubicBezTo>
                  <a:cubicBezTo>
                    <a:pt x="36" y="360"/>
                    <a:pt x="25" y="394"/>
                    <a:pt x="16" y="428"/>
                  </a:cubicBezTo>
                  <a:cubicBezTo>
                    <a:pt x="6" y="472"/>
                    <a:pt x="0" y="518"/>
                    <a:pt x="1" y="565"/>
                  </a:cubicBezTo>
                  <a:cubicBezTo>
                    <a:pt x="1" y="576"/>
                    <a:pt x="1" y="587"/>
                    <a:pt x="2" y="598"/>
                  </a:cubicBezTo>
                  <a:cubicBezTo>
                    <a:pt x="3" y="621"/>
                    <a:pt x="6" y="643"/>
                    <a:pt x="9" y="667"/>
                  </a:cubicBezTo>
                  <a:cubicBezTo>
                    <a:pt x="14" y="702"/>
                    <a:pt x="22" y="738"/>
                    <a:pt x="32" y="775"/>
                  </a:cubicBezTo>
                  <a:cubicBezTo>
                    <a:pt x="40" y="808"/>
                    <a:pt x="51" y="842"/>
                    <a:pt x="63" y="875"/>
                  </a:cubicBezTo>
                  <a:cubicBezTo>
                    <a:pt x="84" y="935"/>
                    <a:pt x="110" y="995"/>
                    <a:pt x="141" y="1055"/>
                  </a:cubicBezTo>
                  <a:cubicBezTo>
                    <a:pt x="151" y="1074"/>
                    <a:pt x="161" y="1094"/>
                    <a:pt x="171" y="1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536" y="2586"/>
              <a:ext cx="2389" cy="1311"/>
            </a:xfrm>
            <a:custGeom>
              <a:gdLst>
                <a:gd fmla="*/ 1657 w 1859" name="T0"/>
                <a:gd fmla="*/ 269 h 1020" name="T1"/>
                <a:gd fmla="*/ 1482 w 1859" name="T2"/>
                <a:gd fmla="*/ 57 h 1020" name="T3"/>
                <a:gd fmla="*/ 1051 w 1859" name="T4"/>
                <a:gd fmla="*/ 593 h 1020" name="T5"/>
                <a:gd fmla="*/ 994 w 1859" name="T6"/>
                <a:gd fmla="*/ 0 h 1020" name="T7"/>
                <a:gd fmla="*/ 794 w 1859" name="T8"/>
                <a:gd fmla="*/ 902 h 1020" name="T9"/>
                <a:gd fmla="*/ 517 w 1859" name="T10"/>
                <a:gd fmla="*/ 139 h 1020" name="T11"/>
                <a:gd fmla="*/ 354 w 1859" name="T12"/>
                <a:gd fmla="*/ 390 h 1020" name="T13"/>
                <a:gd fmla="*/ 198 w 1859" name="T14"/>
                <a:gd fmla="*/ 120 h 1020" name="T15"/>
                <a:gd fmla="*/ 0 w 1859" name="T16"/>
                <a:gd fmla="*/ 347 h 1020" name="T17"/>
                <a:gd fmla="*/ 232 w 1859" name="T18"/>
                <a:gd fmla="*/ 642 h 1020" name="T19"/>
                <a:gd fmla="*/ 546 w 1859" name="T20"/>
                <a:gd fmla="*/ 906 h 1020" name="T21"/>
                <a:gd fmla="*/ 661 w 1859" name="T22"/>
                <a:gd fmla="*/ 968 h 1020" name="T23"/>
                <a:gd fmla="*/ 726 w 1859" name="T24"/>
                <a:gd fmla="*/ 994 h 1020" name="T25"/>
                <a:gd fmla="*/ 874 w 1859" name="T26"/>
                <a:gd fmla="*/ 1020 h 1020" name="T27"/>
                <a:gd fmla="*/ 1066 w 1859" name="T28"/>
                <a:gd fmla="*/ 977 h 1020" name="T29"/>
                <a:gd fmla="*/ 1144 w 1859" name="T30"/>
                <a:gd fmla="*/ 940 h 1020" name="T31"/>
                <a:gd fmla="*/ 1202 w 1859" name="T32"/>
                <a:gd fmla="*/ 906 h 1020" name="T33"/>
                <a:gd fmla="*/ 1723 w 1859" name="T34"/>
                <a:gd fmla="*/ 385 h 1020" name="T35"/>
                <a:gd fmla="*/ 1764 w 1859" name="T36"/>
                <a:gd fmla="*/ 325 h 1020" name="T37"/>
                <a:gd fmla="*/ 1813 w 1859" name="T38"/>
                <a:gd fmla="*/ 243 h 1020" name="T39"/>
                <a:gd fmla="*/ 1859 w 1859" name="T40"/>
                <a:gd fmla="*/ 159 h 1020" name="T41"/>
                <a:gd fmla="*/ 1657 w 1859" name="T42"/>
                <a:gd fmla="*/ 269 h 102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20" w="1859">
                  <a:moveTo>
                    <a:pt x="1657" y="269"/>
                  </a:moveTo>
                  <a:cubicBezTo>
                    <a:pt x="1482" y="57"/>
                    <a:pt x="1482" y="57"/>
                    <a:pt x="1482" y="57"/>
                  </a:cubicBezTo>
                  <a:cubicBezTo>
                    <a:pt x="1051" y="593"/>
                    <a:pt x="1051" y="593"/>
                    <a:pt x="1051" y="593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794" y="902"/>
                    <a:pt x="794" y="902"/>
                    <a:pt x="794" y="902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9" y="452"/>
                    <a:pt x="148" y="552"/>
                    <a:pt x="232" y="642"/>
                  </a:cubicBezTo>
                  <a:cubicBezTo>
                    <a:pt x="332" y="748"/>
                    <a:pt x="440" y="840"/>
                    <a:pt x="546" y="906"/>
                  </a:cubicBezTo>
                  <a:cubicBezTo>
                    <a:pt x="585" y="931"/>
                    <a:pt x="623" y="951"/>
                    <a:pt x="661" y="968"/>
                  </a:cubicBezTo>
                  <a:cubicBezTo>
                    <a:pt x="683" y="978"/>
                    <a:pt x="704" y="986"/>
                    <a:pt x="726" y="994"/>
                  </a:cubicBezTo>
                  <a:cubicBezTo>
                    <a:pt x="777" y="1011"/>
                    <a:pt x="827" y="1020"/>
                    <a:pt x="874" y="1020"/>
                  </a:cubicBezTo>
                  <a:cubicBezTo>
                    <a:pt x="934" y="1020"/>
                    <a:pt x="999" y="1005"/>
                    <a:pt x="1066" y="977"/>
                  </a:cubicBezTo>
                  <a:cubicBezTo>
                    <a:pt x="1092" y="967"/>
                    <a:pt x="1118" y="954"/>
                    <a:pt x="1144" y="940"/>
                  </a:cubicBezTo>
                  <a:cubicBezTo>
                    <a:pt x="1163" y="930"/>
                    <a:pt x="1182" y="918"/>
                    <a:pt x="1202" y="906"/>
                  </a:cubicBezTo>
                  <a:cubicBezTo>
                    <a:pt x="1386" y="791"/>
                    <a:pt x="1575" y="599"/>
                    <a:pt x="1723" y="385"/>
                  </a:cubicBezTo>
                  <a:cubicBezTo>
                    <a:pt x="1737" y="365"/>
                    <a:pt x="1751" y="345"/>
                    <a:pt x="1764" y="325"/>
                  </a:cubicBezTo>
                  <a:cubicBezTo>
                    <a:pt x="1781" y="298"/>
                    <a:pt x="1797" y="271"/>
                    <a:pt x="1813" y="243"/>
                  </a:cubicBezTo>
                  <a:cubicBezTo>
                    <a:pt x="1829" y="215"/>
                    <a:pt x="1845" y="187"/>
                    <a:pt x="1859" y="159"/>
                  </a:cubicBezTo>
                  <a:lnTo>
                    <a:pt x="1657" y="2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Group 56"/>
          <p:cNvGrpSpPr>
            <a:grpSpLocks noChangeAspect="1"/>
          </p:cNvGrpSpPr>
          <p:nvPr/>
        </p:nvGrpSpPr>
        <p:grpSpPr>
          <a:xfrm>
            <a:off x="1750070" y="2754143"/>
            <a:ext cx="2360061" cy="2410800"/>
            <a:chOff x="220" y="1544"/>
            <a:chExt cx="1535" cy="1568"/>
          </a:xfrm>
        </p:grpSpPr>
        <p:sp>
          <p:nvSpPr>
            <p:cNvPr id="157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8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59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0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gdLst>
                <a:gd fmla="*/ 0 w 96" name="T0"/>
                <a:gd fmla="*/ 0 h 109" name="T1"/>
                <a:gd fmla="*/ 0 w 96" name="T2"/>
                <a:gd fmla="*/ 109 h 109" name="T3"/>
                <a:gd fmla="*/ 96 w 96" name="T4"/>
                <a:gd fmla="*/ 109 h 109" name="T5"/>
                <a:gd fmla="*/ 96 w 96" name="T6"/>
                <a:gd fmla="*/ 0 h 109" name="T7"/>
                <a:gd fmla="*/ 0 w 96" name="T8"/>
                <a:gd fmla="*/ 0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96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2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3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7 h 147" name="T13"/>
                <a:gd fmla="*/ 147 w 147" name="T14"/>
                <a:gd fmla="*/ 67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7 h 147" name="T21"/>
                <a:gd fmla="*/ 64 w 147" name="T22"/>
                <a:gd fmla="*/ 67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7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2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3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4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gdLst>
                <a:gd fmla="*/ 0 w 149" name="T0"/>
                <a:gd fmla="*/ 66 h 147" name="T1"/>
                <a:gd fmla="*/ 66 w 149" name="T2"/>
                <a:gd fmla="*/ 66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6 h 147" name="T9"/>
                <a:gd fmla="*/ 83 w 149" name="T10"/>
                <a:gd fmla="*/ 0 h 147" name="T11"/>
                <a:gd fmla="*/ 83 w 149" name="T12"/>
                <a:gd fmla="*/ 66 h 147" name="T13"/>
                <a:gd fmla="*/ 149 w 149" name="T14"/>
                <a:gd fmla="*/ 66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3 h 147" name="T25"/>
                <a:gd fmla="*/ 0 w 149" name="T26"/>
                <a:gd fmla="*/ 83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3 h 147" name="T35"/>
                <a:gd fmla="*/ 83 w 149" name="T36"/>
                <a:gd fmla="*/ 83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6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gdLst>
                <a:gd fmla="*/ 0 w 150" name="T0"/>
                <a:gd fmla="*/ 66 h 147" name="T1"/>
                <a:gd fmla="*/ 67 w 150" name="T2"/>
                <a:gd fmla="*/ 66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6 h 147" name="T9"/>
                <a:gd fmla="*/ 83 w 150" name="T10"/>
                <a:gd fmla="*/ 0 h 147" name="T11"/>
                <a:gd fmla="*/ 83 w 150" name="T12"/>
                <a:gd fmla="*/ 66 h 147" name="T13"/>
                <a:gd fmla="*/ 150 w 150" name="T14"/>
                <a:gd fmla="*/ 66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3 h 147" name="T25"/>
                <a:gd fmla="*/ 0 w 150" name="T26"/>
                <a:gd fmla="*/ 83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3 h 147" name="T35"/>
                <a:gd fmla="*/ 83 w 150" name="T36"/>
                <a:gd fmla="*/ 83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8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3 h 147" name="T5"/>
                <a:gd fmla="*/ 0 w 147" name="T6"/>
                <a:gd fmla="*/ 83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6 h 147" name="T13"/>
                <a:gd fmla="*/ 147 w 147" name="T14"/>
                <a:gd fmla="*/ 66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6 h 147" name="T21"/>
                <a:gd fmla="*/ 64 w 147" name="T22"/>
                <a:gd fmla="*/ 66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6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3 h 147" name="T35"/>
                <a:gd fmla="*/ 80 w 147" name="T36"/>
                <a:gd fmla="*/ 83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0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1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2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gdLst>
                <a:gd fmla="*/ 0 w 149" name="T0"/>
                <a:gd fmla="*/ 64 h 147" name="T1"/>
                <a:gd fmla="*/ 66 w 149" name="T2"/>
                <a:gd fmla="*/ 64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4 h 147" name="T9"/>
                <a:gd fmla="*/ 83 w 149" name="T10"/>
                <a:gd fmla="*/ 0 h 147" name="T11"/>
                <a:gd fmla="*/ 83 w 149" name="T12"/>
                <a:gd fmla="*/ 64 h 147" name="T13"/>
                <a:gd fmla="*/ 149 w 149" name="T14"/>
                <a:gd fmla="*/ 64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4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gdLst>
                <a:gd fmla="*/ 0 w 150" name="T0"/>
                <a:gd fmla="*/ 64 h 147" name="T1"/>
                <a:gd fmla="*/ 67 w 150" name="T2"/>
                <a:gd fmla="*/ 64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4 h 147" name="T9"/>
                <a:gd fmla="*/ 83 w 150" name="T10"/>
                <a:gd fmla="*/ 0 h 147" name="T11"/>
                <a:gd fmla="*/ 83 w 150" name="T12"/>
                <a:gd fmla="*/ 64 h 147" name="T13"/>
                <a:gd fmla="*/ 150 w 150" name="T14"/>
                <a:gd fmla="*/ 64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6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4 h 147" name="T13"/>
                <a:gd fmla="*/ 147 w 147" name="T14"/>
                <a:gd fmla="*/ 64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4 h 147" name="T21"/>
                <a:gd fmla="*/ 64 w 147" name="T22"/>
                <a:gd fmla="*/ 64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4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8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89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0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gdLst>
                <a:gd fmla="*/ 0 w 150" name="T0"/>
                <a:gd fmla="*/ 66 h 149" name="T1"/>
                <a:gd fmla="*/ 67 w 150" name="T2"/>
                <a:gd fmla="*/ 66 h 149" name="T3"/>
                <a:gd fmla="*/ 67 w 150" name="T4"/>
                <a:gd fmla="*/ 0 h 149" name="T5"/>
                <a:gd fmla="*/ 0 w 150" name="T6"/>
                <a:gd fmla="*/ 0 h 149" name="T7"/>
                <a:gd fmla="*/ 0 w 150" name="T8"/>
                <a:gd fmla="*/ 66 h 149" name="T9"/>
                <a:gd fmla="*/ 83 w 150" name="T10"/>
                <a:gd fmla="*/ 0 h 149" name="T11"/>
                <a:gd fmla="*/ 83 w 150" name="T12"/>
                <a:gd fmla="*/ 66 h 149" name="T13"/>
                <a:gd fmla="*/ 150 w 150" name="T14"/>
                <a:gd fmla="*/ 66 h 149" name="T15"/>
                <a:gd fmla="*/ 150 w 150" name="T16"/>
                <a:gd fmla="*/ 0 h 149" name="T17"/>
                <a:gd fmla="*/ 83 w 150" name="T18"/>
                <a:gd fmla="*/ 0 h 149" name="T19"/>
                <a:gd fmla="*/ 0 w 150" name="T20"/>
                <a:gd fmla="*/ 149 h 149" name="T21"/>
                <a:gd fmla="*/ 67 w 150" name="T22"/>
                <a:gd fmla="*/ 149 h 149" name="T23"/>
                <a:gd fmla="*/ 67 w 150" name="T24"/>
                <a:gd fmla="*/ 83 h 149" name="T25"/>
                <a:gd fmla="*/ 0 w 150" name="T26"/>
                <a:gd fmla="*/ 83 h 149" name="T27"/>
                <a:gd fmla="*/ 0 w 150" name="T28"/>
                <a:gd fmla="*/ 149 h 149" name="T29"/>
                <a:gd fmla="*/ 83 w 150" name="T30"/>
                <a:gd fmla="*/ 149 h 149" name="T31"/>
                <a:gd fmla="*/ 150 w 150" name="T32"/>
                <a:gd fmla="*/ 149 h 149" name="T33"/>
                <a:gd fmla="*/ 150 w 150" name="T34"/>
                <a:gd fmla="*/ 83 h 149" name="T35"/>
                <a:gd fmla="*/ 83 w 150" name="T36"/>
                <a:gd fmla="*/ 83 h 149" name="T37"/>
                <a:gd fmla="*/ 83 w 150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gdLst>
                <a:gd fmla="*/ 0 w 149" name="T0"/>
                <a:gd fmla="*/ 66 h 149" name="T1"/>
                <a:gd fmla="*/ 66 w 149" name="T2"/>
                <a:gd fmla="*/ 66 h 149" name="T3"/>
                <a:gd fmla="*/ 66 w 149" name="T4"/>
                <a:gd fmla="*/ 0 h 149" name="T5"/>
                <a:gd fmla="*/ 0 w 149" name="T6"/>
                <a:gd fmla="*/ 0 h 149" name="T7"/>
                <a:gd fmla="*/ 0 w 149" name="T8"/>
                <a:gd fmla="*/ 66 h 149" name="T9"/>
                <a:gd fmla="*/ 83 w 149" name="T10"/>
                <a:gd fmla="*/ 0 h 149" name="T11"/>
                <a:gd fmla="*/ 83 w 149" name="T12"/>
                <a:gd fmla="*/ 66 h 149" name="T13"/>
                <a:gd fmla="*/ 149 w 149" name="T14"/>
                <a:gd fmla="*/ 66 h 149" name="T15"/>
                <a:gd fmla="*/ 149 w 149" name="T16"/>
                <a:gd fmla="*/ 0 h 149" name="T17"/>
                <a:gd fmla="*/ 83 w 149" name="T18"/>
                <a:gd fmla="*/ 0 h 149" name="T19"/>
                <a:gd fmla="*/ 0 w 149" name="T20"/>
                <a:gd fmla="*/ 149 h 149" name="T21"/>
                <a:gd fmla="*/ 66 w 149" name="T22"/>
                <a:gd fmla="*/ 149 h 149" name="T23"/>
                <a:gd fmla="*/ 66 w 149" name="T24"/>
                <a:gd fmla="*/ 83 h 149" name="T25"/>
                <a:gd fmla="*/ 0 w 149" name="T26"/>
                <a:gd fmla="*/ 83 h 149" name="T27"/>
                <a:gd fmla="*/ 0 w 149" name="T28"/>
                <a:gd fmla="*/ 149 h 149" name="T29"/>
                <a:gd fmla="*/ 83 w 149" name="T30"/>
                <a:gd fmla="*/ 149 h 149" name="T31"/>
                <a:gd fmla="*/ 149 w 149" name="T32"/>
                <a:gd fmla="*/ 149 h 149" name="T33"/>
                <a:gd fmla="*/ 149 w 149" name="T34"/>
                <a:gd fmla="*/ 83 h 149" name="T35"/>
                <a:gd fmla="*/ 83 w 149" name="T36"/>
                <a:gd fmla="*/ 83 h 149" name="T37"/>
                <a:gd fmla="*/ 83 w 149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4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gdLst>
                <a:gd fmla="*/ 0 w 150" name="T0"/>
                <a:gd fmla="*/ 67 h 150" name="T1"/>
                <a:gd fmla="*/ 67 w 150" name="T2"/>
                <a:gd fmla="*/ 67 h 150" name="T3"/>
                <a:gd fmla="*/ 67 w 150" name="T4"/>
                <a:gd fmla="*/ 0 h 150" name="T5"/>
                <a:gd fmla="*/ 0 w 150" name="T6"/>
                <a:gd fmla="*/ 0 h 150" name="T7"/>
                <a:gd fmla="*/ 0 w 150" name="T8"/>
                <a:gd fmla="*/ 67 h 150" name="T9"/>
                <a:gd fmla="*/ 83 w 150" name="T10"/>
                <a:gd fmla="*/ 0 h 150" name="T11"/>
                <a:gd fmla="*/ 83 w 150" name="T12"/>
                <a:gd fmla="*/ 67 h 150" name="T13"/>
                <a:gd fmla="*/ 150 w 150" name="T14"/>
                <a:gd fmla="*/ 67 h 150" name="T15"/>
                <a:gd fmla="*/ 150 w 150" name="T16"/>
                <a:gd fmla="*/ 0 h 150" name="T17"/>
                <a:gd fmla="*/ 83 w 150" name="T18"/>
                <a:gd fmla="*/ 0 h 150" name="T19"/>
                <a:gd fmla="*/ 0 w 150" name="T20"/>
                <a:gd fmla="*/ 150 h 150" name="T21"/>
                <a:gd fmla="*/ 67 w 150" name="T22"/>
                <a:gd fmla="*/ 150 h 150" name="T23"/>
                <a:gd fmla="*/ 67 w 150" name="T24"/>
                <a:gd fmla="*/ 83 h 150" name="T25"/>
                <a:gd fmla="*/ 0 w 150" name="T26"/>
                <a:gd fmla="*/ 83 h 150" name="T27"/>
                <a:gd fmla="*/ 0 w 150" name="T28"/>
                <a:gd fmla="*/ 150 h 150" name="T29"/>
                <a:gd fmla="*/ 83 w 150" name="T30"/>
                <a:gd fmla="*/ 150 h 150" name="T31"/>
                <a:gd fmla="*/ 150 w 150" name="T32"/>
                <a:gd fmla="*/ 150 h 150" name="T33"/>
                <a:gd fmla="*/ 150 w 150" name="T34"/>
                <a:gd fmla="*/ 83 h 150" name="T35"/>
                <a:gd fmla="*/ 83 w 150" name="T36"/>
                <a:gd fmla="*/ 83 h 150" name="T37"/>
                <a:gd fmla="*/ 83 w 150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6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gdLst>
                <a:gd fmla="*/ 0 w 149" name="T0"/>
                <a:gd fmla="*/ 67 h 150" name="T1"/>
                <a:gd fmla="*/ 66 w 149" name="T2"/>
                <a:gd fmla="*/ 67 h 150" name="T3"/>
                <a:gd fmla="*/ 66 w 149" name="T4"/>
                <a:gd fmla="*/ 0 h 150" name="T5"/>
                <a:gd fmla="*/ 0 w 149" name="T6"/>
                <a:gd fmla="*/ 0 h 150" name="T7"/>
                <a:gd fmla="*/ 0 w 149" name="T8"/>
                <a:gd fmla="*/ 67 h 150" name="T9"/>
                <a:gd fmla="*/ 83 w 149" name="T10"/>
                <a:gd fmla="*/ 0 h 150" name="T11"/>
                <a:gd fmla="*/ 83 w 149" name="T12"/>
                <a:gd fmla="*/ 67 h 150" name="T13"/>
                <a:gd fmla="*/ 149 w 149" name="T14"/>
                <a:gd fmla="*/ 67 h 150" name="T15"/>
                <a:gd fmla="*/ 149 w 149" name="T16"/>
                <a:gd fmla="*/ 0 h 150" name="T17"/>
                <a:gd fmla="*/ 83 w 149" name="T18"/>
                <a:gd fmla="*/ 0 h 150" name="T19"/>
                <a:gd fmla="*/ 0 w 149" name="T20"/>
                <a:gd fmla="*/ 150 h 150" name="T21"/>
                <a:gd fmla="*/ 66 w 149" name="T22"/>
                <a:gd fmla="*/ 150 h 150" name="T23"/>
                <a:gd fmla="*/ 66 w 149" name="T24"/>
                <a:gd fmla="*/ 83 h 150" name="T25"/>
                <a:gd fmla="*/ 0 w 149" name="T26"/>
                <a:gd fmla="*/ 83 h 150" name="T27"/>
                <a:gd fmla="*/ 0 w 149" name="T28"/>
                <a:gd fmla="*/ 150 h 150" name="T29"/>
                <a:gd fmla="*/ 83 w 149" name="T30"/>
                <a:gd fmla="*/ 150 h 150" name="T31"/>
                <a:gd fmla="*/ 149 w 149" name="T32"/>
                <a:gd fmla="*/ 150 h 150" name="T33"/>
                <a:gd fmla="*/ 149 w 149" name="T34"/>
                <a:gd fmla="*/ 83 h 150" name="T35"/>
                <a:gd fmla="*/ 83 w 149" name="T36"/>
                <a:gd fmla="*/ 83 h 150" name="T37"/>
                <a:gd fmla="*/ 83 w 149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8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00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02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gdLst>
                <a:gd fmla="*/ 173 w 173" name="T0"/>
                <a:gd fmla="*/ 64 h 173" name="T1"/>
                <a:gd fmla="*/ 109 w 173" name="T2"/>
                <a:gd fmla="*/ 64 h 173" name="T3"/>
                <a:gd fmla="*/ 109 w 173" name="T4"/>
                <a:gd fmla="*/ 0 h 173" name="T5"/>
                <a:gd fmla="*/ 64 w 173" name="T6"/>
                <a:gd fmla="*/ 0 h 173" name="T7"/>
                <a:gd fmla="*/ 64 w 173" name="T8"/>
                <a:gd fmla="*/ 64 h 173" name="T9"/>
                <a:gd fmla="*/ 0 w 173" name="T10"/>
                <a:gd fmla="*/ 64 h 173" name="T11"/>
                <a:gd fmla="*/ 0 w 173" name="T12"/>
                <a:gd fmla="*/ 109 h 173" name="T13"/>
                <a:gd fmla="*/ 64 w 173" name="T14"/>
                <a:gd fmla="*/ 109 h 173" name="T15"/>
                <a:gd fmla="*/ 64 w 173" name="T16"/>
                <a:gd fmla="*/ 173 h 173" name="T17"/>
                <a:gd fmla="*/ 109 w 173" name="T18"/>
                <a:gd fmla="*/ 173 h 173" name="T19"/>
                <a:gd fmla="*/ 109 w 173" name="T20"/>
                <a:gd fmla="*/ 109 h 173" name="T21"/>
                <a:gd fmla="*/ 173 w 173" name="T22"/>
                <a:gd fmla="*/ 109 h 173" name="T23"/>
                <a:gd fmla="*/ 173 w 173" name="T24"/>
                <a:gd fmla="*/ 64 h 17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3" w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sp>
        <p:nvSpPr>
          <p:cNvPr id="204" name="文本框 203"/>
          <p:cNvSpPr txBox="1"/>
          <p:nvPr/>
        </p:nvSpPr>
        <p:spPr>
          <a:xfrm>
            <a:off x="747781" y="685988"/>
            <a:ext cx="3973714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defTabSz="685800"/>
            <a:r>
              <a:rPr altLang="en-US" lang="zh-CN" spc="-190" sz="6600">
                <a:solidFill>
                  <a:srgbClr val="C00000"/>
                </a:solidFill>
                <a:ea charset="-128" panose="00000600000000000000" pitchFamily="50" typeface="MElleHKS-Medium"/>
              </a:rPr>
              <a:t>谢谢观看</a:t>
            </a:r>
          </a:p>
        </p:txBody>
      </p:sp>
      <p:sp>
        <p:nvSpPr>
          <p:cNvPr id="209" name="文本框 208"/>
          <p:cNvSpPr txBox="1"/>
          <p:nvPr/>
        </p:nvSpPr>
        <p:spPr>
          <a:xfrm>
            <a:off x="803711" y="1668782"/>
            <a:ext cx="380229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defTabSz="685800"/>
            <a:r>
              <a:rPr altLang="zh-CN" lang="en-US" spc="50" sz="2800">
                <a:solidFill>
                  <a:srgbClr val="C00000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THANK YOU</a:t>
            </a:r>
          </a:p>
        </p:txBody>
      </p:sp>
      <p:grpSp>
        <p:nvGrpSpPr>
          <p:cNvPr id="210" name="Group 56"/>
          <p:cNvGrpSpPr>
            <a:grpSpLocks noChangeAspect="1"/>
          </p:cNvGrpSpPr>
          <p:nvPr/>
        </p:nvGrpSpPr>
        <p:grpSpPr>
          <a:xfrm>
            <a:off x="795975" y="4355284"/>
            <a:ext cx="773175" cy="789798"/>
            <a:chOff x="220" y="1544"/>
            <a:chExt cx="1535" cy="1568"/>
          </a:xfrm>
        </p:grpSpPr>
        <p:sp>
          <p:nvSpPr>
            <p:cNvPr id="211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2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3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4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gdLst>
                <a:gd fmla="*/ 0 w 96" name="T0"/>
                <a:gd fmla="*/ 0 h 109" name="T1"/>
                <a:gd fmla="*/ 0 w 96" name="T2"/>
                <a:gd fmla="*/ 109 h 109" name="T3"/>
                <a:gd fmla="*/ 96 w 96" name="T4"/>
                <a:gd fmla="*/ 109 h 109" name="T5"/>
                <a:gd fmla="*/ 96 w 96" name="T6"/>
                <a:gd fmla="*/ 0 h 109" name="T7"/>
                <a:gd fmla="*/ 0 w 96" name="T8"/>
                <a:gd fmla="*/ 0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96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6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7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8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19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0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2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4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7 h 147" name="T13"/>
                <a:gd fmla="*/ 147 w 147" name="T14"/>
                <a:gd fmla="*/ 67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7 h 147" name="T21"/>
                <a:gd fmla="*/ 64 w 147" name="T22"/>
                <a:gd fmla="*/ 67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7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6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7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8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gdLst>
                <a:gd fmla="*/ 0 w 149" name="T0"/>
                <a:gd fmla="*/ 66 h 147" name="T1"/>
                <a:gd fmla="*/ 66 w 149" name="T2"/>
                <a:gd fmla="*/ 66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6 h 147" name="T9"/>
                <a:gd fmla="*/ 83 w 149" name="T10"/>
                <a:gd fmla="*/ 0 h 147" name="T11"/>
                <a:gd fmla="*/ 83 w 149" name="T12"/>
                <a:gd fmla="*/ 66 h 147" name="T13"/>
                <a:gd fmla="*/ 149 w 149" name="T14"/>
                <a:gd fmla="*/ 66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3 h 147" name="T25"/>
                <a:gd fmla="*/ 0 w 149" name="T26"/>
                <a:gd fmla="*/ 83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3 h 147" name="T35"/>
                <a:gd fmla="*/ 83 w 149" name="T36"/>
                <a:gd fmla="*/ 83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0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gdLst>
                <a:gd fmla="*/ 0 w 150" name="T0"/>
                <a:gd fmla="*/ 66 h 147" name="T1"/>
                <a:gd fmla="*/ 67 w 150" name="T2"/>
                <a:gd fmla="*/ 66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6 h 147" name="T9"/>
                <a:gd fmla="*/ 83 w 150" name="T10"/>
                <a:gd fmla="*/ 0 h 147" name="T11"/>
                <a:gd fmla="*/ 83 w 150" name="T12"/>
                <a:gd fmla="*/ 66 h 147" name="T13"/>
                <a:gd fmla="*/ 150 w 150" name="T14"/>
                <a:gd fmla="*/ 66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3 h 147" name="T25"/>
                <a:gd fmla="*/ 0 w 150" name="T26"/>
                <a:gd fmla="*/ 83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3 h 147" name="T35"/>
                <a:gd fmla="*/ 83 w 150" name="T36"/>
                <a:gd fmla="*/ 83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2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3 h 147" name="T5"/>
                <a:gd fmla="*/ 0 w 147" name="T6"/>
                <a:gd fmla="*/ 83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6 h 147" name="T13"/>
                <a:gd fmla="*/ 147 w 147" name="T14"/>
                <a:gd fmla="*/ 66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6 h 147" name="T21"/>
                <a:gd fmla="*/ 64 w 147" name="T22"/>
                <a:gd fmla="*/ 66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6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3 h 147" name="T35"/>
                <a:gd fmla="*/ 80 w 147" name="T36"/>
                <a:gd fmla="*/ 83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4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5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6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gdLst>
                <a:gd fmla="*/ 0 w 149" name="T0"/>
                <a:gd fmla="*/ 64 h 147" name="T1"/>
                <a:gd fmla="*/ 66 w 149" name="T2"/>
                <a:gd fmla="*/ 64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4 h 147" name="T9"/>
                <a:gd fmla="*/ 83 w 149" name="T10"/>
                <a:gd fmla="*/ 0 h 147" name="T11"/>
                <a:gd fmla="*/ 83 w 149" name="T12"/>
                <a:gd fmla="*/ 64 h 147" name="T13"/>
                <a:gd fmla="*/ 149 w 149" name="T14"/>
                <a:gd fmla="*/ 64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8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gdLst>
                <a:gd fmla="*/ 0 w 150" name="T0"/>
                <a:gd fmla="*/ 64 h 147" name="T1"/>
                <a:gd fmla="*/ 67 w 150" name="T2"/>
                <a:gd fmla="*/ 64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4 h 147" name="T9"/>
                <a:gd fmla="*/ 83 w 150" name="T10"/>
                <a:gd fmla="*/ 0 h 147" name="T11"/>
                <a:gd fmla="*/ 83 w 150" name="T12"/>
                <a:gd fmla="*/ 64 h 147" name="T13"/>
                <a:gd fmla="*/ 150 w 150" name="T14"/>
                <a:gd fmla="*/ 64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0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1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4 h 147" name="T13"/>
                <a:gd fmla="*/ 147 w 147" name="T14"/>
                <a:gd fmla="*/ 64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4 h 147" name="T21"/>
                <a:gd fmla="*/ 64 w 147" name="T22"/>
                <a:gd fmla="*/ 64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4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2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3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4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5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gdLst>
                <a:gd fmla="*/ 0 w 150" name="T0"/>
                <a:gd fmla="*/ 66 h 149" name="T1"/>
                <a:gd fmla="*/ 67 w 150" name="T2"/>
                <a:gd fmla="*/ 66 h 149" name="T3"/>
                <a:gd fmla="*/ 67 w 150" name="T4"/>
                <a:gd fmla="*/ 0 h 149" name="T5"/>
                <a:gd fmla="*/ 0 w 150" name="T6"/>
                <a:gd fmla="*/ 0 h 149" name="T7"/>
                <a:gd fmla="*/ 0 w 150" name="T8"/>
                <a:gd fmla="*/ 66 h 149" name="T9"/>
                <a:gd fmla="*/ 83 w 150" name="T10"/>
                <a:gd fmla="*/ 0 h 149" name="T11"/>
                <a:gd fmla="*/ 83 w 150" name="T12"/>
                <a:gd fmla="*/ 66 h 149" name="T13"/>
                <a:gd fmla="*/ 150 w 150" name="T14"/>
                <a:gd fmla="*/ 66 h 149" name="T15"/>
                <a:gd fmla="*/ 150 w 150" name="T16"/>
                <a:gd fmla="*/ 0 h 149" name="T17"/>
                <a:gd fmla="*/ 83 w 150" name="T18"/>
                <a:gd fmla="*/ 0 h 149" name="T19"/>
                <a:gd fmla="*/ 0 w 150" name="T20"/>
                <a:gd fmla="*/ 149 h 149" name="T21"/>
                <a:gd fmla="*/ 67 w 150" name="T22"/>
                <a:gd fmla="*/ 149 h 149" name="T23"/>
                <a:gd fmla="*/ 67 w 150" name="T24"/>
                <a:gd fmla="*/ 83 h 149" name="T25"/>
                <a:gd fmla="*/ 0 w 150" name="T26"/>
                <a:gd fmla="*/ 83 h 149" name="T27"/>
                <a:gd fmla="*/ 0 w 150" name="T28"/>
                <a:gd fmla="*/ 149 h 149" name="T29"/>
                <a:gd fmla="*/ 83 w 150" name="T30"/>
                <a:gd fmla="*/ 149 h 149" name="T31"/>
                <a:gd fmla="*/ 150 w 150" name="T32"/>
                <a:gd fmla="*/ 149 h 149" name="T33"/>
                <a:gd fmla="*/ 150 w 150" name="T34"/>
                <a:gd fmla="*/ 83 h 149" name="T35"/>
                <a:gd fmla="*/ 83 w 150" name="T36"/>
                <a:gd fmla="*/ 83 h 149" name="T37"/>
                <a:gd fmla="*/ 83 w 150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6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7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gdLst>
                <a:gd fmla="*/ 0 w 149" name="T0"/>
                <a:gd fmla="*/ 66 h 149" name="T1"/>
                <a:gd fmla="*/ 66 w 149" name="T2"/>
                <a:gd fmla="*/ 66 h 149" name="T3"/>
                <a:gd fmla="*/ 66 w 149" name="T4"/>
                <a:gd fmla="*/ 0 h 149" name="T5"/>
                <a:gd fmla="*/ 0 w 149" name="T6"/>
                <a:gd fmla="*/ 0 h 149" name="T7"/>
                <a:gd fmla="*/ 0 w 149" name="T8"/>
                <a:gd fmla="*/ 66 h 149" name="T9"/>
                <a:gd fmla="*/ 83 w 149" name="T10"/>
                <a:gd fmla="*/ 0 h 149" name="T11"/>
                <a:gd fmla="*/ 83 w 149" name="T12"/>
                <a:gd fmla="*/ 66 h 149" name="T13"/>
                <a:gd fmla="*/ 149 w 149" name="T14"/>
                <a:gd fmla="*/ 66 h 149" name="T15"/>
                <a:gd fmla="*/ 149 w 149" name="T16"/>
                <a:gd fmla="*/ 0 h 149" name="T17"/>
                <a:gd fmla="*/ 83 w 149" name="T18"/>
                <a:gd fmla="*/ 0 h 149" name="T19"/>
                <a:gd fmla="*/ 0 w 149" name="T20"/>
                <a:gd fmla="*/ 149 h 149" name="T21"/>
                <a:gd fmla="*/ 66 w 149" name="T22"/>
                <a:gd fmla="*/ 149 h 149" name="T23"/>
                <a:gd fmla="*/ 66 w 149" name="T24"/>
                <a:gd fmla="*/ 83 h 149" name="T25"/>
                <a:gd fmla="*/ 0 w 149" name="T26"/>
                <a:gd fmla="*/ 83 h 149" name="T27"/>
                <a:gd fmla="*/ 0 w 149" name="T28"/>
                <a:gd fmla="*/ 149 h 149" name="T29"/>
                <a:gd fmla="*/ 83 w 149" name="T30"/>
                <a:gd fmla="*/ 149 h 149" name="T31"/>
                <a:gd fmla="*/ 149 w 149" name="T32"/>
                <a:gd fmla="*/ 149 h 149" name="T33"/>
                <a:gd fmla="*/ 149 w 149" name="T34"/>
                <a:gd fmla="*/ 83 h 149" name="T35"/>
                <a:gd fmla="*/ 83 w 149" name="T36"/>
                <a:gd fmla="*/ 83 h 149" name="T37"/>
                <a:gd fmla="*/ 83 w 149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8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49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gdLst>
                <a:gd fmla="*/ 0 w 150" name="T0"/>
                <a:gd fmla="*/ 67 h 150" name="T1"/>
                <a:gd fmla="*/ 67 w 150" name="T2"/>
                <a:gd fmla="*/ 67 h 150" name="T3"/>
                <a:gd fmla="*/ 67 w 150" name="T4"/>
                <a:gd fmla="*/ 0 h 150" name="T5"/>
                <a:gd fmla="*/ 0 w 150" name="T6"/>
                <a:gd fmla="*/ 0 h 150" name="T7"/>
                <a:gd fmla="*/ 0 w 150" name="T8"/>
                <a:gd fmla="*/ 67 h 150" name="T9"/>
                <a:gd fmla="*/ 83 w 150" name="T10"/>
                <a:gd fmla="*/ 0 h 150" name="T11"/>
                <a:gd fmla="*/ 83 w 150" name="T12"/>
                <a:gd fmla="*/ 67 h 150" name="T13"/>
                <a:gd fmla="*/ 150 w 150" name="T14"/>
                <a:gd fmla="*/ 67 h 150" name="T15"/>
                <a:gd fmla="*/ 150 w 150" name="T16"/>
                <a:gd fmla="*/ 0 h 150" name="T17"/>
                <a:gd fmla="*/ 83 w 150" name="T18"/>
                <a:gd fmla="*/ 0 h 150" name="T19"/>
                <a:gd fmla="*/ 0 w 150" name="T20"/>
                <a:gd fmla="*/ 150 h 150" name="T21"/>
                <a:gd fmla="*/ 67 w 150" name="T22"/>
                <a:gd fmla="*/ 150 h 150" name="T23"/>
                <a:gd fmla="*/ 67 w 150" name="T24"/>
                <a:gd fmla="*/ 83 h 150" name="T25"/>
                <a:gd fmla="*/ 0 w 150" name="T26"/>
                <a:gd fmla="*/ 83 h 150" name="T27"/>
                <a:gd fmla="*/ 0 w 150" name="T28"/>
                <a:gd fmla="*/ 150 h 150" name="T29"/>
                <a:gd fmla="*/ 83 w 150" name="T30"/>
                <a:gd fmla="*/ 150 h 150" name="T31"/>
                <a:gd fmla="*/ 150 w 150" name="T32"/>
                <a:gd fmla="*/ 150 h 150" name="T33"/>
                <a:gd fmla="*/ 150 w 150" name="T34"/>
                <a:gd fmla="*/ 83 h 150" name="T35"/>
                <a:gd fmla="*/ 83 w 150" name="T36"/>
                <a:gd fmla="*/ 83 h 150" name="T37"/>
                <a:gd fmla="*/ 83 w 150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0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1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gdLst>
                <a:gd fmla="*/ 0 w 149" name="T0"/>
                <a:gd fmla="*/ 67 h 150" name="T1"/>
                <a:gd fmla="*/ 66 w 149" name="T2"/>
                <a:gd fmla="*/ 67 h 150" name="T3"/>
                <a:gd fmla="*/ 66 w 149" name="T4"/>
                <a:gd fmla="*/ 0 h 150" name="T5"/>
                <a:gd fmla="*/ 0 w 149" name="T6"/>
                <a:gd fmla="*/ 0 h 150" name="T7"/>
                <a:gd fmla="*/ 0 w 149" name="T8"/>
                <a:gd fmla="*/ 67 h 150" name="T9"/>
                <a:gd fmla="*/ 83 w 149" name="T10"/>
                <a:gd fmla="*/ 0 h 150" name="T11"/>
                <a:gd fmla="*/ 83 w 149" name="T12"/>
                <a:gd fmla="*/ 67 h 150" name="T13"/>
                <a:gd fmla="*/ 149 w 149" name="T14"/>
                <a:gd fmla="*/ 67 h 150" name="T15"/>
                <a:gd fmla="*/ 149 w 149" name="T16"/>
                <a:gd fmla="*/ 0 h 150" name="T17"/>
                <a:gd fmla="*/ 83 w 149" name="T18"/>
                <a:gd fmla="*/ 0 h 150" name="T19"/>
                <a:gd fmla="*/ 0 w 149" name="T20"/>
                <a:gd fmla="*/ 150 h 150" name="T21"/>
                <a:gd fmla="*/ 66 w 149" name="T22"/>
                <a:gd fmla="*/ 150 h 150" name="T23"/>
                <a:gd fmla="*/ 66 w 149" name="T24"/>
                <a:gd fmla="*/ 83 h 150" name="T25"/>
                <a:gd fmla="*/ 0 w 149" name="T26"/>
                <a:gd fmla="*/ 83 h 150" name="T27"/>
                <a:gd fmla="*/ 0 w 149" name="T28"/>
                <a:gd fmla="*/ 150 h 150" name="T29"/>
                <a:gd fmla="*/ 83 w 149" name="T30"/>
                <a:gd fmla="*/ 150 h 150" name="T31"/>
                <a:gd fmla="*/ 149 w 149" name="T32"/>
                <a:gd fmla="*/ 150 h 150" name="T33"/>
                <a:gd fmla="*/ 149 w 149" name="T34"/>
                <a:gd fmla="*/ 83 h 150" name="T35"/>
                <a:gd fmla="*/ 83 w 149" name="T36"/>
                <a:gd fmla="*/ 83 h 150" name="T37"/>
                <a:gd fmla="*/ 83 w 149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2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3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4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5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6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57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gdLst>
                <a:gd fmla="*/ 173 w 173" name="T0"/>
                <a:gd fmla="*/ 64 h 173" name="T1"/>
                <a:gd fmla="*/ 109 w 173" name="T2"/>
                <a:gd fmla="*/ 64 h 173" name="T3"/>
                <a:gd fmla="*/ 109 w 173" name="T4"/>
                <a:gd fmla="*/ 0 h 173" name="T5"/>
                <a:gd fmla="*/ 64 w 173" name="T6"/>
                <a:gd fmla="*/ 0 h 173" name="T7"/>
                <a:gd fmla="*/ 64 w 173" name="T8"/>
                <a:gd fmla="*/ 64 h 173" name="T9"/>
                <a:gd fmla="*/ 0 w 173" name="T10"/>
                <a:gd fmla="*/ 64 h 173" name="T11"/>
                <a:gd fmla="*/ 0 w 173" name="T12"/>
                <a:gd fmla="*/ 109 h 173" name="T13"/>
                <a:gd fmla="*/ 64 w 173" name="T14"/>
                <a:gd fmla="*/ 109 h 173" name="T15"/>
                <a:gd fmla="*/ 64 w 173" name="T16"/>
                <a:gd fmla="*/ 173 h 173" name="T17"/>
                <a:gd fmla="*/ 109 w 173" name="T18"/>
                <a:gd fmla="*/ 173 h 173" name="T19"/>
                <a:gd fmla="*/ 109 w 173" name="T20"/>
                <a:gd fmla="*/ 109 h 173" name="T21"/>
                <a:gd fmla="*/ 173 w 173" name="T22"/>
                <a:gd fmla="*/ 109 h 173" name="T23"/>
                <a:gd fmla="*/ 173 w 173" name="T24"/>
                <a:gd fmla="*/ 64 h 17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3" w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56"/>
          <p:cNvGrpSpPr>
            <a:grpSpLocks noChangeAspect="1"/>
          </p:cNvGrpSpPr>
          <p:nvPr/>
        </p:nvGrpSpPr>
        <p:grpSpPr>
          <a:xfrm>
            <a:off x="4291338" y="4353772"/>
            <a:ext cx="773175" cy="789798"/>
            <a:chOff x="220" y="1544"/>
            <a:chExt cx="1535" cy="1568"/>
          </a:xfrm>
        </p:grpSpPr>
        <p:sp>
          <p:nvSpPr>
            <p:cNvPr id="259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0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1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2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3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gdLst>
                <a:gd fmla="*/ 0 w 96" name="T0"/>
                <a:gd fmla="*/ 0 h 109" name="T1"/>
                <a:gd fmla="*/ 0 w 96" name="T2"/>
                <a:gd fmla="*/ 109 h 109" name="T3"/>
                <a:gd fmla="*/ 96 w 96" name="T4"/>
                <a:gd fmla="*/ 109 h 109" name="T5"/>
                <a:gd fmla="*/ 96 w 96" name="T6"/>
                <a:gd fmla="*/ 0 h 109" name="T7"/>
                <a:gd fmla="*/ 0 w 96" name="T8"/>
                <a:gd fmla="*/ 0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96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7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9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1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7 h 147" name="T13"/>
                <a:gd fmla="*/ 147 w 147" name="T14"/>
                <a:gd fmla="*/ 67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7 h 147" name="T21"/>
                <a:gd fmla="*/ 64 w 147" name="T22"/>
                <a:gd fmla="*/ 67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7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5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gdLst>
                <a:gd fmla="*/ 0 w 149" name="T0"/>
                <a:gd fmla="*/ 66 h 147" name="T1"/>
                <a:gd fmla="*/ 66 w 149" name="T2"/>
                <a:gd fmla="*/ 66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6 h 147" name="T9"/>
                <a:gd fmla="*/ 83 w 149" name="T10"/>
                <a:gd fmla="*/ 0 h 147" name="T11"/>
                <a:gd fmla="*/ 83 w 149" name="T12"/>
                <a:gd fmla="*/ 66 h 147" name="T13"/>
                <a:gd fmla="*/ 149 w 149" name="T14"/>
                <a:gd fmla="*/ 66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3 h 147" name="T25"/>
                <a:gd fmla="*/ 0 w 149" name="T26"/>
                <a:gd fmla="*/ 83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3 h 147" name="T35"/>
                <a:gd fmla="*/ 83 w 149" name="T36"/>
                <a:gd fmla="*/ 83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9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gdLst>
                <a:gd fmla="*/ 0 w 150" name="T0"/>
                <a:gd fmla="*/ 66 h 147" name="T1"/>
                <a:gd fmla="*/ 67 w 150" name="T2"/>
                <a:gd fmla="*/ 66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6 h 147" name="T9"/>
                <a:gd fmla="*/ 83 w 150" name="T10"/>
                <a:gd fmla="*/ 0 h 147" name="T11"/>
                <a:gd fmla="*/ 83 w 150" name="T12"/>
                <a:gd fmla="*/ 66 h 147" name="T13"/>
                <a:gd fmla="*/ 150 w 150" name="T14"/>
                <a:gd fmla="*/ 66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3 h 147" name="T25"/>
                <a:gd fmla="*/ 0 w 150" name="T26"/>
                <a:gd fmla="*/ 83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3 h 147" name="T35"/>
                <a:gd fmla="*/ 83 w 150" name="T36"/>
                <a:gd fmla="*/ 83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3 h 147" name="T5"/>
                <a:gd fmla="*/ 0 w 147" name="T6"/>
                <a:gd fmla="*/ 83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6 h 147" name="T13"/>
                <a:gd fmla="*/ 147 w 147" name="T14"/>
                <a:gd fmla="*/ 66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6 h 147" name="T21"/>
                <a:gd fmla="*/ 64 w 147" name="T22"/>
                <a:gd fmla="*/ 66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6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3 h 147" name="T35"/>
                <a:gd fmla="*/ 80 w 147" name="T36"/>
                <a:gd fmla="*/ 83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3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gdLst>
                <a:gd fmla="*/ 0 w 149" name="T0"/>
                <a:gd fmla="*/ 64 h 147" name="T1"/>
                <a:gd fmla="*/ 66 w 149" name="T2"/>
                <a:gd fmla="*/ 64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4 h 147" name="T9"/>
                <a:gd fmla="*/ 83 w 149" name="T10"/>
                <a:gd fmla="*/ 0 h 147" name="T11"/>
                <a:gd fmla="*/ 83 w 149" name="T12"/>
                <a:gd fmla="*/ 64 h 147" name="T13"/>
                <a:gd fmla="*/ 149 w 149" name="T14"/>
                <a:gd fmla="*/ 64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7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gdLst>
                <a:gd fmla="*/ 0 w 150" name="T0"/>
                <a:gd fmla="*/ 64 h 147" name="T1"/>
                <a:gd fmla="*/ 67 w 150" name="T2"/>
                <a:gd fmla="*/ 64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4 h 147" name="T9"/>
                <a:gd fmla="*/ 83 w 150" name="T10"/>
                <a:gd fmla="*/ 0 h 147" name="T11"/>
                <a:gd fmla="*/ 83 w 150" name="T12"/>
                <a:gd fmla="*/ 64 h 147" name="T13"/>
                <a:gd fmla="*/ 150 w 150" name="T14"/>
                <a:gd fmla="*/ 64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4 h 147" name="T13"/>
                <a:gd fmla="*/ 147 w 147" name="T14"/>
                <a:gd fmla="*/ 64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4 h 147" name="T21"/>
                <a:gd fmla="*/ 64 w 147" name="T22"/>
                <a:gd fmla="*/ 64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4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1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gdLst>
                <a:gd fmla="*/ 0 w 150" name="T0"/>
                <a:gd fmla="*/ 66 h 149" name="T1"/>
                <a:gd fmla="*/ 67 w 150" name="T2"/>
                <a:gd fmla="*/ 66 h 149" name="T3"/>
                <a:gd fmla="*/ 67 w 150" name="T4"/>
                <a:gd fmla="*/ 0 h 149" name="T5"/>
                <a:gd fmla="*/ 0 w 150" name="T6"/>
                <a:gd fmla="*/ 0 h 149" name="T7"/>
                <a:gd fmla="*/ 0 w 150" name="T8"/>
                <a:gd fmla="*/ 66 h 149" name="T9"/>
                <a:gd fmla="*/ 83 w 150" name="T10"/>
                <a:gd fmla="*/ 0 h 149" name="T11"/>
                <a:gd fmla="*/ 83 w 150" name="T12"/>
                <a:gd fmla="*/ 66 h 149" name="T13"/>
                <a:gd fmla="*/ 150 w 150" name="T14"/>
                <a:gd fmla="*/ 66 h 149" name="T15"/>
                <a:gd fmla="*/ 150 w 150" name="T16"/>
                <a:gd fmla="*/ 0 h 149" name="T17"/>
                <a:gd fmla="*/ 83 w 150" name="T18"/>
                <a:gd fmla="*/ 0 h 149" name="T19"/>
                <a:gd fmla="*/ 0 w 150" name="T20"/>
                <a:gd fmla="*/ 149 h 149" name="T21"/>
                <a:gd fmla="*/ 67 w 150" name="T22"/>
                <a:gd fmla="*/ 149 h 149" name="T23"/>
                <a:gd fmla="*/ 67 w 150" name="T24"/>
                <a:gd fmla="*/ 83 h 149" name="T25"/>
                <a:gd fmla="*/ 0 w 150" name="T26"/>
                <a:gd fmla="*/ 83 h 149" name="T27"/>
                <a:gd fmla="*/ 0 w 150" name="T28"/>
                <a:gd fmla="*/ 149 h 149" name="T29"/>
                <a:gd fmla="*/ 83 w 150" name="T30"/>
                <a:gd fmla="*/ 149 h 149" name="T31"/>
                <a:gd fmla="*/ 150 w 150" name="T32"/>
                <a:gd fmla="*/ 149 h 149" name="T33"/>
                <a:gd fmla="*/ 150 w 150" name="T34"/>
                <a:gd fmla="*/ 83 h 149" name="T35"/>
                <a:gd fmla="*/ 83 w 150" name="T36"/>
                <a:gd fmla="*/ 83 h 149" name="T37"/>
                <a:gd fmla="*/ 83 w 150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5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gdLst>
                <a:gd fmla="*/ 0 w 149" name="T0"/>
                <a:gd fmla="*/ 66 h 149" name="T1"/>
                <a:gd fmla="*/ 66 w 149" name="T2"/>
                <a:gd fmla="*/ 66 h 149" name="T3"/>
                <a:gd fmla="*/ 66 w 149" name="T4"/>
                <a:gd fmla="*/ 0 h 149" name="T5"/>
                <a:gd fmla="*/ 0 w 149" name="T6"/>
                <a:gd fmla="*/ 0 h 149" name="T7"/>
                <a:gd fmla="*/ 0 w 149" name="T8"/>
                <a:gd fmla="*/ 66 h 149" name="T9"/>
                <a:gd fmla="*/ 83 w 149" name="T10"/>
                <a:gd fmla="*/ 0 h 149" name="T11"/>
                <a:gd fmla="*/ 83 w 149" name="T12"/>
                <a:gd fmla="*/ 66 h 149" name="T13"/>
                <a:gd fmla="*/ 149 w 149" name="T14"/>
                <a:gd fmla="*/ 66 h 149" name="T15"/>
                <a:gd fmla="*/ 149 w 149" name="T16"/>
                <a:gd fmla="*/ 0 h 149" name="T17"/>
                <a:gd fmla="*/ 83 w 149" name="T18"/>
                <a:gd fmla="*/ 0 h 149" name="T19"/>
                <a:gd fmla="*/ 0 w 149" name="T20"/>
                <a:gd fmla="*/ 149 h 149" name="T21"/>
                <a:gd fmla="*/ 66 w 149" name="T22"/>
                <a:gd fmla="*/ 149 h 149" name="T23"/>
                <a:gd fmla="*/ 66 w 149" name="T24"/>
                <a:gd fmla="*/ 83 h 149" name="T25"/>
                <a:gd fmla="*/ 0 w 149" name="T26"/>
                <a:gd fmla="*/ 83 h 149" name="T27"/>
                <a:gd fmla="*/ 0 w 149" name="T28"/>
                <a:gd fmla="*/ 149 h 149" name="T29"/>
                <a:gd fmla="*/ 83 w 149" name="T30"/>
                <a:gd fmla="*/ 149 h 149" name="T31"/>
                <a:gd fmla="*/ 149 w 149" name="T32"/>
                <a:gd fmla="*/ 149 h 149" name="T33"/>
                <a:gd fmla="*/ 149 w 149" name="T34"/>
                <a:gd fmla="*/ 83 h 149" name="T35"/>
                <a:gd fmla="*/ 83 w 149" name="T36"/>
                <a:gd fmla="*/ 83 h 149" name="T37"/>
                <a:gd fmla="*/ 83 w 149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gdLst>
                <a:gd fmla="*/ 0 w 150" name="T0"/>
                <a:gd fmla="*/ 67 h 150" name="T1"/>
                <a:gd fmla="*/ 67 w 150" name="T2"/>
                <a:gd fmla="*/ 67 h 150" name="T3"/>
                <a:gd fmla="*/ 67 w 150" name="T4"/>
                <a:gd fmla="*/ 0 h 150" name="T5"/>
                <a:gd fmla="*/ 0 w 150" name="T6"/>
                <a:gd fmla="*/ 0 h 150" name="T7"/>
                <a:gd fmla="*/ 0 w 150" name="T8"/>
                <a:gd fmla="*/ 67 h 150" name="T9"/>
                <a:gd fmla="*/ 83 w 150" name="T10"/>
                <a:gd fmla="*/ 0 h 150" name="T11"/>
                <a:gd fmla="*/ 83 w 150" name="T12"/>
                <a:gd fmla="*/ 67 h 150" name="T13"/>
                <a:gd fmla="*/ 150 w 150" name="T14"/>
                <a:gd fmla="*/ 67 h 150" name="T15"/>
                <a:gd fmla="*/ 150 w 150" name="T16"/>
                <a:gd fmla="*/ 0 h 150" name="T17"/>
                <a:gd fmla="*/ 83 w 150" name="T18"/>
                <a:gd fmla="*/ 0 h 150" name="T19"/>
                <a:gd fmla="*/ 0 w 150" name="T20"/>
                <a:gd fmla="*/ 150 h 150" name="T21"/>
                <a:gd fmla="*/ 67 w 150" name="T22"/>
                <a:gd fmla="*/ 150 h 150" name="T23"/>
                <a:gd fmla="*/ 67 w 150" name="T24"/>
                <a:gd fmla="*/ 83 h 150" name="T25"/>
                <a:gd fmla="*/ 0 w 150" name="T26"/>
                <a:gd fmla="*/ 83 h 150" name="T27"/>
                <a:gd fmla="*/ 0 w 150" name="T28"/>
                <a:gd fmla="*/ 150 h 150" name="T29"/>
                <a:gd fmla="*/ 83 w 150" name="T30"/>
                <a:gd fmla="*/ 150 h 150" name="T31"/>
                <a:gd fmla="*/ 150 w 150" name="T32"/>
                <a:gd fmla="*/ 150 h 150" name="T33"/>
                <a:gd fmla="*/ 150 w 150" name="T34"/>
                <a:gd fmla="*/ 83 h 150" name="T35"/>
                <a:gd fmla="*/ 83 w 150" name="T36"/>
                <a:gd fmla="*/ 83 h 150" name="T37"/>
                <a:gd fmla="*/ 83 w 150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gdLst>
                <a:gd fmla="*/ 0 w 149" name="T0"/>
                <a:gd fmla="*/ 67 h 150" name="T1"/>
                <a:gd fmla="*/ 66 w 149" name="T2"/>
                <a:gd fmla="*/ 67 h 150" name="T3"/>
                <a:gd fmla="*/ 66 w 149" name="T4"/>
                <a:gd fmla="*/ 0 h 150" name="T5"/>
                <a:gd fmla="*/ 0 w 149" name="T6"/>
                <a:gd fmla="*/ 0 h 150" name="T7"/>
                <a:gd fmla="*/ 0 w 149" name="T8"/>
                <a:gd fmla="*/ 67 h 150" name="T9"/>
                <a:gd fmla="*/ 83 w 149" name="T10"/>
                <a:gd fmla="*/ 0 h 150" name="T11"/>
                <a:gd fmla="*/ 83 w 149" name="T12"/>
                <a:gd fmla="*/ 67 h 150" name="T13"/>
                <a:gd fmla="*/ 149 w 149" name="T14"/>
                <a:gd fmla="*/ 67 h 150" name="T15"/>
                <a:gd fmla="*/ 149 w 149" name="T16"/>
                <a:gd fmla="*/ 0 h 150" name="T17"/>
                <a:gd fmla="*/ 83 w 149" name="T18"/>
                <a:gd fmla="*/ 0 h 150" name="T19"/>
                <a:gd fmla="*/ 0 w 149" name="T20"/>
                <a:gd fmla="*/ 150 h 150" name="T21"/>
                <a:gd fmla="*/ 66 w 149" name="T22"/>
                <a:gd fmla="*/ 150 h 150" name="T23"/>
                <a:gd fmla="*/ 66 w 149" name="T24"/>
                <a:gd fmla="*/ 83 h 150" name="T25"/>
                <a:gd fmla="*/ 0 w 149" name="T26"/>
                <a:gd fmla="*/ 83 h 150" name="T27"/>
                <a:gd fmla="*/ 0 w 149" name="T28"/>
                <a:gd fmla="*/ 150 h 150" name="T29"/>
                <a:gd fmla="*/ 83 w 149" name="T30"/>
                <a:gd fmla="*/ 150 h 150" name="T31"/>
                <a:gd fmla="*/ 149 w 149" name="T32"/>
                <a:gd fmla="*/ 150 h 150" name="T33"/>
                <a:gd fmla="*/ 149 w 149" name="T34"/>
                <a:gd fmla="*/ 83 h 150" name="T35"/>
                <a:gd fmla="*/ 83 w 149" name="T36"/>
                <a:gd fmla="*/ 83 h 150" name="T37"/>
                <a:gd fmla="*/ 83 w 149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gdLst>
                <a:gd fmla="*/ 173 w 173" name="T0"/>
                <a:gd fmla="*/ 64 h 173" name="T1"/>
                <a:gd fmla="*/ 109 w 173" name="T2"/>
                <a:gd fmla="*/ 64 h 173" name="T3"/>
                <a:gd fmla="*/ 109 w 173" name="T4"/>
                <a:gd fmla="*/ 0 h 173" name="T5"/>
                <a:gd fmla="*/ 64 w 173" name="T6"/>
                <a:gd fmla="*/ 0 h 173" name="T7"/>
                <a:gd fmla="*/ 64 w 173" name="T8"/>
                <a:gd fmla="*/ 64 h 173" name="T9"/>
                <a:gd fmla="*/ 0 w 173" name="T10"/>
                <a:gd fmla="*/ 64 h 173" name="T11"/>
                <a:gd fmla="*/ 0 w 173" name="T12"/>
                <a:gd fmla="*/ 109 h 173" name="T13"/>
                <a:gd fmla="*/ 64 w 173" name="T14"/>
                <a:gd fmla="*/ 109 h 173" name="T15"/>
                <a:gd fmla="*/ 64 w 173" name="T16"/>
                <a:gd fmla="*/ 173 h 173" name="T17"/>
                <a:gd fmla="*/ 109 w 173" name="T18"/>
                <a:gd fmla="*/ 173 h 173" name="T19"/>
                <a:gd fmla="*/ 109 w 173" name="T20"/>
                <a:gd fmla="*/ 109 h 173" name="T21"/>
                <a:gd fmla="*/ 173 w 173" name="T22"/>
                <a:gd fmla="*/ 109 h 173" name="T23"/>
                <a:gd fmla="*/ 173 w 173" name="T24"/>
                <a:gd fmla="*/ 64 h 17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3" w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0232" r="64585"/>
          <a:stretch>
            <a:fillRect/>
          </a:stretch>
        </p:blipFill>
        <p:spPr>
          <a:xfrm>
            <a:off x="5374478" y="915566"/>
            <a:ext cx="3797717" cy="5061098"/>
          </a:xfrm>
          <a:prstGeom prst="rect">
            <a:avLst/>
          </a:prstGeom>
        </p:spPr>
      </p:pic>
    </p:spTree>
    <p:extLst>
      <p:ext uri="{BB962C8B-B14F-4D97-AF65-F5344CB8AC3E}">
        <p14:creationId val="86813134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id="7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600" id="8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id="11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600" id="12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4"/>
      <p:bldP grpId="0" spid="20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2" name="Group 56"/>
          <p:cNvGrpSpPr>
            <a:grpSpLocks noChangeAspect="1"/>
          </p:cNvGrpSpPr>
          <p:nvPr/>
        </p:nvGrpSpPr>
        <p:grpSpPr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gdLst>
                <a:gd fmla="*/ 0 w 96" name="T0"/>
                <a:gd fmla="*/ 0 h 109" name="T1"/>
                <a:gd fmla="*/ 0 w 96" name="T2"/>
                <a:gd fmla="*/ 109 h 109" name="T3"/>
                <a:gd fmla="*/ 96 w 96" name="T4"/>
                <a:gd fmla="*/ 109 h 109" name="T5"/>
                <a:gd fmla="*/ 96 w 96" name="T6"/>
                <a:gd fmla="*/ 0 h 109" name="T7"/>
                <a:gd fmla="*/ 0 w 96" name="T8"/>
                <a:gd fmla="*/ 0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96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7 h 147" name="T13"/>
                <a:gd fmla="*/ 147 w 147" name="T14"/>
                <a:gd fmla="*/ 67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7 h 147" name="T21"/>
                <a:gd fmla="*/ 64 w 147" name="T22"/>
                <a:gd fmla="*/ 67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7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gdLst>
                <a:gd fmla="*/ 0 w 149" name="T0"/>
                <a:gd fmla="*/ 66 h 147" name="T1"/>
                <a:gd fmla="*/ 66 w 149" name="T2"/>
                <a:gd fmla="*/ 66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6 h 147" name="T9"/>
                <a:gd fmla="*/ 83 w 149" name="T10"/>
                <a:gd fmla="*/ 0 h 147" name="T11"/>
                <a:gd fmla="*/ 83 w 149" name="T12"/>
                <a:gd fmla="*/ 66 h 147" name="T13"/>
                <a:gd fmla="*/ 149 w 149" name="T14"/>
                <a:gd fmla="*/ 66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3 h 147" name="T25"/>
                <a:gd fmla="*/ 0 w 149" name="T26"/>
                <a:gd fmla="*/ 83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3 h 147" name="T35"/>
                <a:gd fmla="*/ 83 w 149" name="T36"/>
                <a:gd fmla="*/ 83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gdLst>
                <a:gd fmla="*/ 0 w 150" name="T0"/>
                <a:gd fmla="*/ 66 h 147" name="T1"/>
                <a:gd fmla="*/ 67 w 150" name="T2"/>
                <a:gd fmla="*/ 66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6 h 147" name="T9"/>
                <a:gd fmla="*/ 83 w 150" name="T10"/>
                <a:gd fmla="*/ 0 h 147" name="T11"/>
                <a:gd fmla="*/ 83 w 150" name="T12"/>
                <a:gd fmla="*/ 66 h 147" name="T13"/>
                <a:gd fmla="*/ 150 w 150" name="T14"/>
                <a:gd fmla="*/ 66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3 h 147" name="T25"/>
                <a:gd fmla="*/ 0 w 150" name="T26"/>
                <a:gd fmla="*/ 83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3 h 147" name="T35"/>
                <a:gd fmla="*/ 83 w 150" name="T36"/>
                <a:gd fmla="*/ 83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3 h 147" name="T5"/>
                <a:gd fmla="*/ 0 w 147" name="T6"/>
                <a:gd fmla="*/ 83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6 h 147" name="T13"/>
                <a:gd fmla="*/ 147 w 147" name="T14"/>
                <a:gd fmla="*/ 66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6 h 147" name="T21"/>
                <a:gd fmla="*/ 64 w 147" name="T22"/>
                <a:gd fmla="*/ 66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6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3 h 147" name="T35"/>
                <a:gd fmla="*/ 80 w 147" name="T36"/>
                <a:gd fmla="*/ 83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gdLst>
                <a:gd fmla="*/ 0 w 149" name="T0"/>
                <a:gd fmla="*/ 64 h 147" name="T1"/>
                <a:gd fmla="*/ 66 w 149" name="T2"/>
                <a:gd fmla="*/ 64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4 h 147" name="T9"/>
                <a:gd fmla="*/ 83 w 149" name="T10"/>
                <a:gd fmla="*/ 0 h 147" name="T11"/>
                <a:gd fmla="*/ 83 w 149" name="T12"/>
                <a:gd fmla="*/ 64 h 147" name="T13"/>
                <a:gd fmla="*/ 149 w 149" name="T14"/>
                <a:gd fmla="*/ 64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gdLst>
                <a:gd fmla="*/ 0 w 150" name="T0"/>
                <a:gd fmla="*/ 64 h 147" name="T1"/>
                <a:gd fmla="*/ 67 w 150" name="T2"/>
                <a:gd fmla="*/ 64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4 h 147" name="T9"/>
                <a:gd fmla="*/ 83 w 150" name="T10"/>
                <a:gd fmla="*/ 0 h 147" name="T11"/>
                <a:gd fmla="*/ 83 w 150" name="T12"/>
                <a:gd fmla="*/ 64 h 147" name="T13"/>
                <a:gd fmla="*/ 150 w 150" name="T14"/>
                <a:gd fmla="*/ 64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4 h 147" name="T13"/>
                <a:gd fmla="*/ 147 w 147" name="T14"/>
                <a:gd fmla="*/ 64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4 h 147" name="T21"/>
                <a:gd fmla="*/ 64 w 147" name="T22"/>
                <a:gd fmla="*/ 64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4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gdLst>
                <a:gd fmla="*/ 0 w 150" name="T0"/>
                <a:gd fmla="*/ 66 h 149" name="T1"/>
                <a:gd fmla="*/ 67 w 150" name="T2"/>
                <a:gd fmla="*/ 66 h 149" name="T3"/>
                <a:gd fmla="*/ 67 w 150" name="T4"/>
                <a:gd fmla="*/ 0 h 149" name="T5"/>
                <a:gd fmla="*/ 0 w 150" name="T6"/>
                <a:gd fmla="*/ 0 h 149" name="T7"/>
                <a:gd fmla="*/ 0 w 150" name="T8"/>
                <a:gd fmla="*/ 66 h 149" name="T9"/>
                <a:gd fmla="*/ 83 w 150" name="T10"/>
                <a:gd fmla="*/ 0 h 149" name="T11"/>
                <a:gd fmla="*/ 83 w 150" name="T12"/>
                <a:gd fmla="*/ 66 h 149" name="T13"/>
                <a:gd fmla="*/ 150 w 150" name="T14"/>
                <a:gd fmla="*/ 66 h 149" name="T15"/>
                <a:gd fmla="*/ 150 w 150" name="T16"/>
                <a:gd fmla="*/ 0 h 149" name="T17"/>
                <a:gd fmla="*/ 83 w 150" name="T18"/>
                <a:gd fmla="*/ 0 h 149" name="T19"/>
                <a:gd fmla="*/ 0 w 150" name="T20"/>
                <a:gd fmla="*/ 149 h 149" name="T21"/>
                <a:gd fmla="*/ 67 w 150" name="T22"/>
                <a:gd fmla="*/ 149 h 149" name="T23"/>
                <a:gd fmla="*/ 67 w 150" name="T24"/>
                <a:gd fmla="*/ 83 h 149" name="T25"/>
                <a:gd fmla="*/ 0 w 150" name="T26"/>
                <a:gd fmla="*/ 83 h 149" name="T27"/>
                <a:gd fmla="*/ 0 w 150" name="T28"/>
                <a:gd fmla="*/ 149 h 149" name="T29"/>
                <a:gd fmla="*/ 83 w 150" name="T30"/>
                <a:gd fmla="*/ 149 h 149" name="T31"/>
                <a:gd fmla="*/ 150 w 150" name="T32"/>
                <a:gd fmla="*/ 149 h 149" name="T33"/>
                <a:gd fmla="*/ 150 w 150" name="T34"/>
                <a:gd fmla="*/ 83 h 149" name="T35"/>
                <a:gd fmla="*/ 83 w 150" name="T36"/>
                <a:gd fmla="*/ 83 h 149" name="T37"/>
                <a:gd fmla="*/ 83 w 150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gdLst>
                <a:gd fmla="*/ 0 w 149" name="T0"/>
                <a:gd fmla="*/ 66 h 149" name="T1"/>
                <a:gd fmla="*/ 66 w 149" name="T2"/>
                <a:gd fmla="*/ 66 h 149" name="T3"/>
                <a:gd fmla="*/ 66 w 149" name="T4"/>
                <a:gd fmla="*/ 0 h 149" name="T5"/>
                <a:gd fmla="*/ 0 w 149" name="T6"/>
                <a:gd fmla="*/ 0 h 149" name="T7"/>
                <a:gd fmla="*/ 0 w 149" name="T8"/>
                <a:gd fmla="*/ 66 h 149" name="T9"/>
                <a:gd fmla="*/ 83 w 149" name="T10"/>
                <a:gd fmla="*/ 0 h 149" name="T11"/>
                <a:gd fmla="*/ 83 w 149" name="T12"/>
                <a:gd fmla="*/ 66 h 149" name="T13"/>
                <a:gd fmla="*/ 149 w 149" name="T14"/>
                <a:gd fmla="*/ 66 h 149" name="T15"/>
                <a:gd fmla="*/ 149 w 149" name="T16"/>
                <a:gd fmla="*/ 0 h 149" name="T17"/>
                <a:gd fmla="*/ 83 w 149" name="T18"/>
                <a:gd fmla="*/ 0 h 149" name="T19"/>
                <a:gd fmla="*/ 0 w 149" name="T20"/>
                <a:gd fmla="*/ 149 h 149" name="T21"/>
                <a:gd fmla="*/ 66 w 149" name="T22"/>
                <a:gd fmla="*/ 149 h 149" name="T23"/>
                <a:gd fmla="*/ 66 w 149" name="T24"/>
                <a:gd fmla="*/ 83 h 149" name="T25"/>
                <a:gd fmla="*/ 0 w 149" name="T26"/>
                <a:gd fmla="*/ 83 h 149" name="T27"/>
                <a:gd fmla="*/ 0 w 149" name="T28"/>
                <a:gd fmla="*/ 149 h 149" name="T29"/>
                <a:gd fmla="*/ 83 w 149" name="T30"/>
                <a:gd fmla="*/ 149 h 149" name="T31"/>
                <a:gd fmla="*/ 149 w 149" name="T32"/>
                <a:gd fmla="*/ 149 h 149" name="T33"/>
                <a:gd fmla="*/ 149 w 149" name="T34"/>
                <a:gd fmla="*/ 83 h 149" name="T35"/>
                <a:gd fmla="*/ 83 w 149" name="T36"/>
                <a:gd fmla="*/ 83 h 149" name="T37"/>
                <a:gd fmla="*/ 83 w 149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gdLst>
                <a:gd fmla="*/ 0 w 150" name="T0"/>
                <a:gd fmla="*/ 67 h 150" name="T1"/>
                <a:gd fmla="*/ 67 w 150" name="T2"/>
                <a:gd fmla="*/ 67 h 150" name="T3"/>
                <a:gd fmla="*/ 67 w 150" name="T4"/>
                <a:gd fmla="*/ 0 h 150" name="T5"/>
                <a:gd fmla="*/ 0 w 150" name="T6"/>
                <a:gd fmla="*/ 0 h 150" name="T7"/>
                <a:gd fmla="*/ 0 w 150" name="T8"/>
                <a:gd fmla="*/ 67 h 150" name="T9"/>
                <a:gd fmla="*/ 83 w 150" name="T10"/>
                <a:gd fmla="*/ 0 h 150" name="T11"/>
                <a:gd fmla="*/ 83 w 150" name="T12"/>
                <a:gd fmla="*/ 67 h 150" name="T13"/>
                <a:gd fmla="*/ 150 w 150" name="T14"/>
                <a:gd fmla="*/ 67 h 150" name="T15"/>
                <a:gd fmla="*/ 150 w 150" name="T16"/>
                <a:gd fmla="*/ 0 h 150" name="T17"/>
                <a:gd fmla="*/ 83 w 150" name="T18"/>
                <a:gd fmla="*/ 0 h 150" name="T19"/>
                <a:gd fmla="*/ 0 w 150" name="T20"/>
                <a:gd fmla="*/ 150 h 150" name="T21"/>
                <a:gd fmla="*/ 67 w 150" name="T22"/>
                <a:gd fmla="*/ 150 h 150" name="T23"/>
                <a:gd fmla="*/ 67 w 150" name="T24"/>
                <a:gd fmla="*/ 83 h 150" name="T25"/>
                <a:gd fmla="*/ 0 w 150" name="T26"/>
                <a:gd fmla="*/ 83 h 150" name="T27"/>
                <a:gd fmla="*/ 0 w 150" name="T28"/>
                <a:gd fmla="*/ 150 h 150" name="T29"/>
                <a:gd fmla="*/ 83 w 150" name="T30"/>
                <a:gd fmla="*/ 150 h 150" name="T31"/>
                <a:gd fmla="*/ 150 w 150" name="T32"/>
                <a:gd fmla="*/ 150 h 150" name="T33"/>
                <a:gd fmla="*/ 150 w 150" name="T34"/>
                <a:gd fmla="*/ 83 h 150" name="T35"/>
                <a:gd fmla="*/ 83 w 150" name="T36"/>
                <a:gd fmla="*/ 83 h 150" name="T37"/>
                <a:gd fmla="*/ 83 w 150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gdLst>
                <a:gd fmla="*/ 0 w 149" name="T0"/>
                <a:gd fmla="*/ 67 h 150" name="T1"/>
                <a:gd fmla="*/ 66 w 149" name="T2"/>
                <a:gd fmla="*/ 67 h 150" name="T3"/>
                <a:gd fmla="*/ 66 w 149" name="T4"/>
                <a:gd fmla="*/ 0 h 150" name="T5"/>
                <a:gd fmla="*/ 0 w 149" name="T6"/>
                <a:gd fmla="*/ 0 h 150" name="T7"/>
                <a:gd fmla="*/ 0 w 149" name="T8"/>
                <a:gd fmla="*/ 67 h 150" name="T9"/>
                <a:gd fmla="*/ 83 w 149" name="T10"/>
                <a:gd fmla="*/ 0 h 150" name="T11"/>
                <a:gd fmla="*/ 83 w 149" name="T12"/>
                <a:gd fmla="*/ 67 h 150" name="T13"/>
                <a:gd fmla="*/ 149 w 149" name="T14"/>
                <a:gd fmla="*/ 67 h 150" name="T15"/>
                <a:gd fmla="*/ 149 w 149" name="T16"/>
                <a:gd fmla="*/ 0 h 150" name="T17"/>
                <a:gd fmla="*/ 83 w 149" name="T18"/>
                <a:gd fmla="*/ 0 h 150" name="T19"/>
                <a:gd fmla="*/ 0 w 149" name="T20"/>
                <a:gd fmla="*/ 150 h 150" name="T21"/>
                <a:gd fmla="*/ 66 w 149" name="T22"/>
                <a:gd fmla="*/ 150 h 150" name="T23"/>
                <a:gd fmla="*/ 66 w 149" name="T24"/>
                <a:gd fmla="*/ 83 h 150" name="T25"/>
                <a:gd fmla="*/ 0 w 149" name="T26"/>
                <a:gd fmla="*/ 83 h 150" name="T27"/>
                <a:gd fmla="*/ 0 w 149" name="T28"/>
                <a:gd fmla="*/ 150 h 150" name="T29"/>
                <a:gd fmla="*/ 83 w 149" name="T30"/>
                <a:gd fmla="*/ 150 h 150" name="T31"/>
                <a:gd fmla="*/ 149 w 149" name="T32"/>
                <a:gd fmla="*/ 150 h 150" name="T33"/>
                <a:gd fmla="*/ 149 w 149" name="T34"/>
                <a:gd fmla="*/ 83 h 150" name="T35"/>
                <a:gd fmla="*/ 83 w 149" name="T36"/>
                <a:gd fmla="*/ 83 h 150" name="T37"/>
                <a:gd fmla="*/ 83 w 149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gdLst>
                <a:gd fmla="*/ 173 w 173" name="T0"/>
                <a:gd fmla="*/ 64 h 173" name="T1"/>
                <a:gd fmla="*/ 109 w 173" name="T2"/>
                <a:gd fmla="*/ 64 h 173" name="T3"/>
                <a:gd fmla="*/ 109 w 173" name="T4"/>
                <a:gd fmla="*/ 0 h 173" name="T5"/>
                <a:gd fmla="*/ 64 w 173" name="T6"/>
                <a:gd fmla="*/ 0 h 173" name="T7"/>
                <a:gd fmla="*/ 64 w 173" name="T8"/>
                <a:gd fmla="*/ 64 h 173" name="T9"/>
                <a:gd fmla="*/ 0 w 173" name="T10"/>
                <a:gd fmla="*/ 64 h 173" name="T11"/>
                <a:gd fmla="*/ 0 w 173" name="T12"/>
                <a:gd fmla="*/ 109 h 173" name="T13"/>
                <a:gd fmla="*/ 64 w 173" name="T14"/>
                <a:gd fmla="*/ 109 h 173" name="T15"/>
                <a:gd fmla="*/ 64 w 173" name="T16"/>
                <a:gd fmla="*/ 173 h 173" name="T17"/>
                <a:gd fmla="*/ 109 w 173" name="T18"/>
                <a:gd fmla="*/ 173 h 173" name="T19"/>
                <a:gd fmla="*/ 109 w 173" name="T20"/>
                <a:gd fmla="*/ 109 h 173" name="T21"/>
                <a:gd fmla="*/ 173 w 173" name="T22"/>
                <a:gd fmla="*/ 109 h 173" name="T23"/>
                <a:gd fmla="*/ 173 w 173" name="T24"/>
                <a:gd fmla="*/ 64 h 17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3" w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252536" y="252421"/>
            <a:ext cx="8944121" cy="4886476"/>
            <a:chOff x="-252536" y="252421"/>
            <a:chExt cx="8944121" cy="4886476"/>
          </a:xfrm>
        </p:grpSpPr>
        <p:grpSp>
          <p:nvGrpSpPr>
            <p:cNvPr id="329" name="Group 4"/>
            <p:cNvGrpSpPr>
              <a:grpSpLocks noChangeAspect="1"/>
            </p:cNvGrpSpPr>
            <p:nvPr/>
          </p:nvGrpSpPr>
          <p:grpSpPr>
            <a:xfrm>
              <a:off x="3134105" y="252421"/>
              <a:ext cx="5557480" cy="4731601"/>
              <a:chOff x="205" y="1422"/>
              <a:chExt cx="2907" cy="2475"/>
            </a:xfrm>
            <a:solidFill>
              <a:srgbClr val="C00000">
                <a:alpha val="20000"/>
              </a:srgbClr>
            </a:solidFill>
          </p:grpSpPr>
          <p:sp>
            <p:nvSpPr>
              <p:cNvPr id="330" name="Freeform 5"/>
              <p:cNvSpPr/>
              <p:nvPr/>
            </p:nvSpPr>
            <p:spPr bwMode="auto">
              <a:xfrm>
                <a:off x="205" y="1422"/>
                <a:ext cx="2907" cy="1986"/>
              </a:xfrm>
              <a:custGeom>
                <a:gdLst>
                  <a:gd fmla="*/ 171 w 2262" name="T0"/>
                  <a:gd fmla="*/ 1113 h 1546" name="T1"/>
                  <a:gd fmla="*/ 180 w 2262" name="T2"/>
                  <a:gd fmla="*/ 1129 h 1546" name="T3"/>
                  <a:gd fmla="*/ 197 w 2262" name="T4"/>
                  <a:gd fmla="*/ 1158 h 1546" name="T5"/>
                  <a:gd fmla="*/ 204 w 2262" name="T6"/>
                  <a:gd fmla="*/ 1170 h 1546" name="T7"/>
                  <a:gd fmla="*/ 216 w 2262" name="T8"/>
                  <a:gd fmla="*/ 1189 h 1546" name="T9"/>
                  <a:gd fmla="*/ 467 w 2262" name="T10"/>
                  <a:gd fmla="*/ 900 h 1546" name="T11"/>
                  <a:gd fmla="*/ 615 w 2262" name="T12"/>
                  <a:gd fmla="*/ 1156 h 1546" name="T13"/>
                  <a:gd fmla="*/ 792 w 2262" name="T14"/>
                  <a:gd fmla="*/ 881 h 1546" name="T15"/>
                  <a:gd fmla="*/ 1034 w 2262" name="T16"/>
                  <a:gd fmla="*/ 1546 h 1546" name="T17"/>
                  <a:gd fmla="*/ 1280 w 2262" name="T18"/>
                  <a:gd fmla="*/ 437 h 1546" name="T19"/>
                  <a:gd fmla="*/ 1364 w 2262" name="T20"/>
                  <a:gd fmla="*/ 1312 h 1546" name="T21"/>
                  <a:gd fmla="*/ 1738 w 2262" name="T22"/>
                  <a:gd fmla="*/ 847 h 1546" name="T23"/>
                  <a:gd fmla="*/ 1932 w 2262" name="T24"/>
                  <a:gd fmla="*/ 1082 h 1546" name="T25"/>
                  <a:gd fmla="*/ 2169 w 2262" name="T26"/>
                  <a:gd fmla="*/ 953 h 1546" name="T27"/>
                  <a:gd fmla="*/ 2171 w 2262" name="T28"/>
                  <a:gd fmla="*/ 947 h 1546" name="T29"/>
                  <a:gd fmla="*/ 2221 w 2262" name="T30"/>
                  <a:gd fmla="*/ 808 h 1546" name="T31"/>
                  <a:gd fmla="*/ 2244 w 2262" name="T32"/>
                  <a:gd fmla="*/ 717 h 1546" name="T33"/>
                  <a:gd fmla="*/ 2261 w 2262" name="T34"/>
                  <a:gd fmla="*/ 565 h 1546" name="T35"/>
                  <a:gd fmla="*/ 2213 w 2262" name="T36"/>
                  <a:gd fmla="*/ 331 h 1546" name="T37"/>
                  <a:gd fmla="*/ 2145 w 2262" name="T38"/>
                  <a:gd fmla="*/ 218 h 1546" name="T39"/>
                  <a:gd fmla="*/ 1980 w 2262" name="T40"/>
                  <a:gd fmla="*/ 75 h 1546" name="T41"/>
                  <a:gd fmla="*/ 1696 w 2262" name="T42"/>
                  <a:gd fmla="*/ 0 h 1546" name="T43"/>
                  <a:gd fmla="*/ 1618 w 2262" name="T44"/>
                  <a:gd fmla="*/ 6 h 1546" name="T45"/>
                  <a:gd fmla="*/ 1600 w 2262" name="T46"/>
                  <a:gd fmla="*/ 8 h 1546" name="T47"/>
                  <a:gd fmla="*/ 1477 w 2262" name="T48"/>
                  <a:gd fmla="*/ 44 h 1546" name="T49"/>
                  <a:gd fmla="*/ 1413 w 2262" name="T50"/>
                  <a:gd fmla="*/ 76 h 1546" name="T51"/>
                  <a:gd fmla="*/ 1237 w 2262" name="T52"/>
                  <a:gd fmla="*/ 235 h 1546" name="T53"/>
                  <a:gd fmla="*/ 1186 w 2262" name="T54"/>
                  <a:gd fmla="*/ 321 h 1546" name="T55"/>
                  <a:gd fmla="*/ 1131 w 2262" name="T56"/>
                  <a:gd fmla="*/ 565 h 1546" name="T57"/>
                  <a:gd fmla="*/ 1112 w 2262" name="T58"/>
                  <a:gd fmla="*/ 421 h 1546" name="T59"/>
                  <a:gd fmla="*/ 1092 w 2262" name="T60"/>
                  <a:gd fmla="*/ 358 h 1546" name="T61"/>
                  <a:gd fmla="*/ 1056 w 2262" name="T62"/>
                  <a:gd fmla="*/ 284 h 1546" name="T63"/>
                  <a:gd fmla="*/ 1033 w 2262" name="T64"/>
                  <a:gd fmla="*/ 246 h 1546" name="T65"/>
                  <a:gd fmla="*/ 1004 w 2262" name="T66"/>
                  <a:gd fmla="*/ 208 h 1546" name="T67"/>
                  <a:gd fmla="*/ 956 w 2262" name="T68"/>
                  <a:gd fmla="*/ 156 h 1546" name="T69"/>
                  <a:gd fmla="*/ 675 w 2262" name="T70"/>
                  <a:gd fmla="*/ 11 h 1546" name="T71"/>
                  <a:gd fmla="*/ 603 w 2262" name="T72"/>
                  <a:gd fmla="*/ 1 h 1546" name="T73"/>
                  <a:gd fmla="*/ 566 w 2262" name="T74"/>
                  <a:gd fmla="*/ 0 h 1546" name="T75"/>
                  <a:gd fmla="*/ 516 w 2262" name="T76"/>
                  <a:gd fmla="*/ 2 h 1546" name="T77"/>
                  <a:gd fmla="*/ 454 w 2262" name="T78"/>
                  <a:gd fmla="*/ 11 h 1546" name="T79"/>
                  <a:gd fmla="*/ 80 w 2262" name="T80"/>
                  <a:gd fmla="*/ 273 h 1546" name="T81"/>
                  <a:gd fmla="*/ 50 w 2262" name="T82"/>
                  <a:gd fmla="*/ 328 h 1546" name="T83"/>
                  <a:gd fmla="*/ 16 w 2262" name="T84"/>
                  <a:gd fmla="*/ 428 h 1546" name="T85"/>
                  <a:gd fmla="*/ 1 w 2262" name="T86"/>
                  <a:gd fmla="*/ 565 h 1546" name="T87"/>
                  <a:gd fmla="*/ 2 w 2262" name="T88"/>
                  <a:gd fmla="*/ 598 h 1546" name="T89"/>
                  <a:gd fmla="*/ 9 w 2262" name="T90"/>
                  <a:gd fmla="*/ 667 h 1546" name="T91"/>
                  <a:gd fmla="*/ 32 w 2262" name="T92"/>
                  <a:gd fmla="*/ 775 h 1546" name="T93"/>
                  <a:gd fmla="*/ 63 w 2262" name="T94"/>
                  <a:gd fmla="*/ 875 h 1546" name="T95"/>
                  <a:gd fmla="*/ 141 w 2262" name="T96"/>
                  <a:gd fmla="*/ 1055 h 1546" name="T97"/>
                  <a:gd fmla="*/ 171 w 2262" name="T98"/>
                  <a:gd fmla="*/ 1113 h 1546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1546" w="2262">
                    <a:moveTo>
                      <a:pt x="171" y="1113"/>
                    </a:moveTo>
                    <a:cubicBezTo>
                      <a:pt x="174" y="1118"/>
                      <a:pt x="177" y="1123"/>
                      <a:pt x="180" y="1129"/>
                    </a:cubicBezTo>
                    <a:cubicBezTo>
                      <a:pt x="186" y="1138"/>
                      <a:pt x="191" y="1148"/>
                      <a:pt x="197" y="1158"/>
                    </a:cubicBezTo>
                    <a:cubicBezTo>
                      <a:pt x="199" y="1162"/>
                      <a:pt x="202" y="1166"/>
                      <a:pt x="204" y="1170"/>
                    </a:cubicBezTo>
                    <a:cubicBezTo>
                      <a:pt x="208" y="1176"/>
                      <a:pt x="212" y="1182"/>
                      <a:pt x="216" y="1189"/>
                    </a:cubicBezTo>
                    <a:cubicBezTo>
                      <a:pt x="467" y="900"/>
                      <a:pt x="467" y="900"/>
                      <a:pt x="467" y="900"/>
                    </a:cubicBezTo>
                    <a:cubicBezTo>
                      <a:pt x="615" y="1156"/>
                      <a:pt x="615" y="1156"/>
                      <a:pt x="615" y="1156"/>
                    </a:cubicBezTo>
                    <a:cubicBezTo>
                      <a:pt x="792" y="881"/>
                      <a:pt x="792" y="881"/>
                      <a:pt x="792" y="881"/>
                    </a:cubicBezTo>
                    <a:cubicBezTo>
                      <a:pt x="1034" y="1546"/>
                      <a:pt x="1034" y="1546"/>
                      <a:pt x="1034" y="1546"/>
                    </a:cubicBezTo>
                    <a:cubicBezTo>
                      <a:pt x="1280" y="437"/>
                      <a:pt x="1280" y="437"/>
                      <a:pt x="1280" y="437"/>
                    </a:cubicBezTo>
                    <a:cubicBezTo>
                      <a:pt x="1364" y="1312"/>
                      <a:pt x="1364" y="1312"/>
                      <a:pt x="1364" y="1312"/>
                    </a:cubicBezTo>
                    <a:cubicBezTo>
                      <a:pt x="1738" y="847"/>
                      <a:pt x="1738" y="847"/>
                      <a:pt x="1738" y="847"/>
                    </a:cubicBezTo>
                    <a:cubicBezTo>
                      <a:pt x="1932" y="1082"/>
                      <a:pt x="1932" y="1082"/>
                      <a:pt x="1932" y="1082"/>
                    </a:cubicBezTo>
                    <a:cubicBezTo>
                      <a:pt x="2169" y="953"/>
                      <a:pt x="2169" y="953"/>
                      <a:pt x="2169" y="953"/>
                    </a:cubicBezTo>
                    <a:cubicBezTo>
                      <a:pt x="2170" y="951"/>
                      <a:pt x="2171" y="949"/>
                      <a:pt x="2171" y="947"/>
                    </a:cubicBezTo>
                    <a:cubicBezTo>
                      <a:pt x="2191" y="900"/>
                      <a:pt x="2208" y="854"/>
                      <a:pt x="2221" y="808"/>
                    </a:cubicBezTo>
                    <a:cubicBezTo>
                      <a:pt x="2230" y="777"/>
                      <a:pt x="2238" y="747"/>
                      <a:pt x="2244" y="717"/>
                    </a:cubicBezTo>
                    <a:cubicBezTo>
                      <a:pt x="2255" y="665"/>
                      <a:pt x="2261" y="614"/>
                      <a:pt x="2261" y="565"/>
                    </a:cubicBezTo>
                    <a:cubicBezTo>
                      <a:pt x="2262" y="481"/>
                      <a:pt x="2245" y="402"/>
                      <a:pt x="2213" y="331"/>
                    </a:cubicBezTo>
                    <a:cubicBezTo>
                      <a:pt x="2195" y="290"/>
                      <a:pt x="2172" y="253"/>
                      <a:pt x="2145" y="218"/>
                    </a:cubicBezTo>
                    <a:cubicBezTo>
                      <a:pt x="2100" y="161"/>
                      <a:pt x="2044" y="112"/>
                      <a:pt x="1980" y="75"/>
                    </a:cubicBezTo>
                    <a:cubicBezTo>
                      <a:pt x="1897" y="27"/>
                      <a:pt x="1799" y="0"/>
                      <a:pt x="1696" y="0"/>
                    </a:cubicBezTo>
                    <a:cubicBezTo>
                      <a:pt x="1670" y="0"/>
                      <a:pt x="1644" y="2"/>
                      <a:pt x="1618" y="6"/>
                    </a:cubicBezTo>
                    <a:cubicBezTo>
                      <a:pt x="1612" y="6"/>
                      <a:pt x="1606" y="7"/>
                      <a:pt x="1600" y="8"/>
                    </a:cubicBezTo>
                    <a:cubicBezTo>
                      <a:pt x="1557" y="16"/>
                      <a:pt x="1516" y="28"/>
                      <a:pt x="1477" y="44"/>
                    </a:cubicBezTo>
                    <a:cubicBezTo>
                      <a:pt x="1455" y="54"/>
                      <a:pt x="1433" y="64"/>
                      <a:pt x="1413" y="76"/>
                    </a:cubicBezTo>
                    <a:cubicBezTo>
                      <a:pt x="1344" y="116"/>
                      <a:pt x="1284" y="171"/>
                      <a:pt x="1237" y="235"/>
                    </a:cubicBezTo>
                    <a:cubicBezTo>
                      <a:pt x="1218" y="262"/>
                      <a:pt x="1201" y="291"/>
                      <a:pt x="1186" y="321"/>
                    </a:cubicBezTo>
                    <a:cubicBezTo>
                      <a:pt x="1151" y="395"/>
                      <a:pt x="1131" y="478"/>
                      <a:pt x="1131" y="565"/>
                    </a:cubicBezTo>
                    <a:cubicBezTo>
                      <a:pt x="1131" y="515"/>
                      <a:pt x="1125" y="467"/>
                      <a:pt x="1112" y="421"/>
                    </a:cubicBezTo>
                    <a:cubicBezTo>
                      <a:pt x="1107" y="399"/>
                      <a:pt x="1100" y="378"/>
                      <a:pt x="1092" y="358"/>
                    </a:cubicBezTo>
                    <a:cubicBezTo>
                      <a:pt x="1082" y="332"/>
                      <a:pt x="1070" y="307"/>
                      <a:pt x="1056" y="284"/>
                    </a:cubicBezTo>
                    <a:cubicBezTo>
                      <a:pt x="1049" y="271"/>
                      <a:pt x="1041" y="259"/>
                      <a:pt x="1033" y="246"/>
                    </a:cubicBezTo>
                    <a:cubicBezTo>
                      <a:pt x="1024" y="233"/>
                      <a:pt x="1014" y="221"/>
                      <a:pt x="1004" y="208"/>
                    </a:cubicBezTo>
                    <a:cubicBezTo>
                      <a:pt x="989" y="190"/>
                      <a:pt x="973" y="173"/>
                      <a:pt x="956" y="156"/>
                    </a:cubicBezTo>
                    <a:cubicBezTo>
                      <a:pt x="879" y="83"/>
                      <a:pt x="783" y="32"/>
                      <a:pt x="675" y="11"/>
                    </a:cubicBezTo>
                    <a:cubicBezTo>
                      <a:pt x="651" y="6"/>
                      <a:pt x="628" y="3"/>
                      <a:pt x="603" y="1"/>
                    </a:cubicBezTo>
                    <a:cubicBezTo>
                      <a:pt x="591" y="1"/>
                      <a:pt x="578" y="0"/>
                      <a:pt x="566" y="0"/>
                    </a:cubicBezTo>
                    <a:cubicBezTo>
                      <a:pt x="549" y="0"/>
                      <a:pt x="533" y="1"/>
                      <a:pt x="516" y="2"/>
                    </a:cubicBezTo>
                    <a:cubicBezTo>
                      <a:pt x="495" y="4"/>
                      <a:pt x="475" y="7"/>
                      <a:pt x="454" y="11"/>
                    </a:cubicBezTo>
                    <a:cubicBezTo>
                      <a:pt x="296" y="42"/>
                      <a:pt x="160" y="139"/>
                      <a:pt x="80" y="273"/>
                    </a:cubicBezTo>
                    <a:cubicBezTo>
                      <a:pt x="69" y="291"/>
                      <a:pt x="59" y="309"/>
                      <a:pt x="50" y="328"/>
                    </a:cubicBezTo>
                    <a:cubicBezTo>
                      <a:pt x="36" y="360"/>
                      <a:pt x="25" y="394"/>
                      <a:pt x="16" y="428"/>
                    </a:cubicBezTo>
                    <a:cubicBezTo>
                      <a:pt x="6" y="472"/>
                      <a:pt x="0" y="518"/>
                      <a:pt x="1" y="565"/>
                    </a:cubicBezTo>
                    <a:cubicBezTo>
                      <a:pt x="1" y="576"/>
                      <a:pt x="1" y="587"/>
                      <a:pt x="2" y="598"/>
                    </a:cubicBezTo>
                    <a:cubicBezTo>
                      <a:pt x="3" y="621"/>
                      <a:pt x="6" y="643"/>
                      <a:pt x="9" y="667"/>
                    </a:cubicBezTo>
                    <a:cubicBezTo>
                      <a:pt x="14" y="702"/>
                      <a:pt x="22" y="738"/>
                      <a:pt x="32" y="775"/>
                    </a:cubicBezTo>
                    <a:cubicBezTo>
                      <a:pt x="40" y="808"/>
                      <a:pt x="51" y="842"/>
                      <a:pt x="63" y="875"/>
                    </a:cubicBezTo>
                    <a:cubicBezTo>
                      <a:pt x="84" y="935"/>
                      <a:pt x="110" y="995"/>
                      <a:pt x="141" y="1055"/>
                    </a:cubicBezTo>
                    <a:cubicBezTo>
                      <a:pt x="151" y="1074"/>
                      <a:pt x="161" y="1094"/>
                      <a:pt x="171" y="1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6"/>
              <p:cNvSpPr/>
              <p:nvPr/>
            </p:nvSpPr>
            <p:spPr bwMode="auto">
              <a:xfrm>
                <a:off x="536" y="2586"/>
                <a:ext cx="2389" cy="1311"/>
              </a:xfrm>
              <a:custGeom>
                <a:gdLst>
                  <a:gd fmla="*/ 1657 w 1859" name="T0"/>
                  <a:gd fmla="*/ 269 h 1020" name="T1"/>
                  <a:gd fmla="*/ 1482 w 1859" name="T2"/>
                  <a:gd fmla="*/ 57 h 1020" name="T3"/>
                  <a:gd fmla="*/ 1051 w 1859" name="T4"/>
                  <a:gd fmla="*/ 593 h 1020" name="T5"/>
                  <a:gd fmla="*/ 994 w 1859" name="T6"/>
                  <a:gd fmla="*/ 0 h 1020" name="T7"/>
                  <a:gd fmla="*/ 794 w 1859" name="T8"/>
                  <a:gd fmla="*/ 902 h 1020" name="T9"/>
                  <a:gd fmla="*/ 517 w 1859" name="T10"/>
                  <a:gd fmla="*/ 139 h 1020" name="T11"/>
                  <a:gd fmla="*/ 354 w 1859" name="T12"/>
                  <a:gd fmla="*/ 390 h 1020" name="T13"/>
                  <a:gd fmla="*/ 198 w 1859" name="T14"/>
                  <a:gd fmla="*/ 120 h 1020" name="T15"/>
                  <a:gd fmla="*/ 0 w 1859" name="T16"/>
                  <a:gd fmla="*/ 347 h 1020" name="T17"/>
                  <a:gd fmla="*/ 232 w 1859" name="T18"/>
                  <a:gd fmla="*/ 642 h 1020" name="T19"/>
                  <a:gd fmla="*/ 546 w 1859" name="T20"/>
                  <a:gd fmla="*/ 906 h 1020" name="T21"/>
                  <a:gd fmla="*/ 661 w 1859" name="T22"/>
                  <a:gd fmla="*/ 968 h 1020" name="T23"/>
                  <a:gd fmla="*/ 726 w 1859" name="T24"/>
                  <a:gd fmla="*/ 994 h 1020" name="T25"/>
                  <a:gd fmla="*/ 874 w 1859" name="T26"/>
                  <a:gd fmla="*/ 1020 h 1020" name="T27"/>
                  <a:gd fmla="*/ 1066 w 1859" name="T28"/>
                  <a:gd fmla="*/ 977 h 1020" name="T29"/>
                  <a:gd fmla="*/ 1144 w 1859" name="T30"/>
                  <a:gd fmla="*/ 940 h 1020" name="T31"/>
                  <a:gd fmla="*/ 1202 w 1859" name="T32"/>
                  <a:gd fmla="*/ 906 h 1020" name="T33"/>
                  <a:gd fmla="*/ 1723 w 1859" name="T34"/>
                  <a:gd fmla="*/ 385 h 1020" name="T35"/>
                  <a:gd fmla="*/ 1764 w 1859" name="T36"/>
                  <a:gd fmla="*/ 325 h 1020" name="T37"/>
                  <a:gd fmla="*/ 1813 w 1859" name="T38"/>
                  <a:gd fmla="*/ 243 h 1020" name="T39"/>
                  <a:gd fmla="*/ 1859 w 1859" name="T40"/>
                  <a:gd fmla="*/ 159 h 1020" name="T41"/>
                  <a:gd fmla="*/ 1657 w 1859" name="T42"/>
                  <a:gd fmla="*/ 269 h 1020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020" w="1859">
                    <a:moveTo>
                      <a:pt x="1657" y="269"/>
                    </a:moveTo>
                    <a:cubicBezTo>
                      <a:pt x="1482" y="57"/>
                      <a:pt x="1482" y="57"/>
                      <a:pt x="1482" y="57"/>
                    </a:cubicBezTo>
                    <a:cubicBezTo>
                      <a:pt x="1051" y="593"/>
                      <a:pt x="1051" y="593"/>
                      <a:pt x="1051" y="593"/>
                    </a:cubicBezTo>
                    <a:cubicBezTo>
                      <a:pt x="994" y="0"/>
                      <a:pt x="994" y="0"/>
                      <a:pt x="994" y="0"/>
                    </a:cubicBezTo>
                    <a:cubicBezTo>
                      <a:pt x="794" y="902"/>
                      <a:pt x="794" y="902"/>
                      <a:pt x="794" y="902"/>
                    </a:cubicBezTo>
                    <a:cubicBezTo>
                      <a:pt x="517" y="139"/>
                      <a:pt x="517" y="139"/>
                      <a:pt x="517" y="139"/>
                    </a:cubicBezTo>
                    <a:cubicBezTo>
                      <a:pt x="354" y="390"/>
                      <a:pt x="354" y="390"/>
                      <a:pt x="354" y="390"/>
                    </a:cubicBezTo>
                    <a:cubicBezTo>
                      <a:pt x="198" y="120"/>
                      <a:pt x="198" y="120"/>
                      <a:pt x="198" y="120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69" y="452"/>
                      <a:pt x="148" y="552"/>
                      <a:pt x="232" y="642"/>
                    </a:cubicBezTo>
                    <a:cubicBezTo>
                      <a:pt x="332" y="748"/>
                      <a:pt x="440" y="840"/>
                      <a:pt x="546" y="906"/>
                    </a:cubicBezTo>
                    <a:cubicBezTo>
                      <a:pt x="585" y="931"/>
                      <a:pt x="623" y="951"/>
                      <a:pt x="661" y="968"/>
                    </a:cubicBezTo>
                    <a:cubicBezTo>
                      <a:pt x="683" y="978"/>
                      <a:pt x="704" y="986"/>
                      <a:pt x="726" y="994"/>
                    </a:cubicBezTo>
                    <a:cubicBezTo>
                      <a:pt x="777" y="1011"/>
                      <a:pt x="827" y="1020"/>
                      <a:pt x="874" y="1020"/>
                    </a:cubicBezTo>
                    <a:cubicBezTo>
                      <a:pt x="934" y="1020"/>
                      <a:pt x="999" y="1005"/>
                      <a:pt x="1066" y="977"/>
                    </a:cubicBezTo>
                    <a:cubicBezTo>
                      <a:pt x="1092" y="967"/>
                      <a:pt x="1118" y="954"/>
                      <a:pt x="1144" y="940"/>
                    </a:cubicBezTo>
                    <a:cubicBezTo>
                      <a:pt x="1163" y="930"/>
                      <a:pt x="1182" y="918"/>
                      <a:pt x="1202" y="906"/>
                    </a:cubicBezTo>
                    <a:cubicBezTo>
                      <a:pt x="1386" y="791"/>
                      <a:pt x="1575" y="599"/>
                      <a:pt x="1723" y="385"/>
                    </a:cubicBezTo>
                    <a:cubicBezTo>
                      <a:pt x="1737" y="365"/>
                      <a:pt x="1751" y="345"/>
                      <a:pt x="1764" y="325"/>
                    </a:cubicBezTo>
                    <a:cubicBezTo>
                      <a:pt x="1781" y="298"/>
                      <a:pt x="1797" y="271"/>
                      <a:pt x="1813" y="243"/>
                    </a:cubicBezTo>
                    <a:cubicBezTo>
                      <a:pt x="1829" y="215"/>
                      <a:pt x="1845" y="187"/>
                      <a:pt x="1859" y="159"/>
                    </a:cubicBezTo>
                    <a:lnTo>
                      <a:pt x="1657" y="2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8" name="Group 29"/>
            <p:cNvGrpSpPr>
              <a:grpSpLocks noChangeAspect="1"/>
            </p:cNvGrpSpPr>
            <p:nvPr/>
          </p:nvGrpSpPr>
          <p:grpSpPr>
            <a:xfrm>
              <a:off x="4082117" y="652289"/>
              <a:ext cx="768350" cy="758825"/>
              <a:chOff x="2637" y="1381"/>
              <a:chExt cx="484" cy="478"/>
            </a:xfrm>
            <a:solidFill>
              <a:srgbClr val="1FADB1"/>
            </a:solidFill>
          </p:grpSpPr>
          <p:sp>
            <p:nvSpPr>
              <p:cNvPr id="260" name="Freeform 30"/>
              <p:cNvSpPr/>
              <p:nvPr/>
            </p:nvSpPr>
            <p:spPr bwMode="auto">
              <a:xfrm>
                <a:off x="2963" y="1381"/>
                <a:ext cx="158" cy="153"/>
              </a:xfrm>
              <a:custGeom>
                <a:gdLst>
                  <a:gd fmla="*/ 63 w 66" name="T0"/>
                  <a:gd fmla="*/ 42 h 64" name="T1"/>
                  <a:gd fmla="*/ 23 w 66" name="T2"/>
                  <a:gd fmla="*/ 3 h 64" name="T3"/>
                  <a:gd fmla="*/ 13 w 66" name="T4"/>
                  <a:gd fmla="*/ 3 h 64" name="T5"/>
                  <a:gd fmla="*/ 13 w 66" name="T6"/>
                  <a:gd fmla="*/ 13 h 64" name="T7"/>
                  <a:gd fmla="*/ 19 w 66" name="T8"/>
                  <a:gd fmla="*/ 19 h 64" name="T9"/>
                  <a:gd fmla="*/ 0 w 66" name="T10"/>
                  <a:gd fmla="*/ 38 h 64" name="T11"/>
                  <a:gd fmla="*/ 26 w 66" name="T12"/>
                  <a:gd fmla="*/ 64 h 64" name="T13"/>
                  <a:gd fmla="*/ 45 w 66" name="T14"/>
                  <a:gd fmla="*/ 45 h 64" name="T15"/>
                  <a:gd fmla="*/ 52 w 66" name="T16"/>
                  <a:gd fmla="*/ 53 h 64" name="T17"/>
                  <a:gd fmla="*/ 63 w 66" name="T18"/>
                  <a:gd fmla="*/ 53 h 64" name="T19"/>
                  <a:gd fmla="*/ 63 w 66" name="T20"/>
                  <a:gd fmla="*/ 42 h 6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4" w="66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1"/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gdLst>
                  <a:gd fmla="*/ 178 w 180" name="T0"/>
                  <a:gd fmla="*/ 70 h 181" name="T1"/>
                  <a:gd fmla="*/ 110 w 180" name="T2"/>
                  <a:gd fmla="*/ 2 h 181" name="T3"/>
                  <a:gd fmla="*/ 99 w 180" name="T4"/>
                  <a:gd fmla="*/ 2 h 181" name="T5"/>
                  <a:gd fmla="*/ 99 w 180" name="T6"/>
                  <a:gd fmla="*/ 13 h 181" name="T7"/>
                  <a:gd fmla="*/ 108 w 180" name="T8"/>
                  <a:gd fmla="*/ 21 h 181" name="T9"/>
                  <a:gd fmla="*/ 18 w 180" name="T10"/>
                  <a:gd fmla="*/ 111 h 181" name="T11"/>
                  <a:gd fmla="*/ 18 w 180" name="T12"/>
                  <a:gd fmla="*/ 159 h 181" name="T13"/>
                  <a:gd fmla="*/ 0 w 180" name="T14"/>
                  <a:gd fmla="*/ 177 h 181" name="T15"/>
                  <a:gd fmla="*/ 4 w 180" name="T16"/>
                  <a:gd fmla="*/ 181 h 181" name="T17"/>
                  <a:gd fmla="*/ 22 w 180" name="T18"/>
                  <a:gd fmla="*/ 163 h 181" name="T19"/>
                  <a:gd fmla="*/ 70 w 180" name="T20"/>
                  <a:gd fmla="*/ 163 h 181" name="T21"/>
                  <a:gd fmla="*/ 160 w 180" name="T22"/>
                  <a:gd fmla="*/ 73 h 181" name="T23"/>
                  <a:gd fmla="*/ 167 w 180" name="T24"/>
                  <a:gd fmla="*/ 81 h 181" name="T25"/>
                  <a:gd fmla="*/ 178 w 180" name="T26"/>
                  <a:gd fmla="*/ 81 h 181" name="T27"/>
                  <a:gd fmla="*/ 178 w 180" name="T28"/>
                  <a:gd fmla="*/ 70 h 181" name="T29"/>
                  <a:gd fmla="*/ 54 w 180" name="T30"/>
                  <a:gd fmla="*/ 120 h 181" name="T31"/>
                  <a:gd fmla="*/ 41 w 180" name="T32"/>
                  <a:gd fmla="*/ 107 h 181" name="T33"/>
                  <a:gd fmla="*/ 41 w 180" name="T34"/>
                  <a:gd fmla="*/ 103 h 181" name="T35"/>
                  <a:gd fmla="*/ 44 w 180" name="T36"/>
                  <a:gd fmla="*/ 103 h 181" name="T37"/>
                  <a:gd fmla="*/ 57 w 180" name="T38"/>
                  <a:gd fmla="*/ 116 h 181" name="T39"/>
                  <a:gd fmla="*/ 57 w 180" name="T40"/>
                  <a:gd fmla="*/ 120 h 181" name="T41"/>
                  <a:gd fmla="*/ 54 w 180" name="T42"/>
                  <a:gd fmla="*/ 120 h 181" name="T43"/>
                  <a:gd fmla="*/ 65 w 180" name="T44"/>
                  <a:gd fmla="*/ 108 h 181" name="T45"/>
                  <a:gd fmla="*/ 52 w 180" name="T46"/>
                  <a:gd fmla="*/ 95 h 181" name="T47"/>
                  <a:gd fmla="*/ 52 w 180" name="T48"/>
                  <a:gd fmla="*/ 92 h 181" name="T49"/>
                  <a:gd fmla="*/ 56 w 180" name="T50"/>
                  <a:gd fmla="*/ 92 h 181" name="T51"/>
                  <a:gd fmla="*/ 69 w 180" name="T52"/>
                  <a:gd fmla="*/ 105 h 181" name="T53"/>
                  <a:gd fmla="*/ 69 w 180" name="T54"/>
                  <a:gd fmla="*/ 108 h 181" name="T55"/>
                  <a:gd fmla="*/ 65 w 180" name="T56"/>
                  <a:gd fmla="*/ 108 h 181" name="T57"/>
                  <a:gd fmla="*/ 77 w 180" name="T58"/>
                  <a:gd fmla="*/ 97 h 181" name="T59"/>
                  <a:gd fmla="*/ 64 w 180" name="T60"/>
                  <a:gd fmla="*/ 84 h 181" name="T61"/>
                  <a:gd fmla="*/ 64 w 180" name="T62"/>
                  <a:gd fmla="*/ 80 h 181" name="T63"/>
                  <a:gd fmla="*/ 67 w 180" name="T64"/>
                  <a:gd fmla="*/ 80 h 181" name="T65"/>
                  <a:gd fmla="*/ 80 w 180" name="T66"/>
                  <a:gd fmla="*/ 93 h 181" name="T67"/>
                  <a:gd fmla="*/ 80 w 180" name="T68"/>
                  <a:gd fmla="*/ 97 h 181" name="T69"/>
                  <a:gd fmla="*/ 77 w 180" name="T70"/>
                  <a:gd fmla="*/ 97 h 181" name="T71"/>
                  <a:gd fmla="*/ 113 w 180" name="T72"/>
                  <a:gd fmla="*/ 106 h 181" name="T73"/>
                  <a:gd fmla="*/ 75 w 180" name="T74"/>
                  <a:gd fmla="*/ 68 h 181" name="T75"/>
                  <a:gd fmla="*/ 109 w 180" name="T76"/>
                  <a:gd fmla="*/ 33 h 181" name="T77"/>
                  <a:gd fmla="*/ 148 w 180" name="T78"/>
                  <a:gd fmla="*/ 72 h 181" name="T79"/>
                  <a:gd fmla="*/ 113 w 180" name="T80"/>
                  <a:gd fmla="*/ 106 h 181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81" w="180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8" name="组合 327"/>
            <p:cNvGrpSpPr/>
            <p:nvPr/>
          </p:nvGrpSpPr>
          <p:grpSpPr>
            <a:xfrm>
              <a:off x="5052232" y="913587"/>
              <a:ext cx="2541303" cy="333183"/>
              <a:chOff x="4708178" y="1220936"/>
              <a:chExt cx="2541303" cy="333183"/>
            </a:xfrm>
          </p:grpSpPr>
          <p:sp>
            <p:nvSpPr>
              <p:cNvPr id="326" name="文本框 325"/>
              <p:cNvSpPr txBox="1"/>
              <p:nvPr/>
            </p:nvSpPr>
            <p:spPr>
              <a:xfrm>
                <a:off x="4708178" y="1220936"/>
                <a:ext cx="2108269" cy="320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defRPr sz="25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3000509000000000000" pitchFamily="65" typeface="方正粗倩简体"/>
                    <a:ea charset="-122" panose="03000509000000000000" pitchFamily="65" typeface="方正粗倩简体"/>
                  </a:defRPr>
                </a:lvl1pPr>
              </a:lstStyle>
              <a:p>
                <a:pPr defTabSz="685800"/>
                <a:r>
                  <a:rPr altLang="en-US" b="1" lang="zh-CN" spc="90" sz="150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sp>
            <p:nvSpPr>
              <p:cNvPr id="327" name="矩形 326"/>
              <p:cNvSpPr/>
              <p:nvPr/>
            </p:nvSpPr>
            <p:spPr>
              <a:xfrm>
                <a:off x="6055914" y="1230954"/>
                <a:ext cx="1187767" cy="320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85800"/>
                <a:r>
                  <a:rPr altLang="zh-CN" b="1" lang="en-US" sz="150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a title</a:t>
                </a:r>
              </a:p>
            </p:txBody>
          </p:sp>
        </p:grpSp>
        <p:grpSp>
          <p:nvGrpSpPr>
            <p:cNvPr id="311" name="Group 34"/>
            <p:cNvGrpSpPr>
              <a:grpSpLocks noChangeAspect="1"/>
            </p:cNvGrpSpPr>
            <p:nvPr/>
          </p:nvGrpSpPr>
          <p:grpSpPr>
            <a:xfrm>
              <a:off x="4064894" y="1723934"/>
              <a:ext cx="673301" cy="575420"/>
              <a:chOff x="2653" y="1425"/>
              <a:chExt cx="454" cy="388"/>
            </a:xfrm>
            <a:solidFill>
              <a:srgbClr val="EF4343"/>
            </a:solidFill>
          </p:grpSpPr>
          <p:sp>
            <p:nvSpPr>
              <p:cNvPr id="313" name="Freeform 35"/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37"/>
              </a:xfrm>
              <a:custGeom>
                <a:gdLst>
                  <a:gd fmla="*/ 175 w 189" name="T0"/>
                  <a:gd fmla="*/ 0 h 140" name="T1"/>
                  <a:gd fmla="*/ 14 w 189" name="T2"/>
                  <a:gd fmla="*/ 0 h 140" name="T3"/>
                  <a:gd fmla="*/ 0 w 189" name="T4"/>
                  <a:gd fmla="*/ 14 h 140" name="T5"/>
                  <a:gd fmla="*/ 0 w 189" name="T6"/>
                  <a:gd fmla="*/ 126 h 140" name="T7"/>
                  <a:gd fmla="*/ 14 w 189" name="T8"/>
                  <a:gd fmla="*/ 140 h 140" name="T9"/>
                  <a:gd fmla="*/ 175 w 189" name="T10"/>
                  <a:gd fmla="*/ 140 h 140" name="T11"/>
                  <a:gd fmla="*/ 189 w 189" name="T12"/>
                  <a:gd fmla="*/ 126 h 140" name="T13"/>
                  <a:gd fmla="*/ 189 w 189" name="T14"/>
                  <a:gd fmla="*/ 14 h 140" name="T15"/>
                  <a:gd fmla="*/ 175 w 189" name="T16"/>
                  <a:gd fmla="*/ 0 h 140" name="T17"/>
                  <a:gd fmla="*/ 94 w 189" name="T18"/>
                  <a:gd fmla="*/ 118 h 140" name="T19"/>
                  <a:gd fmla="*/ 46 w 189" name="T20"/>
                  <a:gd fmla="*/ 70 h 140" name="T21"/>
                  <a:gd fmla="*/ 94 w 189" name="T22"/>
                  <a:gd fmla="*/ 22 h 140" name="T23"/>
                  <a:gd fmla="*/ 143 w 189" name="T24"/>
                  <a:gd fmla="*/ 70 h 140" name="T25"/>
                  <a:gd fmla="*/ 94 w 189" name="T26"/>
                  <a:gd fmla="*/ 118 h 14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40" w="189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36"/>
              <p:cNvSpPr/>
              <p:nvPr/>
            </p:nvSpPr>
            <p:spPr bwMode="auto">
              <a:xfrm>
                <a:off x="2811" y="1577"/>
                <a:ext cx="135" cy="135"/>
              </a:xfrm>
              <a:custGeom>
                <a:gdLst>
                  <a:gd fmla="*/ 54 w 56" name="T0"/>
                  <a:gd fmla="*/ 20 h 56" name="T1"/>
                  <a:gd fmla="*/ 37 w 56" name="T2"/>
                  <a:gd fmla="*/ 20 h 56" name="T3"/>
                  <a:gd fmla="*/ 37 w 56" name="T4"/>
                  <a:gd fmla="*/ 3 h 56" name="T5"/>
                  <a:gd fmla="*/ 34 w 56" name="T6"/>
                  <a:gd fmla="*/ 0 h 56" name="T7"/>
                  <a:gd fmla="*/ 23 w 56" name="T8"/>
                  <a:gd fmla="*/ 0 h 56" name="T9"/>
                  <a:gd fmla="*/ 20 w 56" name="T10"/>
                  <a:gd fmla="*/ 3 h 56" name="T11"/>
                  <a:gd fmla="*/ 20 w 56" name="T12"/>
                  <a:gd fmla="*/ 20 h 56" name="T13"/>
                  <a:gd fmla="*/ 3 w 56" name="T14"/>
                  <a:gd fmla="*/ 20 h 56" name="T15"/>
                  <a:gd fmla="*/ 0 w 56" name="T16"/>
                  <a:gd fmla="*/ 23 h 56" name="T17"/>
                  <a:gd fmla="*/ 0 w 56" name="T18"/>
                  <a:gd fmla="*/ 33 h 56" name="T19"/>
                  <a:gd fmla="*/ 3 w 56" name="T20"/>
                  <a:gd fmla="*/ 36 h 56" name="T21"/>
                  <a:gd fmla="*/ 20 w 56" name="T22"/>
                  <a:gd fmla="*/ 36 h 56" name="T23"/>
                  <a:gd fmla="*/ 20 w 56" name="T24"/>
                  <a:gd fmla="*/ 53 h 56" name="T25"/>
                  <a:gd fmla="*/ 23 w 56" name="T26"/>
                  <a:gd fmla="*/ 56 h 56" name="T27"/>
                  <a:gd fmla="*/ 34 w 56" name="T28"/>
                  <a:gd fmla="*/ 56 h 56" name="T29"/>
                  <a:gd fmla="*/ 37 w 56" name="T30"/>
                  <a:gd fmla="*/ 53 h 56" name="T31"/>
                  <a:gd fmla="*/ 37 w 56" name="T32"/>
                  <a:gd fmla="*/ 36 h 56" name="T33"/>
                  <a:gd fmla="*/ 54 w 56" name="T34"/>
                  <a:gd fmla="*/ 36 h 56" name="T35"/>
                  <a:gd fmla="*/ 56 w 56" name="T36"/>
                  <a:gd fmla="*/ 33 h 56" name="T37"/>
                  <a:gd fmla="*/ 56 w 56" name="T38"/>
                  <a:gd fmla="*/ 23 h 56" name="T39"/>
                  <a:gd fmla="*/ 54 w 56" name="T40"/>
                  <a:gd fmla="*/ 20 h 56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6" w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7"/>
              <p:cNvSpPr/>
              <p:nvPr/>
            </p:nvSpPr>
            <p:spPr bwMode="auto">
              <a:xfrm>
                <a:off x="2804" y="1425"/>
                <a:ext cx="149" cy="36"/>
              </a:xfrm>
              <a:custGeom>
                <a:gdLst>
                  <a:gd fmla="*/ 10 w 62" name="T0"/>
                  <a:gd fmla="*/ 9 h 15" name="T1"/>
                  <a:gd fmla="*/ 53 w 62" name="T2"/>
                  <a:gd fmla="*/ 9 h 15" name="T3"/>
                  <a:gd fmla="*/ 53 w 62" name="T4"/>
                  <a:gd fmla="*/ 15 h 15" name="T5"/>
                  <a:gd fmla="*/ 62 w 62" name="T6"/>
                  <a:gd fmla="*/ 15 h 15" name="T7"/>
                  <a:gd fmla="*/ 62 w 62" name="T8"/>
                  <a:gd fmla="*/ 5 h 15" name="T9"/>
                  <a:gd fmla="*/ 58 w 62" name="T10"/>
                  <a:gd fmla="*/ 0 h 15" name="T11"/>
                  <a:gd fmla="*/ 5 w 62" name="T12"/>
                  <a:gd fmla="*/ 0 h 15" name="T13"/>
                  <a:gd fmla="*/ 0 w 62" name="T14"/>
                  <a:gd fmla="*/ 5 h 15" name="T15"/>
                  <a:gd fmla="*/ 0 w 62" name="T16"/>
                  <a:gd fmla="*/ 15 h 15" name="T17"/>
                  <a:gd fmla="*/ 10 w 62" name="T18"/>
                  <a:gd fmla="*/ 15 h 15" name="T19"/>
                  <a:gd fmla="*/ 10 w 62" name="T20"/>
                  <a:gd fmla="*/ 9 h 1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" w="62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2" name="组合 331"/>
            <p:cNvGrpSpPr/>
            <p:nvPr/>
          </p:nvGrpSpPr>
          <p:grpSpPr>
            <a:xfrm>
              <a:off x="5052232" y="1881219"/>
              <a:ext cx="2541303" cy="333183"/>
              <a:chOff x="4708178" y="1220936"/>
              <a:chExt cx="2541303" cy="333183"/>
            </a:xfrm>
          </p:grpSpPr>
          <p:sp>
            <p:nvSpPr>
              <p:cNvPr id="333" name="文本框 332"/>
              <p:cNvSpPr txBox="1"/>
              <p:nvPr/>
            </p:nvSpPr>
            <p:spPr>
              <a:xfrm>
                <a:off x="4708178" y="1220936"/>
                <a:ext cx="2108269" cy="320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defRPr sz="25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3000509000000000000" pitchFamily="65" typeface="方正粗倩简体"/>
                    <a:ea charset="-122" panose="03000509000000000000" pitchFamily="65" typeface="方正粗倩简体"/>
                  </a:defRPr>
                </a:lvl1pPr>
              </a:lstStyle>
              <a:p>
                <a:pPr defTabSz="685800"/>
                <a:r>
                  <a:rPr altLang="en-US" b="1" lang="zh-CN" spc="90" sz="150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sp>
            <p:nvSpPr>
              <p:cNvPr id="334" name="矩形 333"/>
              <p:cNvSpPr/>
              <p:nvPr/>
            </p:nvSpPr>
            <p:spPr>
              <a:xfrm>
                <a:off x="6055914" y="1230954"/>
                <a:ext cx="1187767" cy="320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85800"/>
                <a:r>
                  <a:rPr altLang="zh-CN" b="1" lang="en-US" sz="150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a title</a:t>
                </a:r>
              </a:p>
            </p:txBody>
          </p:sp>
        </p:grpSp>
        <p:sp>
          <p:nvSpPr>
            <p:cNvPr id="325" name="Freeform 47"/>
            <p:cNvSpPr>
              <a:spLocks noEditPoints="1"/>
            </p:cNvSpPr>
            <p:nvPr/>
          </p:nvSpPr>
          <p:spPr bwMode="auto">
            <a:xfrm>
              <a:off x="4012464" y="2619048"/>
              <a:ext cx="712590" cy="713680"/>
            </a:xfrm>
            <a:custGeom>
              <a:gdLst>
                <a:gd fmla="*/ 85 w 90" name="T0"/>
                <a:gd fmla="*/ 14 h 90" name="T1"/>
                <a:gd fmla="*/ 76 w 90" name="T2"/>
                <a:gd fmla="*/ 5 h 90" name="T3"/>
                <a:gd fmla="*/ 56 w 90" name="T4"/>
                <a:gd fmla="*/ 5 h 90" name="T5"/>
                <a:gd fmla="*/ 6 w 90" name="T6"/>
                <a:gd fmla="*/ 56 h 90" name="T7"/>
                <a:gd fmla="*/ 6 w 90" name="T8"/>
                <a:gd fmla="*/ 75 h 90" name="T9"/>
                <a:gd fmla="*/ 15 w 90" name="T10"/>
                <a:gd fmla="*/ 84 h 90" name="T11"/>
                <a:gd fmla="*/ 34 w 90" name="T12"/>
                <a:gd fmla="*/ 84 h 90" name="T13"/>
                <a:gd fmla="*/ 85 w 90" name="T14"/>
                <a:gd fmla="*/ 34 h 90" name="T15"/>
                <a:gd fmla="*/ 85 w 90" name="T16"/>
                <a:gd fmla="*/ 14 h 90" name="T17"/>
                <a:gd fmla="*/ 82 w 90" name="T18"/>
                <a:gd fmla="*/ 31 h 90" name="T19"/>
                <a:gd fmla="*/ 56 w 90" name="T20"/>
                <a:gd fmla="*/ 56 h 90" name="T21"/>
                <a:gd fmla="*/ 37 w 90" name="T22"/>
                <a:gd fmla="*/ 37 h 90" name="T23"/>
                <a:gd fmla="*/ 12 w 90" name="T24"/>
                <a:gd fmla="*/ 62 h 90" name="T25"/>
                <a:gd fmla="*/ 11 w 90" name="T26"/>
                <a:gd fmla="*/ 66 h 90" name="T27"/>
                <a:gd fmla="*/ 12 w 90" name="T28"/>
                <a:gd fmla="*/ 69 h 90" name="T29"/>
                <a:gd fmla="*/ 12 w 90" name="T30"/>
                <a:gd fmla="*/ 72 h 90" name="T31"/>
                <a:gd fmla="*/ 10 w 90" name="T32"/>
                <a:gd fmla="*/ 73 h 90" name="T33"/>
                <a:gd fmla="*/ 9 w 90" name="T34"/>
                <a:gd fmla="*/ 72 h 90" name="T35"/>
                <a:gd fmla="*/ 6 w 90" name="T36"/>
                <a:gd fmla="*/ 66 h 90" name="T37"/>
                <a:gd fmla="*/ 9 w 90" name="T38"/>
                <a:gd fmla="*/ 59 h 90" name="T39"/>
                <a:gd fmla="*/ 59 w 90" name="T40"/>
                <a:gd fmla="*/ 8 h 90" name="T41"/>
                <a:gd fmla="*/ 66 w 90" name="T42"/>
                <a:gd fmla="*/ 6 h 90" name="T43"/>
                <a:gd fmla="*/ 72 w 90" name="T44"/>
                <a:gd fmla="*/ 8 h 90" name="T45"/>
                <a:gd fmla="*/ 82 w 90" name="T46"/>
                <a:gd fmla="*/ 18 h 90" name="T47"/>
                <a:gd fmla="*/ 82 w 90" name="T48"/>
                <a:gd fmla="*/ 31 h 9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90" w="90">
                  <a:moveTo>
                    <a:pt x="85" y="14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0" y="0"/>
                    <a:pt x="62" y="0"/>
                    <a:pt x="56" y="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0" y="61"/>
                    <a:pt x="0" y="70"/>
                    <a:pt x="6" y="7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20" y="90"/>
                    <a:pt x="29" y="90"/>
                    <a:pt x="34" y="8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90" y="28"/>
                    <a:pt x="90" y="20"/>
                    <a:pt x="85" y="14"/>
                  </a:cubicBezTo>
                  <a:close/>
                  <a:moveTo>
                    <a:pt x="82" y="31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4"/>
                    <a:pt x="11" y="66"/>
                  </a:cubicBezTo>
                  <a:cubicBezTo>
                    <a:pt x="11" y="67"/>
                    <a:pt x="11" y="68"/>
                    <a:pt x="12" y="69"/>
                  </a:cubicBezTo>
                  <a:cubicBezTo>
                    <a:pt x="13" y="70"/>
                    <a:pt x="13" y="71"/>
                    <a:pt x="12" y="72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10" y="73"/>
                    <a:pt x="9" y="73"/>
                    <a:pt x="9" y="72"/>
                  </a:cubicBezTo>
                  <a:cubicBezTo>
                    <a:pt x="7" y="70"/>
                    <a:pt x="6" y="68"/>
                    <a:pt x="6" y="66"/>
                  </a:cubicBezTo>
                  <a:cubicBezTo>
                    <a:pt x="6" y="63"/>
                    <a:pt x="7" y="61"/>
                    <a:pt x="9" y="5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7"/>
                    <a:pt x="64" y="6"/>
                    <a:pt x="66" y="6"/>
                  </a:cubicBezTo>
                  <a:cubicBezTo>
                    <a:pt x="68" y="6"/>
                    <a:pt x="71" y="7"/>
                    <a:pt x="72" y="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5" y="21"/>
                    <a:pt x="85" y="27"/>
                    <a:pt x="82" y="31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grpSp>
          <p:nvGrpSpPr>
            <p:cNvPr id="335" name="组合 334"/>
            <p:cNvGrpSpPr/>
            <p:nvPr/>
          </p:nvGrpSpPr>
          <p:grpSpPr>
            <a:xfrm>
              <a:off x="5052232" y="2848851"/>
              <a:ext cx="2541303" cy="333183"/>
              <a:chOff x="4708178" y="1220936"/>
              <a:chExt cx="2541303" cy="333183"/>
            </a:xfrm>
          </p:grpSpPr>
          <p:sp>
            <p:nvSpPr>
              <p:cNvPr id="336" name="文本框 335"/>
              <p:cNvSpPr txBox="1"/>
              <p:nvPr/>
            </p:nvSpPr>
            <p:spPr>
              <a:xfrm>
                <a:off x="4708178" y="1220936"/>
                <a:ext cx="2108269" cy="320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defRPr sz="25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3000509000000000000" pitchFamily="65" typeface="方正粗倩简体"/>
                    <a:ea charset="-122" panose="03000509000000000000" pitchFamily="65" typeface="方正粗倩简体"/>
                  </a:defRPr>
                </a:lvl1pPr>
              </a:lstStyle>
              <a:p>
                <a:pPr defTabSz="685800"/>
                <a:r>
                  <a:rPr altLang="en-US" b="1" lang="zh-CN" spc="90" sz="150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sp>
            <p:nvSpPr>
              <p:cNvPr id="337" name="矩形 336"/>
              <p:cNvSpPr/>
              <p:nvPr/>
            </p:nvSpPr>
            <p:spPr>
              <a:xfrm>
                <a:off x="6055914" y="1230954"/>
                <a:ext cx="1187767" cy="320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85800"/>
                <a:r>
                  <a:rPr altLang="zh-CN" b="1" lang="en-US" sz="150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a title</a:t>
                </a:r>
              </a:p>
            </p:txBody>
          </p:sp>
        </p:grpSp>
        <p:grpSp>
          <p:nvGrpSpPr>
            <p:cNvPr id="317" name="Group 40"/>
            <p:cNvGrpSpPr>
              <a:grpSpLocks noChangeAspect="1"/>
            </p:cNvGrpSpPr>
            <p:nvPr/>
          </p:nvGrpSpPr>
          <p:grpSpPr>
            <a:xfrm>
              <a:off x="3991275" y="3639777"/>
              <a:ext cx="784663" cy="587747"/>
              <a:chOff x="2368" y="1940"/>
              <a:chExt cx="522" cy="391"/>
            </a:xfrm>
            <a:solidFill>
              <a:srgbClr val="EF4343"/>
            </a:solidFill>
          </p:grpSpPr>
          <p:sp>
            <p:nvSpPr>
              <p:cNvPr id="319" name="Freeform 41"/>
              <p:cNvSpPr>
                <a:spLocks noEditPoints="1"/>
              </p:cNvSpPr>
              <p:nvPr/>
            </p:nvSpPr>
            <p:spPr bwMode="auto">
              <a:xfrm>
                <a:off x="2368" y="2074"/>
                <a:ext cx="522" cy="257"/>
              </a:xfrm>
              <a:custGeom>
                <a:gdLst>
                  <a:gd fmla="*/ 205 w 218" name="T0"/>
                  <a:gd fmla="*/ 0 h 107" name="T1"/>
                  <a:gd fmla="*/ 41 w 218" name="T2"/>
                  <a:gd fmla="*/ 0 h 107" name="T3"/>
                  <a:gd fmla="*/ 24 w 218" name="T4"/>
                  <a:gd fmla="*/ 11 h 107" name="T5"/>
                  <a:gd fmla="*/ 2 w 218" name="T6"/>
                  <a:gd fmla="*/ 97 h 107" name="T7"/>
                  <a:gd fmla="*/ 13 w 218" name="T8"/>
                  <a:gd fmla="*/ 107 h 107" name="T9"/>
                  <a:gd fmla="*/ 178 w 218" name="T10"/>
                  <a:gd fmla="*/ 107 h 107" name="T11"/>
                  <a:gd fmla="*/ 195 w 218" name="T12"/>
                  <a:gd fmla="*/ 97 h 107" name="T13"/>
                  <a:gd fmla="*/ 217 w 218" name="T14"/>
                  <a:gd fmla="*/ 11 h 107" name="T15"/>
                  <a:gd fmla="*/ 205 w 218" name="T16"/>
                  <a:gd fmla="*/ 0 h 107" name="T17"/>
                  <a:gd fmla="*/ 144 w 218" name="T18"/>
                  <a:gd fmla="*/ 54 h 107" name="T19"/>
                  <a:gd fmla="*/ 103 w 218" name="T20"/>
                  <a:gd fmla="*/ 91 h 107" name="T21"/>
                  <a:gd fmla="*/ 74 w 218" name="T22"/>
                  <a:gd fmla="*/ 54 h 107" name="T23"/>
                  <a:gd fmla="*/ 116 w 218" name="T24"/>
                  <a:gd fmla="*/ 17 h 107" name="T25"/>
                  <a:gd fmla="*/ 144 w 218" name="T26"/>
                  <a:gd fmla="*/ 54 h 10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7" w="218">
                    <a:moveTo>
                      <a:pt x="205" y="0"/>
                    </a:moveTo>
                    <a:cubicBezTo>
                      <a:pt x="151" y="0"/>
                      <a:pt x="96" y="0"/>
                      <a:pt x="41" y="0"/>
                    </a:cubicBezTo>
                    <a:cubicBezTo>
                      <a:pt x="33" y="0"/>
                      <a:pt x="25" y="5"/>
                      <a:pt x="24" y="11"/>
                    </a:cubicBezTo>
                    <a:cubicBezTo>
                      <a:pt x="15" y="45"/>
                      <a:pt x="11" y="62"/>
                      <a:pt x="2" y="97"/>
                    </a:cubicBezTo>
                    <a:cubicBezTo>
                      <a:pt x="0" y="103"/>
                      <a:pt x="5" y="107"/>
                      <a:pt x="13" y="107"/>
                    </a:cubicBezTo>
                    <a:cubicBezTo>
                      <a:pt x="68" y="107"/>
                      <a:pt x="123" y="107"/>
                      <a:pt x="178" y="107"/>
                    </a:cubicBezTo>
                    <a:cubicBezTo>
                      <a:pt x="185" y="107"/>
                      <a:pt x="193" y="103"/>
                      <a:pt x="195" y="97"/>
                    </a:cubicBezTo>
                    <a:cubicBezTo>
                      <a:pt x="203" y="62"/>
                      <a:pt x="208" y="45"/>
                      <a:pt x="217" y="11"/>
                    </a:cubicBezTo>
                    <a:cubicBezTo>
                      <a:pt x="218" y="5"/>
                      <a:pt x="213" y="0"/>
                      <a:pt x="205" y="0"/>
                    </a:cubicBezTo>
                    <a:close/>
                    <a:moveTo>
                      <a:pt x="144" y="54"/>
                    </a:moveTo>
                    <a:cubicBezTo>
                      <a:pt x="140" y="74"/>
                      <a:pt x="122" y="91"/>
                      <a:pt x="103" y="91"/>
                    </a:cubicBezTo>
                    <a:cubicBezTo>
                      <a:pt x="83" y="91"/>
                      <a:pt x="71" y="74"/>
                      <a:pt x="74" y="54"/>
                    </a:cubicBezTo>
                    <a:cubicBezTo>
                      <a:pt x="78" y="33"/>
                      <a:pt x="97" y="17"/>
                      <a:pt x="116" y="17"/>
                    </a:cubicBezTo>
                    <a:cubicBezTo>
                      <a:pt x="135" y="17"/>
                      <a:pt x="148" y="33"/>
                      <a:pt x="14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42"/>
              <p:cNvSpPr/>
              <p:nvPr/>
            </p:nvSpPr>
            <p:spPr bwMode="auto">
              <a:xfrm>
                <a:off x="2569" y="2151"/>
                <a:ext cx="120" cy="103"/>
              </a:xfrm>
              <a:custGeom>
                <a:gdLst>
                  <a:gd fmla="*/ 48 w 50" name="T0"/>
                  <a:gd fmla="*/ 16 h 43" name="T1"/>
                  <a:gd fmla="*/ 34 w 50" name="T2"/>
                  <a:gd fmla="*/ 16 h 43" name="T3"/>
                  <a:gd fmla="*/ 36 w 50" name="T4"/>
                  <a:gd fmla="*/ 3 h 43" name="T5"/>
                  <a:gd fmla="*/ 34 w 50" name="T6"/>
                  <a:gd fmla="*/ 0 h 43" name="T7"/>
                  <a:gd fmla="*/ 25 w 50" name="T8"/>
                  <a:gd fmla="*/ 0 h 43" name="T9"/>
                  <a:gd fmla="*/ 22 w 50" name="T10"/>
                  <a:gd fmla="*/ 3 h 43" name="T11"/>
                  <a:gd fmla="*/ 20 w 50" name="T12"/>
                  <a:gd fmla="*/ 16 h 43" name="T13"/>
                  <a:gd fmla="*/ 5 w 50" name="T14"/>
                  <a:gd fmla="*/ 16 h 43" name="T15"/>
                  <a:gd fmla="*/ 2 w 50" name="T16"/>
                  <a:gd fmla="*/ 18 h 43" name="T17"/>
                  <a:gd fmla="*/ 1 w 50" name="T18"/>
                  <a:gd fmla="*/ 26 h 43" name="T19"/>
                  <a:gd fmla="*/ 3 w 50" name="T20"/>
                  <a:gd fmla="*/ 28 h 43" name="T21"/>
                  <a:gd fmla="*/ 17 w 50" name="T22"/>
                  <a:gd fmla="*/ 28 h 43" name="T23"/>
                  <a:gd fmla="*/ 14 w 50" name="T24"/>
                  <a:gd fmla="*/ 41 h 43" name="T25"/>
                  <a:gd fmla="*/ 16 w 50" name="T26"/>
                  <a:gd fmla="*/ 43 h 43" name="T27"/>
                  <a:gd fmla="*/ 25 w 50" name="T28"/>
                  <a:gd fmla="*/ 43 h 43" name="T29"/>
                  <a:gd fmla="*/ 28 w 50" name="T30"/>
                  <a:gd fmla="*/ 41 h 43" name="T31"/>
                  <a:gd fmla="*/ 31 w 50" name="T32"/>
                  <a:gd fmla="*/ 28 h 43" name="T33"/>
                  <a:gd fmla="*/ 45 w 50" name="T34"/>
                  <a:gd fmla="*/ 28 h 43" name="T35"/>
                  <a:gd fmla="*/ 48 w 50" name="T36"/>
                  <a:gd fmla="*/ 26 h 43" name="T37"/>
                  <a:gd fmla="*/ 50 w 50" name="T38"/>
                  <a:gd fmla="*/ 18 h 43" name="T39"/>
                  <a:gd fmla="*/ 48 w 50" name="T40"/>
                  <a:gd fmla="*/ 16 h 43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3" w="50">
                    <a:moveTo>
                      <a:pt x="48" y="16"/>
                    </a:moveTo>
                    <a:cubicBezTo>
                      <a:pt x="42" y="16"/>
                      <a:pt x="39" y="16"/>
                      <a:pt x="34" y="16"/>
                    </a:cubicBezTo>
                    <a:cubicBezTo>
                      <a:pt x="35" y="10"/>
                      <a:pt x="35" y="8"/>
                      <a:pt x="36" y="3"/>
                    </a:cubicBezTo>
                    <a:cubicBezTo>
                      <a:pt x="37" y="1"/>
                      <a:pt x="36" y="0"/>
                      <a:pt x="34" y="0"/>
                    </a:cubicBezTo>
                    <a:cubicBezTo>
                      <a:pt x="31" y="0"/>
                      <a:pt x="29" y="0"/>
                      <a:pt x="25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1" y="8"/>
                      <a:pt x="21" y="10"/>
                      <a:pt x="20" y="16"/>
                    </a:cubicBezTo>
                    <a:cubicBezTo>
                      <a:pt x="14" y="16"/>
                      <a:pt x="11" y="16"/>
                      <a:pt x="5" y="16"/>
                    </a:cubicBezTo>
                    <a:cubicBezTo>
                      <a:pt x="4" y="16"/>
                      <a:pt x="3" y="17"/>
                      <a:pt x="2" y="18"/>
                    </a:cubicBezTo>
                    <a:cubicBezTo>
                      <a:pt x="2" y="21"/>
                      <a:pt x="1" y="23"/>
                      <a:pt x="1" y="26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8" y="28"/>
                      <a:pt x="11" y="28"/>
                      <a:pt x="17" y="28"/>
                    </a:cubicBezTo>
                    <a:cubicBezTo>
                      <a:pt x="16" y="33"/>
                      <a:pt x="15" y="36"/>
                      <a:pt x="14" y="41"/>
                    </a:cubicBezTo>
                    <a:cubicBezTo>
                      <a:pt x="14" y="42"/>
                      <a:pt x="15" y="43"/>
                      <a:pt x="16" y="43"/>
                    </a:cubicBezTo>
                    <a:cubicBezTo>
                      <a:pt x="20" y="43"/>
                      <a:pt x="22" y="43"/>
                      <a:pt x="25" y="43"/>
                    </a:cubicBezTo>
                    <a:cubicBezTo>
                      <a:pt x="27" y="43"/>
                      <a:pt x="28" y="42"/>
                      <a:pt x="28" y="41"/>
                    </a:cubicBezTo>
                    <a:cubicBezTo>
                      <a:pt x="29" y="36"/>
                      <a:pt x="30" y="33"/>
                      <a:pt x="31" y="28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48" y="27"/>
                      <a:pt x="48" y="26"/>
                    </a:cubicBezTo>
                    <a:cubicBezTo>
                      <a:pt x="49" y="23"/>
                      <a:pt x="49" y="21"/>
                      <a:pt x="50" y="18"/>
                    </a:cubicBezTo>
                    <a:cubicBezTo>
                      <a:pt x="50" y="17"/>
                      <a:pt x="49" y="16"/>
                      <a:pt x="4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43"/>
              <p:cNvSpPr/>
              <p:nvPr/>
            </p:nvSpPr>
            <p:spPr bwMode="auto">
              <a:xfrm>
                <a:off x="2373" y="1940"/>
                <a:ext cx="464" cy="266"/>
              </a:xfrm>
              <a:custGeom>
                <a:gdLst>
                  <a:gd fmla="*/ 39 w 194" name="T0"/>
                  <a:gd fmla="*/ 46 h 111" name="T1"/>
                  <a:gd fmla="*/ 194 w 194" name="T2"/>
                  <a:gd fmla="*/ 46 h 111" name="T3"/>
                  <a:gd fmla="*/ 194 w 194" name="T4"/>
                  <a:gd fmla="*/ 39 h 111" name="T5"/>
                  <a:gd fmla="*/ 178 w 194" name="T6"/>
                  <a:gd fmla="*/ 23 h 111" name="T7"/>
                  <a:gd fmla="*/ 77 w 194" name="T8"/>
                  <a:gd fmla="*/ 23 h 111" name="T9"/>
                  <a:gd fmla="*/ 77 w 194" name="T10"/>
                  <a:gd fmla="*/ 16 h 111" name="T11"/>
                  <a:gd fmla="*/ 61 w 194" name="T12"/>
                  <a:gd fmla="*/ 0 h 111" name="T13"/>
                  <a:gd fmla="*/ 30 w 194" name="T14"/>
                  <a:gd fmla="*/ 0 h 111" name="T15"/>
                  <a:gd fmla="*/ 14 w 194" name="T16"/>
                  <a:gd fmla="*/ 16 h 111" name="T17"/>
                  <a:gd fmla="*/ 14 w 194" name="T18"/>
                  <a:gd fmla="*/ 23 h 111" name="T19"/>
                  <a:gd fmla="*/ 0 w 194" name="T20"/>
                  <a:gd fmla="*/ 39 h 111" name="T21"/>
                  <a:gd fmla="*/ 0 w 194" name="T22"/>
                  <a:gd fmla="*/ 111 h 111" name="T23"/>
                  <a:gd fmla="*/ 12 w 194" name="T24"/>
                  <a:gd fmla="*/ 64 h 111" name="T25"/>
                  <a:gd fmla="*/ 39 w 194" name="T26"/>
                  <a:gd fmla="*/ 46 h 11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10" w="194">
                    <a:moveTo>
                      <a:pt x="39" y="46"/>
                    </a:moveTo>
                    <a:cubicBezTo>
                      <a:pt x="194" y="46"/>
                      <a:pt x="194" y="46"/>
                      <a:pt x="194" y="46"/>
                    </a:cubicBezTo>
                    <a:cubicBezTo>
                      <a:pt x="194" y="39"/>
                      <a:pt x="194" y="39"/>
                      <a:pt x="194" y="39"/>
                    </a:cubicBezTo>
                    <a:cubicBezTo>
                      <a:pt x="194" y="30"/>
                      <a:pt x="187" y="23"/>
                      <a:pt x="1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7"/>
                      <a:pt x="70" y="0"/>
                      <a:pt x="6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0"/>
                      <a:pt x="14" y="7"/>
                      <a:pt x="14" y="1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6" y="24"/>
                      <a:pt x="0" y="31"/>
                      <a:pt x="0" y="3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4" y="54"/>
                      <a:pt x="26" y="46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8" name="组合 337"/>
            <p:cNvGrpSpPr/>
            <p:nvPr/>
          </p:nvGrpSpPr>
          <p:grpSpPr>
            <a:xfrm>
              <a:off x="5052232" y="3816482"/>
              <a:ext cx="2541303" cy="333183"/>
              <a:chOff x="4708178" y="1220936"/>
              <a:chExt cx="2541303" cy="333183"/>
            </a:xfrm>
          </p:grpSpPr>
          <p:sp>
            <p:nvSpPr>
              <p:cNvPr id="339" name="文本框 338"/>
              <p:cNvSpPr txBox="1"/>
              <p:nvPr/>
            </p:nvSpPr>
            <p:spPr>
              <a:xfrm>
                <a:off x="4708178" y="1220937"/>
                <a:ext cx="2108269" cy="320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defRPr sz="25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3000509000000000000" pitchFamily="65" typeface="方正粗倩简体"/>
                    <a:ea charset="-122" panose="03000509000000000000" pitchFamily="65" typeface="方正粗倩简体"/>
                  </a:defRPr>
                </a:lvl1pPr>
              </a:lstStyle>
              <a:p>
                <a:pPr defTabSz="685800"/>
                <a:r>
                  <a:rPr altLang="en-US" b="1" lang="zh-CN" spc="90" sz="150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sp>
            <p:nvSpPr>
              <p:cNvPr id="340" name="矩形 339"/>
              <p:cNvSpPr/>
              <p:nvPr/>
            </p:nvSpPr>
            <p:spPr>
              <a:xfrm>
                <a:off x="6055914" y="1230955"/>
                <a:ext cx="1187767" cy="320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85800"/>
                <a:r>
                  <a:rPr altLang="zh-CN" b="1" lang="en-US" sz="150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a title</a:t>
                </a: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42433" l="32173" r="25488"/>
            <a:stretch>
              <a:fillRect/>
            </a:stretch>
          </p:blipFill>
          <p:spPr>
            <a:xfrm>
              <a:off x="-252536" y="818417"/>
              <a:ext cx="4023976" cy="4320480"/>
            </a:xfrm>
            <a:prstGeom prst="rect">
              <a:avLst/>
            </a:prstGeom>
          </p:spPr>
        </p:pic>
        <p:sp>
          <p:nvSpPr>
            <p:cNvPr id="103" name="文本框 102"/>
            <p:cNvSpPr txBox="1"/>
            <p:nvPr/>
          </p:nvSpPr>
          <p:spPr>
            <a:xfrm>
              <a:off x="899592" y="1203598"/>
              <a:ext cx="8051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800"/>
              <a:r>
                <a:rPr altLang="en-US" lang="zh-CN" spc="50" sz="2400">
                  <a:solidFill>
                    <a:srgbClr val="C00000"/>
                  </a:solidFill>
                  <a:latin charset="-122" panose="02010609000101010101" pitchFamily="49" typeface="汉仪大黑简"/>
                  <a:ea charset="-122" panose="02010609000101010101" pitchFamily="49" typeface="汉仪大黑简"/>
                </a:rPr>
                <a:t>目录</a:t>
              </a:r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 rot="5716826">
              <a:off x="990894" y="1995686"/>
              <a:ext cx="432048" cy="432709"/>
            </a:xfrm>
            <a:custGeom>
              <a:gdLst>
                <a:gd fmla="*/ 85 w 90" name="T0"/>
                <a:gd fmla="*/ 14 h 90" name="T1"/>
                <a:gd fmla="*/ 76 w 90" name="T2"/>
                <a:gd fmla="*/ 5 h 90" name="T3"/>
                <a:gd fmla="*/ 56 w 90" name="T4"/>
                <a:gd fmla="*/ 5 h 90" name="T5"/>
                <a:gd fmla="*/ 6 w 90" name="T6"/>
                <a:gd fmla="*/ 56 h 90" name="T7"/>
                <a:gd fmla="*/ 6 w 90" name="T8"/>
                <a:gd fmla="*/ 75 h 90" name="T9"/>
                <a:gd fmla="*/ 15 w 90" name="T10"/>
                <a:gd fmla="*/ 84 h 90" name="T11"/>
                <a:gd fmla="*/ 34 w 90" name="T12"/>
                <a:gd fmla="*/ 84 h 90" name="T13"/>
                <a:gd fmla="*/ 85 w 90" name="T14"/>
                <a:gd fmla="*/ 34 h 90" name="T15"/>
                <a:gd fmla="*/ 85 w 90" name="T16"/>
                <a:gd fmla="*/ 14 h 90" name="T17"/>
                <a:gd fmla="*/ 82 w 90" name="T18"/>
                <a:gd fmla="*/ 31 h 90" name="T19"/>
                <a:gd fmla="*/ 56 w 90" name="T20"/>
                <a:gd fmla="*/ 56 h 90" name="T21"/>
                <a:gd fmla="*/ 37 w 90" name="T22"/>
                <a:gd fmla="*/ 37 h 90" name="T23"/>
                <a:gd fmla="*/ 12 w 90" name="T24"/>
                <a:gd fmla="*/ 62 h 90" name="T25"/>
                <a:gd fmla="*/ 11 w 90" name="T26"/>
                <a:gd fmla="*/ 66 h 90" name="T27"/>
                <a:gd fmla="*/ 12 w 90" name="T28"/>
                <a:gd fmla="*/ 69 h 90" name="T29"/>
                <a:gd fmla="*/ 12 w 90" name="T30"/>
                <a:gd fmla="*/ 72 h 90" name="T31"/>
                <a:gd fmla="*/ 10 w 90" name="T32"/>
                <a:gd fmla="*/ 73 h 90" name="T33"/>
                <a:gd fmla="*/ 9 w 90" name="T34"/>
                <a:gd fmla="*/ 72 h 90" name="T35"/>
                <a:gd fmla="*/ 6 w 90" name="T36"/>
                <a:gd fmla="*/ 66 h 90" name="T37"/>
                <a:gd fmla="*/ 9 w 90" name="T38"/>
                <a:gd fmla="*/ 59 h 90" name="T39"/>
                <a:gd fmla="*/ 59 w 90" name="T40"/>
                <a:gd fmla="*/ 8 h 90" name="T41"/>
                <a:gd fmla="*/ 66 w 90" name="T42"/>
                <a:gd fmla="*/ 6 h 90" name="T43"/>
                <a:gd fmla="*/ 72 w 90" name="T44"/>
                <a:gd fmla="*/ 8 h 90" name="T45"/>
                <a:gd fmla="*/ 82 w 90" name="T46"/>
                <a:gd fmla="*/ 18 h 90" name="T47"/>
                <a:gd fmla="*/ 82 w 90" name="T48"/>
                <a:gd fmla="*/ 31 h 9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90" w="90">
                  <a:moveTo>
                    <a:pt x="85" y="14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0" y="0"/>
                    <a:pt x="62" y="0"/>
                    <a:pt x="56" y="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0" y="61"/>
                    <a:pt x="0" y="70"/>
                    <a:pt x="6" y="7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20" y="90"/>
                    <a:pt x="29" y="90"/>
                    <a:pt x="34" y="8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90" y="28"/>
                    <a:pt x="90" y="20"/>
                    <a:pt x="85" y="14"/>
                  </a:cubicBezTo>
                  <a:close/>
                  <a:moveTo>
                    <a:pt x="82" y="31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4"/>
                    <a:pt x="11" y="66"/>
                  </a:cubicBezTo>
                  <a:cubicBezTo>
                    <a:pt x="11" y="67"/>
                    <a:pt x="11" y="68"/>
                    <a:pt x="12" y="69"/>
                  </a:cubicBezTo>
                  <a:cubicBezTo>
                    <a:pt x="13" y="70"/>
                    <a:pt x="13" y="71"/>
                    <a:pt x="12" y="72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10" y="73"/>
                    <a:pt x="9" y="73"/>
                    <a:pt x="9" y="72"/>
                  </a:cubicBezTo>
                  <a:cubicBezTo>
                    <a:pt x="7" y="70"/>
                    <a:pt x="6" y="68"/>
                    <a:pt x="6" y="66"/>
                  </a:cubicBezTo>
                  <a:cubicBezTo>
                    <a:pt x="6" y="63"/>
                    <a:pt x="7" y="61"/>
                    <a:pt x="9" y="5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7"/>
                    <a:pt x="64" y="6"/>
                    <a:pt x="66" y="6"/>
                  </a:cubicBezTo>
                  <a:cubicBezTo>
                    <a:pt x="68" y="6"/>
                    <a:pt x="71" y="7"/>
                    <a:pt x="72" y="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5" y="21"/>
                    <a:pt x="85" y="27"/>
                    <a:pt x="82" y="31"/>
                  </a:cubicBezTo>
                  <a:close/>
                </a:path>
              </a:pathLst>
            </a:custGeom>
            <a:solidFill>
              <a:srgbClr val="1FADB1">
                <a:alpha val="2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grpSp>
          <p:nvGrpSpPr>
            <p:cNvPr id="105" name="Group 29"/>
            <p:cNvGrpSpPr>
              <a:grpSpLocks noChangeAspect="1"/>
            </p:cNvGrpSpPr>
            <p:nvPr/>
          </p:nvGrpSpPr>
          <p:grpSpPr>
            <a:xfrm rot="14707392">
              <a:off x="2251809" y="3423175"/>
              <a:ext cx="354185" cy="349794"/>
              <a:chOff x="2637" y="1381"/>
              <a:chExt cx="484" cy="478"/>
            </a:xfrm>
            <a:solidFill>
              <a:srgbClr val="1FADB1">
                <a:alpha val="20000"/>
              </a:srgbClr>
            </a:solidFill>
          </p:grpSpPr>
          <p:sp>
            <p:nvSpPr>
              <p:cNvPr id="106" name="Freeform 30"/>
              <p:cNvSpPr/>
              <p:nvPr/>
            </p:nvSpPr>
            <p:spPr bwMode="auto">
              <a:xfrm>
                <a:off x="2963" y="1381"/>
                <a:ext cx="158" cy="153"/>
              </a:xfrm>
              <a:custGeom>
                <a:gdLst>
                  <a:gd fmla="*/ 63 w 66" name="T0"/>
                  <a:gd fmla="*/ 42 h 64" name="T1"/>
                  <a:gd fmla="*/ 23 w 66" name="T2"/>
                  <a:gd fmla="*/ 3 h 64" name="T3"/>
                  <a:gd fmla="*/ 13 w 66" name="T4"/>
                  <a:gd fmla="*/ 3 h 64" name="T5"/>
                  <a:gd fmla="*/ 13 w 66" name="T6"/>
                  <a:gd fmla="*/ 13 h 64" name="T7"/>
                  <a:gd fmla="*/ 19 w 66" name="T8"/>
                  <a:gd fmla="*/ 19 h 64" name="T9"/>
                  <a:gd fmla="*/ 0 w 66" name="T10"/>
                  <a:gd fmla="*/ 38 h 64" name="T11"/>
                  <a:gd fmla="*/ 26 w 66" name="T12"/>
                  <a:gd fmla="*/ 64 h 64" name="T13"/>
                  <a:gd fmla="*/ 45 w 66" name="T14"/>
                  <a:gd fmla="*/ 45 h 64" name="T15"/>
                  <a:gd fmla="*/ 52 w 66" name="T16"/>
                  <a:gd fmla="*/ 53 h 64" name="T17"/>
                  <a:gd fmla="*/ 63 w 66" name="T18"/>
                  <a:gd fmla="*/ 53 h 64" name="T19"/>
                  <a:gd fmla="*/ 63 w 66" name="T20"/>
                  <a:gd fmla="*/ 42 h 6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4" w="66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31"/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gdLst>
                  <a:gd fmla="*/ 178 w 180" name="T0"/>
                  <a:gd fmla="*/ 70 h 181" name="T1"/>
                  <a:gd fmla="*/ 110 w 180" name="T2"/>
                  <a:gd fmla="*/ 2 h 181" name="T3"/>
                  <a:gd fmla="*/ 99 w 180" name="T4"/>
                  <a:gd fmla="*/ 2 h 181" name="T5"/>
                  <a:gd fmla="*/ 99 w 180" name="T6"/>
                  <a:gd fmla="*/ 13 h 181" name="T7"/>
                  <a:gd fmla="*/ 108 w 180" name="T8"/>
                  <a:gd fmla="*/ 21 h 181" name="T9"/>
                  <a:gd fmla="*/ 18 w 180" name="T10"/>
                  <a:gd fmla="*/ 111 h 181" name="T11"/>
                  <a:gd fmla="*/ 18 w 180" name="T12"/>
                  <a:gd fmla="*/ 159 h 181" name="T13"/>
                  <a:gd fmla="*/ 0 w 180" name="T14"/>
                  <a:gd fmla="*/ 177 h 181" name="T15"/>
                  <a:gd fmla="*/ 4 w 180" name="T16"/>
                  <a:gd fmla="*/ 181 h 181" name="T17"/>
                  <a:gd fmla="*/ 22 w 180" name="T18"/>
                  <a:gd fmla="*/ 163 h 181" name="T19"/>
                  <a:gd fmla="*/ 70 w 180" name="T20"/>
                  <a:gd fmla="*/ 163 h 181" name="T21"/>
                  <a:gd fmla="*/ 160 w 180" name="T22"/>
                  <a:gd fmla="*/ 73 h 181" name="T23"/>
                  <a:gd fmla="*/ 167 w 180" name="T24"/>
                  <a:gd fmla="*/ 81 h 181" name="T25"/>
                  <a:gd fmla="*/ 178 w 180" name="T26"/>
                  <a:gd fmla="*/ 81 h 181" name="T27"/>
                  <a:gd fmla="*/ 178 w 180" name="T28"/>
                  <a:gd fmla="*/ 70 h 181" name="T29"/>
                  <a:gd fmla="*/ 54 w 180" name="T30"/>
                  <a:gd fmla="*/ 120 h 181" name="T31"/>
                  <a:gd fmla="*/ 41 w 180" name="T32"/>
                  <a:gd fmla="*/ 107 h 181" name="T33"/>
                  <a:gd fmla="*/ 41 w 180" name="T34"/>
                  <a:gd fmla="*/ 103 h 181" name="T35"/>
                  <a:gd fmla="*/ 44 w 180" name="T36"/>
                  <a:gd fmla="*/ 103 h 181" name="T37"/>
                  <a:gd fmla="*/ 57 w 180" name="T38"/>
                  <a:gd fmla="*/ 116 h 181" name="T39"/>
                  <a:gd fmla="*/ 57 w 180" name="T40"/>
                  <a:gd fmla="*/ 120 h 181" name="T41"/>
                  <a:gd fmla="*/ 54 w 180" name="T42"/>
                  <a:gd fmla="*/ 120 h 181" name="T43"/>
                  <a:gd fmla="*/ 65 w 180" name="T44"/>
                  <a:gd fmla="*/ 108 h 181" name="T45"/>
                  <a:gd fmla="*/ 52 w 180" name="T46"/>
                  <a:gd fmla="*/ 95 h 181" name="T47"/>
                  <a:gd fmla="*/ 52 w 180" name="T48"/>
                  <a:gd fmla="*/ 92 h 181" name="T49"/>
                  <a:gd fmla="*/ 56 w 180" name="T50"/>
                  <a:gd fmla="*/ 92 h 181" name="T51"/>
                  <a:gd fmla="*/ 69 w 180" name="T52"/>
                  <a:gd fmla="*/ 105 h 181" name="T53"/>
                  <a:gd fmla="*/ 69 w 180" name="T54"/>
                  <a:gd fmla="*/ 108 h 181" name="T55"/>
                  <a:gd fmla="*/ 65 w 180" name="T56"/>
                  <a:gd fmla="*/ 108 h 181" name="T57"/>
                  <a:gd fmla="*/ 77 w 180" name="T58"/>
                  <a:gd fmla="*/ 97 h 181" name="T59"/>
                  <a:gd fmla="*/ 64 w 180" name="T60"/>
                  <a:gd fmla="*/ 84 h 181" name="T61"/>
                  <a:gd fmla="*/ 64 w 180" name="T62"/>
                  <a:gd fmla="*/ 80 h 181" name="T63"/>
                  <a:gd fmla="*/ 67 w 180" name="T64"/>
                  <a:gd fmla="*/ 80 h 181" name="T65"/>
                  <a:gd fmla="*/ 80 w 180" name="T66"/>
                  <a:gd fmla="*/ 93 h 181" name="T67"/>
                  <a:gd fmla="*/ 80 w 180" name="T68"/>
                  <a:gd fmla="*/ 97 h 181" name="T69"/>
                  <a:gd fmla="*/ 77 w 180" name="T70"/>
                  <a:gd fmla="*/ 97 h 181" name="T71"/>
                  <a:gd fmla="*/ 113 w 180" name="T72"/>
                  <a:gd fmla="*/ 106 h 181" name="T73"/>
                  <a:gd fmla="*/ 75 w 180" name="T74"/>
                  <a:gd fmla="*/ 68 h 181" name="T75"/>
                  <a:gd fmla="*/ 109 w 180" name="T76"/>
                  <a:gd fmla="*/ 33 h 181" name="T77"/>
                  <a:gd fmla="*/ 148 w 180" name="T78"/>
                  <a:gd fmla="*/ 72 h 181" name="T79"/>
                  <a:gd fmla="*/ 113 w 180" name="T80"/>
                  <a:gd fmla="*/ 106 h 181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81" w="180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8" name="Group 40"/>
            <p:cNvGrpSpPr>
              <a:grpSpLocks noChangeAspect="1"/>
            </p:cNvGrpSpPr>
            <p:nvPr/>
          </p:nvGrpSpPr>
          <p:grpSpPr>
            <a:xfrm rot="1375787">
              <a:off x="405631" y="2854488"/>
              <a:ext cx="403815" cy="302475"/>
              <a:chOff x="2368" y="1940"/>
              <a:chExt cx="522" cy="391"/>
            </a:xfrm>
            <a:solidFill>
              <a:srgbClr val="EF4343">
                <a:alpha val="20000"/>
              </a:srgbClr>
            </a:solidFill>
          </p:grpSpPr>
          <p:sp>
            <p:nvSpPr>
              <p:cNvPr id="109" name="Freeform 41"/>
              <p:cNvSpPr>
                <a:spLocks noEditPoints="1"/>
              </p:cNvSpPr>
              <p:nvPr/>
            </p:nvSpPr>
            <p:spPr bwMode="auto">
              <a:xfrm>
                <a:off x="2368" y="2074"/>
                <a:ext cx="522" cy="257"/>
              </a:xfrm>
              <a:custGeom>
                <a:gdLst>
                  <a:gd fmla="*/ 205 w 218" name="T0"/>
                  <a:gd fmla="*/ 0 h 107" name="T1"/>
                  <a:gd fmla="*/ 41 w 218" name="T2"/>
                  <a:gd fmla="*/ 0 h 107" name="T3"/>
                  <a:gd fmla="*/ 24 w 218" name="T4"/>
                  <a:gd fmla="*/ 11 h 107" name="T5"/>
                  <a:gd fmla="*/ 2 w 218" name="T6"/>
                  <a:gd fmla="*/ 97 h 107" name="T7"/>
                  <a:gd fmla="*/ 13 w 218" name="T8"/>
                  <a:gd fmla="*/ 107 h 107" name="T9"/>
                  <a:gd fmla="*/ 178 w 218" name="T10"/>
                  <a:gd fmla="*/ 107 h 107" name="T11"/>
                  <a:gd fmla="*/ 195 w 218" name="T12"/>
                  <a:gd fmla="*/ 97 h 107" name="T13"/>
                  <a:gd fmla="*/ 217 w 218" name="T14"/>
                  <a:gd fmla="*/ 11 h 107" name="T15"/>
                  <a:gd fmla="*/ 205 w 218" name="T16"/>
                  <a:gd fmla="*/ 0 h 107" name="T17"/>
                  <a:gd fmla="*/ 144 w 218" name="T18"/>
                  <a:gd fmla="*/ 54 h 107" name="T19"/>
                  <a:gd fmla="*/ 103 w 218" name="T20"/>
                  <a:gd fmla="*/ 91 h 107" name="T21"/>
                  <a:gd fmla="*/ 74 w 218" name="T22"/>
                  <a:gd fmla="*/ 54 h 107" name="T23"/>
                  <a:gd fmla="*/ 116 w 218" name="T24"/>
                  <a:gd fmla="*/ 17 h 107" name="T25"/>
                  <a:gd fmla="*/ 144 w 218" name="T26"/>
                  <a:gd fmla="*/ 54 h 10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7" w="218">
                    <a:moveTo>
                      <a:pt x="205" y="0"/>
                    </a:moveTo>
                    <a:cubicBezTo>
                      <a:pt x="151" y="0"/>
                      <a:pt x="96" y="0"/>
                      <a:pt x="41" y="0"/>
                    </a:cubicBezTo>
                    <a:cubicBezTo>
                      <a:pt x="33" y="0"/>
                      <a:pt x="25" y="5"/>
                      <a:pt x="24" y="11"/>
                    </a:cubicBezTo>
                    <a:cubicBezTo>
                      <a:pt x="15" y="45"/>
                      <a:pt x="11" y="62"/>
                      <a:pt x="2" y="97"/>
                    </a:cubicBezTo>
                    <a:cubicBezTo>
                      <a:pt x="0" y="103"/>
                      <a:pt x="5" y="107"/>
                      <a:pt x="13" y="107"/>
                    </a:cubicBezTo>
                    <a:cubicBezTo>
                      <a:pt x="68" y="107"/>
                      <a:pt x="123" y="107"/>
                      <a:pt x="178" y="107"/>
                    </a:cubicBezTo>
                    <a:cubicBezTo>
                      <a:pt x="185" y="107"/>
                      <a:pt x="193" y="103"/>
                      <a:pt x="195" y="97"/>
                    </a:cubicBezTo>
                    <a:cubicBezTo>
                      <a:pt x="203" y="62"/>
                      <a:pt x="208" y="45"/>
                      <a:pt x="217" y="11"/>
                    </a:cubicBezTo>
                    <a:cubicBezTo>
                      <a:pt x="218" y="5"/>
                      <a:pt x="213" y="0"/>
                      <a:pt x="205" y="0"/>
                    </a:cubicBezTo>
                    <a:close/>
                    <a:moveTo>
                      <a:pt x="144" y="54"/>
                    </a:moveTo>
                    <a:cubicBezTo>
                      <a:pt x="140" y="74"/>
                      <a:pt x="122" y="91"/>
                      <a:pt x="103" y="91"/>
                    </a:cubicBezTo>
                    <a:cubicBezTo>
                      <a:pt x="83" y="91"/>
                      <a:pt x="71" y="74"/>
                      <a:pt x="74" y="54"/>
                    </a:cubicBezTo>
                    <a:cubicBezTo>
                      <a:pt x="78" y="33"/>
                      <a:pt x="97" y="17"/>
                      <a:pt x="116" y="17"/>
                    </a:cubicBezTo>
                    <a:cubicBezTo>
                      <a:pt x="135" y="17"/>
                      <a:pt x="148" y="33"/>
                      <a:pt x="14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42"/>
              <p:cNvSpPr/>
              <p:nvPr/>
            </p:nvSpPr>
            <p:spPr bwMode="auto">
              <a:xfrm>
                <a:off x="2569" y="2151"/>
                <a:ext cx="120" cy="103"/>
              </a:xfrm>
              <a:custGeom>
                <a:gdLst>
                  <a:gd fmla="*/ 48 w 50" name="T0"/>
                  <a:gd fmla="*/ 16 h 43" name="T1"/>
                  <a:gd fmla="*/ 34 w 50" name="T2"/>
                  <a:gd fmla="*/ 16 h 43" name="T3"/>
                  <a:gd fmla="*/ 36 w 50" name="T4"/>
                  <a:gd fmla="*/ 3 h 43" name="T5"/>
                  <a:gd fmla="*/ 34 w 50" name="T6"/>
                  <a:gd fmla="*/ 0 h 43" name="T7"/>
                  <a:gd fmla="*/ 25 w 50" name="T8"/>
                  <a:gd fmla="*/ 0 h 43" name="T9"/>
                  <a:gd fmla="*/ 22 w 50" name="T10"/>
                  <a:gd fmla="*/ 3 h 43" name="T11"/>
                  <a:gd fmla="*/ 20 w 50" name="T12"/>
                  <a:gd fmla="*/ 16 h 43" name="T13"/>
                  <a:gd fmla="*/ 5 w 50" name="T14"/>
                  <a:gd fmla="*/ 16 h 43" name="T15"/>
                  <a:gd fmla="*/ 2 w 50" name="T16"/>
                  <a:gd fmla="*/ 18 h 43" name="T17"/>
                  <a:gd fmla="*/ 1 w 50" name="T18"/>
                  <a:gd fmla="*/ 26 h 43" name="T19"/>
                  <a:gd fmla="*/ 3 w 50" name="T20"/>
                  <a:gd fmla="*/ 28 h 43" name="T21"/>
                  <a:gd fmla="*/ 17 w 50" name="T22"/>
                  <a:gd fmla="*/ 28 h 43" name="T23"/>
                  <a:gd fmla="*/ 14 w 50" name="T24"/>
                  <a:gd fmla="*/ 41 h 43" name="T25"/>
                  <a:gd fmla="*/ 16 w 50" name="T26"/>
                  <a:gd fmla="*/ 43 h 43" name="T27"/>
                  <a:gd fmla="*/ 25 w 50" name="T28"/>
                  <a:gd fmla="*/ 43 h 43" name="T29"/>
                  <a:gd fmla="*/ 28 w 50" name="T30"/>
                  <a:gd fmla="*/ 41 h 43" name="T31"/>
                  <a:gd fmla="*/ 31 w 50" name="T32"/>
                  <a:gd fmla="*/ 28 h 43" name="T33"/>
                  <a:gd fmla="*/ 45 w 50" name="T34"/>
                  <a:gd fmla="*/ 28 h 43" name="T35"/>
                  <a:gd fmla="*/ 48 w 50" name="T36"/>
                  <a:gd fmla="*/ 26 h 43" name="T37"/>
                  <a:gd fmla="*/ 50 w 50" name="T38"/>
                  <a:gd fmla="*/ 18 h 43" name="T39"/>
                  <a:gd fmla="*/ 48 w 50" name="T40"/>
                  <a:gd fmla="*/ 16 h 43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3" w="50">
                    <a:moveTo>
                      <a:pt x="48" y="16"/>
                    </a:moveTo>
                    <a:cubicBezTo>
                      <a:pt x="42" y="16"/>
                      <a:pt x="39" y="16"/>
                      <a:pt x="34" y="16"/>
                    </a:cubicBezTo>
                    <a:cubicBezTo>
                      <a:pt x="35" y="10"/>
                      <a:pt x="35" y="8"/>
                      <a:pt x="36" y="3"/>
                    </a:cubicBezTo>
                    <a:cubicBezTo>
                      <a:pt x="37" y="1"/>
                      <a:pt x="36" y="0"/>
                      <a:pt x="34" y="0"/>
                    </a:cubicBezTo>
                    <a:cubicBezTo>
                      <a:pt x="31" y="0"/>
                      <a:pt x="29" y="0"/>
                      <a:pt x="25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1" y="8"/>
                      <a:pt x="21" y="10"/>
                      <a:pt x="20" y="16"/>
                    </a:cubicBezTo>
                    <a:cubicBezTo>
                      <a:pt x="14" y="16"/>
                      <a:pt x="11" y="16"/>
                      <a:pt x="5" y="16"/>
                    </a:cubicBezTo>
                    <a:cubicBezTo>
                      <a:pt x="4" y="16"/>
                      <a:pt x="3" y="17"/>
                      <a:pt x="2" y="18"/>
                    </a:cubicBezTo>
                    <a:cubicBezTo>
                      <a:pt x="2" y="21"/>
                      <a:pt x="1" y="23"/>
                      <a:pt x="1" y="26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8" y="28"/>
                      <a:pt x="11" y="28"/>
                      <a:pt x="17" y="28"/>
                    </a:cubicBezTo>
                    <a:cubicBezTo>
                      <a:pt x="16" y="33"/>
                      <a:pt x="15" y="36"/>
                      <a:pt x="14" y="41"/>
                    </a:cubicBezTo>
                    <a:cubicBezTo>
                      <a:pt x="14" y="42"/>
                      <a:pt x="15" y="43"/>
                      <a:pt x="16" y="43"/>
                    </a:cubicBezTo>
                    <a:cubicBezTo>
                      <a:pt x="20" y="43"/>
                      <a:pt x="22" y="43"/>
                      <a:pt x="25" y="43"/>
                    </a:cubicBezTo>
                    <a:cubicBezTo>
                      <a:pt x="27" y="43"/>
                      <a:pt x="28" y="42"/>
                      <a:pt x="28" y="41"/>
                    </a:cubicBezTo>
                    <a:cubicBezTo>
                      <a:pt x="29" y="36"/>
                      <a:pt x="30" y="33"/>
                      <a:pt x="31" y="28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48" y="27"/>
                      <a:pt x="48" y="26"/>
                    </a:cubicBezTo>
                    <a:cubicBezTo>
                      <a:pt x="49" y="23"/>
                      <a:pt x="49" y="21"/>
                      <a:pt x="50" y="18"/>
                    </a:cubicBezTo>
                    <a:cubicBezTo>
                      <a:pt x="50" y="17"/>
                      <a:pt x="49" y="16"/>
                      <a:pt x="4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43"/>
              <p:cNvSpPr/>
              <p:nvPr/>
            </p:nvSpPr>
            <p:spPr bwMode="auto">
              <a:xfrm>
                <a:off x="2373" y="1940"/>
                <a:ext cx="464" cy="266"/>
              </a:xfrm>
              <a:custGeom>
                <a:gdLst>
                  <a:gd fmla="*/ 39 w 194" name="T0"/>
                  <a:gd fmla="*/ 46 h 111" name="T1"/>
                  <a:gd fmla="*/ 194 w 194" name="T2"/>
                  <a:gd fmla="*/ 46 h 111" name="T3"/>
                  <a:gd fmla="*/ 194 w 194" name="T4"/>
                  <a:gd fmla="*/ 39 h 111" name="T5"/>
                  <a:gd fmla="*/ 178 w 194" name="T6"/>
                  <a:gd fmla="*/ 23 h 111" name="T7"/>
                  <a:gd fmla="*/ 77 w 194" name="T8"/>
                  <a:gd fmla="*/ 23 h 111" name="T9"/>
                  <a:gd fmla="*/ 77 w 194" name="T10"/>
                  <a:gd fmla="*/ 16 h 111" name="T11"/>
                  <a:gd fmla="*/ 61 w 194" name="T12"/>
                  <a:gd fmla="*/ 0 h 111" name="T13"/>
                  <a:gd fmla="*/ 30 w 194" name="T14"/>
                  <a:gd fmla="*/ 0 h 111" name="T15"/>
                  <a:gd fmla="*/ 14 w 194" name="T16"/>
                  <a:gd fmla="*/ 16 h 111" name="T17"/>
                  <a:gd fmla="*/ 14 w 194" name="T18"/>
                  <a:gd fmla="*/ 23 h 111" name="T19"/>
                  <a:gd fmla="*/ 0 w 194" name="T20"/>
                  <a:gd fmla="*/ 39 h 111" name="T21"/>
                  <a:gd fmla="*/ 0 w 194" name="T22"/>
                  <a:gd fmla="*/ 111 h 111" name="T23"/>
                  <a:gd fmla="*/ 12 w 194" name="T24"/>
                  <a:gd fmla="*/ 64 h 111" name="T25"/>
                  <a:gd fmla="*/ 39 w 194" name="T26"/>
                  <a:gd fmla="*/ 46 h 11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10" w="194">
                    <a:moveTo>
                      <a:pt x="39" y="46"/>
                    </a:moveTo>
                    <a:cubicBezTo>
                      <a:pt x="194" y="46"/>
                      <a:pt x="194" y="46"/>
                      <a:pt x="194" y="46"/>
                    </a:cubicBezTo>
                    <a:cubicBezTo>
                      <a:pt x="194" y="39"/>
                      <a:pt x="194" y="39"/>
                      <a:pt x="194" y="39"/>
                    </a:cubicBezTo>
                    <a:cubicBezTo>
                      <a:pt x="194" y="30"/>
                      <a:pt x="187" y="23"/>
                      <a:pt x="1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7"/>
                      <a:pt x="70" y="0"/>
                      <a:pt x="6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0"/>
                      <a:pt x="14" y="7"/>
                      <a:pt x="14" y="1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6" y="24"/>
                      <a:pt x="0" y="31"/>
                      <a:pt x="0" y="3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4" y="54"/>
                      <a:pt x="26" y="46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2" name="Freeform 47"/>
            <p:cNvSpPr>
              <a:spLocks noEditPoints="1"/>
            </p:cNvSpPr>
            <p:nvPr/>
          </p:nvSpPr>
          <p:spPr bwMode="auto">
            <a:xfrm>
              <a:off x="827584" y="3867894"/>
              <a:ext cx="432048" cy="432709"/>
            </a:xfrm>
            <a:custGeom>
              <a:gdLst>
                <a:gd fmla="*/ 85 w 90" name="T0"/>
                <a:gd fmla="*/ 14 h 90" name="T1"/>
                <a:gd fmla="*/ 76 w 90" name="T2"/>
                <a:gd fmla="*/ 5 h 90" name="T3"/>
                <a:gd fmla="*/ 56 w 90" name="T4"/>
                <a:gd fmla="*/ 5 h 90" name="T5"/>
                <a:gd fmla="*/ 6 w 90" name="T6"/>
                <a:gd fmla="*/ 56 h 90" name="T7"/>
                <a:gd fmla="*/ 6 w 90" name="T8"/>
                <a:gd fmla="*/ 75 h 90" name="T9"/>
                <a:gd fmla="*/ 15 w 90" name="T10"/>
                <a:gd fmla="*/ 84 h 90" name="T11"/>
                <a:gd fmla="*/ 34 w 90" name="T12"/>
                <a:gd fmla="*/ 84 h 90" name="T13"/>
                <a:gd fmla="*/ 85 w 90" name="T14"/>
                <a:gd fmla="*/ 34 h 90" name="T15"/>
                <a:gd fmla="*/ 85 w 90" name="T16"/>
                <a:gd fmla="*/ 14 h 90" name="T17"/>
                <a:gd fmla="*/ 82 w 90" name="T18"/>
                <a:gd fmla="*/ 31 h 90" name="T19"/>
                <a:gd fmla="*/ 56 w 90" name="T20"/>
                <a:gd fmla="*/ 56 h 90" name="T21"/>
                <a:gd fmla="*/ 37 w 90" name="T22"/>
                <a:gd fmla="*/ 37 h 90" name="T23"/>
                <a:gd fmla="*/ 12 w 90" name="T24"/>
                <a:gd fmla="*/ 62 h 90" name="T25"/>
                <a:gd fmla="*/ 11 w 90" name="T26"/>
                <a:gd fmla="*/ 66 h 90" name="T27"/>
                <a:gd fmla="*/ 12 w 90" name="T28"/>
                <a:gd fmla="*/ 69 h 90" name="T29"/>
                <a:gd fmla="*/ 12 w 90" name="T30"/>
                <a:gd fmla="*/ 72 h 90" name="T31"/>
                <a:gd fmla="*/ 10 w 90" name="T32"/>
                <a:gd fmla="*/ 73 h 90" name="T33"/>
                <a:gd fmla="*/ 9 w 90" name="T34"/>
                <a:gd fmla="*/ 72 h 90" name="T35"/>
                <a:gd fmla="*/ 6 w 90" name="T36"/>
                <a:gd fmla="*/ 66 h 90" name="T37"/>
                <a:gd fmla="*/ 9 w 90" name="T38"/>
                <a:gd fmla="*/ 59 h 90" name="T39"/>
                <a:gd fmla="*/ 59 w 90" name="T40"/>
                <a:gd fmla="*/ 8 h 90" name="T41"/>
                <a:gd fmla="*/ 66 w 90" name="T42"/>
                <a:gd fmla="*/ 6 h 90" name="T43"/>
                <a:gd fmla="*/ 72 w 90" name="T44"/>
                <a:gd fmla="*/ 8 h 90" name="T45"/>
                <a:gd fmla="*/ 82 w 90" name="T46"/>
                <a:gd fmla="*/ 18 h 90" name="T47"/>
                <a:gd fmla="*/ 82 w 90" name="T48"/>
                <a:gd fmla="*/ 31 h 9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90" w="90">
                  <a:moveTo>
                    <a:pt x="85" y="14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0" y="0"/>
                    <a:pt x="62" y="0"/>
                    <a:pt x="56" y="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0" y="61"/>
                    <a:pt x="0" y="70"/>
                    <a:pt x="6" y="7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20" y="90"/>
                    <a:pt x="29" y="90"/>
                    <a:pt x="34" y="8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90" y="28"/>
                    <a:pt x="90" y="20"/>
                    <a:pt x="85" y="14"/>
                  </a:cubicBezTo>
                  <a:close/>
                  <a:moveTo>
                    <a:pt x="82" y="31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4"/>
                    <a:pt x="11" y="66"/>
                  </a:cubicBezTo>
                  <a:cubicBezTo>
                    <a:pt x="11" y="67"/>
                    <a:pt x="11" y="68"/>
                    <a:pt x="12" y="69"/>
                  </a:cubicBezTo>
                  <a:cubicBezTo>
                    <a:pt x="13" y="70"/>
                    <a:pt x="13" y="71"/>
                    <a:pt x="12" y="72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10" y="73"/>
                    <a:pt x="9" y="73"/>
                    <a:pt x="9" y="72"/>
                  </a:cubicBezTo>
                  <a:cubicBezTo>
                    <a:pt x="7" y="70"/>
                    <a:pt x="6" y="68"/>
                    <a:pt x="6" y="66"/>
                  </a:cubicBezTo>
                  <a:cubicBezTo>
                    <a:pt x="6" y="63"/>
                    <a:pt x="7" y="61"/>
                    <a:pt x="9" y="5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7"/>
                    <a:pt x="64" y="6"/>
                    <a:pt x="66" y="6"/>
                  </a:cubicBezTo>
                  <a:cubicBezTo>
                    <a:pt x="68" y="6"/>
                    <a:pt x="71" y="7"/>
                    <a:pt x="72" y="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5" y="21"/>
                    <a:pt x="85" y="27"/>
                    <a:pt x="82" y="31"/>
                  </a:cubicBezTo>
                  <a:close/>
                </a:path>
              </a:pathLst>
            </a:custGeom>
            <a:solidFill>
              <a:srgbClr val="1FADB1">
                <a:alpha val="2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grpSp>
          <p:nvGrpSpPr>
            <p:cNvPr id="113" name="Group 34"/>
            <p:cNvGrpSpPr>
              <a:grpSpLocks noChangeAspect="1"/>
            </p:cNvGrpSpPr>
            <p:nvPr/>
          </p:nvGrpSpPr>
          <p:grpSpPr>
            <a:xfrm rot="1515722">
              <a:off x="883844" y="411639"/>
              <a:ext cx="418150" cy="357362"/>
              <a:chOff x="2653" y="1425"/>
              <a:chExt cx="454" cy="388"/>
            </a:xfrm>
            <a:solidFill>
              <a:srgbClr val="EF4343">
                <a:alpha val="20000"/>
              </a:srgbClr>
            </a:solidFill>
          </p:grpSpPr>
          <p:sp>
            <p:nvSpPr>
              <p:cNvPr id="114" name="Freeform 35"/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37"/>
              </a:xfrm>
              <a:custGeom>
                <a:gdLst>
                  <a:gd fmla="*/ 175 w 189" name="T0"/>
                  <a:gd fmla="*/ 0 h 140" name="T1"/>
                  <a:gd fmla="*/ 14 w 189" name="T2"/>
                  <a:gd fmla="*/ 0 h 140" name="T3"/>
                  <a:gd fmla="*/ 0 w 189" name="T4"/>
                  <a:gd fmla="*/ 14 h 140" name="T5"/>
                  <a:gd fmla="*/ 0 w 189" name="T6"/>
                  <a:gd fmla="*/ 126 h 140" name="T7"/>
                  <a:gd fmla="*/ 14 w 189" name="T8"/>
                  <a:gd fmla="*/ 140 h 140" name="T9"/>
                  <a:gd fmla="*/ 175 w 189" name="T10"/>
                  <a:gd fmla="*/ 140 h 140" name="T11"/>
                  <a:gd fmla="*/ 189 w 189" name="T12"/>
                  <a:gd fmla="*/ 126 h 140" name="T13"/>
                  <a:gd fmla="*/ 189 w 189" name="T14"/>
                  <a:gd fmla="*/ 14 h 140" name="T15"/>
                  <a:gd fmla="*/ 175 w 189" name="T16"/>
                  <a:gd fmla="*/ 0 h 140" name="T17"/>
                  <a:gd fmla="*/ 94 w 189" name="T18"/>
                  <a:gd fmla="*/ 118 h 140" name="T19"/>
                  <a:gd fmla="*/ 46 w 189" name="T20"/>
                  <a:gd fmla="*/ 70 h 140" name="T21"/>
                  <a:gd fmla="*/ 94 w 189" name="T22"/>
                  <a:gd fmla="*/ 22 h 140" name="T23"/>
                  <a:gd fmla="*/ 143 w 189" name="T24"/>
                  <a:gd fmla="*/ 70 h 140" name="T25"/>
                  <a:gd fmla="*/ 94 w 189" name="T26"/>
                  <a:gd fmla="*/ 118 h 14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40" w="189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36"/>
              <p:cNvSpPr/>
              <p:nvPr/>
            </p:nvSpPr>
            <p:spPr bwMode="auto">
              <a:xfrm>
                <a:off x="2811" y="1577"/>
                <a:ext cx="135" cy="135"/>
              </a:xfrm>
              <a:custGeom>
                <a:gdLst>
                  <a:gd fmla="*/ 54 w 56" name="T0"/>
                  <a:gd fmla="*/ 20 h 56" name="T1"/>
                  <a:gd fmla="*/ 37 w 56" name="T2"/>
                  <a:gd fmla="*/ 20 h 56" name="T3"/>
                  <a:gd fmla="*/ 37 w 56" name="T4"/>
                  <a:gd fmla="*/ 3 h 56" name="T5"/>
                  <a:gd fmla="*/ 34 w 56" name="T6"/>
                  <a:gd fmla="*/ 0 h 56" name="T7"/>
                  <a:gd fmla="*/ 23 w 56" name="T8"/>
                  <a:gd fmla="*/ 0 h 56" name="T9"/>
                  <a:gd fmla="*/ 20 w 56" name="T10"/>
                  <a:gd fmla="*/ 3 h 56" name="T11"/>
                  <a:gd fmla="*/ 20 w 56" name="T12"/>
                  <a:gd fmla="*/ 20 h 56" name="T13"/>
                  <a:gd fmla="*/ 3 w 56" name="T14"/>
                  <a:gd fmla="*/ 20 h 56" name="T15"/>
                  <a:gd fmla="*/ 0 w 56" name="T16"/>
                  <a:gd fmla="*/ 23 h 56" name="T17"/>
                  <a:gd fmla="*/ 0 w 56" name="T18"/>
                  <a:gd fmla="*/ 33 h 56" name="T19"/>
                  <a:gd fmla="*/ 3 w 56" name="T20"/>
                  <a:gd fmla="*/ 36 h 56" name="T21"/>
                  <a:gd fmla="*/ 20 w 56" name="T22"/>
                  <a:gd fmla="*/ 36 h 56" name="T23"/>
                  <a:gd fmla="*/ 20 w 56" name="T24"/>
                  <a:gd fmla="*/ 53 h 56" name="T25"/>
                  <a:gd fmla="*/ 23 w 56" name="T26"/>
                  <a:gd fmla="*/ 56 h 56" name="T27"/>
                  <a:gd fmla="*/ 34 w 56" name="T28"/>
                  <a:gd fmla="*/ 56 h 56" name="T29"/>
                  <a:gd fmla="*/ 37 w 56" name="T30"/>
                  <a:gd fmla="*/ 53 h 56" name="T31"/>
                  <a:gd fmla="*/ 37 w 56" name="T32"/>
                  <a:gd fmla="*/ 36 h 56" name="T33"/>
                  <a:gd fmla="*/ 54 w 56" name="T34"/>
                  <a:gd fmla="*/ 36 h 56" name="T35"/>
                  <a:gd fmla="*/ 56 w 56" name="T36"/>
                  <a:gd fmla="*/ 33 h 56" name="T37"/>
                  <a:gd fmla="*/ 56 w 56" name="T38"/>
                  <a:gd fmla="*/ 23 h 56" name="T39"/>
                  <a:gd fmla="*/ 54 w 56" name="T40"/>
                  <a:gd fmla="*/ 20 h 56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6" w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37"/>
              <p:cNvSpPr/>
              <p:nvPr/>
            </p:nvSpPr>
            <p:spPr bwMode="auto">
              <a:xfrm>
                <a:off x="2804" y="1425"/>
                <a:ext cx="149" cy="36"/>
              </a:xfrm>
              <a:custGeom>
                <a:gdLst>
                  <a:gd fmla="*/ 10 w 62" name="T0"/>
                  <a:gd fmla="*/ 9 h 15" name="T1"/>
                  <a:gd fmla="*/ 53 w 62" name="T2"/>
                  <a:gd fmla="*/ 9 h 15" name="T3"/>
                  <a:gd fmla="*/ 53 w 62" name="T4"/>
                  <a:gd fmla="*/ 15 h 15" name="T5"/>
                  <a:gd fmla="*/ 62 w 62" name="T6"/>
                  <a:gd fmla="*/ 15 h 15" name="T7"/>
                  <a:gd fmla="*/ 62 w 62" name="T8"/>
                  <a:gd fmla="*/ 5 h 15" name="T9"/>
                  <a:gd fmla="*/ 58 w 62" name="T10"/>
                  <a:gd fmla="*/ 0 h 15" name="T11"/>
                  <a:gd fmla="*/ 5 w 62" name="T12"/>
                  <a:gd fmla="*/ 0 h 15" name="T13"/>
                  <a:gd fmla="*/ 0 w 62" name="T14"/>
                  <a:gd fmla="*/ 5 h 15" name="T15"/>
                  <a:gd fmla="*/ 0 w 62" name="T16"/>
                  <a:gd fmla="*/ 15 h 15" name="T17"/>
                  <a:gd fmla="*/ 10 w 62" name="T18"/>
                  <a:gd fmla="*/ 15 h 15" name="T19"/>
                  <a:gd fmla="*/ 10 w 62" name="T20"/>
                  <a:gd fmla="*/ 9 h 1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" w="62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2474024520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 fill="hold" id="7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 fill="hold" id="8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2" name="Group 56"/>
          <p:cNvGrpSpPr>
            <a:grpSpLocks noChangeAspect="1"/>
          </p:cNvGrpSpPr>
          <p:nvPr/>
        </p:nvGrpSpPr>
        <p:grpSpPr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gdLst>
                <a:gd fmla="*/ 0 w 96" name="T0"/>
                <a:gd fmla="*/ 0 h 109" name="T1"/>
                <a:gd fmla="*/ 0 w 96" name="T2"/>
                <a:gd fmla="*/ 109 h 109" name="T3"/>
                <a:gd fmla="*/ 96 w 96" name="T4"/>
                <a:gd fmla="*/ 109 h 109" name="T5"/>
                <a:gd fmla="*/ 96 w 96" name="T6"/>
                <a:gd fmla="*/ 0 h 109" name="T7"/>
                <a:gd fmla="*/ 0 w 96" name="T8"/>
                <a:gd fmla="*/ 0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96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7 h 147" name="T13"/>
                <a:gd fmla="*/ 147 w 147" name="T14"/>
                <a:gd fmla="*/ 67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7 h 147" name="T21"/>
                <a:gd fmla="*/ 64 w 147" name="T22"/>
                <a:gd fmla="*/ 67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7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gdLst>
                <a:gd fmla="*/ 0 w 149" name="T0"/>
                <a:gd fmla="*/ 66 h 147" name="T1"/>
                <a:gd fmla="*/ 66 w 149" name="T2"/>
                <a:gd fmla="*/ 66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6 h 147" name="T9"/>
                <a:gd fmla="*/ 83 w 149" name="T10"/>
                <a:gd fmla="*/ 0 h 147" name="T11"/>
                <a:gd fmla="*/ 83 w 149" name="T12"/>
                <a:gd fmla="*/ 66 h 147" name="T13"/>
                <a:gd fmla="*/ 149 w 149" name="T14"/>
                <a:gd fmla="*/ 66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3 h 147" name="T25"/>
                <a:gd fmla="*/ 0 w 149" name="T26"/>
                <a:gd fmla="*/ 83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3 h 147" name="T35"/>
                <a:gd fmla="*/ 83 w 149" name="T36"/>
                <a:gd fmla="*/ 83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gdLst>
                <a:gd fmla="*/ 0 w 150" name="T0"/>
                <a:gd fmla="*/ 66 h 147" name="T1"/>
                <a:gd fmla="*/ 67 w 150" name="T2"/>
                <a:gd fmla="*/ 66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6 h 147" name="T9"/>
                <a:gd fmla="*/ 83 w 150" name="T10"/>
                <a:gd fmla="*/ 0 h 147" name="T11"/>
                <a:gd fmla="*/ 83 w 150" name="T12"/>
                <a:gd fmla="*/ 66 h 147" name="T13"/>
                <a:gd fmla="*/ 150 w 150" name="T14"/>
                <a:gd fmla="*/ 66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3 h 147" name="T25"/>
                <a:gd fmla="*/ 0 w 150" name="T26"/>
                <a:gd fmla="*/ 83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3 h 147" name="T35"/>
                <a:gd fmla="*/ 83 w 150" name="T36"/>
                <a:gd fmla="*/ 83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3 h 147" name="T5"/>
                <a:gd fmla="*/ 0 w 147" name="T6"/>
                <a:gd fmla="*/ 83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6 h 147" name="T13"/>
                <a:gd fmla="*/ 147 w 147" name="T14"/>
                <a:gd fmla="*/ 66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6 h 147" name="T21"/>
                <a:gd fmla="*/ 64 w 147" name="T22"/>
                <a:gd fmla="*/ 66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6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3 h 147" name="T35"/>
                <a:gd fmla="*/ 80 w 147" name="T36"/>
                <a:gd fmla="*/ 83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gdLst>
                <a:gd fmla="*/ 0 w 149" name="T0"/>
                <a:gd fmla="*/ 64 h 147" name="T1"/>
                <a:gd fmla="*/ 66 w 149" name="T2"/>
                <a:gd fmla="*/ 64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4 h 147" name="T9"/>
                <a:gd fmla="*/ 83 w 149" name="T10"/>
                <a:gd fmla="*/ 0 h 147" name="T11"/>
                <a:gd fmla="*/ 83 w 149" name="T12"/>
                <a:gd fmla="*/ 64 h 147" name="T13"/>
                <a:gd fmla="*/ 149 w 149" name="T14"/>
                <a:gd fmla="*/ 64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gdLst>
                <a:gd fmla="*/ 0 w 150" name="T0"/>
                <a:gd fmla="*/ 64 h 147" name="T1"/>
                <a:gd fmla="*/ 67 w 150" name="T2"/>
                <a:gd fmla="*/ 64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4 h 147" name="T9"/>
                <a:gd fmla="*/ 83 w 150" name="T10"/>
                <a:gd fmla="*/ 0 h 147" name="T11"/>
                <a:gd fmla="*/ 83 w 150" name="T12"/>
                <a:gd fmla="*/ 64 h 147" name="T13"/>
                <a:gd fmla="*/ 150 w 150" name="T14"/>
                <a:gd fmla="*/ 64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4 h 147" name="T13"/>
                <a:gd fmla="*/ 147 w 147" name="T14"/>
                <a:gd fmla="*/ 64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4 h 147" name="T21"/>
                <a:gd fmla="*/ 64 w 147" name="T22"/>
                <a:gd fmla="*/ 64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4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gdLst>
                <a:gd fmla="*/ 0 w 150" name="T0"/>
                <a:gd fmla="*/ 66 h 149" name="T1"/>
                <a:gd fmla="*/ 67 w 150" name="T2"/>
                <a:gd fmla="*/ 66 h 149" name="T3"/>
                <a:gd fmla="*/ 67 w 150" name="T4"/>
                <a:gd fmla="*/ 0 h 149" name="T5"/>
                <a:gd fmla="*/ 0 w 150" name="T6"/>
                <a:gd fmla="*/ 0 h 149" name="T7"/>
                <a:gd fmla="*/ 0 w 150" name="T8"/>
                <a:gd fmla="*/ 66 h 149" name="T9"/>
                <a:gd fmla="*/ 83 w 150" name="T10"/>
                <a:gd fmla="*/ 0 h 149" name="T11"/>
                <a:gd fmla="*/ 83 w 150" name="T12"/>
                <a:gd fmla="*/ 66 h 149" name="T13"/>
                <a:gd fmla="*/ 150 w 150" name="T14"/>
                <a:gd fmla="*/ 66 h 149" name="T15"/>
                <a:gd fmla="*/ 150 w 150" name="T16"/>
                <a:gd fmla="*/ 0 h 149" name="T17"/>
                <a:gd fmla="*/ 83 w 150" name="T18"/>
                <a:gd fmla="*/ 0 h 149" name="T19"/>
                <a:gd fmla="*/ 0 w 150" name="T20"/>
                <a:gd fmla="*/ 149 h 149" name="T21"/>
                <a:gd fmla="*/ 67 w 150" name="T22"/>
                <a:gd fmla="*/ 149 h 149" name="T23"/>
                <a:gd fmla="*/ 67 w 150" name="T24"/>
                <a:gd fmla="*/ 83 h 149" name="T25"/>
                <a:gd fmla="*/ 0 w 150" name="T26"/>
                <a:gd fmla="*/ 83 h 149" name="T27"/>
                <a:gd fmla="*/ 0 w 150" name="T28"/>
                <a:gd fmla="*/ 149 h 149" name="T29"/>
                <a:gd fmla="*/ 83 w 150" name="T30"/>
                <a:gd fmla="*/ 149 h 149" name="T31"/>
                <a:gd fmla="*/ 150 w 150" name="T32"/>
                <a:gd fmla="*/ 149 h 149" name="T33"/>
                <a:gd fmla="*/ 150 w 150" name="T34"/>
                <a:gd fmla="*/ 83 h 149" name="T35"/>
                <a:gd fmla="*/ 83 w 150" name="T36"/>
                <a:gd fmla="*/ 83 h 149" name="T37"/>
                <a:gd fmla="*/ 83 w 150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gdLst>
                <a:gd fmla="*/ 0 w 149" name="T0"/>
                <a:gd fmla="*/ 66 h 149" name="T1"/>
                <a:gd fmla="*/ 66 w 149" name="T2"/>
                <a:gd fmla="*/ 66 h 149" name="T3"/>
                <a:gd fmla="*/ 66 w 149" name="T4"/>
                <a:gd fmla="*/ 0 h 149" name="T5"/>
                <a:gd fmla="*/ 0 w 149" name="T6"/>
                <a:gd fmla="*/ 0 h 149" name="T7"/>
                <a:gd fmla="*/ 0 w 149" name="T8"/>
                <a:gd fmla="*/ 66 h 149" name="T9"/>
                <a:gd fmla="*/ 83 w 149" name="T10"/>
                <a:gd fmla="*/ 0 h 149" name="T11"/>
                <a:gd fmla="*/ 83 w 149" name="T12"/>
                <a:gd fmla="*/ 66 h 149" name="T13"/>
                <a:gd fmla="*/ 149 w 149" name="T14"/>
                <a:gd fmla="*/ 66 h 149" name="T15"/>
                <a:gd fmla="*/ 149 w 149" name="T16"/>
                <a:gd fmla="*/ 0 h 149" name="T17"/>
                <a:gd fmla="*/ 83 w 149" name="T18"/>
                <a:gd fmla="*/ 0 h 149" name="T19"/>
                <a:gd fmla="*/ 0 w 149" name="T20"/>
                <a:gd fmla="*/ 149 h 149" name="T21"/>
                <a:gd fmla="*/ 66 w 149" name="T22"/>
                <a:gd fmla="*/ 149 h 149" name="T23"/>
                <a:gd fmla="*/ 66 w 149" name="T24"/>
                <a:gd fmla="*/ 83 h 149" name="T25"/>
                <a:gd fmla="*/ 0 w 149" name="T26"/>
                <a:gd fmla="*/ 83 h 149" name="T27"/>
                <a:gd fmla="*/ 0 w 149" name="T28"/>
                <a:gd fmla="*/ 149 h 149" name="T29"/>
                <a:gd fmla="*/ 83 w 149" name="T30"/>
                <a:gd fmla="*/ 149 h 149" name="T31"/>
                <a:gd fmla="*/ 149 w 149" name="T32"/>
                <a:gd fmla="*/ 149 h 149" name="T33"/>
                <a:gd fmla="*/ 149 w 149" name="T34"/>
                <a:gd fmla="*/ 83 h 149" name="T35"/>
                <a:gd fmla="*/ 83 w 149" name="T36"/>
                <a:gd fmla="*/ 83 h 149" name="T37"/>
                <a:gd fmla="*/ 83 w 149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gdLst>
                <a:gd fmla="*/ 0 w 150" name="T0"/>
                <a:gd fmla="*/ 67 h 150" name="T1"/>
                <a:gd fmla="*/ 67 w 150" name="T2"/>
                <a:gd fmla="*/ 67 h 150" name="T3"/>
                <a:gd fmla="*/ 67 w 150" name="T4"/>
                <a:gd fmla="*/ 0 h 150" name="T5"/>
                <a:gd fmla="*/ 0 w 150" name="T6"/>
                <a:gd fmla="*/ 0 h 150" name="T7"/>
                <a:gd fmla="*/ 0 w 150" name="T8"/>
                <a:gd fmla="*/ 67 h 150" name="T9"/>
                <a:gd fmla="*/ 83 w 150" name="T10"/>
                <a:gd fmla="*/ 0 h 150" name="T11"/>
                <a:gd fmla="*/ 83 w 150" name="T12"/>
                <a:gd fmla="*/ 67 h 150" name="T13"/>
                <a:gd fmla="*/ 150 w 150" name="T14"/>
                <a:gd fmla="*/ 67 h 150" name="T15"/>
                <a:gd fmla="*/ 150 w 150" name="T16"/>
                <a:gd fmla="*/ 0 h 150" name="T17"/>
                <a:gd fmla="*/ 83 w 150" name="T18"/>
                <a:gd fmla="*/ 0 h 150" name="T19"/>
                <a:gd fmla="*/ 0 w 150" name="T20"/>
                <a:gd fmla="*/ 150 h 150" name="T21"/>
                <a:gd fmla="*/ 67 w 150" name="T22"/>
                <a:gd fmla="*/ 150 h 150" name="T23"/>
                <a:gd fmla="*/ 67 w 150" name="T24"/>
                <a:gd fmla="*/ 83 h 150" name="T25"/>
                <a:gd fmla="*/ 0 w 150" name="T26"/>
                <a:gd fmla="*/ 83 h 150" name="T27"/>
                <a:gd fmla="*/ 0 w 150" name="T28"/>
                <a:gd fmla="*/ 150 h 150" name="T29"/>
                <a:gd fmla="*/ 83 w 150" name="T30"/>
                <a:gd fmla="*/ 150 h 150" name="T31"/>
                <a:gd fmla="*/ 150 w 150" name="T32"/>
                <a:gd fmla="*/ 150 h 150" name="T33"/>
                <a:gd fmla="*/ 150 w 150" name="T34"/>
                <a:gd fmla="*/ 83 h 150" name="T35"/>
                <a:gd fmla="*/ 83 w 150" name="T36"/>
                <a:gd fmla="*/ 83 h 150" name="T37"/>
                <a:gd fmla="*/ 83 w 150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gdLst>
                <a:gd fmla="*/ 0 w 149" name="T0"/>
                <a:gd fmla="*/ 67 h 150" name="T1"/>
                <a:gd fmla="*/ 66 w 149" name="T2"/>
                <a:gd fmla="*/ 67 h 150" name="T3"/>
                <a:gd fmla="*/ 66 w 149" name="T4"/>
                <a:gd fmla="*/ 0 h 150" name="T5"/>
                <a:gd fmla="*/ 0 w 149" name="T6"/>
                <a:gd fmla="*/ 0 h 150" name="T7"/>
                <a:gd fmla="*/ 0 w 149" name="T8"/>
                <a:gd fmla="*/ 67 h 150" name="T9"/>
                <a:gd fmla="*/ 83 w 149" name="T10"/>
                <a:gd fmla="*/ 0 h 150" name="T11"/>
                <a:gd fmla="*/ 83 w 149" name="T12"/>
                <a:gd fmla="*/ 67 h 150" name="T13"/>
                <a:gd fmla="*/ 149 w 149" name="T14"/>
                <a:gd fmla="*/ 67 h 150" name="T15"/>
                <a:gd fmla="*/ 149 w 149" name="T16"/>
                <a:gd fmla="*/ 0 h 150" name="T17"/>
                <a:gd fmla="*/ 83 w 149" name="T18"/>
                <a:gd fmla="*/ 0 h 150" name="T19"/>
                <a:gd fmla="*/ 0 w 149" name="T20"/>
                <a:gd fmla="*/ 150 h 150" name="T21"/>
                <a:gd fmla="*/ 66 w 149" name="T22"/>
                <a:gd fmla="*/ 150 h 150" name="T23"/>
                <a:gd fmla="*/ 66 w 149" name="T24"/>
                <a:gd fmla="*/ 83 h 150" name="T25"/>
                <a:gd fmla="*/ 0 w 149" name="T26"/>
                <a:gd fmla="*/ 83 h 150" name="T27"/>
                <a:gd fmla="*/ 0 w 149" name="T28"/>
                <a:gd fmla="*/ 150 h 150" name="T29"/>
                <a:gd fmla="*/ 83 w 149" name="T30"/>
                <a:gd fmla="*/ 150 h 150" name="T31"/>
                <a:gd fmla="*/ 149 w 149" name="T32"/>
                <a:gd fmla="*/ 150 h 150" name="T33"/>
                <a:gd fmla="*/ 149 w 149" name="T34"/>
                <a:gd fmla="*/ 83 h 150" name="T35"/>
                <a:gd fmla="*/ 83 w 149" name="T36"/>
                <a:gd fmla="*/ 83 h 150" name="T37"/>
                <a:gd fmla="*/ 83 w 149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gdLst>
                <a:gd fmla="*/ 173 w 173" name="T0"/>
                <a:gd fmla="*/ 64 h 173" name="T1"/>
                <a:gd fmla="*/ 109 w 173" name="T2"/>
                <a:gd fmla="*/ 64 h 173" name="T3"/>
                <a:gd fmla="*/ 109 w 173" name="T4"/>
                <a:gd fmla="*/ 0 h 173" name="T5"/>
                <a:gd fmla="*/ 64 w 173" name="T6"/>
                <a:gd fmla="*/ 0 h 173" name="T7"/>
                <a:gd fmla="*/ 64 w 173" name="T8"/>
                <a:gd fmla="*/ 64 h 173" name="T9"/>
                <a:gd fmla="*/ 0 w 173" name="T10"/>
                <a:gd fmla="*/ 64 h 173" name="T11"/>
                <a:gd fmla="*/ 0 w 173" name="T12"/>
                <a:gd fmla="*/ 109 h 173" name="T13"/>
                <a:gd fmla="*/ 64 w 173" name="T14"/>
                <a:gd fmla="*/ 109 h 173" name="T15"/>
                <a:gd fmla="*/ 64 w 173" name="T16"/>
                <a:gd fmla="*/ 173 h 173" name="T17"/>
                <a:gd fmla="*/ 109 w 173" name="T18"/>
                <a:gd fmla="*/ 173 h 173" name="T19"/>
                <a:gd fmla="*/ 109 w 173" name="T20"/>
                <a:gd fmla="*/ 109 h 173" name="T21"/>
                <a:gd fmla="*/ 173 w 173" name="T22"/>
                <a:gd fmla="*/ 109 h 173" name="T23"/>
                <a:gd fmla="*/ 173 w 173" name="T24"/>
                <a:gd fmla="*/ 64 h 17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3" w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512" y="252421"/>
            <a:ext cx="8512073" cy="4964559"/>
            <a:chOff x="179512" y="252421"/>
            <a:chExt cx="8512073" cy="4964559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483" l="73982" r="1157" t="45740"/>
            <a:stretch>
              <a:fillRect/>
            </a:stretch>
          </p:blipFill>
          <p:spPr>
            <a:xfrm>
              <a:off x="179512" y="267494"/>
              <a:ext cx="2952328" cy="4949486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405631" y="252421"/>
              <a:ext cx="8285954" cy="4731601"/>
              <a:chOff x="405631" y="252421"/>
              <a:chExt cx="8285954" cy="4731601"/>
            </a:xfrm>
          </p:grpSpPr>
          <p:grpSp>
            <p:nvGrpSpPr>
              <p:cNvPr id="329" name="Group 4"/>
              <p:cNvGrpSpPr>
                <a:grpSpLocks noChangeAspect="1"/>
              </p:cNvGrpSpPr>
              <p:nvPr/>
            </p:nvGrpSpPr>
            <p:grpSpPr>
              <a:xfrm>
                <a:off x="3134105" y="252421"/>
                <a:ext cx="5557480" cy="4731601"/>
                <a:chOff x="205" y="1422"/>
                <a:chExt cx="2907" cy="2475"/>
              </a:xfrm>
              <a:solidFill>
                <a:srgbClr val="C00000">
                  <a:alpha val="20000"/>
                </a:srgbClr>
              </a:solidFill>
            </p:grpSpPr>
            <p:sp>
              <p:nvSpPr>
                <p:cNvPr id="330" name="Freeform 5"/>
                <p:cNvSpPr/>
                <p:nvPr/>
              </p:nvSpPr>
              <p:spPr bwMode="auto">
                <a:xfrm>
                  <a:off x="205" y="1422"/>
                  <a:ext cx="2907" cy="1986"/>
                </a:xfrm>
                <a:custGeom>
                  <a:gdLst>
                    <a:gd fmla="*/ 171 w 2262" name="T0"/>
                    <a:gd fmla="*/ 1113 h 1546" name="T1"/>
                    <a:gd fmla="*/ 180 w 2262" name="T2"/>
                    <a:gd fmla="*/ 1129 h 1546" name="T3"/>
                    <a:gd fmla="*/ 197 w 2262" name="T4"/>
                    <a:gd fmla="*/ 1158 h 1546" name="T5"/>
                    <a:gd fmla="*/ 204 w 2262" name="T6"/>
                    <a:gd fmla="*/ 1170 h 1546" name="T7"/>
                    <a:gd fmla="*/ 216 w 2262" name="T8"/>
                    <a:gd fmla="*/ 1189 h 1546" name="T9"/>
                    <a:gd fmla="*/ 467 w 2262" name="T10"/>
                    <a:gd fmla="*/ 900 h 1546" name="T11"/>
                    <a:gd fmla="*/ 615 w 2262" name="T12"/>
                    <a:gd fmla="*/ 1156 h 1546" name="T13"/>
                    <a:gd fmla="*/ 792 w 2262" name="T14"/>
                    <a:gd fmla="*/ 881 h 1546" name="T15"/>
                    <a:gd fmla="*/ 1034 w 2262" name="T16"/>
                    <a:gd fmla="*/ 1546 h 1546" name="T17"/>
                    <a:gd fmla="*/ 1280 w 2262" name="T18"/>
                    <a:gd fmla="*/ 437 h 1546" name="T19"/>
                    <a:gd fmla="*/ 1364 w 2262" name="T20"/>
                    <a:gd fmla="*/ 1312 h 1546" name="T21"/>
                    <a:gd fmla="*/ 1738 w 2262" name="T22"/>
                    <a:gd fmla="*/ 847 h 1546" name="T23"/>
                    <a:gd fmla="*/ 1932 w 2262" name="T24"/>
                    <a:gd fmla="*/ 1082 h 1546" name="T25"/>
                    <a:gd fmla="*/ 2169 w 2262" name="T26"/>
                    <a:gd fmla="*/ 953 h 1546" name="T27"/>
                    <a:gd fmla="*/ 2171 w 2262" name="T28"/>
                    <a:gd fmla="*/ 947 h 1546" name="T29"/>
                    <a:gd fmla="*/ 2221 w 2262" name="T30"/>
                    <a:gd fmla="*/ 808 h 1546" name="T31"/>
                    <a:gd fmla="*/ 2244 w 2262" name="T32"/>
                    <a:gd fmla="*/ 717 h 1546" name="T33"/>
                    <a:gd fmla="*/ 2261 w 2262" name="T34"/>
                    <a:gd fmla="*/ 565 h 1546" name="T35"/>
                    <a:gd fmla="*/ 2213 w 2262" name="T36"/>
                    <a:gd fmla="*/ 331 h 1546" name="T37"/>
                    <a:gd fmla="*/ 2145 w 2262" name="T38"/>
                    <a:gd fmla="*/ 218 h 1546" name="T39"/>
                    <a:gd fmla="*/ 1980 w 2262" name="T40"/>
                    <a:gd fmla="*/ 75 h 1546" name="T41"/>
                    <a:gd fmla="*/ 1696 w 2262" name="T42"/>
                    <a:gd fmla="*/ 0 h 1546" name="T43"/>
                    <a:gd fmla="*/ 1618 w 2262" name="T44"/>
                    <a:gd fmla="*/ 6 h 1546" name="T45"/>
                    <a:gd fmla="*/ 1600 w 2262" name="T46"/>
                    <a:gd fmla="*/ 8 h 1546" name="T47"/>
                    <a:gd fmla="*/ 1477 w 2262" name="T48"/>
                    <a:gd fmla="*/ 44 h 1546" name="T49"/>
                    <a:gd fmla="*/ 1413 w 2262" name="T50"/>
                    <a:gd fmla="*/ 76 h 1546" name="T51"/>
                    <a:gd fmla="*/ 1237 w 2262" name="T52"/>
                    <a:gd fmla="*/ 235 h 1546" name="T53"/>
                    <a:gd fmla="*/ 1186 w 2262" name="T54"/>
                    <a:gd fmla="*/ 321 h 1546" name="T55"/>
                    <a:gd fmla="*/ 1131 w 2262" name="T56"/>
                    <a:gd fmla="*/ 565 h 1546" name="T57"/>
                    <a:gd fmla="*/ 1112 w 2262" name="T58"/>
                    <a:gd fmla="*/ 421 h 1546" name="T59"/>
                    <a:gd fmla="*/ 1092 w 2262" name="T60"/>
                    <a:gd fmla="*/ 358 h 1546" name="T61"/>
                    <a:gd fmla="*/ 1056 w 2262" name="T62"/>
                    <a:gd fmla="*/ 284 h 1546" name="T63"/>
                    <a:gd fmla="*/ 1033 w 2262" name="T64"/>
                    <a:gd fmla="*/ 246 h 1546" name="T65"/>
                    <a:gd fmla="*/ 1004 w 2262" name="T66"/>
                    <a:gd fmla="*/ 208 h 1546" name="T67"/>
                    <a:gd fmla="*/ 956 w 2262" name="T68"/>
                    <a:gd fmla="*/ 156 h 1546" name="T69"/>
                    <a:gd fmla="*/ 675 w 2262" name="T70"/>
                    <a:gd fmla="*/ 11 h 1546" name="T71"/>
                    <a:gd fmla="*/ 603 w 2262" name="T72"/>
                    <a:gd fmla="*/ 1 h 1546" name="T73"/>
                    <a:gd fmla="*/ 566 w 2262" name="T74"/>
                    <a:gd fmla="*/ 0 h 1546" name="T75"/>
                    <a:gd fmla="*/ 516 w 2262" name="T76"/>
                    <a:gd fmla="*/ 2 h 1546" name="T77"/>
                    <a:gd fmla="*/ 454 w 2262" name="T78"/>
                    <a:gd fmla="*/ 11 h 1546" name="T79"/>
                    <a:gd fmla="*/ 80 w 2262" name="T80"/>
                    <a:gd fmla="*/ 273 h 1546" name="T81"/>
                    <a:gd fmla="*/ 50 w 2262" name="T82"/>
                    <a:gd fmla="*/ 328 h 1546" name="T83"/>
                    <a:gd fmla="*/ 16 w 2262" name="T84"/>
                    <a:gd fmla="*/ 428 h 1546" name="T85"/>
                    <a:gd fmla="*/ 1 w 2262" name="T86"/>
                    <a:gd fmla="*/ 565 h 1546" name="T87"/>
                    <a:gd fmla="*/ 2 w 2262" name="T88"/>
                    <a:gd fmla="*/ 598 h 1546" name="T89"/>
                    <a:gd fmla="*/ 9 w 2262" name="T90"/>
                    <a:gd fmla="*/ 667 h 1546" name="T91"/>
                    <a:gd fmla="*/ 32 w 2262" name="T92"/>
                    <a:gd fmla="*/ 775 h 1546" name="T93"/>
                    <a:gd fmla="*/ 63 w 2262" name="T94"/>
                    <a:gd fmla="*/ 875 h 1546" name="T95"/>
                    <a:gd fmla="*/ 141 w 2262" name="T96"/>
                    <a:gd fmla="*/ 1055 h 1546" name="T97"/>
                    <a:gd fmla="*/ 171 w 2262" name="T98"/>
                    <a:gd fmla="*/ 1113 h 1546" name="T9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b="b" l="0" r="r" t="0"/>
                  <a:pathLst>
                    <a:path h="1546" w="2262">
                      <a:moveTo>
                        <a:pt x="171" y="1113"/>
                      </a:moveTo>
                      <a:cubicBezTo>
                        <a:pt x="174" y="1118"/>
                        <a:pt x="177" y="1123"/>
                        <a:pt x="180" y="1129"/>
                      </a:cubicBezTo>
                      <a:cubicBezTo>
                        <a:pt x="186" y="1138"/>
                        <a:pt x="191" y="1148"/>
                        <a:pt x="197" y="1158"/>
                      </a:cubicBezTo>
                      <a:cubicBezTo>
                        <a:pt x="199" y="1162"/>
                        <a:pt x="202" y="1166"/>
                        <a:pt x="204" y="1170"/>
                      </a:cubicBezTo>
                      <a:cubicBezTo>
                        <a:pt x="208" y="1176"/>
                        <a:pt x="212" y="1182"/>
                        <a:pt x="216" y="1189"/>
                      </a:cubicBezTo>
                      <a:cubicBezTo>
                        <a:pt x="467" y="900"/>
                        <a:pt x="467" y="900"/>
                        <a:pt x="467" y="900"/>
                      </a:cubicBezTo>
                      <a:cubicBezTo>
                        <a:pt x="615" y="1156"/>
                        <a:pt x="615" y="1156"/>
                        <a:pt x="615" y="1156"/>
                      </a:cubicBezTo>
                      <a:cubicBezTo>
                        <a:pt x="792" y="881"/>
                        <a:pt x="792" y="881"/>
                        <a:pt x="792" y="881"/>
                      </a:cubicBezTo>
                      <a:cubicBezTo>
                        <a:pt x="1034" y="1546"/>
                        <a:pt x="1034" y="1546"/>
                        <a:pt x="1034" y="1546"/>
                      </a:cubicBezTo>
                      <a:cubicBezTo>
                        <a:pt x="1280" y="437"/>
                        <a:pt x="1280" y="437"/>
                        <a:pt x="1280" y="437"/>
                      </a:cubicBezTo>
                      <a:cubicBezTo>
                        <a:pt x="1364" y="1312"/>
                        <a:pt x="1364" y="1312"/>
                        <a:pt x="1364" y="1312"/>
                      </a:cubicBezTo>
                      <a:cubicBezTo>
                        <a:pt x="1738" y="847"/>
                        <a:pt x="1738" y="847"/>
                        <a:pt x="1738" y="847"/>
                      </a:cubicBezTo>
                      <a:cubicBezTo>
                        <a:pt x="1932" y="1082"/>
                        <a:pt x="1932" y="1082"/>
                        <a:pt x="1932" y="1082"/>
                      </a:cubicBezTo>
                      <a:cubicBezTo>
                        <a:pt x="2169" y="953"/>
                        <a:pt x="2169" y="953"/>
                        <a:pt x="2169" y="953"/>
                      </a:cubicBezTo>
                      <a:cubicBezTo>
                        <a:pt x="2170" y="951"/>
                        <a:pt x="2171" y="949"/>
                        <a:pt x="2171" y="947"/>
                      </a:cubicBezTo>
                      <a:cubicBezTo>
                        <a:pt x="2191" y="900"/>
                        <a:pt x="2208" y="854"/>
                        <a:pt x="2221" y="808"/>
                      </a:cubicBezTo>
                      <a:cubicBezTo>
                        <a:pt x="2230" y="777"/>
                        <a:pt x="2238" y="747"/>
                        <a:pt x="2244" y="717"/>
                      </a:cubicBezTo>
                      <a:cubicBezTo>
                        <a:pt x="2255" y="665"/>
                        <a:pt x="2261" y="614"/>
                        <a:pt x="2261" y="565"/>
                      </a:cubicBezTo>
                      <a:cubicBezTo>
                        <a:pt x="2262" y="481"/>
                        <a:pt x="2245" y="402"/>
                        <a:pt x="2213" y="331"/>
                      </a:cubicBezTo>
                      <a:cubicBezTo>
                        <a:pt x="2195" y="290"/>
                        <a:pt x="2172" y="253"/>
                        <a:pt x="2145" y="218"/>
                      </a:cubicBezTo>
                      <a:cubicBezTo>
                        <a:pt x="2100" y="161"/>
                        <a:pt x="2044" y="112"/>
                        <a:pt x="1980" y="75"/>
                      </a:cubicBezTo>
                      <a:cubicBezTo>
                        <a:pt x="1897" y="27"/>
                        <a:pt x="1799" y="0"/>
                        <a:pt x="1696" y="0"/>
                      </a:cubicBezTo>
                      <a:cubicBezTo>
                        <a:pt x="1670" y="0"/>
                        <a:pt x="1644" y="2"/>
                        <a:pt x="1618" y="6"/>
                      </a:cubicBezTo>
                      <a:cubicBezTo>
                        <a:pt x="1612" y="6"/>
                        <a:pt x="1606" y="7"/>
                        <a:pt x="1600" y="8"/>
                      </a:cubicBezTo>
                      <a:cubicBezTo>
                        <a:pt x="1557" y="16"/>
                        <a:pt x="1516" y="28"/>
                        <a:pt x="1477" y="44"/>
                      </a:cubicBezTo>
                      <a:cubicBezTo>
                        <a:pt x="1455" y="54"/>
                        <a:pt x="1433" y="64"/>
                        <a:pt x="1413" y="76"/>
                      </a:cubicBezTo>
                      <a:cubicBezTo>
                        <a:pt x="1344" y="116"/>
                        <a:pt x="1284" y="171"/>
                        <a:pt x="1237" y="235"/>
                      </a:cubicBezTo>
                      <a:cubicBezTo>
                        <a:pt x="1218" y="262"/>
                        <a:pt x="1201" y="291"/>
                        <a:pt x="1186" y="321"/>
                      </a:cubicBezTo>
                      <a:cubicBezTo>
                        <a:pt x="1151" y="395"/>
                        <a:pt x="1131" y="478"/>
                        <a:pt x="1131" y="565"/>
                      </a:cubicBezTo>
                      <a:cubicBezTo>
                        <a:pt x="1131" y="515"/>
                        <a:pt x="1125" y="467"/>
                        <a:pt x="1112" y="421"/>
                      </a:cubicBezTo>
                      <a:cubicBezTo>
                        <a:pt x="1107" y="399"/>
                        <a:pt x="1100" y="378"/>
                        <a:pt x="1092" y="358"/>
                      </a:cubicBezTo>
                      <a:cubicBezTo>
                        <a:pt x="1082" y="332"/>
                        <a:pt x="1070" y="307"/>
                        <a:pt x="1056" y="284"/>
                      </a:cubicBezTo>
                      <a:cubicBezTo>
                        <a:pt x="1049" y="271"/>
                        <a:pt x="1041" y="259"/>
                        <a:pt x="1033" y="246"/>
                      </a:cubicBezTo>
                      <a:cubicBezTo>
                        <a:pt x="1024" y="233"/>
                        <a:pt x="1014" y="221"/>
                        <a:pt x="1004" y="208"/>
                      </a:cubicBezTo>
                      <a:cubicBezTo>
                        <a:pt x="989" y="190"/>
                        <a:pt x="973" y="173"/>
                        <a:pt x="956" y="156"/>
                      </a:cubicBezTo>
                      <a:cubicBezTo>
                        <a:pt x="879" y="83"/>
                        <a:pt x="783" y="32"/>
                        <a:pt x="675" y="11"/>
                      </a:cubicBezTo>
                      <a:cubicBezTo>
                        <a:pt x="651" y="6"/>
                        <a:pt x="628" y="3"/>
                        <a:pt x="603" y="1"/>
                      </a:cubicBezTo>
                      <a:cubicBezTo>
                        <a:pt x="591" y="1"/>
                        <a:pt x="578" y="0"/>
                        <a:pt x="566" y="0"/>
                      </a:cubicBezTo>
                      <a:cubicBezTo>
                        <a:pt x="549" y="0"/>
                        <a:pt x="533" y="1"/>
                        <a:pt x="516" y="2"/>
                      </a:cubicBezTo>
                      <a:cubicBezTo>
                        <a:pt x="495" y="4"/>
                        <a:pt x="475" y="7"/>
                        <a:pt x="454" y="11"/>
                      </a:cubicBezTo>
                      <a:cubicBezTo>
                        <a:pt x="296" y="42"/>
                        <a:pt x="160" y="139"/>
                        <a:pt x="80" y="273"/>
                      </a:cubicBezTo>
                      <a:cubicBezTo>
                        <a:pt x="69" y="291"/>
                        <a:pt x="59" y="309"/>
                        <a:pt x="50" y="328"/>
                      </a:cubicBezTo>
                      <a:cubicBezTo>
                        <a:pt x="36" y="360"/>
                        <a:pt x="25" y="394"/>
                        <a:pt x="16" y="428"/>
                      </a:cubicBezTo>
                      <a:cubicBezTo>
                        <a:pt x="6" y="472"/>
                        <a:pt x="0" y="518"/>
                        <a:pt x="1" y="565"/>
                      </a:cubicBezTo>
                      <a:cubicBezTo>
                        <a:pt x="1" y="576"/>
                        <a:pt x="1" y="587"/>
                        <a:pt x="2" y="598"/>
                      </a:cubicBezTo>
                      <a:cubicBezTo>
                        <a:pt x="3" y="621"/>
                        <a:pt x="6" y="643"/>
                        <a:pt x="9" y="667"/>
                      </a:cubicBezTo>
                      <a:cubicBezTo>
                        <a:pt x="14" y="702"/>
                        <a:pt x="22" y="738"/>
                        <a:pt x="32" y="775"/>
                      </a:cubicBezTo>
                      <a:cubicBezTo>
                        <a:pt x="40" y="808"/>
                        <a:pt x="51" y="842"/>
                        <a:pt x="63" y="875"/>
                      </a:cubicBezTo>
                      <a:cubicBezTo>
                        <a:pt x="84" y="935"/>
                        <a:pt x="110" y="995"/>
                        <a:pt x="141" y="1055"/>
                      </a:cubicBezTo>
                      <a:cubicBezTo>
                        <a:pt x="151" y="1074"/>
                        <a:pt x="161" y="1094"/>
                        <a:pt x="171" y="1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Freeform 6"/>
                <p:cNvSpPr/>
                <p:nvPr/>
              </p:nvSpPr>
              <p:spPr bwMode="auto">
                <a:xfrm>
                  <a:off x="536" y="2586"/>
                  <a:ext cx="2389" cy="1311"/>
                </a:xfrm>
                <a:custGeom>
                  <a:gdLst>
                    <a:gd fmla="*/ 1657 w 1859" name="T0"/>
                    <a:gd fmla="*/ 269 h 1020" name="T1"/>
                    <a:gd fmla="*/ 1482 w 1859" name="T2"/>
                    <a:gd fmla="*/ 57 h 1020" name="T3"/>
                    <a:gd fmla="*/ 1051 w 1859" name="T4"/>
                    <a:gd fmla="*/ 593 h 1020" name="T5"/>
                    <a:gd fmla="*/ 994 w 1859" name="T6"/>
                    <a:gd fmla="*/ 0 h 1020" name="T7"/>
                    <a:gd fmla="*/ 794 w 1859" name="T8"/>
                    <a:gd fmla="*/ 902 h 1020" name="T9"/>
                    <a:gd fmla="*/ 517 w 1859" name="T10"/>
                    <a:gd fmla="*/ 139 h 1020" name="T11"/>
                    <a:gd fmla="*/ 354 w 1859" name="T12"/>
                    <a:gd fmla="*/ 390 h 1020" name="T13"/>
                    <a:gd fmla="*/ 198 w 1859" name="T14"/>
                    <a:gd fmla="*/ 120 h 1020" name="T15"/>
                    <a:gd fmla="*/ 0 w 1859" name="T16"/>
                    <a:gd fmla="*/ 347 h 1020" name="T17"/>
                    <a:gd fmla="*/ 232 w 1859" name="T18"/>
                    <a:gd fmla="*/ 642 h 1020" name="T19"/>
                    <a:gd fmla="*/ 546 w 1859" name="T20"/>
                    <a:gd fmla="*/ 906 h 1020" name="T21"/>
                    <a:gd fmla="*/ 661 w 1859" name="T22"/>
                    <a:gd fmla="*/ 968 h 1020" name="T23"/>
                    <a:gd fmla="*/ 726 w 1859" name="T24"/>
                    <a:gd fmla="*/ 994 h 1020" name="T25"/>
                    <a:gd fmla="*/ 874 w 1859" name="T26"/>
                    <a:gd fmla="*/ 1020 h 1020" name="T27"/>
                    <a:gd fmla="*/ 1066 w 1859" name="T28"/>
                    <a:gd fmla="*/ 977 h 1020" name="T29"/>
                    <a:gd fmla="*/ 1144 w 1859" name="T30"/>
                    <a:gd fmla="*/ 940 h 1020" name="T31"/>
                    <a:gd fmla="*/ 1202 w 1859" name="T32"/>
                    <a:gd fmla="*/ 906 h 1020" name="T33"/>
                    <a:gd fmla="*/ 1723 w 1859" name="T34"/>
                    <a:gd fmla="*/ 385 h 1020" name="T35"/>
                    <a:gd fmla="*/ 1764 w 1859" name="T36"/>
                    <a:gd fmla="*/ 325 h 1020" name="T37"/>
                    <a:gd fmla="*/ 1813 w 1859" name="T38"/>
                    <a:gd fmla="*/ 243 h 1020" name="T39"/>
                    <a:gd fmla="*/ 1859 w 1859" name="T40"/>
                    <a:gd fmla="*/ 159 h 1020" name="T41"/>
                    <a:gd fmla="*/ 1657 w 1859" name="T42"/>
                    <a:gd fmla="*/ 269 h 1020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1020" w="1859">
                      <a:moveTo>
                        <a:pt x="1657" y="269"/>
                      </a:moveTo>
                      <a:cubicBezTo>
                        <a:pt x="1482" y="57"/>
                        <a:pt x="1482" y="57"/>
                        <a:pt x="1482" y="57"/>
                      </a:cubicBezTo>
                      <a:cubicBezTo>
                        <a:pt x="1051" y="593"/>
                        <a:pt x="1051" y="593"/>
                        <a:pt x="1051" y="593"/>
                      </a:cubicBezTo>
                      <a:cubicBezTo>
                        <a:pt x="994" y="0"/>
                        <a:pt x="994" y="0"/>
                        <a:pt x="994" y="0"/>
                      </a:cubicBezTo>
                      <a:cubicBezTo>
                        <a:pt x="794" y="902"/>
                        <a:pt x="794" y="902"/>
                        <a:pt x="794" y="902"/>
                      </a:cubicBezTo>
                      <a:cubicBezTo>
                        <a:pt x="517" y="139"/>
                        <a:pt x="517" y="139"/>
                        <a:pt x="517" y="139"/>
                      </a:cubicBezTo>
                      <a:cubicBezTo>
                        <a:pt x="354" y="390"/>
                        <a:pt x="354" y="390"/>
                        <a:pt x="354" y="390"/>
                      </a:cubicBezTo>
                      <a:cubicBezTo>
                        <a:pt x="198" y="120"/>
                        <a:pt x="198" y="120"/>
                        <a:pt x="198" y="120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69" y="452"/>
                        <a:pt x="148" y="552"/>
                        <a:pt x="232" y="642"/>
                      </a:cubicBezTo>
                      <a:cubicBezTo>
                        <a:pt x="332" y="748"/>
                        <a:pt x="440" y="840"/>
                        <a:pt x="546" y="906"/>
                      </a:cubicBezTo>
                      <a:cubicBezTo>
                        <a:pt x="585" y="931"/>
                        <a:pt x="623" y="951"/>
                        <a:pt x="661" y="968"/>
                      </a:cubicBezTo>
                      <a:cubicBezTo>
                        <a:pt x="683" y="978"/>
                        <a:pt x="704" y="986"/>
                        <a:pt x="726" y="994"/>
                      </a:cubicBezTo>
                      <a:cubicBezTo>
                        <a:pt x="777" y="1011"/>
                        <a:pt x="827" y="1020"/>
                        <a:pt x="874" y="1020"/>
                      </a:cubicBezTo>
                      <a:cubicBezTo>
                        <a:pt x="934" y="1020"/>
                        <a:pt x="999" y="1005"/>
                        <a:pt x="1066" y="977"/>
                      </a:cubicBezTo>
                      <a:cubicBezTo>
                        <a:pt x="1092" y="967"/>
                        <a:pt x="1118" y="954"/>
                        <a:pt x="1144" y="940"/>
                      </a:cubicBezTo>
                      <a:cubicBezTo>
                        <a:pt x="1163" y="930"/>
                        <a:pt x="1182" y="918"/>
                        <a:pt x="1202" y="906"/>
                      </a:cubicBezTo>
                      <a:cubicBezTo>
                        <a:pt x="1386" y="791"/>
                        <a:pt x="1575" y="599"/>
                        <a:pt x="1723" y="385"/>
                      </a:cubicBezTo>
                      <a:cubicBezTo>
                        <a:pt x="1737" y="365"/>
                        <a:pt x="1751" y="345"/>
                        <a:pt x="1764" y="325"/>
                      </a:cubicBezTo>
                      <a:cubicBezTo>
                        <a:pt x="1781" y="298"/>
                        <a:pt x="1797" y="271"/>
                        <a:pt x="1813" y="243"/>
                      </a:cubicBezTo>
                      <a:cubicBezTo>
                        <a:pt x="1829" y="215"/>
                        <a:pt x="1845" y="187"/>
                        <a:pt x="1859" y="159"/>
                      </a:cubicBezTo>
                      <a:lnTo>
                        <a:pt x="1657" y="2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8" name="Group 29"/>
              <p:cNvGrpSpPr>
                <a:grpSpLocks noChangeAspect="1"/>
              </p:cNvGrpSpPr>
              <p:nvPr/>
            </p:nvGrpSpPr>
            <p:grpSpPr>
              <a:xfrm>
                <a:off x="4082117" y="652289"/>
                <a:ext cx="768350" cy="758825"/>
                <a:chOff x="2637" y="1381"/>
                <a:chExt cx="484" cy="478"/>
              </a:xfrm>
              <a:solidFill>
                <a:srgbClr val="1FADB1"/>
              </a:solidFill>
            </p:grpSpPr>
            <p:sp>
              <p:nvSpPr>
                <p:cNvPr id="26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gdLst>
                    <a:gd fmla="*/ 63 w 66" name="T0"/>
                    <a:gd fmla="*/ 42 h 64" name="T1"/>
                    <a:gd fmla="*/ 23 w 66" name="T2"/>
                    <a:gd fmla="*/ 3 h 64" name="T3"/>
                    <a:gd fmla="*/ 13 w 66" name="T4"/>
                    <a:gd fmla="*/ 3 h 64" name="T5"/>
                    <a:gd fmla="*/ 13 w 66" name="T6"/>
                    <a:gd fmla="*/ 13 h 64" name="T7"/>
                    <a:gd fmla="*/ 19 w 66" name="T8"/>
                    <a:gd fmla="*/ 19 h 64" name="T9"/>
                    <a:gd fmla="*/ 0 w 66" name="T10"/>
                    <a:gd fmla="*/ 38 h 64" name="T11"/>
                    <a:gd fmla="*/ 26 w 66" name="T12"/>
                    <a:gd fmla="*/ 64 h 64" name="T13"/>
                    <a:gd fmla="*/ 45 w 66" name="T14"/>
                    <a:gd fmla="*/ 45 h 64" name="T15"/>
                    <a:gd fmla="*/ 52 w 66" name="T16"/>
                    <a:gd fmla="*/ 53 h 64" name="T17"/>
                    <a:gd fmla="*/ 63 w 66" name="T18"/>
                    <a:gd fmla="*/ 53 h 64" name="T19"/>
                    <a:gd fmla="*/ 63 w 66" name="T20"/>
                    <a:gd fmla="*/ 42 h 6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4" w="66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gdLst>
                    <a:gd fmla="*/ 178 w 180" name="T0"/>
                    <a:gd fmla="*/ 70 h 181" name="T1"/>
                    <a:gd fmla="*/ 110 w 180" name="T2"/>
                    <a:gd fmla="*/ 2 h 181" name="T3"/>
                    <a:gd fmla="*/ 99 w 180" name="T4"/>
                    <a:gd fmla="*/ 2 h 181" name="T5"/>
                    <a:gd fmla="*/ 99 w 180" name="T6"/>
                    <a:gd fmla="*/ 13 h 181" name="T7"/>
                    <a:gd fmla="*/ 108 w 180" name="T8"/>
                    <a:gd fmla="*/ 21 h 181" name="T9"/>
                    <a:gd fmla="*/ 18 w 180" name="T10"/>
                    <a:gd fmla="*/ 111 h 181" name="T11"/>
                    <a:gd fmla="*/ 18 w 180" name="T12"/>
                    <a:gd fmla="*/ 159 h 181" name="T13"/>
                    <a:gd fmla="*/ 0 w 180" name="T14"/>
                    <a:gd fmla="*/ 177 h 181" name="T15"/>
                    <a:gd fmla="*/ 4 w 180" name="T16"/>
                    <a:gd fmla="*/ 181 h 181" name="T17"/>
                    <a:gd fmla="*/ 22 w 180" name="T18"/>
                    <a:gd fmla="*/ 163 h 181" name="T19"/>
                    <a:gd fmla="*/ 70 w 180" name="T20"/>
                    <a:gd fmla="*/ 163 h 181" name="T21"/>
                    <a:gd fmla="*/ 160 w 180" name="T22"/>
                    <a:gd fmla="*/ 73 h 181" name="T23"/>
                    <a:gd fmla="*/ 167 w 180" name="T24"/>
                    <a:gd fmla="*/ 81 h 181" name="T25"/>
                    <a:gd fmla="*/ 178 w 180" name="T26"/>
                    <a:gd fmla="*/ 81 h 181" name="T27"/>
                    <a:gd fmla="*/ 178 w 180" name="T28"/>
                    <a:gd fmla="*/ 70 h 181" name="T29"/>
                    <a:gd fmla="*/ 54 w 180" name="T30"/>
                    <a:gd fmla="*/ 120 h 181" name="T31"/>
                    <a:gd fmla="*/ 41 w 180" name="T32"/>
                    <a:gd fmla="*/ 107 h 181" name="T33"/>
                    <a:gd fmla="*/ 41 w 180" name="T34"/>
                    <a:gd fmla="*/ 103 h 181" name="T35"/>
                    <a:gd fmla="*/ 44 w 180" name="T36"/>
                    <a:gd fmla="*/ 103 h 181" name="T37"/>
                    <a:gd fmla="*/ 57 w 180" name="T38"/>
                    <a:gd fmla="*/ 116 h 181" name="T39"/>
                    <a:gd fmla="*/ 57 w 180" name="T40"/>
                    <a:gd fmla="*/ 120 h 181" name="T41"/>
                    <a:gd fmla="*/ 54 w 180" name="T42"/>
                    <a:gd fmla="*/ 120 h 181" name="T43"/>
                    <a:gd fmla="*/ 65 w 180" name="T44"/>
                    <a:gd fmla="*/ 108 h 181" name="T45"/>
                    <a:gd fmla="*/ 52 w 180" name="T46"/>
                    <a:gd fmla="*/ 95 h 181" name="T47"/>
                    <a:gd fmla="*/ 52 w 180" name="T48"/>
                    <a:gd fmla="*/ 92 h 181" name="T49"/>
                    <a:gd fmla="*/ 56 w 180" name="T50"/>
                    <a:gd fmla="*/ 92 h 181" name="T51"/>
                    <a:gd fmla="*/ 69 w 180" name="T52"/>
                    <a:gd fmla="*/ 105 h 181" name="T53"/>
                    <a:gd fmla="*/ 69 w 180" name="T54"/>
                    <a:gd fmla="*/ 108 h 181" name="T55"/>
                    <a:gd fmla="*/ 65 w 180" name="T56"/>
                    <a:gd fmla="*/ 108 h 181" name="T57"/>
                    <a:gd fmla="*/ 77 w 180" name="T58"/>
                    <a:gd fmla="*/ 97 h 181" name="T59"/>
                    <a:gd fmla="*/ 64 w 180" name="T60"/>
                    <a:gd fmla="*/ 84 h 181" name="T61"/>
                    <a:gd fmla="*/ 64 w 180" name="T62"/>
                    <a:gd fmla="*/ 80 h 181" name="T63"/>
                    <a:gd fmla="*/ 67 w 180" name="T64"/>
                    <a:gd fmla="*/ 80 h 181" name="T65"/>
                    <a:gd fmla="*/ 80 w 180" name="T66"/>
                    <a:gd fmla="*/ 93 h 181" name="T67"/>
                    <a:gd fmla="*/ 80 w 180" name="T68"/>
                    <a:gd fmla="*/ 97 h 181" name="T69"/>
                    <a:gd fmla="*/ 77 w 180" name="T70"/>
                    <a:gd fmla="*/ 97 h 181" name="T71"/>
                    <a:gd fmla="*/ 113 w 180" name="T72"/>
                    <a:gd fmla="*/ 106 h 181" name="T73"/>
                    <a:gd fmla="*/ 75 w 180" name="T74"/>
                    <a:gd fmla="*/ 68 h 181" name="T75"/>
                    <a:gd fmla="*/ 109 w 180" name="T76"/>
                    <a:gd fmla="*/ 33 h 181" name="T77"/>
                    <a:gd fmla="*/ 148 w 180" name="T78"/>
                    <a:gd fmla="*/ 72 h 181" name="T79"/>
                    <a:gd fmla="*/ 113 w 180" name="T80"/>
                    <a:gd fmla="*/ 106 h 181" name="T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b="b" l="0" r="r" t="0"/>
                  <a:pathLst>
                    <a:path h="181" w="180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8" name="组合 327"/>
              <p:cNvGrpSpPr/>
              <p:nvPr/>
            </p:nvGrpSpPr>
            <p:grpSpPr>
              <a:xfrm>
                <a:off x="5052232" y="913587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26" name="文本框 325"/>
                <p:cNvSpPr txBox="1"/>
                <p:nvPr/>
              </p:nvSpPr>
              <p:spPr>
                <a:xfrm>
                  <a:off x="4708177" y="1220936"/>
                  <a:ext cx="2108269" cy="3200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</a:defRPr>
                  </a:lvl1pPr>
                </a:lstStyle>
                <a:p>
                  <a:pPr defTabSz="685800"/>
                  <a:r>
                    <a:rPr altLang="en-US" b="1" lang="zh-CN" spc="90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点击添加标题</a:t>
                  </a:r>
                </a:p>
              </p:txBody>
            </p:sp>
            <p:sp>
              <p:nvSpPr>
                <p:cNvPr id="327" name="矩形 326"/>
                <p:cNvSpPr/>
                <p:nvPr/>
              </p:nvSpPr>
              <p:spPr>
                <a:xfrm>
                  <a:off x="6055914" y="1230954"/>
                  <a:ext cx="1187767" cy="320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altLang="zh-CN" b="1" lang="en-US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Add a title</a:t>
                  </a:r>
                </a:p>
              </p:txBody>
            </p:sp>
          </p:grpSp>
          <p:grpSp>
            <p:nvGrpSpPr>
              <p:cNvPr id="311" name="Group 34"/>
              <p:cNvGrpSpPr>
                <a:grpSpLocks noChangeAspect="1"/>
              </p:cNvGrpSpPr>
              <p:nvPr/>
            </p:nvGrpSpPr>
            <p:grpSpPr>
              <a:xfrm>
                <a:off x="4064894" y="1723934"/>
                <a:ext cx="673301" cy="575420"/>
                <a:chOff x="2653" y="1425"/>
                <a:chExt cx="454" cy="388"/>
              </a:xfrm>
              <a:solidFill>
                <a:srgbClr val="EF4343"/>
              </a:solidFill>
            </p:grpSpPr>
            <p:sp>
              <p:nvSpPr>
                <p:cNvPr id="313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gdLst>
                    <a:gd fmla="*/ 175 w 189" name="T0"/>
                    <a:gd fmla="*/ 0 h 140" name="T1"/>
                    <a:gd fmla="*/ 14 w 189" name="T2"/>
                    <a:gd fmla="*/ 0 h 140" name="T3"/>
                    <a:gd fmla="*/ 0 w 189" name="T4"/>
                    <a:gd fmla="*/ 14 h 140" name="T5"/>
                    <a:gd fmla="*/ 0 w 189" name="T6"/>
                    <a:gd fmla="*/ 126 h 140" name="T7"/>
                    <a:gd fmla="*/ 14 w 189" name="T8"/>
                    <a:gd fmla="*/ 140 h 140" name="T9"/>
                    <a:gd fmla="*/ 175 w 189" name="T10"/>
                    <a:gd fmla="*/ 140 h 140" name="T11"/>
                    <a:gd fmla="*/ 189 w 189" name="T12"/>
                    <a:gd fmla="*/ 126 h 140" name="T13"/>
                    <a:gd fmla="*/ 189 w 189" name="T14"/>
                    <a:gd fmla="*/ 14 h 140" name="T15"/>
                    <a:gd fmla="*/ 175 w 189" name="T16"/>
                    <a:gd fmla="*/ 0 h 140" name="T17"/>
                    <a:gd fmla="*/ 94 w 189" name="T18"/>
                    <a:gd fmla="*/ 118 h 140" name="T19"/>
                    <a:gd fmla="*/ 46 w 189" name="T20"/>
                    <a:gd fmla="*/ 70 h 140" name="T21"/>
                    <a:gd fmla="*/ 94 w 189" name="T22"/>
                    <a:gd fmla="*/ 22 h 140" name="T23"/>
                    <a:gd fmla="*/ 143 w 189" name="T24"/>
                    <a:gd fmla="*/ 70 h 140" name="T25"/>
                    <a:gd fmla="*/ 94 w 189" name="T26"/>
                    <a:gd fmla="*/ 118 h 14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40" w="189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gdLst>
                    <a:gd fmla="*/ 54 w 56" name="T0"/>
                    <a:gd fmla="*/ 20 h 56" name="T1"/>
                    <a:gd fmla="*/ 37 w 56" name="T2"/>
                    <a:gd fmla="*/ 20 h 56" name="T3"/>
                    <a:gd fmla="*/ 37 w 56" name="T4"/>
                    <a:gd fmla="*/ 3 h 56" name="T5"/>
                    <a:gd fmla="*/ 34 w 56" name="T6"/>
                    <a:gd fmla="*/ 0 h 56" name="T7"/>
                    <a:gd fmla="*/ 23 w 56" name="T8"/>
                    <a:gd fmla="*/ 0 h 56" name="T9"/>
                    <a:gd fmla="*/ 20 w 56" name="T10"/>
                    <a:gd fmla="*/ 3 h 56" name="T11"/>
                    <a:gd fmla="*/ 20 w 56" name="T12"/>
                    <a:gd fmla="*/ 20 h 56" name="T13"/>
                    <a:gd fmla="*/ 3 w 56" name="T14"/>
                    <a:gd fmla="*/ 20 h 56" name="T15"/>
                    <a:gd fmla="*/ 0 w 56" name="T16"/>
                    <a:gd fmla="*/ 23 h 56" name="T17"/>
                    <a:gd fmla="*/ 0 w 56" name="T18"/>
                    <a:gd fmla="*/ 33 h 56" name="T19"/>
                    <a:gd fmla="*/ 3 w 56" name="T20"/>
                    <a:gd fmla="*/ 36 h 56" name="T21"/>
                    <a:gd fmla="*/ 20 w 56" name="T22"/>
                    <a:gd fmla="*/ 36 h 56" name="T23"/>
                    <a:gd fmla="*/ 20 w 56" name="T24"/>
                    <a:gd fmla="*/ 53 h 56" name="T25"/>
                    <a:gd fmla="*/ 23 w 56" name="T26"/>
                    <a:gd fmla="*/ 56 h 56" name="T27"/>
                    <a:gd fmla="*/ 34 w 56" name="T28"/>
                    <a:gd fmla="*/ 56 h 56" name="T29"/>
                    <a:gd fmla="*/ 37 w 56" name="T30"/>
                    <a:gd fmla="*/ 53 h 56" name="T31"/>
                    <a:gd fmla="*/ 37 w 56" name="T32"/>
                    <a:gd fmla="*/ 36 h 56" name="T33"/>
                    <a:gd fmla="*/ 54 w 56" name="T34"/>
                    <a:gd fmla="*/ 36 h 56" name="T35"/>
                    <a:gd fmla="*/ 56 w 56" name="T36"/>
                    <a:gd fmla="*/ 33 h 56" name="T37"/>
                    <a:gd fmla="*/ 56 w 56" name="T38"/>
                    <a:gd fmla="*/ 23 h 56" name="T39"/>
                    <a:gd fmla="*/ 54 w 56" name="T40"/>
                    <a:gd fmla="*/ 20 h 56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56" w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gdLst>
                    <a:gd fmla="*/ 10 w 62" name="T0"/>
                    <a:gd fmla="*/ 9 h 15" name="T1"/>
                    <a:gd fmla="*/ 53 w 62" name="T2"/>
                    <a:gd fmla="*/ 9 h 15" name="T3"/>
                    <a:gd fmla="*/ 53 w 62" name="T4"/>
                    <a:gd fmla="*/ 15 h 15" name="T5"/>
                    <a:gd fmla="*/ 62 w 62" name="T6"/>
                    <a:gd fmla="*/ 15 h 15" name="T7"/>
                    <a:gd fmla="*/ 62 w 62" name="T8"/>
                    <a:gd fmla="*/ 5 h 15" name="T9"/>
                    <a:gd fmla="*/ 58 w 62" name="T10"/>
                    <a:gd fmla="*/ 0 h 15" name="T11"/>
                    <a:gd fmla="*/ 5 w 62" name="T12"/>
                    <a:gd fmla="*/ 0 h 15" name="T13"/>
                    <a:gd fmla="*/ 0 w 62" name="T14"/>
                    <a:gd fmla="*/ 5 h 15" name="T15"/>
                    <a:gd fmla="*/ 0 w 62" name="T16"/>
                    <a:gd fmla="*/ 15 h 15" name="T17"/>
                    <a:gd fmla="*/ 10 w 62" name="T18"/>
                    <a:gd fmla="*/ 15 h 15" name="T19"/>
                    <a:gd fmla="*/ 10 w 62" name="T20"/>
                    <a:gd fmla="*/ 9 h 1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" w="62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2" name="组合 331"/>
              <p:cNvGrpSpPr/>
              <p:nvPr/>
            </p:nvGrpSpPr>
            <p:grpSpPr>
              <a:xfrm>
                <a:off x="5052232" y="1881219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3" name="文本框 332"/>
                <p:cNvSpPr txBox="1"/>
                <p:nvPr/>
              </p:nvSpPr>
              <p:spPr>
                <a:xfrm>
                  <a:off x="4708177" y="1220936"/>
                  <a:ext cx="2108269" cy="3200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</a:defRPr>
                  </a:lvl1pPr>
                </a:lstStyle>
                <a:p>
                  <a:pPr defTabSz="685800"/>
                  <a:r>
                    <a:rPr altLang="en-US" b="1" lang="zh-CN" spc="90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点击添加标题</a:t>
                  </a:r>
                </a:p>
              </p:txBody>
            </p:sp>
            <p:sp>
              <p:nvSpPr>
                <p:cNvPr id="334" name="矩形 333"/>
                <p:cNvSpPr/>
                <p:nvPr/>
              </p:nvSpPr>
              <p:spPr>
                <a:xfrm>
                  <a:off x="6055914" y="1230954"/>
                  <a:ext cx="1187767" cy="320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altLang="zh-CN" b="1" lang="en-US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Add a title</a:t>
                  </a:r>
                </a:p>
              </p:txBody>
            </p:sp>
          </p:grpSp>
          <p:sp>
            <p:nvSpPr>
              <p:cNvPr id="325" name="Freeform 47"/>
              <p:cNvSpPr>
                <a:spLocks noEditPoints="1"/>
              </p:cNvSpPr>
              <p:nvPr/>
            </p:nvSpPr>
            <p:spPr bwMode="auto">
              <a:xfrm>
                <a:off x="4012464" y="2619048"/>
                <a:ext cx="712590" cy="713680"/>
              </a:xfrm>
              <a:custGeom>
                <a:gdLst>
                  <a:gd fmla="*/ 85 w 90" name="T0"/>
                  <a:gd fmla="*/ 14 h 90" name="T1"/>
                  <a:gd fmla="*/ 76 w 90" name="T2"/>
                  <a:gd fmla="*/ 5 h 90" name="T3"/>
                  <a:gd fmla="*/ 56 w 90" name="T4"/>
                  <a:gd fmla="*/ 5 h 90" name="T5"/>
                  <a:gd fmla="*/ 6 w 90" name="T6"/>
                  <a:gd fmla="*/ 56 h 90" name="T7"/>
                  <a:gd fmla="*/ 6 w 90" name="T8"/>
                  <a:gd fmla="*/ 75 h 90" name="T9"/>
                  <a:gd fmla="*/ 15 w 90" name="T10"/>
                  <a:gd fmla="*/ 84 h 90" name="T11"/>
                  <a:gd fmla="*/ 34 w 90" name="T12"/>
                  <a:gd fmla="*/ 84 h 90" name="T13"/>
                  <a:gd fmla="*/ 85 w 90" name="T14"/>
                  <a:gd fmla="*/ 34 h 90" name="T15"/>
                  <a:gd fmla="*/ 85 w 90" name="T16"/>
                  <a:gd fmla="*/ 14 h 90" name="T17"/>
                  <a:gd fmla="*/ 82 w 90" name="T18"/>
                  <a:gd fmla="*/ 31 h 90" name="T19"/>
                  <a:gd fmla="*/ 56 w 90" name="T20"/>
                  <a:gd fmla="*/ 56 h 90" name="T21"/>
                  <a:gd fmla="*/ 37 w 90" name="T22"/>
                  <a:gd fmla="*/ 37 h 90" name="T23"/>
                  <a:gd fmla="*/ 12 w 90" name="T24"/>
                  <a:gd fmla="*/ 62 h 90" name="T25"/>
                  <a:gd fmla="*/ 11 w 90" name="T26"/>
                  <a:gd fmla="*/ 66 h 90" name="T27"/>
                  <a:gd fmla="*/ 12 w 90" name="T28"/>
                  <a:gd fmla="*/ 69 h 90" name="T29"/>
                  <a:gd fmla="*/ 12 w 90" name="T30"/>
                  <a:gd fmla="*/ 72 h 90" name="T31"/>
                  <a:gd fmla="*/ 10 w 90" name="T32"/>
                  <a:gd fmla="*/ 73 h 90" name="T33"/>
                  <a:gd fmla="*/ 9 w 90" name="T34"/>
                  <a:gd fmla="*/ 72 h 90" name="T35"/>
                  <a:gd fmla="*/ 6 w 90" name="T36"/>
                  <a:gd fmla="*/ 66 h 90" name="T37"/>
                  <a:gd fmla="*/ 9 w 90" name="T38"/>
                  <a:gd fmla="*/ 59 h 90" name="T39"/>
                  <a:gd fmla="*/ 59 w 90" name="T40"/>
                  <a:gd fmla="*/ 8 h 90" name="T41"/>
                  <a:gd fmla="*/ 66 w 90" name="T42"/>
                  <a:gd fmla="*/ 6 h 90" name="T43"/>
                  <a:gd fmla="*/ 72 w 90" name="T44"/>
                  <a:gd fmla="*/ 8 h 90" name="T45"/>
                  <a:gd fmla="*/ 82 w 90" name="T46"/>
                  <a:gd fmla="*/ 18 h 90" name="T47"/>
                  <a:gd fmla="*/ 82 w 90" name="T48"/>
                  <a:gd fmla="*/ 31 h 9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0" w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35" name="组合 334"/>
              <p:cNvGrpSpPr/>
              <p:nvPr/>
            </p:nvGrpSpPr>
            <p:grpSpPr>
              <a:xfrm>
                <a:off x="5052232" y="2848851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6" name="文本框 335"/>
                <p:cNvSpPr txBox="1"/>
                <p:nvPr/>
              </p:nvSpPr>
              <p:spPr>
                <a:xfrm>
                  <a:off x="4708177" y="1220936"/>
                  <a:ext cx="2108269" cy="3200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</a:defRPr>
                  </a:lvl1pPr>
                </a:lstStyle>
                <a:p>
                  <a:pPr defTabSz="685800"/>
                  <a:r>
                    <a:rPr altLang="en-US" b="1" lang="zh-CN" spc="90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点击添加标题</a:t>
                  </a:r>
                </a:p>
              </p:txBody>
            </p:sp>
            <p:sp>
              <p:nvSpPr>
                <p:cNvPr id="337" name="矩形 336"/>
                <p:cNvSpPr/>
                <p:nvPr/>
              </p:nvSpPr>
              <p:spPr>
                <a:xfrm>
                  <a:off x="6055914" y="1230954"/>
                  <a:ext cx="1187767" cy="320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altLang="zh-CN" b="1" lang="en-US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Add a title</a:t>
                  </a:r>
                </a:p>
              </p:txBody>
            </p:sp>
          </p:grpSp>
          <p:grpSp>
            <p:nvGrpSpPr>
              <p:cNvPr id="317" name="Group 40"/>
              <p:cNvGrpSpPr>
                <a:grpSpLocks noChangeAspect="1"/>
              </p:cNvGrpSpPr>
              <p:nvPr/>
            </p:nvGrpSpPr>
            <p:grpSpPr>
              <a:xfrm>
                <a:off x="3991275" y="3639777"/>
                <a:ext cx="784663" cy="587747"/>
                <a:chOff x="2368" y="1940"/>
                <a:chExt cx="522" cy="391"/>
              </a:xfrm>
              <a:solidFill>
                <a:srgbClr val="EF4343"/>
              </a:solidFill>
            </p:grpSpPr>
            <p:sp>
              <p:nvSpPr>
                <p:cNvPr id="319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gdLst>
                    <a:gd fmla="*/ 205 w 218" name="T0"/>
                    <a:gd fmla="*/ 0 h 107" name="T1"/>
                    <a:gd fmla="*/ 41 w 218" name="T2"/>
                    <a:gd fmla="*/ 0 h 107" name="T3"/>
                    <a:gd fmla="*/ 24 w 218" name="T4"/>
                    <a:gd fmla="*/ 11 h 107" name="T5"/>
                    <a:gd fmla="*/ 2 w 218" name="T6"/>
                    <a:gd fmla="*/ 97 h 107" name="T7"/>
                    <a:gd fmla="*/ 13 w 218" name="T8"/>
                    <a:gd fmla="*/ 107 h 107" name="T9"/>
                    <a:gd fmla="*/ 178 w 218" name="T10"/>
                    <a:gd fmla="*/ 107 h 107" name="T11"/>
                    <a:gd fmla="*/ 195 w 218" name="T12"/>
                    <a:gd fmla="*/ 97 h 107" name="T13"/>
                    <a:gd fmla="*/ 217 w 218" name="T14"/>
                    <a:gd fmla="*/ 11 h 107" name="T15"/>
                    <a:gd fmla="*/ 205 w 218" name="T16"/>
                    <a:gd fmla="*/ 0 h 107" name="T17"/>
                    <a:gd fmla="*/ 144 w 218" name="T18"/>
                    <a:gd fmla="*/ 54 h 107" name="T19"/>
                    <a:gd fmla="*/ 103 w 218" name="T20"/>
                    <a:gd fmla="*/ 91 h 107" name="T21"/>
                    <a:gd fmla="*/ 74 w 218" name="T22"/>
                    <a:gd fmla="*/ 54 h 107" name="T23"/>
                    <a:gd fmla="*/ 116 w 218" name="T24"/>
                    <a:gd fmla="*/ 17 h 107" name="T25"/>
                    <a:gd fmla="*/ 144 w 218" name="T26"/>
                    <a:gd fmla="*/ 54 h 10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07" w="218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gdLst>
                    <a:gd fmla="*/ 48 w 50" name="T0"/>
                    <a:gd fmla="*/ 16 h 43" name="T1"/>
                    <a:gd fmla="*/ 34 w 50" name="T2"/>
                    <a:gd fmla="*/ 16 h 43" name="T3"/>
                    <a:gd fmla="*/ 36 w 50" name="T4"/>
                    <a:gd fmla="*/ 3 h 43" name="T5"/>
                    <a:gd fmla="*/ 34 w 50" name="T6"/>
                    <a:gd fmla="*/ 0 h 43" name="T7"/>
                    <a:gd fmla="*/ 25 w 50" name="T8"/>
                    <a:gd fmla="*/ 0 h 43" name="T9"/>
                    <a:gd fmla="*/ 22 w 50" name="T10"/>
                    <a:gd fmla="*/ 3 h 43" name="T11"/>
                    <a:gd fmla="*/ 20 w 50" name="T12"/>
                    <a:gd fmla="*/ 16 h 43" name="T13"/>
                    <a:gd fmla="*/ 5 w 50" name="T14"/>
                    <a:gd fmla="*/ 16 h 43" name="T15"/>
                    <a:gd fmla="*/ 2 w 50" name="T16"/>
                    <a:gd fmla="*/ 18 h 43" name="T17"/>
                    <a:gd fmla="*/ 1 w 50" name="T18"/>
                    <a:gd fmla="*/ 26 h 43" name="T19"/>
                    <a:gd fmla="*/ 3 w 50" name="T20"/>
                    <a:gd fmla="*/ 28 h 43" name="T21"/>
                    <a:gd fmla="*/ 17 w 50" name="T22"/>
                    <a:gd fmla="*/ 28 h 43" name="T23"/>
                    <a:gd fmla="*/ 14 w 50" name="T24"/>
                    <a:gd fmla="*/ 41 h 43" name="T25"/>
                    <a:gd fmla="*/ 16 w 50" name="T26"/>
                    <a:gd fmla="*/ 43 h 43" name="T27"/>
                    <a:gd fmla="*/ 25 w 50" name="T28"/>
                    <a:gd fmla="*/ 43 h 43" name="T29"/>
                    <a:gd fmla="*/ 28 w 50" name="T30"/>
                    <a:gd fmla="*/ 41 h 43" name="T31"/>
                    <a:gd fmla="*/ 31 w 50" name="T32"/>
                    <a:gd fmla="*/ 28 h 43" name="T33"/>
                    <a:gd fmla="*/ 45 w 50" name="T34"/>
                    <a:gd fmla="*/ 28 h 43" name="T35"/>
                    <a:gd fmla="*/ 48 w 50" name="T36"/>
                    <a:gd fmla="*/ 26 h 43" name="T37"/>
                    <a:gd fmla="*/ 50 w 50" name="T38"/>
                    <a:gd fmla="*/ 18 h 43" name="T39"/>
                    <a:gd fmla="*/ 48 w 50" name="T40"/>
                    <a:gd fmla="*/ 16 h 4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43" w="50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gdLst>
                    <a:gd fmla="*/ 39 w 194" name="T0"/>
                    <a:gd fmla="*/ 46 h 111" name="T1"/>
                    <a:gd fmla="*/ 194 w 194" name="T2"/>
                    <a:gd fmla="*/ 46 h 111" name="T3"/>
                    <a:gd fmla="*/ 194 w 194" name="T4"/>
                    <a:gd fmla="*/ 39 h 111" name="T5"/>
                    <a:gd fmla="*/ 178 w 194" name="T6"/>
                    <a:gd fmla="*/ 23 h 111" name="T7"/>
                    <a:gd fmla="*/ 77 w 194" name="T8"/>
                    <a:gd fmla="*/ 23 h 111" name="T9"/>
                    <a:gd fmla="*/ 77 w 194" name="T10"/>
                    <a:gd fmla="*/ 16 h 111" name="T11"/>
                    <a:gd fmla="*/ 61 w 194" name="T12"/>
                    <a:gd fmla="*/ 0 h 111" name="T13"/>
                    <a:gd fmla="*/ 30 w 194" name="T14"/>
                    <a:gd fmla="*/ 0 h 111" name="T15"/>
                    <a:gd fmla="*/ 14 w 194" name="T16"/>
                    <a:gd fmla="*/ 16 h 111" name="T17"/>
                    <a:gd fmla="*/ 14 w 194" name="T18"/>
                    <a:gd fmla="*/ 23 h 111" name="T19"/>
                    <a:gd fmla="*/ 0 w 194" name="T20"/>
                    <a:gd fmla="*/ 39 h 111" name="T21"/>
                    <a:gd fmla="*/ 0 w 194" name="T22"/>
                    <a:gd fmla="*/ 111 h 111" name="T23"/>
                    <a:gd fmla="*/ 12 w 194" name="T24"/>
                    <a:gd fmla="*/ 64 h 111" name="T25"/>
                    <a:gd fmla="*/ 39 w 194" name="T26"/>
                    <a:gd fmla="*/ 46 h 11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0" w="194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8" name="组合 337"/>
              <p:cNvGrpSpPr/>
              <p:nvPr/>
            </p:nvGrpSpPr>
            <p:grpSpPr>
              <a:xfrm>
                <a:off x="5052232" y="3816482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9" name="文本框 338"/>
                <p:cNvSpPr txBox="1"/>
                <p:nvPr/>
              </p:nvSpPr>
              <p:spPr>
                <a:xfrm>
                  <a:off x="4708177" y="1220937"/>
                  <a:ext cx="2108269" cy="3200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</a:defRPr>
                  </a:lvl1pPr>
                </a:lstStyle>
                <a:p>
                  <a:pPr defTabSz="685800"/>
                  <a:r>
                    <a:rPr altLang="en-US" b="1" lang="zh-CN" spc="90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点击添加标题</a:t>
                  </a:r>
                </a:p>
              </p:txBody>
            </p:sp>
            <p:sp>
              <p:nvSpPr>
                <p:cNvPr id="340" name="矩形 339"/>
                <p:cNvSpPr/>
                <p:nvPr/>
              </p:nvSpPr>
              <p:spPr>
                <a:xfrm>
                  <a:off x="6055914" y="1230955"/>
                  <a:ext cx="1187767" cy="320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altLang="zh-CN" b="1" lang="en-US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Add a title</a:t>
                  </a:r>
                </a:p>
              </p:txBody>
            </p:sp>
          </p:grpSp>
          <p:sp>
            <p:nvSpPr>
              <p:cNvPr id="78" name="Freeform 47"/>
              <p:cNvSpPr>
                <a:spLocks noEditPoints="1"/>
              </p:cNvSpPr>
              <p:nvPr/>
            </p:nvSpPr>
            <p:spPr bwMode="auto">
              <a:xfrm rot="5716826">
                <a:off x="990894" y="1995686"/>
                <a:ext cx="432048" cy="432709"/>
              </a:xfrm>
              <a:custGeom>
                <a:gdLst>
                  <a:gd fmla="*/ 85 w 90" name="T0"/>
                  <a:gd fmla="*/ 14 h 90" name="T1"/>
                  <a:gd fmla="*/ 76 w 90" name="T2"/>
                  <a:gd fmla="*/ 5 h 90" name="T3"/>
                  <a:gd fmla="*/ 56 w 90" name="T4"/>
                  <a:gd fmla="*/ 5 h 90" name="T5"/>
                  <a:gd fmla="*/ 6 w 90" name="T6"/>
                  <a:gd fmla="*/ 56 h 90" name="T7"/>
                  <a:gd fmla="*/ 6 w 90" name="T8"/>
                  <a:gd fmla="*/ 75 h 90" name="T9"/>
                  <a:gd fmla="*/ 15 w 90" name="T10"/>
                  <a:gd fmla="*/ 84 h 90" name="T11"/>
                  <a:gd fmla="*/ 34 w 90" name="T12"/>
                  <a:gd fmla="*/ 84 h 90" name="T13"/>
                  <a:gd fmla="*/ 85 w 90" name="T14"/>
                  <a:gd fmla="*/ 34 h 90" name="T15"/>
                  <a:gd fmla="*/ 85 w 90" name="T16"/>
                  <a:gd fmla="*/ 14 h 90" name="T17"/>
                  <a:gd fmla="*/ 82 w 90" name="T18"/>
                  <a:gd fmla="*/ 31 h 90" name="T19"/>
                  <a:gd fmla="*/ 56 w 90" name="T20"/>
                  <a:gd fmla="*/ 56 h 90" name="T21"/>
                  <a:gd fmla="*/ 37 w 90" name="T22"/>
                  <a:gd fmla="*/ 37 h 90" name="T23"/>
                  <a:gd fmla="*/ 12 w 90" name="T24"/>
                  <a:gd fmla="*/ 62 h 90" name="T25"/>
                  <a:gd fmla="*/ 11 w 90" name="T26"/>
                  <a:gd fmla="*/ 66 h 90" name="T27"/>
                  <a:gd fmla="*/ 12 w 90" name="T28"/>
                  <a:gd fmla="*/ 69 h 90" name="T29"/>
                  <a:gd fmla="*/ 12 w 90" name="T30"/>
                  <a:gd fmla="*/ 72 h 90" name="T31"/>
                  <a:gd fmla="*/ 10 w 90" name="T32"/>
                  <a:gd fmla="*/ 73 h 90" name="T33"/>
                  <a:gd fmla="*/ 9 w 90" name="T34"/>
                  <a:gd fmla="*/ 72 h 90" name="T35"/>
                  <a:gd fmla="*/ 6 w 90" name="T36"/>
                  <a:gd fmla="*/ 66 h 90" name="T37"/>
                  <a:gd fmla="*/ 9 w 90" name="T38"/>
                  <a:gd fmla="*/ 59 h 90" name="T39"/>
                  <a:gd fmla="*/ 59 w 90" name="T40"/>
                  <a:gd fmla="*/ 8 h 90" name="T41"/>
                  <a:gd fmla="*/ 66 w 90" name="T42"/>
                  <a:gd fmla="*/ 6 h 90" name="T43"/>
                  <a:gd fmla="*/ 72 w 90" name="T44"/>
                  <a:gd fmla="*/ 8 h 90" name="T45"/>
                  <a:gd fmla="*/ 82 w 90" name="T46"/>
                  <a:gd fmla="*/ 18 h 90" name="T47"/>
                  <a:gd fmla="*/ 82 w 90" name="T48"/>
                  <a:gd fmla="*/ 31 h 9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0" w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" name="Group 29"/>
              <p:cNvGrpSpPr>
                <a:grpSpLocks noChangeAspect="1"/>
              </p:cNvGrpSpPr>
              <p:nvPr/>
            </p:nvGrpSpPr>
            <p:grpSpPr>
              <a:xfrm rot="14707392">
                <a:off x="2251809" y="3423175"/>
                <a:ext cx="354185" cy="349794"/>
                <a:chOff x="2637" y="1381"/>
                <a:chExt cx="484" cy="478"/>
              </a:xfrm>
              <a:solidFill>
                <a:srgbClr val="1FADB1">
                  <a:alpha val="20000"/>
                </a:srgbClr>
              </a:solidFill>
            </p:grpSpPr>
            <p:sp>
              <p:nvSpPr>
                <p:cNvPr id="8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gdLst>
                    <a:gd fmla="*/ 63 w 66" name="T0"/>
                    <a:gd fmla="*/ 42 h 64" name="T1"/>
                    <a:gd fmla="*/ 23 w 66" name="T2"/>
                    <a:gd fmla="*/ 3 h 64" name="T3"/>
                    <a:gd fmla="*/ 13 w 66" name="T4"/>
                    <a:gd fmla="*/ 3 h 64" name="T5"/>
                    <a:gd fmla="*/ 13 w 66" name="T6"/>
                    <a:gd fmla="*/ 13 h 64" name="T7"/>
                    <a:gd fmla="*/ 19 w 66" name="T8"/>
                    <a:gd fmla="*/ 19 h 64" name="T9"/>
                    <a:gd fmla="*/ 0 w 66" name="T10"/>
                    <a:gd fmla="*/ 38 h 64" name="T11"/>
                    <a:gd fmla="*/ 26 w 66" name="T12"/>
                    <a:gd fmla="*/ 64 h 64" name="T13"/>
                    <a:gd fmla="*/ 45 w 66" name="T14"/>
                    <a:gd fmla="*/ 45 h 64" name="T15"/>
                    <a:gd fmla="*/ 52 w 66" name="T16"/>
                    <a:gd fmla="*/ 53 h 64" name="T17"/>
                    <a:gd fmla="*/ 63 w 66" name="T18"/>
                    <a:gd fmla="*/ 53 h 64" name="T19"/>
                    <a:gd fmla="*/ 63 w 66" name="T20"/>
                    <a:gd fmla="*/ 42 h 6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4" w="66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gdLst>
                    <a:gd fmla="*/ 178 w 180" name="T0"/>
                    <a:gd fmla="*/ 70 h 181" name="T1"/>
                    <a:gd fmla="*/ 110 w 180" name="T2"/>
                    <a:gd fmla="*/ 2 h 181" name="T3"/>
                    <a:gd fmla="*/ 99 w 180" name="T4"/>
                    <a:gd fmla="*/ 2 h 181" name="T5"/>
                    <a:gd fmla="*/ 99 w 180" name="T6"/>
                    <a:gd fmla="*/ 13 h 181" name="T7"/>
                    <a:gd fmla="*/ 108 w 180" name="T8"/>
                    <a:gd fmla="*/ 21 h 181" name="T9"/>
                    <a:gd fmla="*/ 18 w 180" name="T10"/>
                    <a:gd fmla="*/ 111 h 181" name="T11"/>
                    <a:gd fmla="*/ 18 w 180" name="T12"/>
                    <a:gd fmla="*/ 159 h 181" name="T13"/>
                    <a:gd fmla="*/ 0 w 180" name="T14"/>
                    <a:gd fmla="*/ 177 h 181" name="T15"/>
                    <a:gd fmla="*/ 4 w 180" name="T16"/>
                    <a:gd fmla="*/ 181 h 181" name="T17"/>
                    <a:gd fmla="*/ 22 w 180" name="T18"/>
                    <a:gd fmla="*/ 163 h 181" name="T19"/>
                    <a:gd fmla="*/ 70 w 180" name="T20"/>
                    <a:gd fmla="*/ 163 h 181" name="T21"/>
                    <a:gd fmla="*/ 160 w 180" name="T22"/>
                    <a:gd fmla="*/ 73 h 181" name="T23"/>
                    <a:gd fmla="*/ 167 w 180" name="T24"/>
                    <a:gd fmla="*/ 81 h 181" name="T25"/>
                    <a:gd fmla="*/ 178 w 180" name="T26"/>
                    <a:gd fmla="*/ 81 h 181" name="T27"/>
                    <a:gd fmla="*/ 178 w 180" name="T28"/>
                    <a:gd fmla="*/ 70 h 181" name="T29"/>
                    <a:gd fmla="*/ 54 w 180" name="T30"/>
                    <a:gd fmla="*/ 120 h 181" name="T31"/>
                    <a:gd fmla="*/ 41 w 180" name="T32"/>
                    <a:gd fmla="*/ 107 h 181" name="T33"/>
                    <a:gd fmla="*/ 41 w 180" name="T34"/>
                    <a:gd fmla="*/ 103 h 181" name="T35"/>
                    <a:gd fmla="*/ 44 w 180" name="T36"/>
                    <a:gd fmla="*/ 103 h 181" name="T37"/>
                    <a:gd fmla="*/ 57 w 180" name="T38"/>
                    <a:gd fmla="*/ 116 h 181" name="T39"/>
                    <a:gd fmla="*/ 57 w 180" name="T40"/>
                    <a:gd fmla="*/ 120 h 181" name="T41"/>
                    <a:gd fmla="*/ 54 w 180" name="T42"/>
                    <a:gd fmla="*/ 120 h 181" name="T43"/>
                    <a:gd fmla="*/ 65 w 180" name="T44"/>
                    <a:gd fmla="*/ 108 h 181" name="T45"/>
                    <a:gd fmla="*/ 52 w 180" name="T46"/>
                    <a:gd fmla="*/ 95 h 181" name="T47"/>
                    <a:gd fmla="*/ 52 w 180" name="T48"/>
                    <a:gd fmla="*/ 92 h 181" name="T49"/>
                    <a:gd fmla="*/ 56 w 180" name="T50"/>
                    <a:gd fmla="*/ 92 h 181" name="T51"/>
                    <a:gd fmla="*/ 69 w 180" name="T52"/>
                    <a:gd fmla="*/ 105 h 181" name="T53"/>
                    <a:gd fmla="*/ 69 w 180" name="T54"/>
                    <a:gd fmla="*/ 108 h 181" name="T55"/>
                    <a:gd fmla="*/ 65 w 180" name="T56"/>
                    <a:gd fmla="*/ 108 h 181" name="T57"/>
                    <a:gd fmla="*/ 77 w 180" name="T58"/>
                    <a:gd fmla="*/ 97 h 181" name="T59"/>
                    <a:gd fmla="*/ 64 w 180" name="T60"/>
                    <a:gd fmla="*/ 84 h 181" name="T61"/>
                    <a:gd fmla="*/ 64 w 180" name="T62"/>
                    <a:gd fmla="*/ 80 h 181" name="T63"/>
                    <a:gd fmla="*/ 67 w 180" name="T64"/>
                    <a:gd fmla="*/ 80 h 181" name="T65"/>
                    <a:gd fmla="*/ 80 w 180" name="T66"/>
                    <a:gd fmla="*/ 93 h 181" name="T67"/>
                    <a:gd fmla="*/ 80 w 180" name="T68"/>
                    <a:gd fmla="*/ 97 h 181" name="T69"/>
                    <a:gd fmla="*/ 77 w 180" name="T70"/>
                    <a:gd fmla="*/ 97 h 181" name="T71"/>
                    <a:gd fmla="*/ 113 w 180" name="T72"/>
                    <a:gd fmla="*/ 106 h 181" name="T73"/>
                    <a:gd fmla="*/ 75 w 180" name="T74"/>
                    <a:gd fmla="*/ 68 h 181" name="T75"/>
                    <a:gd fmla="*/ 109 w 180" name="T76"/>
                    <a:gd fmla="*/ 33 h 181" name="T77"/>
                    <a:gd fmla="*/ 148 w 180" name="T78"/>
                    <a:gd fmla="*/ 72 h 181" name="T79"/>
                    <a:gd fmla="*/ 113 w 180" name="T80"/>
                    <a:gd fmla="*/ 106 h 181" name="T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b="b" l="0" r="r" t="0"/>
                  <a:pathLst>
                    <a:path h="181" w="180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2" name="Group 40"/>
              <p:cNvGrpSpPr>
                <a:grpSpLocks noChangeAspect="1"/>
              </p:cNvGrpSpPr>
              <p:nvPr/>
            </p:nvGrpSpPr>
            <p:grpSpPr>
              <a:xfrm rot="1375787">
                <a:off x="405631" y="2854488"/>
                <a:ext cx="403815" cy="302475"/>
                <a:chOff x="2368" y="1940"/>
                <a:chExt cx="522" cy="391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3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gdLst>
                    <a:gd fmla="*/ 205 w 218" name="T0"/>
                    <a:gd fmla="*/ 0 h 107" name="T1"/>
                    <a:gd fmla="*/ 41 w 218" name="T2"/>
                    <a:gd fmla="*/ 0 h 107" name="T3"/>
                    <a:gd fmla="*/ 24 w 218" name="T4"/>
                    <a:gd fmla="*/ 11 h 107" name="T5"/>
                    <a:gd fmla="*/ 2 w 218" name="T6"/>
                    <a:gd fmla="*/ 97 h 107" name="T7"/>
                    <a:gd fmla="*/ 13 w 218" name="T8"/>
                    <a:gd fmla="*/ 107 h 107" name="T9"/>
                    <a:gd fmla="*/ 178 w 218" name="T10"/>
                    <a:gd fmla="*/ 107 h 107" name="T11"/>
                    <a:gd fmla="*/ 195 w 218" name="T12"/>
                    <a:gd fmla="*/ 97 h 107" name="T13"/>
                    <a:gd fmla="*/ 217 w 218" name="T14"/>
                    <a:gd fmla="*/ 11 h 107" name="T15"/>
                    <a:gd fmla="*/ 205 w 218" name="T16"/>
                    <a:gd fmla="*/ 0 h 107" name="T17"/>
                    <a:gd fmla="*/ 144 w 218" name="T18"/>
                    <a:gd fmla="*/ 54 h 107" name="T19"/>
                    <a:gd fmla="*/ 103 w 218" name="T20"/>
                    <a:gd fmla="*/ 91 h 107" name="T21"/>
                    <a:gd fmla="*/ 74 w 218" name="T22"/>
                    <a:gd fmla="*/ 54 h 107" name="T23"/>
                    <a:gd fmla="*/ 116 w 218" name="T24"/>
                    <a:gd fmla="*/ 17 h 107" name="T25"/>
                    <a:gd fmla="*/ 144 w 218" name="T26"/>
                    <a:gd fmla="*/ 54 h 10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07" w="218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gdLst>
                    <a:gd fmla="*/ 48 w 50" name="T0"/>
                    <a:gd fmla="*/ 16 h 43" name="T1"/>
                    <a:gd fmla="*/ 34 w 50" name="T2"/>
                    <a:gd fmla="*/ 16 h 43" name="T3"/>
                    <a:gd fmla="*/ 36 w 50" name="T4"/>
                    <a:gd fmla="*/ 3 h 43" name="T5"/>
                    <a:gd fmla="*/ 34 w 50" name="T6"/>
                    <a:gd fmla="*/ 0 h 43" name="T7"/>
                    <a:gd fmla="*/ 25 w 50" name="T8"/>
                    <a:gd fmla="*/ 0 h 43" name="T9"/>
                    <a:gd fmla="*/ 22 w 50" name="T10"/>
                    <a:gd fmla="*/ 3 h 43" name="T11"/>
                    <a:gd fmla="*/ 20 w 50" name="T12"/>
                    <a:gd fmla="*/ 16 h 43" name="T13"/>
                    <a:gd fmla="*/ 5 w 50" name="T14"/>
                    <a:gd fmla="*/ 16 h 43" name="T15"/>
                    <a:gd fmla="*/ 2 w 50" name="T16"/>
                    <a:gd fmla="*/ 18 h 43" name="T17"/>
                    <a:gd fmla="*/ 1 w 50" name="T18"/>
                    <a:gd fmla="*/ 26 h 43" name="T19"/>
                    <a:gd fmla="*/ 3 w 50" name="T20"/>
                    <a:gd fmla="*/ 28 h 43" name="T21"/>
                    <a:gd fmla="*/ 17 w 50" name="T22"/>
                    <a:gd fmla="*/ 28 h 43" name="T23"/>
                    <a:gd fmla="*/ 14 w 50" name="T24"/>
                    <a:gd fmla="*/ 41 h 43" name="T25"/>
                    <a:gd fmla="*/ 16 w 50" name="T26"/>
                    <a:gd fmla="*/ 43 h 43" name="T27"/>
                    <a:gd fmla="*/ 25 w 50" name="T28"/>
                    <a:gd fmla="*/ 43 h 43" name="T29"/>
                    <a:gd fmla="*/ 28 w 50" name="T30"/>
                    <a:gd fmla="*/ 41 h 43" name="T31"/>
                    <a:gd fmla="*/ 31 w 50" name="T32"/>
                    <a:gd fmla="*/ 28 h 43" name="T33"/>
                    <a:gd fmla="*/ 45 w 50" name="T34"/>
                    <a:gd fmla="*/ 28 h 43" name="T35"/>
                    <a:gd fmla="*/ 48 w 50" name="T36"/>
                    <a:gd fmla="*/ 26 h 43" name="T37"/>
                    <a:gd fmla="*/ 50 w 50" name="T38"/>
                    <a:gd fmla="*/ 18 h 43" name="T39"/>
                    <a:gd fmla="*/ 48 w 50" name="T40"/>
                    <a:gd fmla="*/ 16 h 4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43" w="50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gdLst>
                    <a:gd fmla="*/ 39 w 194" name="T0"/>
                    <a:gd fmla="*/ 46 h 111" name="T1"/>
                    <a:gd fmla="*/ 194 w 194" name="T2"/>
                    <a:gd fmla="*/ 46 h 111" name="T3"/>
                    <a:gd fmla="*/ 194 w 194" name="T4"/>
                    <a:gd fmla="*/ 39 h 111" name="T5"/>
                    <a:gd fmla="*/ 178 w 194" name="T6"/>
                    <a:gd fmla="*/ 23 h 111" name="T7"/>
                    <a:gd fmla="*/ 77 w 194" name="T8"/>
                    <a:gd fmla="*/ 23 h 111" name="T9"/>
                    <a:gd fmla="*/ 77 w 194" name="T10"/>
                    <a:gd fmla="*/ 16 h 111" name="T11"/>
                    <a:gd fmla="*/ 61 w 194" name="T12"/>
                    <a:gd fmla="*/ 0 h 111" name="T13"/>
                    <a:gd fmla="*/ 30 w 194" name="T14"/>
                    <a:gd fmla="*/ 0 h 111" name="T15"/>
                    <a:gd fmla="*/ 14 w 194" name="T16"/>
                    <a:gd fmla="*/ 16 h 111" name="T17"/>
                    <a:gd fmla="*/ 14 w 194" name="T18"/>
                    <a:gd fmla="*/ 23 h 111" name="T19"/>
                    <a:gd fmla="*/ 0 w 194" name="T20"/>
                    <a:gd fmla="*/ 39 h 111" name="T21"/>
                    <a:gd fmla="*/ 0 w 194" name="T22"/>
                    <a:gd fmla="*/ 111 h 111" name="T23"/>
                    <a:gd fmla="*/ 12 w 194" name="T24"/>
                    <a:gd fmla="*/ 64 h 111" name="T25"/>
                    <a:gd fmla="*/ 39 w 194" name="T26"/>
                    <a:gd fmla="*/ 46 h 11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0" w="194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6" name="Freeform 47"/>
              <p:cNvSpPr>
                <a:spLocks noEditPoints="1"/>
              </p:cNvSpPr>
              <p:nvPr/>
            </p:nvSpPr>
            <p:spPr bwMode="auto">
              <a:xfrm>
                <a:off x="827584" y="3867894"/>
                <a:ext cx="432048" cy="432709"/>
              </a:xfrm>
              <a:custGeom>
                <a:gdLst>
                  <a:gd fmla="*/ 85 w 90" name="T0"/>
                  <a:gd fmla="*/ 14 h 90" name="T1"/>
                  <a:gd fmla="*/ 76 w 90" name="T2"/>
                  <a:gd fmla="*/ 5 h 90" name="T3"/>
                  <a:gd fmla="*/ 56 w 90" name="T4"/>
                  <a:gd fmla="*/ 5 h 90" name="T5"/>
                  <a:gd fmla="*/ 6 w 90" name="T6"/>
                  <a:gd fmla="*/ 56 h 90" name="T7"/>
                  <a:gd fmla="*/ 6 w 90" name="T8"/>
                  <a:gd fmla="*/ 75 h 90" name="T9"/>
                  <a:gd fmla="*/ 15 w 90" name="T10"/>
                  <a:gd fmla="*/ 84 h 90" name="T11"/>
                  <a:gd fmla="*/ 34 w 90" name="T12"/>
                  <a:gd fmla="*/ 84 h 90" name="T13"/>
                  <a:gd fmla="*/ 85 w 90" name="T14"/>
                  <a:gd fmla="*/ 34 h 90" name="T15"/>
                  <a:gd fmla="*/ 85 w 90" name="T16"/>
                  <a:gd fmla="*/ 14 h 90" name="T17"/>
                  <a:gd fmla="*/ 82 w 90" name="T18"/>
                  <a:gd fmla="*/ 31 h 90" name="T19"/>
                  <a:gd fmla="*/ 56 w 90" name="T20"/>
                  <a:gd fmla="*/ 56 h 90" name="T21"/>
                  <a:gd fmla="*/ 37 w 90" name="T22"/>
                  <a:gd fmla="*/ 37 h 90" name="T23"/>
                  <a:gd fmla="*/ 12 w 90" name="T24"/>
                  <a:gd fmla="*/ 62 h 90" name="T25"/>
                  <a:gd fmla="*/ 11 w 90" name="T26"/>
                  <a:gd fmla="*/ 66 h 90" name="T27"/>
                  <a:gd fmla="*/ 12 w 90" name="T28"/>
                  <a:gd fmla="*/ 69 h 90" name="T29"/>
                  <a:gd fmla="*/ 12 w 90" name="T30"/>
                  <a:gd fmla="*/ 72 h 90" name="T31"/>
                  <a:gd fmla="*/ 10 w 90" name="T32"/>
                  <a:gd fmla="*/ 73 h 90" name="T33"/>
                  <a:gd fmla="*/ 9 w 90" name="T34"/>
                  <a:gd fmla="*/ 72 h 90" name="T35"/>
                  <a:gd fmla="*/ 6 w 90" name="T36"/>
                  <a:gd fmla="*/ 66 h 90" name="T37"/>
                  <a:gd fmla="*/ 9 w 90" name="T38"/>
                  <a:gd fmla="*/ 59 h 90" name="T39"/>
                  <a:gd fmla="*/ 59 w 90" name="T40"/>
                  <a:gd fmla="*/ 8 h 90" name="T41"/>
                  <a:gd fmla="*/ 66 w 90" name="T42"/>
                  <a:gd fmla="*/ 6 h 90" name="T43"/>
                  <a:gd fmla="*/ 72 w 90" name="T44"/>
                  <a:gd fmla="*/ 8 h 90" name="T45"/>
                  <a:gd fmla="*/ 82 w 90" name="T46"/>
                  <a:gd fmla="*/ 18 h 90" name="T47"/>
                  <a:gd fmla="*/ 82 w 90" name="T48"/>
                  <a:gd fmla="*/ 31 h 9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0" w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Group 34"/>
              <p:cNvGrpSpPr>
                <a:grpSpLocks noChangeAspect="1"/>
              </p:cNvGrpSpPr>
              <p:nvPr/>
            </p:nvGrpSpPr>
            <p:grpSpPr>
              <a:xfrm rot="1515722">
                <a:off x="883844" y="411639"/>
                <a:ext cx="418150" cy="357362"/>
                <a:chOff x="2653" y="1425"/>
                <a:chExt cx="454" cy="388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8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gdLst>
                    <a:gd fmla="*/ 175 w 189" name="T0"/>
                    <a:gd fmla="*/ 0 h 140" name="T1"/>
                    <a:gd fmla="*/ 14 w 189" name="T2"/>
                    <a:gd fmla="*/ 0 h 140" name="T3"/>
                    <a:gd fmla="*/ 0 w 189" name="T4"/>
                    <a:gd fmla="*/ 14 h 140" name="T5"/>
                    <a:gd fmla="*/ 0 w 189" name="T6"/>
                    <a:gd fmla="*/ 126 h 140" name="T7"/>
                    <a:gd fmla="*/ 14 w 189" name="T8"/>
                    <a:gd fmla="*/ 140 h 140" name="T9"/>
                    <a:gd fmla="*/ 175 w 189" name="T10"/>
                    <a:gd fmla="*/ 140 h 140" name="T11"/>
                    <a:gd fmla="*/ 189 w 189" name="T12"/>
                    <a:gd fmla="*/ 126 h 140" name="T13"/>
                    <a:gd fmla="*/ 189 w 189" name="T14"/>
                    <a:gd fmla="*/ 14 h 140" name="T15"/>
                    <a:gd fmla="*/ 175 w 189" name="T16"/>
                    <a:gd fmla="*/ 0 h 140" name="T17"/>
                    <a:gd fmla="*/ 94 w 189" name="T18"/>
                    <a:gd fmla="*/ 118 h 140" name="T19"/>
                    <a:gd fmla="*/ 46 w 189" name="T20"/>
                    <a:gd fmla="*/ 70 h 140" name="T21"/>
                    <a:gd fmla="*/ 94 w 189" name="T22"/>
                    <a:gd fmla="*/ 22 h 140" name="T23"/>
                    <a:gd fmla="*/ 143 w 189" name="T24"/>
                    <a:gd fmla="*/ 70 h 140" name="T25"/>
                    <a:gd fmla="*/ 94 w 189" name="T26"/>
                    <a:gd fmla="*/ 118 h 14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40" w="189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gdLst>
                    <a:gd fmla="*/ 54 w 56" name="T0"/>
                    <a:gd fmla="*/ 20 h 56" name="T1"/>
                    <a:gd fmla="*/ 37 w 56" name="T2"/>
                    <a:gd fmla="*/ 20 h 56" name="T3"/>
                    <a:gd fmla="*/ 37 w 56" name="T4"/>
                    <a:gd fmla="*/ 3 h 56" name="T5"/>
                    <a:gd fmla="*/ 34 w 56" name="T6"/>
                    <a:gd fmla="*/ 0 h 56" name="T7"/>
                    <a:gd fmla="*/ 23 w 56" name="T8"/>
                    <a:gd fmla="*/ 0 h 56" name="T9"/>
                    <a:gd fmla="*/ 20 w 56" name="T10"/>
                    <a:gd fmla="*/ 3 h 56" name="T11"/>
                    <a:gd fmla="*/ 20 w 56" name="T12"/>
                    <a:gd fmla="*/ 20 h 56" name="T13"/>
                    <a:gd fmla="*/ 3 w 56" name="T14"/>
                    <a:gd fmla="*/ 20 h 56" name="T15"/>
                    <a:gd fmla="*/ 0 w 56" name="T16"/>
                    <a:gd fmla="*/ 23 h 56" name="T17"/>
                    <a:gd fmla="*/ 0 w 56" name="T18"/>
                    <a:gd fmla="*/ 33 h 56" name="T19"/>
                    <a:gd fmla="*/ 3 w 56" name="T20"/>
                    <a:gd fmla="*/ 36 h 56" name="T21"/>
                    <a:gd fmla="*/ 20 w 56" name="T22"/>
                    <a:gd fmla="*/ 36 h 56" name="T23"/>
                    <a:gd fmla="*/ 20 w 56" name="T24"/>
                    <a:gd fmla="*/ 53 h 56" name="T25"/>
                    <a:gd fmla="*/ 23 w 56" name="T26"/>
                    <a:gd fmla="*/ 56 h 56" name="T27"/>
                    <a:gd fmla="*/ 34 w 56" name="T28"/>
                    <a:gd fmla="*/ 56 h 56" name="T29"/>
                    <a:gd fmla="*/ 37 w 56" name="T30"/>
                    <a:gd fmla="*/ 53 h 56" name="T31"/>
                    <a:gd fmla="*/ 37 w 56" name="T32"/>
                    <a:gd fmla="*/ 36 h 56" name="T33"/>
                    <a:gd fmla="*/ 54 w 56" name="T34"/>
                    <a:gd fmla="*/ 36 h 56" name="T35"/>
                    <a:gd fmla="*/ 56 w 56" name="T36"/>
                    <a:gd fmla="*/ 33 h 56" name="T37"/>
                    <a:gd fmla="*/ 56 w 56" name="T38"/>
                    <a:gd fmla="*/ 23 h 56" name="T39"/>
                    <a:gd fmla="*/ 54 w 56" name="T40"/>
                    <a:gd fmla="*/ 20 h 56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56" w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gdLst>
                    <a:gd fmla="*/ 10 w 62" name="T0"/>
                    <a:gd fmla="*/ 9 h 15" name="T1"/>
                    <a:gd fmla="*/ 53 w 62" name="T2"/>
                    <a:gd fmla="*/ 9 h 15" name="T3"/>
                    <a:gd fmla="*/ 53 w 62" name="T4"/>
                    <a:gd fmla="*/ 15 h 15" name="T5"/>
                    <a:gd fmla="*/ 62 w 62" name="T6"/>
                    <a:gd fmla="*/ 15 h 15" name="T7"/>
                    <a:gd fmla="*/ 62 w 62" name="T8"/>
                    <a:gd fmla="*/ 5 h 15" name="T9"/>
                    <a:gd fmla="*/ 58 w 62" name="T10"/>
                    <a:gd fmla="*/ 0 h 15" name="T11"/>
                    <a:gd fmla="*/ 5 w 62" name="T12"/>
                    <a:gd fmla="*/ 0 h 15" name="T13"/>
                    <a:gd fmla="*/ 0 w 62" name="T14"/>
                    <a:gd fmla="*/ 5 h 15" name="T15"/>
                    <a:gd fmla="*/ 0 w 62" name="T16"/>
                    <a:gd fmla="*/ 15 h 15" name="T17"/>
                    <a:gd fmla="*/ 10 w 62" name="T18"/>
                    <a:gd fmla="*/ 15 h 15" name="T19"/>
                    <a:gd fmla="*/ 10 w 62" name="T20"/>
                    <a:gd fmla="*/ 9 h 1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" w="62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val="2984051594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 fill="hold" id="7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 fill="hold" id="8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29"/>
          <p:cNvGrpSpPr>
            <a:grpSpLocks noChangeAspect="1"/>
          </p:cNvGrpSpPr>
          <p:nvPr/>
        </p:nvGrpSpPr>
        <p:grpSpPr>
          <a:xfrm>
            <a:off x="247941" y="182240"/>
            <a:ext cx="508937" cy="502628"/>
            <a:chOff x="2637" y="1381"/>
            <a:chExt cx="484" cy="478"/>
          </a:xfrm>
          <a:solidFill>
            <a:srgbClr val="1FADB1"/>
          </a:solidFill>
        </p:grpSpPr>
        <p:sp>
          <p:nvSpPr>
            <p:cNvPr id="5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gdLst>
                <a:gd fmla="*/ 63 w 66" name="T0"/>
                <a:gd fmla="*/ 42 h 64" name="T1"/>
                <a:gd fmla="*/ 23 w 66" name="T2"/>
                <a:gd fmla="*/ 3 h 64" name="T3"/>
                <a:gd fmla="*/ 13 w 66" name="T4"/>
                <a:gd fmla="*/ 3 h 64" name="T5"/>
                <a:gd fmla="*/ 13 w 66" name="T6"/>
                <a:gd fmla="*/ 13 h 64" name="T7"/>
                <a:gd fmla="*/ 19 w 66" name="T8"/>
                <a:gd fmla="*/ 19 h 64" name="T9"/>
                <a:gd fmla="*/ 0 w 66" name="T10"/>
                <a:gd fmla="*/ 38 h 64" name="T11"/>
                <a:gd fmla="*/ 26 w 66" name="T12"/>
                <a:gd fmla="*/ 64 h 64" name="T13"/>
                <a:gd fmla="*/ 45 w 66" name="T14"/>
                <a:gd fmla="*/ 45 h 64" name="T15"/>
                <a:gd fmla="*/ 52 w 66" name="T16"/>
                <a:gd fmla="*/ 53 h 64" name="T17"/>
                <a:gd fmla="*/ 63 w 66" name="T18"/>
                <a:gd fmla="*/ 53 h 64" name="T19"/>
                <a:gd fmla="*/ 63 w 66" name="T20"/>
                <a:gd fmla="*/ 42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66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gdLst>
                <a:gd fmla="*/ 178 w 180" name="T0"/>
                <a:gd fmla="*/ 70 h 181" name="T1"/>
                <a:gd fmla="*/ 110 w 180" name="T2"/>
                <a:gd fmla="*/ 2 h 181" name="T3"/>
                <a:gd fmla="*/ 99 w 180" name="T4"/>
                <a:gd fmla="*/ 2 h 181" name="T5"/>
                <a:gd fmla="*/ 99 w 180" name="T6"/>
                <a:gd fmla="*/ 13 h 181" name="T7"/>
                <a:gd fmla="*/ 108 w 180" name="T8"/>
                <a:gd fmla="*/ 21 h 181" name="T9"/>
                <a:gd fmla="*/ 18 w 180" name="T10"/>
                <a:gd fmla="*/ 111 h 181" name="T11"/>
                <a:gd fmla="*/ 18 w 180" name="T12"/>
                <a:gd fmla="*/ 159 h 181" name="T13"/>
                <a:gd fmla="*/ 0 w 180" name="T14"/>
                <a:gd fmla="*/ 177 h 181" name="T15"/>
                <a:gd fmla="*/ 4 w 180" name="T16"/>
                <a:gd fmla="*/ 181 h 181" name="T17"/>
                <a:gd fmla="*/ 22 w 180" name="T18"/>
                <a:gd fmla="*/ 163 h 181" name="T19"/>
                <a:gd fmla="*/ 70 w 180" name="T20"/>
                <a:gd fmla="*/ 163 h 181" name="T21"/>
                <a:gd fmla="*/ 160 w 180" name="T22"/>
                <a:gd fmla="*/ 73 h 181" name="T23"/>
                <a:gd fmla="*/ 167 w 180" name="T24"/>
                <a:gd fmla="*/ 81 h 181" name="T25"/>
                <a:gd fmla="*/ 178 w 180" name="T26"/>
                <a:gd fmla="*/ 81 h 181" name="T27"/>
                <a:gd fmla="*/ 178 w 180" name="T28"/>
                <a:gd fmla="*/ 70 h 181" name="T29"/>
                <a:gd fmla="*/ 54 w 180" name="T30"/>
                <a:gd fmla="*/ 120 h 181" name="T31"/>
                <a:gd fmla="*/ 41 w 180" name="T32"/>
                <a:gd fmla="*/ 107 h 181" name="T33"/>
                <a:gd fmla="*/ 41 w 180" name="T34"/>
                <a:gd fmla="*/ 103 h 181" name="T35"/>
                <a:gd fmla="*/ 44 w 180" name="T36"/>
                <a:gd fmla="*/ 103 h 181" name="T37"/>
                <a:gd fmla="*/ 57 w 180" name="T38"/>
                <a:gd fmla="*/ 116 h 181" name="T39"/>
                <a:gd fmla="*/ 57 w 180" name="T40"/>
                <a:gd fmla="*/ 120 h 181" name="T41"/>
                <a:gd fmla="*/ 54 w 180" name="T42"/>
                <a:gd fmla="*/ 120 h 181" name="T43"/>
                <a:gd fmla="*/ 65 w 180" name="T44"/>
                <a:gd fmla="*/ 108 h 181" name="T45"/>
                <a:gd fmla="*/ 52 w 180" name="T46"/>
                <a:gd fmla="*/ 95 h 181" name="T47"/>
                <a:gd fmla="*/ 52 w 180" name="T48"/>
                <a:gd fmla="*/ 92 h 181" name="T49"/>
                <a:gd fmla="*/ 56 w 180" name="T50"/>
                <a:gd fmla="*/ 92 h 181" name="T51"/>
                <a:gd fmla="*/ 69 w 180" name="T52"/>
                <a:gd fmla="*/ 105 h 181" name="T53"/>
                <a:gd fmla="*/ 69 w 180" name="T54"/>
                <a:gd fmla="*/ 108 h 181" name="T55"/>
                <a:gd fmla="*/ 65 w 180" name="T56"/>
                <a:gd fmla="*/ 108 h 181" name="T57"/>
                <a:gd fmla="*/ 77 w 180" name="T58"/>
                <a:gd fmla="*/ 97 h 181" name="T59"/>
                <a:gd fmla="*/ 64 w 180" name="T60"/>
                <a:gd fmla="*/ 84 h 181" name="T61"/>
                <a:gd fmla="*/ 64 w 180" name="T62"/>
                <a:gd fmla="*/ 80 h 181" name="T63"/>
                <a:gd fmla="*/ 67 w 180" name="T64"/>
                <a:gd fmla="*/ 80 h 181" name="T65"/>
                <a:gd fmla="*/ 80 w 180" name="T66"/>
                <a:gd fmla="*/ 93 h 181" name="T67"/>
                <a:gd fmla="*/ 80 w 180" name="T68"/>
                <a:gd fmla="*/ 97 h 181" name="T69"/>
                <a:gd fmla="*/ 77 w 180" name="T70"/>
                <a:gd fmla="*/ 97 h 181" name="T71"/>
                <a:gd fmla="*/ 113 w 180" name="T72"/>
                <a:gd fmla="*/ 106 h 181" name="T73"/>
                <a:gd fmla="*/ 75 w 180" name="T74"/>
                <a:gd fmla="*/ 68 h 181" name="T75"/>
                <a:gd fmla="*/ 109 w 180" name="T76"/>
                <a:gd fmla="*/ 33 h 181" name="T77"/>
                <a:gd fmla="*/ 148 w 180" name="T78"/>
                <a:gd fmla="*/ 72 h 181" name="T79"/>
                <a:gd fmla="*/ 113 w 180" name="T80"/>
                <a:gd fmla="*/ 106 h 18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1" w="180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sp>
        <p:nvSpPr>
          <p:cNvPr id="10" name="矩形 9"/>
          <p:cNvSpPr/>
          <p:nvPr/>
        </p:nvSpPr>
        <p:spPr>
          <a:xfrm>
            <a:off x="756878" y="996731"/>
            <a:ext cx="7646827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2100"/>
              </a:lnSpc>
              <a:defRPr/>
            </a:pPr>
            <a:r>
              <a:rPr altLang="en-US" kern="1100" lang="zh-CN" spc="11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模板内颜色可以替换为自己的颜色，图片也可以替换为自己的图片。图表以简单实用、易修改为设计原则，从配色到版式都精益求精，满足您不同场合的需要。</a:t>
            </a:r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val="2837352919"/>
              </p:ext>
            </p:extLst>
          </p:nvPr>
        </p:nvGraphicFramePr>
        <p:xfrm>
          <a:off x="1315457" y="996731"/>
          <a:ext cx="6697737" cy="4465156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</p:spTree>
    <p:extLst>
      <p:ext uri="{BB962C8B-B14F-4D97-AF65-F5344CB8AC3E}">
        <p14:creationId val="200239299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Graphic grpId="0" spid="11">
        <p:bldAsOne/>
      </p:bldGraphic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2" name="Group 29"/>
          <p:cNvGrpSpPr>
            <a:grpSpLocks noChangeAspect="1"/>
          </p:cNvGrpSpPr>
          <p:nvPr/>
        </p:nvGrpSpPr>
        <p:grpSpPr>
          <a:xfrm>
            <a:off x="247941" y="182240"/>
            <a:ext cx="508937" cy="502628"/>
            <a:chOff x="2637" y="1381"/>
            <a:chExt cx="484" cy="478"/>
          </a:xfrm>
          <a:solidFill>
            <a:srgbClr val="1FADB1"/>
          </a:solidFill>
        </p:grpSpPr>
        <p:sp>
          <p:nvSpPr>
            <p:cNvPr id="53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gdLst>
                <a:gd fmla="*/ 63 w 66" name="T0"/>
                <a:gd fmla="*/ 42 h 64" name="T1"/>
                <a:gd fmla="*/ 23 w 66" name="T2"/>
                <a:gd fmla="*/ 3 h 64" name="T3"/>
                <a:gd fmla="*/ 13 w 66" name="T4"/>
                <a:gd fmla="*/ 3 h 64" name="T5"/>
                <a:gd fmla="*/ 13 w 66" name="T6"/>
                <a:gd fmla="*/ 13 h 64" name="T7"/>
                <a:gd fmla="*/ 19 w 66" name="T8"/>
                <a:gd fmla="*/ 19 h 64" name="T9"/>
                <a:gd fmla="*/ 0 w 66" name="T10"/>
                <a:gd fmla="*/ 38 h 64" name="T11"/>
                <a:gd fmla="*/ 26 w 66" name="T12"/>
                <a:gd fmla="*/ 64 h 64" name="T13"/>
                <a:gd fmla="*/ 45 w 66" name="T14"/>
                <a:gd fmla="*/ 45 h 64" name="T15"/>
                <a:gd fmla="*/ 52 w 66" name="T16"/>
                <a:gd fmla="*/ 53 h 64" name="T17"/>
                <a:gd fmla="*/ 63 w 66" name="T18"/>
                <a:gd fmla="*/ 53 h 64" name="T19"/>
                <a:gd fmla="*/ 63 w 66" name="T20"/>
                <a:gd fmla="*/ 42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66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gdLst>
                <a:gd fmla="*/ 178 w 180" name="T0"/>
                <a:gd fmla="*/ 70 h 181" name="T1"/>
                <a:gd fmla="*/ 110 w 180" name="T2"/>
                <a:gd fmla="*/ 2 h 181" name="T3"/>
                <a:gd fmla="*/ 99 w 180" name="T4"/>
                <a:gd fmla="*/ 2 h 181" name="T5"/>
                <a:gd fmla="*/ 99 w 180" name="T6"/>
                <a:gd fmla="*/ 13 h 181" name="T7"/>
                <a:gd fmla="*/ 108 w 180" name="T8"/>
                <a:gd fmla="*/ 21 h 181" name="T9"/>
                <a:gd fmla="*/ 18 w 180" name="T10"/>
                <a:gd fmla="*/ 111 h 181" name="T11"/>
                <a:gd fmla="*/ 18 w 180" name="T12"/>
                <a:gd fmla="*/ 159 h 181" name="T13"/>
                <a:gd fmla="*/ 0 w 180" name="T14"/>
                <a:gd fmla="*/ 177 h 181" name="T15"/>
                <a:gd fmla="*/ 4 w 180" name="T16"/>
                <a:gd fmla="*/ 181 h 181" name="T17"/>
                <a:gd fmla="*/ 22 w 180" name="T18"/>
                <a:gd fmla="*/ 163 h 181" name="T19"/>
                <a:gd fmla="*/ 70 w 180" name="T20"/>
                <a:gd fmla="*/ 163 h 181" name="T21"/>
                <a:gd fmla="*/ 160 w 180" name="T22"/>
                <a:gd fmla="*/ 73 h 181" name="T23"/>
                <a:gd fmla="*/ 167 w 180" name="T24"/>
                <a:gd fmla="*/ 81 h 181" name="T25"/>
                <a:gd fmla="*/ 178 w 180" name="T26"/>
                <a:gd fmla="*/ 81 h 181" name="T27"/>
                <a:gd fmla="*/ 178 w 180" name="T28"/>
                <a:gd fmla="*/ 70 h 181" name="T29"/>
                <a:gd fmla="*/ 54 w 180" name="T30"/>
                <a:gd fmla="*/ 120 h 181" name="T31"/>
                <a:gd fmla="*/ 41 w 180" name="T32"/>
                <a:gd fmla="*/ 107 h 181" name="T33"/>
                <a:gd fmla="*/ 41 w 180" name="T34"/>
                <a:gd fmla="*/ 103 h 181" name="T35"/>
                <a:gd fmla="*/ 44 w 180" name="T36"/>
                <a:gd fmla="*/ 103 h 181" name="T37"/>
                <a:gd fmla="*/ 57 w 180" name="T38"/>
                <a:gd fmla="*/ 116 h 181" name="T39"/>
                <a:gd fmla="*/ 57 w 180" name="T40"/>
                <a:gd fmla="*/ 120 h 181" name="T41"/>
                <a:gd fmla="*/ 54 w 180" name="T42"/>
                <a:gd fmla="*/ 120 h 181" name="T43"/>
                <a:gd fmla="*/ 65 w 180" name="T44"/>
                <a:gd fmla="*/ 108 h 181" name="T45"/>
                <a:gd fmla="*/ 52 w 180" name="T46"/>
                <a:gd fmla="*/ 95 h 181" name="T47"/>
                <a:gd fmla="*/ 52 w 180" name="T48"/>
                <a:gd fmla="*/ 92 h 181" name="T49"/>
                <a:gd fmla="*/ 56 w 180" name="T50"/>
                <a:gd fmla="*/ 92 h 181" name="T51"/>
                <a:gd fmla="*/ 69 w 180" name="T52"/>
                <a:gd fmla="*/ 105 h 181" name="T53"/>
                <a:gd fmla="*/ 69 w 180" name="T54"/>
                <a:gd fmla="*/ 108 h 181" name="T55"/>
                <a:gd fmla="*/ 65 w 180" name="T56"/>
                <a:gd fmla="*/ 108 h 181" name="T57"/>
                <a:gd fmla="*/ 77 w 180" name="T58"/>
                <a:gd fmla="*/ 97 h 181" name="T59"/>
                <a:gd fmla="*/ 64 w 180" name="T60"/>
                <a:gd fmla="*/ 84 h 181" name="T61"/>
                <a:gd fmla="*/ 64 w 180" name="T62"/>
                <a:gd fmla="*/ 80 h 181" name="T63"/>
                <a:gd fmla="*/ 67 w 180" name="T64"/>
                <a:gd fmla="*/ 80 h 181" name="T65"/>
                <a:gd fmla="*/ 80 w 180" name="T66"/>
                <a:gd fmla="*/ 93 h 181" name="T67"/>
                <a:gd fmla="*/ 80 w 180" name="T68"/>
                <a:gd fmla="*/ 97 h 181" name="T69"/>
                <a:gd fmla="*/ 77 w 180" name="T70"/>
                <a:gd fmla="*/ 97 h 181" name="T71"/>
                <a:gd fmla="*/ 113 w 180" name="T72"/>
                <a:gd fmla="*/ 106 h 181" name="T73"/>
                <a:gd fmla="*/ 75 w 180" name="T74"/>
                <a:gd fmla="*/ 68 h 181" name="T75"/>
                <a:gd fmla="*/ 109 w 180" name="T76"/>
                <a:gd fmla="*/ 33 h 181" name="T77"/>
                <a:gd fmla="*/ 148 w 180" name="T78"/>
                <a:gd fmla="*/ 72 h 181" name="T79"/>
                <a:gd fmla="*/ 113 w 180" name="T80"/>
                <a:gd fmla="*/ 106 h 18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1" w="180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6" name="矩形 55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039801" y="2470666"/>
            <a:ext cx="2647588" cy="1107996"/>
            <a:chOff x="5039801" y="2470666"/>
            <a:chExt cx="2647588" cy="1107996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6871012" y="2548059"/>
              <a:ext cx="816377" cy="869910"/>
              <a:chOff x="3279" y="2037"/>
              <a:chExt cx="610" cy="650"/>
            </a:xfrm>
            <a:solidFill>
              <a:srgbClr val="EF8C95"/>
            </a:solidFill>
          </p:grpSpPr>
          <p:sp>
            <p:nvSpPr>
              <p:cNvPr id="13" name="Freeform 12"/>
              <p:cNvSpPr/>
              <p:nvPr/>
            </p:nvSpPr>
            <p:spPr bwMode="auto">
              <a:xfrm>
                <a:off x="3684" y="2381"/>
                <a:ext cx="167" cy="227"/>
              </a:xfrm>
              <a:custGeom>
                <a:gdLst>
                  <a:gd fmla="*/ 57 w 70" name="T0"/>
                  <a:gd fmla="*/ 95 h 95" name="T1"/>
                  <a:gd fmla="*/ 70 w 70" name="T2"/>
                  <a:gd fmla="*/ 53 h 95" name="T3"/>
                  <a:gd fmla="*/ 48 w 70" name="T4"/>
                  <a:gd fmla="*/ 0 h 95" name="T5"/>
                  <a:gd fmla="*/ 0 w 70" name="T6"/>
                  <a:gd fmla="*/ 49 h 95" name="T7"/>
                  <a:gd fmla="*/ 57 w 70" name="T8"/>
                  <a:gd fmla="*/ 95 h 9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5" w="70">
                    <a:moveTo>
                      <a:pt x="57" y="95"/>
                    </a:moveTo>
                    <a:cubicBezTo>
                      <a:pt x="65" y="83"/>
                      <a:pt x="70" y="69"/>
                      <a:pt x="70" y="53"/>
                    </a:cubicBezTo>
                    <a:cubicBezTo>
                      <a:pt x="70" y="32"/>
                      <a:pt x="62" y="14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57" y="95"/>
                    </a:ln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3550" y="2522"/>
                <a:ext cx="251" cy="165"/>
              </a:xfrm>
              <a:custGeom>
                <a:gdLst>
                  <a:gd fmla="*/ 47 w 105" name="T0"/>
                  <a:gd fmla="*/ 0 h 69" name="T1"/>
                  <a:gd fmla="*/ 0 w 105" name="T2"/>
                  <a:gd fmla="*/ 48 h 69" name="T3"/>
                  <a:gd fmla="*/ 51 w 105" name="T4"/>
                  <a:gd fmla="*/ 69 h 69" name="T5"/>
                  <a:gd fmla="*/ 105 w 105" name="T6"/>
                  <a:gd fmla="*/ 46 h 69" name="T7"/>
                  <a:gd fmla="*/ 47 w 105" name="T8"/>
                  <a:gd fmla="*/ 0 h 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9" w="105">
                    <a:moveTo>
                      <a:pt x="47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3" y="61"/>
                      <a:pt x="32" y="69"/>
                      <a:pt x="51" y="69"/>
                    </a:cubicBezTo>
                    <a:cubicBezTo>
                      <a:pt x="72" y="69"/>
                      <a:pt x="91" y="60"/>
                      <a:pt x="105" y="46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3279" y="2037"/>
                <a:ext cx="610" cy="612"/>
              </a:xfrm>
              <a:custGeom>
                <a:gdLst>
                  <a:gd fmla="*/ 240 w 255" name="T0"/>
                  <a:gd fmla="*/ 42 h 256" name="T1"/>
                  <a:gd fmla="*/ 214 w 255" name="T2"/>
                  <a:gd fmla="*/ 16 h 256" name="T3"/>
                  <a:gd fmla="*/ 158 w 255" name="T4"/>
                  <a:gd fmla="*/ 16 h 256" name="T5"/>
                  <a:gd fmla="*/ 15 w 255" name="T6"/>
                  <a:gd fmla="*/ 159 h 256" name="T7"/>
                  <a:gd fmla="*/ 15 w 255" name="T8"/>
                  <a:gd fmla="*/ 215 h 256" name="T9"/>
                  <a:gd fmla="*/ 41 w 255" name="T10"/>
                  <a:gd fmla="*/ 241 h 256" name="T11"/>
                  <a:gd fmla="*/ 96 w 255" name="T12"/>
                  <a:gd fmla="*/ 241 h 256" name="T13"/>
                  <a:gd fmla="*/ 240 w 255" name="T14"/>
                  <a:gd fmla="*/ 97 h 256" name="T15"/>
                  <a:gd fmla="*/ 240 w 255" name="T16"/>
                  <a:gd fmla="*/ 42 h 256" name="T17"/>
                  <a:gd fmla="*/ 231 w 255" name="T18"/>
                  <a:gd fmla="*/ 88 h 256" name="T19"/>
                  <a:gd fmla="*/ 158 w 255" name="T20"/>
                  <a:gd fmla="*/ 160 h 256" name="T21"/>
                  <a:gd fmla="*/ 104 w 255" name="T22"/>
                  <a:gd fmla="*/ 107 h 256" name="T23"/>
                  <a:gd fmla="*/ 33 w 255" name="T24"/>
                  <a:gd fmla="*/ 178 h 256" name="T25"/>
                  <a:gd fmla="*/ 29 w 255" name="T26"/>
                  <a:gd fmla="*/ 187 h 256" name="T27"/>
                  <a:gd fmla="*/ 33 w 255" name="T28"/>
                  <a:gd fmla="*/ 196 h 256" name="T29"/>
                  <a:gd fmla="*/ 33 w 255" name="T30"/>
                  <a:gd fmla="*/ 205 h 256" name="T31"/>
                  <a:gd fmla="*/ 28 w 255" name="T32"/>
                  <a:gd fmla="*/ 207 h 256" name="T33"/>
                  <a:gd fmla="*/ 24 w 255" name="T34"/>
                  <a:gd fmla="*/ 205 h 256" name="T35"/>
                  <a:gd fmla="*/ 16 w 255" name="T36"/>
                  <a:gd fmla="*/ 187 h 256" name="T37"/>
                  <a:gd fmla="*/ 24 w 255" name="T38"/>
                  <a:gd fmla="*/ 169 h 256" name="T39"/>
                  <a:gd fmla="*/ 168 w 255" name="T40"/>
                  <a:gd fmla="*/ 25 h 256" name="T41"/>
                  <a:gd fmla="*/ 186 w 255" name="T42"/>
                  <a:gd fmla="*/ 17 h 256" name="T43"/>
                  <a:gd fmla="*/ 204 w 255" name="T44"/>
                  <a:gd fmla="*/ 25 h 256" name="T45"/>
                  <a:gd fmla="*/ 231 w 255" name="T46"/>
                  <a:gd fmla="*/ 51 h 256" name="T47"/>
                  <a:gd fmla="*/ 231 w 255" name="T48"/>
                  <a:gd fmla="*/ 88 h 256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56" w="255">
                    <a:moveTo>
                      <a:pt x="240" y="42"/>
                    </a:moveTo>
                    <a:cubicBezTo>
                      <a:pt x="214" y="16"/>
                      <a:pt x="214" y="16"/>
                      <a:pt x="214" y="16"/>
                    </a:cubicBezTo>
                    <a:cubicBezTo>
                      <a:pt x="198" y="0"/>
                      <a:pt x="174" y="0"/>
                      <a:pt x="158" y="16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0" y="175"/>
                      <a:pt x="0" y="199"/>
                      <a:pt x="15" y="215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56" y="256"/>
                      <a:pt x="81" y="256"/>
                      <a:pt x="96" y="241"/>
                    </a:cubicBezTo>
                    <a:cubicBezTo>
                      <a:pt x="240" y="97"/>
                      <a:pt x="240" y="97"/>
                      <a:pt x="240" y="97"/>
                    </a:cubicBezTo>
                    <a:cubicBezTo>
                      <a:pt x="255" y="82"/>
                      <a:pt x="255" y="57"/>
                      <a:pt x="240" y="42"/>
                    </a:cubicBezTo>
                    <a:close/>
                    <a:moveTo>
                      <a:pt x="231" y="88"/>
                    </a:move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1" y="180"/>
                      <a:pt x="29" y="183"/>
                      <a:pt x="29" y="187"/>
                    </a:cubicBezTo>
                    <a:cubicBezTo>
                      <a:pt x="29" y="191"/>
                      <a:pt x="31" y="194"/>
                      <a:pt x="33" y="196"/>
                    </a:cubicBezTo>
                    <a:cubicBezTo>
                      <a:pt x="36" y="199"/>
                      <a:pt x="36" y="203"/>
                      <a:pt x="33" y="205"/>
                    </a:cubicBezTo>
                    <a:cubicBezTo>
                      <a:pt x="32" y="207"/>
                      <a:pt x="30" y="207"/>
                      <a:pt x="28" y="207"/>
                    </a:cubicBezTo>
                    <a:cubicBezTo>
                      <a:pt x="27" y="207"/>
                      <a:pt x="25" y="207"/>
                      <a:pt x="24" y="205"/>
                    </a:cubicBezTo>
                    <a:cubicBezTo>
                      <a:pt x="19" y="201"/>
                      <a:pt x="16" y="194"/>
                      <a:pt x="16" y="187"/>
                    </a:cubicBezTo>
                    <a:cubicBezTo>
                      <a:pt x="16" y="180"/>
                      <a:pt x="19" y="173"/>
                      <a:pt x="24" y="169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3" y="20"/>
                      <a:pt x="179" y="17"/>
                      <a:pt x="186" y="17"/>
                    </a:cubicBezTo>
                    <a:cubicBezTo>
                      <a:pt x="193" y="17"/>
                      <a:pt x="200" y="20"/>
                      <a:pt x="204" y="25"/>
                    </a:cubicBezTo>
                    <a:cubicBezTo>
                      <a:pt x="231" y="51"/>
                      <a:pt x="231" y="51"/>
                      <a:pt x="231" y="51"/>
                    </a:cubicBezTo>
                    <a:cubicBezTo>
                      <a:pt x="241" y="61"/>
                      <a:pt x="241" y="78"/>
                      <a:pt x="231" y="88"/>
                    </a:cubicBez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039801" y="2470666"/>
              <a:ext cx="1551305" cy="1097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pc="-190" sz="6600">
                  <a:solidFill>
                    <a:srgbClr val="BBA35E"/>
                  </a:solidFill>
                  <a:ea charset="-128" panose="00000600000000000000" pitchFamily="50" typeface="MElleHKS-Medium"/>
                </a:defRPr>
              </a:lvl1pPr>
            </a:lstStyle>
            <a:p>
              <a:pPr defTabSz="685800"/>
              <a:r>
                <a:rPr altLang="zh-CN" b="0" lang="en-US" spc="-95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75%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18537" y="3661649"/>
            <a:ext cx="2694483" cy="600164"/>
            <a:chOff x="1318537" y="3661649"/>
            <a:chExt cx="2694483" cy="600164"/>
          </a:xfrm>
        </p:grpSpPr>
        <p:sp>
          <p:nvSpPr>
            <p:cNvPr id="17" name="文本框 16"/>
            <p:cNvSpPr txBox="1"/>
            <p:nvPr/>
          </p:nvSpPr>
          <p:spPr>
            <a:xfrm>
              <a:off x="1318537" y="3661650"/>
              <a:ext cx="2694483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1. 点击添加内容点击添加内容点击添加内容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18537" y="3938648"/>
              <a:ext cx="25883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dist"/>
              <a:r>
                <a:rPr altLang="zh-CN" lang="en-US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1. Add a title Add a title Add a title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67780" y="3661649"/>
            <a:ext cx="2694483" cy="600164"/>
            <a:chOff x="5067780" y="3661649"/>
            <a:chExt cx="2694483" cy="600164"/>
          </a:xfrm>
        </p:grpSpPr>
        <p:sp>
          <p:nvSpPr>
            <p:cNvPr id="25" name="文本框 24"/>
            <p:cNvSpPr txBox="1"/>
            <p:nvPr/>
          </p:nvSpPr>
          <p:spPr>
            <a:xfrm>
              <a:off x="5067779" y="3661650"/>
              <a:ext cx="2694483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2. 点击添加内容点击添加内容点击添加内容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067779" y="3938648"/>
              <a:ext cx="25883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dist"/>
              <a:r>
                <a:rPr altLang="zh-CN" lang="en-US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2. Add a title Add a title Add a title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756878" y="996731"/>
            <a:ext cx="7646827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2100"/>
              </a:lnSpc>
              <a:defRPr/>
            </a:pPr>
            <a:r>
              <a:rPr altLang="en-US" kern="1100" lang="zh-CN" spc="11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模板内颜色可以替换为自己的颜色，图片也可以替换为自己的图片。图表以简单实用、易修改为设计原则，从配色到版式都精益求精，满足您不同场合的需要。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305993" y="2470666"/>
            <a:ext cx="2710202" cy="1107996"/>
            <a:chOff x="1305993" y="2470666"/>
            <a:chExt cx="2710202" cy="1107996"/>
          </a:xfrm>
        </p:grpSpPr>
        <p:sp>
          <p:nvSpPr>
            <p:cNvPr id="16" name="文本框 15"/>
            <p:cNvSpPr txBox="1"/>
            <p:nvPr/>
          </p:nvSpPr>
          <p:spPr>
            <a:xfrm>
              <a:off x="1305993" y="2470666"/>
              <a:ext cx="1551305" cy="1097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pc="-190" sz="6600">
                  <a:solidFill>
                    <a:srgbClr val="BBA35E"/>
                  </a:solidFill>
                  <a:ea charset="-128" panose="00000600000000000000" pitchFamily="50" typeface="MElleHKS-Medium"/>
                </a:defRPr>
              </a:lvl1pPr>
            </a:lstStyle>
            <a:p>
              <a:pPr defTabSz="685800"/>
              <a:r>
                <a:rPr altLang="zh-CN" b="0" lang="en-US" spc="-95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25%</a:t>
              </a:r>
            </a:p>
          </p:txBody>
        </p:sp>
        <p:grpSp>
          <p:nvGrpSpPr>
            <p:cNvPr id="29" name="Group 4"/>
            <p:cNvGrpSpPr>
              <a:grpSpLocks noChangeAspect="1"/>
            </p:cNvGrpSpPr>
            <p:nvPr/>
          </p:nvGrpSpPr>
          <p:grpSpPr>
            <a:xfrm>
              <a:off x="3137204" y="2548058"/>
              <a:ext cx="878991" cy="869911"/>
              <a:chOff x="2396" y="2288"/>
              <a:chExt cx="484" cy="479"/>
            </a:xfrm>
            <a:solidFill>
              <a:srgbClr val="1FADB1"/>
            </a:solidFill>
          </p:grpSpPr>
          <p:sp>
            <p:nvSpPr>
              <p:cNvPr id="30" name="Freeform 5"/>
              <p:cNvSpPr/>
              <p:nvPr/>
            </p:nvSpPr>
            <p:spPr bwMode="auto">
              <a:xfrm>
                <a:off x="2722" y="2288"/>
                <a:ext cx="158" cy="153"/>
              </a:xfrm>
              <a:custGeom>
                <a:gdLst>
                  <a:gd fmla="*/ 63 w 66" name="T0"/>
                  <a:gd fmla="*/ 42 h 64" name="T1"/>
                  <a:gd fmla="*/ 23 w 66" name="T2"/>
                  <a:gd fmla="*/ 3 h 64" name="T3"/>
                  <a:gd fmla="*/ 13 w 66" name="T4"/>
                  <a:gd fmla="*/ 3 h 64" name="T5"/>
                  <a:gd fmla="*/ 13 w 66" name="T6"/>
                  <a:gd fmla="*/ 13 h 64" name="T7"/>
                  <a:gd fmla="*/ 19 w 66" name="T8"/>
                  <a:gd fmla="*/ 19 h 64" name="T9"/>
                  <a:gd fmla="*/ 0 w 66" name="T10"/>
                  <a:gd fmla="*/ 38 h 64" name="T11"/>
                  <a:gd fmla="*/ 26 w 66" name="T12"/>
                  <a:gd fmla="*/ 64 h 64" name="T13"/>
                  <a:gd fmla="*/ 45 w 66" name="T14"/>
                  <a:gd fmla="*/ 45 h 64" name="T15"/>
                  <a:gd fmla="*/ 52 w 66" name="T16"/>
                  <a:gd fmla="*/ 53 h 64" name="T17"/>
                  <a:gd fmla="*/ 63 w 66" name="T18"/>
                  <a:gd fmla="*/ 53 h 64" name="T19"/>
                  <a:gd fmla="*/ 63 w 66" name="T20"/>
                  <a:gd fmla="*/ 42 h 6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4" w="66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"/>
              <p:cNvSpPr>
                <a:spLocks noEditPoints="1"/>
              </p:cNvSpPr>
              <p:nvPr/>
            </p:nvSpPr>
            <p:spPr bwMode="auto">
              <a:xfrm>
                <a:off x="2396" y="2333"/>
                <a:ext cx="431" cy="434"/>
              </a:xfrm>
              <a:custGeom>
                <a:gdLst>
                  <a:gd fmla="*/ 178 w 180" name="T0"/>
                  <a:gd fmla="*/ 70 h 181" name="T1"/>
                  <a:gd fmla="*/ 110 w 180" name="T2"/>
                  <a:gd fmla="*/ 2 h 181" name="T3"/>
                  <a:gd fmla="*/ 99 w 180" name="T4"/>
                  <a:gd fmla="*/ 2 h 181" name="T5"/>
                  <a:gd fmla="*/ 99 w 180" name="T6"/>
                  <a:gd fmla="*/ 13 h 181" name="T7"/>
                  <a:gd fmla="*/ 108 w 180" name="T8"/>
                  <a:gd fmla="*/ 21 h 181" name="T9"/>
                  <a:gd fmla="*/ 18 w 180" name="T10"/>
                  <a:gd fmla="*/ 111 h 181" name="T11"/>
                  <a:gd fmla="*/ 18 w 180" name="T12"/>
                  <a:gd fmla="*/ 159 h 181" name="T13"/>
                  <a:gd fmla="*/ 0 w 180" name="T14"/>
                  <a:gd fmla="*/ 177 h 181" name="T15"/>
                  <a:gd fmla="*/ 4 w 180" name="T16"/>
                  <a:gd fmla="*/ 181 h 181" name="T17"/>
                  <a:gd fmla="*/ 22 w 180" name="T18"/>
                  <a:gd fmla="*/ 163 h 181" name="T19"/>
                  <a:gd fmla="*/ 70 w 180" name="T20"/>
                  <a:gd fmla="*/ 163 h 181" name="T21"/>
                  <a:gd fmla="*/ 160 w 180" name="T22"/>
                  <a:gd fmla="*/ 73 h 181" name="T23"/>
                  <a:gd fmla="*/ 167 w 180" name="T24"/>
                  <a:gd fmla="*/ 81 h 181" name="T25"/>
                  <a:gd fmla="*/ 178 w 180" name="T26"/>
                  <a:gd fmla="*/ 81 h 181" name="T27"/>
                  <a:gd fmla="*/ 178 w 180" name="T28"/>
                  <a:gd fmla="*/ 70 h 181" name="T29"/>
                  <a:gd fmla="*/ 54 w 180" name="T30"/>
                  <a:gd fmla="*/ 120 h 181" name="T31"/>
                  <a:gd fmla="*/ 41 w 180" name="T32"/>
                  <a:gd fmla="*/ 107 h 181" name="T33"/>
                  <a:gd fmla="*/ 41 w 180" name="T34"/>
                  <a:gd fmla="*/ 103 h 181" name="T35"/>
                  <a:gd fmla="*/ 44 w 180" name="T36"/>
                  <a:gd fmla="*/ 103 h 181" name="T37"/>
                  <a:gd fmla="*/ 57 w 180" name="T38"/>
                  <a:gd fmla="*/ 116 h 181" name="T39"/>
                  <a:gd fmla="*/ 57 w 180" name="T40"/>
                  <a:gd fmla="*/ 120 h 181" name="T41"/>
                  <a:gd fmla="*/ 54 w 180" name="T42"/>
                  <a:gd fmla="*/ 120 h 181" name="T43"/>
                  <a:gd fmla="*/ 65 w 180" name="T44"/>
                  <a:gd fmla="*/ 108 h 181" name="T45"/>
                  <a:gd fmla="*/ 52 w 180" name="T46"/>
                  <a:gd fmla="*/ 95 h 181" name="T47"/>
                  <a:gd fmla="*/ 52 w 180" name="T48"/>
                  <a:gd fmla="*/ 92 h 181" name="T49"/>
                  <a:gd fmla="*/ 56 w 180" name="T50"/>
                  <a:gd fmla="*/ 92 h 181" name="T51"/>
                  <a:gd fmla="*/ 69 w 180" name="T52"/>
                  <a:gd fmla="*/ 105 h 181" name="T53"/>
                  <a:gd fmla="*/ 69 w 180" name="T54"/>
                  <a:gd fmla="*/ 108 h 181" name="T55"/>
                  <a:gd fmla="*/ 65 w 180" name="T56"/>
                  <a:gd fmla="*/ 108 h 181" name="T57"/>
                  <a:gd fmla="*/ 77 w 180" name="T58"/>
                  <a:gd fmla="*/ 97 h 181" name="T59"/>
                  <a:gd fmla="*/ 64 w 180" name="T60"/>
                  <a:gd fmla="*/ 84 h 181" name="T61"/>
                  <a:gd fmla="*/ 64 w 180" name="T62"/>
                  <a:gd fmla="*/ 80 h 181" name="T63"/>
                  <a:gd fmla="*/ 67 w 180" name="T64"/>
                  <a:gd fmla="*/ 80 h 181" name="T65"/>
                  <a:gd fmla="*/ 80 w 180" name="T66"/>
                  <a:gd fmla="*/ 93 h 181" name="T67"/>
                  <a:gd fmla="*/ 80 w 180" name="T68"/>
                  <a:gd fmla="*/ 97 h 181" name="T69"/>
                  <a:gd fmla="*/ 77 w 180" name="T70"/>
                  <a:gd fmla="*/ 97 h 181" name="T71"/>
                  <a:gd fmla="*/ 113 w 180" name="T72"/>
                  <a:gd fmla="*/ 106 h 181" name="T73"/>
                  <a:gd fmla="*/ 75 w 180" name="T74"/>
                  <a:gd fmla="*/ 68 h 181" name="T75"/>
                  <a:gd fmla="*/ 109 w 180" name="T76"/>
                  <a:gd fmla="*/ 33 h 181" name="T77"/>
                  <a:gd fmla="*/ 148 w 180" name="T78"/>
                  <a:gd fmla="*/ 72 h 181" name="T79"/>
                  <a:gd fmla="*/ 113 w 180" name="T80"/>
                  <a:gd fmla="*/ 106 h 181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81" w="180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1706681433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3" presetSubtype="16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2" presetSubtype="4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29"/>
          <p:cNvGrpSpPr>
            <a:grpSpLocks noChangeAspect="1"/>
          </p:cNvGrpSpPr>
          <p:nvPr/>
        </p:nvGrpSpPr>
        <p:grpSpPr>
          <a:xfrm>
            <a:off x="247941" y="182240"/>
            <a:ext cx="508937" cy="502628"/>
            <a:chOff x="2637" y="1381"/>
            <a:chExt cx="484" cy="478"/>
          </a:xfrm>
          <a:solidFill>
            <a:srgbClr val="1FADB1"/>
          </a:solidFill>
        </p:grpSpPr>
        <p:sp>
          <p:nvSpPr>
            <p:cNvPr id="5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gdLst>
                <a:gd fmla="*/ 63 w 66" name="T0"/>
                <a:gd fmla="*/ 42 h 64" name="T1"/>
                <a:gd fmla="*/ 23 w 66" name="T2"/>
                <a:gd fmla="*/ 3 h 64" name="T3"/>
                <a:gd fmla="*/ 13 w 66" name="T4"/>
                <a:gd fmla="*/ 3 h 64" name="T5"/>
                <a:gd fmla="*/ 13 w 66" name="T6"/>
                <a:gd fmla="*/ 13 h 64" name="T7"/>
                <a:gd fmla="*/ 19 w 66" name="T8"/>
                <a:gd fmla="*/ 19 h 64" name="T9"/>
                <a:gd fmla="*/ 0 w 66" name="T10"/>
                <a:gd fmla="*/ 38 h 64" name="T11"/>
                <a:gd fmla="*/ 26 w 66" name="T12"/>
                <a:gd fmla="*/ 64 h 64" name="T13"/>
                <a:gd fmla="*/ 45 w 66" name="T14"/>
                <a:gd fmla="*/ 45 h 64" name="T15"/>
                <a:gd fmla="*/ 52 w 66" name="T16"/>
                <a:gd fmla="*/ 53 h 64" name="T17"/>
                <a:gd fmla="*/ 63 w 66" name="T18"/>
                <a:gd fmla="*/ 53 h 64" name="T19"/>
                <a:gd fmla="*/ 63 w 66" name="T20"/>
                <a:gd fmla="*/ 42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66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gdLst>
                <a:gd fmla="*/ 178 w 180" name="T0"/>
                <a:gd fmla="*/ 70 h 181" name="T1"/>
                <a:gd fmla="*/ 110 w 180" name="T2"/>
                <a:gd fmla="*/ 2 h 181" name="T3"/>
                <a:gd fmla="*/ 99 w 180" name="T4"/>
                <a:gd fmla="*/ 2 h 181" name="T5"/>
                <a:gd fmla="*/ 99 w 180" name="T6"/>
                <a:gd fmla="*/ 13 h 181" name="T7"/>
                <a:gd fmla="*/ 108 w 180" name="T8"/>
                <a:gd fmla="*/ 21 h 181" name="T9"/>
                <a:gd fmla="*/ 18 w 180" name="T10"/>
                <a:gd fmla="*/ 111 h 181" name="T11"/>
                <a:gd fmla="*/ 18 w 180" name="T12"/>
                <a:gd fmla="*/ 159 h 181" name="T13"/>
                <a:gd fmla="*/ 0 w 180" name="T14"/>
                <a:gd fmla="*/ 177 h 181" name="T15"/>
                <a:gd fmla="*/ 4 w 180" name="T16"/>
                <a:gd fmla="*/ 181 h 181" name="T17"/>
                <a:gd fmla="*/ 22 w 180" name="T18"/>
                <a:gd fmla="*/ 163 h 181" name="T19"/>
                <a:gd fmla="*/ 70 w 180" name="T20"/>
                <a:gd fmla="*/ 163 h 181" name="T21"/>
                <a:gd fmla="*/ 160 w 180" name="T22"/>
                <a:gd fmla="*/ 73 h 181" name="T23"/>
                <a:gd fmla="*/ 167 w 180" name="T24"/>
                <a:gd fmla="*/ 81 h 181" name="T25"/>
                <a:gd fmla="*/ 178 w 180" name="T26"/>
                <a:gd fmla="*/ 81 h 181" name="T27"/>
                <a:gd fmla="*/ 178 w 180" name="T28"/>
                <a:gd fmla="*/ 70 h 181" name="T29"/>
                <a:gd fmla="*/ 54 w 180" name="T30"/>
                <a:gd fmla="*/ 120 h 181" name="T31"/>
                <a:gd fmla="*/ 41 w 180" name="T32"/>
                <a:gd fmla="*/ 107 h 181" name="T33"/>
                <a:gd fmla="*/ 41 w 180" name="T34"/>
                <a:gd fmla="*/ 103 h 181" name="T35"/>
                <a:gd fmla="*/ 44 w 180" name="T36"/>
                <a:gd fmla="*/ 103 h 181" name="T37"/>
                <a:gd fmla="*/ 57 w 180" name="T38"/>
                <a:gd fmla="*/ 116 h 181" name="T39"/>
                <a:gd fmla="*/ 57 w 180" name="T40"/>
                <a:gd fmla="*/ 120 h 181" name="T41"/>
                <a:gd fmla="*/ 54 w 180" name="T42"/>
                <a:gd fmla="*/ 120 h 181" name="T43"/>
                <a:gd fmla="*/ 65 w 180" name="T44"/>
                <a:gd fmla="*/ 108 h 181" name="T45"/>
                <a:gd fmla="*/ 52 w 180" name="T46"/>
                <a:gd fmla="*/ 95 h 181" name="T47"/>
                <a:gd fmla="*/ 52 w 180" name="T48"/>
                <a:gd fmla="*/ 92 h 181" name="T49"/>
                <a:gd fmla="*/ 56 w 180" name="T50"/>
                <a:gd fmla="*/ 92 h 181" name="T51"/>
                <a:gd fmla="*/ 69 w 180" name="T52"/>
                <a:gd fmla="*/ 105 h 181" name="T53"/>
                <a:gd fmla="*/ 69 w 180" name="T54"/>
                <a:gd fmla="*/ 108 h 181" name="T55"/>
                <a:gd fmla="*/ 65 w 180" name="T56"/>
                <a:gd fmla="*/ 108 h 181" name="T57"/>
                <a:gd fmla="*/ 77 w 180" name="T58"/>
                <a:gd fmla="*/ 97 h 181" name="T59"/>
                <a:gd fmla="*/ 64 w 180" name="T60"/>
                <a:gd fmla="*/ 84 h 181" name="T61"/>
                <a:gd fmla="*/ 64 w 180" name="T62"/>
                <a:gd fmla="*/ 80 h 181" name="T63"/>
                <a:gd fmla="*/ 67 w 180" name="T64"/>
                <a:gd fmla="*/ 80 h 181" name="T65"/>
                <a:gd fmla="*/ 80 w 180" name="T66"/>
                <a:gd fmla="*/ 93 h 181" name="T67"/>
                <a:gd fmla="*/ 80 w 180" name="T68"/>
                <a:gd fmla="*/ 97 h 181" name="T69"/>
                <a:gd fmla="*/ 77 w 180" name="T70"/>
                <a:gd fmla="*/ 97 h 181" name="T71"/>
                <a:gd fmla="*/ 113 w 180" name="T72"/>
                <a:gd fmla="*/ 106 h 181" name="T73"/>
                <a:gd fmla="*/ 75 w 180" name="T74"/>
                <a:gd fmla="*/ 68 h 181" name="T75"/>
                <a:gd fmla="*/ 109 w 180" name="T76"/>
                <a:gd fmla="*/ 33 h 181" name="T77"/>
                <a:gd fmla="*/ 148 w 180" name="T78"/>
                <a:gd fmla="*/ 72 h 181" name="T79"/>
                <a:gd fmla="*/ 113 w 180" name="T80"/>
                <a:gd fmla="*/ 106 h 18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1" w="180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val="4132830072"/>
              </p:ext>
            </p:extLst>
          </p:nvPr>
        </p:nvGraphicFramePr>
        <p:xfrm>
          <a:off x="792163" y="1158637"/>
          <a:ext cx="4760031" cy="317335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5868144" y="1131590"/>
            <a:ext cx="2376263" cy="1513876"/>
            <a:chOff x="5890362" y="1443514"/>
            <a:chExt cx="2376263" cy="1513876"/>
          </a:xfrm>
        </p:grpSpPr>
        <p:sp>
          <p:nvSpPr>
            <p:cNvPr id="11" name="矩形 91"/>
            <p:cNvSpPr>
              <a:spLocks noChangeArrowheads="1"/>
            </p:cNvSpPr>
            <p:nvPr/>
          </p:nvSpPr>
          <p:spPr bwMode="auto">
            <a:xfrm>
              <a:off x="5890363" y="1800535"/>
              <a:ext cx="2257829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目前中国的医疗信息化建设主要集中在大城市的大医院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98982" y="1443514"/>
              <a:ext cx="2367643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>
                  <a:solidFill>
                    <a:srgbClr val="BBA3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868144" y="2643758"/>
            <a:ext cx="2376263" cy="1513876"/>
            <a:chOff x="5890362" y="1443514"/>
            <a:chExt cx="2376263" cy="1513876"/>
          </a:xfrm>
        </p:grpSpPr>
        <p:sp>
          <p:nvSpPr>
            <p:cNvPr id="18" name="矩形 91"/>
            <p:cNvSpPr>
              <a:spLocks noChangeArrowheads="1"/>
            </p:cNvSpPr>
            <p:nvPr/>
          </p:nvSpPr>
          <p:spPr bwMode="auto">
            <a:xfrm>
              <a:off x="5890363" y="1800535"/>
              <a:ext cx="2257829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目前中国的医疗信息化建设主要集中在大城市的大医院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98982" y="1443514"/>
              <a:ext cx="2367643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>
                  <a:solidFill>
                    <a:srgbClr val="BBA3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</p:spTree>
    <p:extLst>
      <p:ext uri="{BB962C8B-B14F-4D97-AF65-F5344CB8AC3E}">
        <p14:creationId val="892721267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9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9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9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2" name="Group 29"/>
          <p:cNvGrpSpPr>
            <a:grpSpLocks noChangeAspect="1"/>
          </p:cNvGrpSpPr>
          <p:nvPr/>
        </p:nvGrpSpPr>
        <p:grpSpPr>
          <a:xfrm>
            <a:off x="247941" y="182240"/>
            <a:ext cx="508937" cy="502628"/>
            <a:chOff x="2637" y="1381"/>
            <a:chExt cx="484" cy="478"/>
          </a:xfrm>
          <a:solidFill>
            <a:srgbClr val="1FADB1"/>
          </a:solidFill>
        </p:grpSpPr>
        <p:sp>
          <p:nvSpPr>
            <p:cNvPr id="53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gdLst>
                <a:gd fmla="*/ 63 w 66" name="T0"/>
                <a:gd fmla="*/ 42 h 64" name="T1"/>
                <a:gd fmla="*/ 23 w 66" name="T2"/>
                <a:gd fmla="*/ 3 h 64" name="T3"/>
                <a:gd fmla="*/ 13 w 66" name="T4"/>
                <a:gd fmla="*/ 3 h 64" name="T5"/>
                <a:gd fmla="*/ 13 w 66" name="T6"/>
                <a:gd fmla="*/ 13 h 64" name="T7"/>
                <a:gd fmla="*/ 19 w 66" name="T8"/>
                <a:gd fmla="*/ 19 h 64" name="T9"/>
                <a:gd fmla="*/ 0 w 66" name="T10"/>
                <a:gd fmla="*/ 38 h 64" name="T11"/>
                <a:gd fmla="*/ 26 w 66" name="T12"/>
                <a:gd fmla="*/ 64 h 64" name="T13"/>
                <a:gd fmla="*/ 45 w 66" name="T14"/>
                <a:gd fmla="*/ 45 h 64" name="T15"/>
                <a:gd fmla="*/ 52 w 66" name="T16"/>
                <a:gd fmla="*/ 53 h 64" name="T17"/>
                <a:gd fmla="*/ 63 w 66" name="T18"/>
                <a:gd fmla="*/ 53 h 64" name="T19"/>
                <a:gd fmla="*/ 63 w 66" name="T20"/>
                <a:gd fmla="*/ 42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66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gdLst>
                <a:gd fmla="*/ 178 w 180" name="T0"/>
                <a:gd fmla="*/ 70 h 181" name="T1"/>
                <a:gd fmla="*/ 110 w 180" name="T2"/>
                <a:gd fmla="*/ 2 h 181" name="T3"/>
                <a:gd fmla="*/ 99 w 180" name="T4"/>
                <a:gd fmla="*/ 2 h 181" name="T5"/>
                <a:gd fmla="*/ 99 w 180" name="T6"/>
                <a:gd fmla="*/ 13 h 181" name="T7"/>
                <a:gd fmla="*/ 108 w 180" name="T8"/>
                <a:gd fmla="*/ 21 h 181" name="T9"/>
                <a:gd fmla="*/ 18 w 180" name="T10"/>
                <a:gd fmla="*/ 111 h 181" name="T11"/>
                <a:gd fmla="*/ 18 w 180" name="T12"/>
                <a:gd fmla="*/ 159 h 181" name="T13"/>
                <a:gd fmla="*/ 0 w 180" name="T14"/>
                <a:gd fmla="*/ 177 h 181" name="T15"/>
                <a:gd fmla="*/ 4 w 180" name="T16"/>
                <a:gd fmla="*/ 181 h 181" name="T17"/>
                <a:gd fmla="*/ 22 w 180" name="T18"/>
                <a:gd fmla="*/ 163 h 181" name="T19"/>
                <a:gd fmla="*/ 70 w 180" name="T20"/>
                <a:gd fmla="*/ 163 h 181" name="T21"/>
                <a:gd fmla="*/ 160 w 180" name="T22"/>
                <a:gd fmla="*/ 73 h 181" name="T23"/>
                <a:gd fmla="*/ 167 w 180" name="T24"/>
                <a:gd fmla="*/ 81 h 181" name="T25"/>
                <a:gd fmla="*/ 178 w 180" name="T26"/>
                <a:gd fmla="*/ 81 h 181" name="T27"/>
                <a:gd fmla="*/ 178 w 180" name="T28"/>
                <a:gd fmla="*/ 70 h 181" name="T29"/>
                <a:gd fmla="*/ 54 w 180" name="T30"/>
                <a:gd fmla="*/ 120 h 181" name="T31"/>
                <a:gd fmla="*/ 41 w 180" name="T32"/>
                <a:gd fmla="*/ 107 h 181" name="T33"/>
                <a:gd fmla="*/ 41 w 180" name="T34"/>
                <a:gd fmla="*/ 103 h 181" name="T35"/>
                <a:gd fmla="*/ 44 w 180" name="T36"/>
                <a:gd fmla="*/ 103 h 181" name="T37"/>
                <a:gd fmla="*/ 57 w 180" name="T38"/>
                <a:gd fmla="*/ 116 h 181" name="T39"/>
                <a:gd fmla="*/ 57 w 180" name="T40"/>
                <a:gd fmla="*/ 120 h 181" name="T41"/>
                <a:gd fmla="*/ 54 w 180" name="T42"/>
                <a:gd fmla="*/ 120 h 181" name="T43"/>
                <a:gd fmla="*/ 65 w 180" name="T44"/>
                <a:gd fmla="*/ 108 h 181" name="T45"/>
                <a:gd fmla="*/ 52 w 180" name="T46"/>
                <a:gd fmla="*/ 95 h 181" name="T47"/>
                <a:gd fmla="*/ 52 w 180" name="T48"/>
                <a:gd fmla="*/ 92 h 181" name="T49"/>
                <a:gd fmla="*/ 56 w 180" name="T50"/>
                <a:gd fmla="*/ 92 h 181" name="T51"/>
                <a:gd fmla="*/ 69 w 180" name="T52"/>
                <a:gd fmla="*/ 105 h 181" name="T53"/>
                <a:gd fmla="*/ 69 w 180" name="T54"/>
                <a:gd fmla="*/ 108 h 181" name="T55"/>
                <a:gd fmla="*/ 65 w 180" name="T56"/>
                <a:gd fmla="*/ 108 h 181" name="T57"/>
                <a:gd fmla="*/ 77 w 180" name="T58"/>
                <a:gd fmla="*/ 97 h 181" name="T59"/>
                <a:gd fmla="*/ 64 w 180" name="T60"/>
                <a:gd fmla="*/ 84 h 181" name="T61"/>
                <a:gd fmla="*/ 64 w 180" name="T62"/>
                <a:gd fmla="*/ 80 h 181" name="T63"/>
                <a:gd fmla="*/ 67 w 180" name="T64"/>
                <a:gd fmla="*/ 80 h 181" name="T65"/>
                <a:gd fmla="*/ 80 w 180" name="T66"/>
                <a:gd fmla="*/ 93 h 181" name="T67"/>
                <a:gd fmla="*/ 80 w 180" name="T68"/>
                <a:gd fmla="*/ 97 h 181" name="T69"/>
                <a:gd fmla="*/ 77 w 180" name="T70"/>
                <a:gd fmla="*/ 97 h 181" name="T71"/>
                <a:gd fmla="*/ 113 w 180" name="T72"/>
                <a:gd fmla="*/ 106 h 181" name="T73"/>
                <a:gd fmla="*/ 75 w 180" name="T74"/>
                <a:gd fmla="*/ 68 h 181" name="T75"/>
                <a:gd fmla="*/ 109 w 180" name="T76"/>
                <a:gd fmla="*/ 33 h 181" name="T77"/>
                <a:gd fmla="*/ 148 w 180" name="T78"/>
                <a:gd fmla="*/ 72 h 181" name="T79"/>
                <a:gd fmla="*/ 113 w 180" name="T80"/>
                <a:gd fmla="*/ 106 h 18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1" w="180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01147" y="307584"/>
            <a:ext cx="17449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pc="50" sz="3300">
                <a:solidFill>
                  <a:srgbClr val="BBA35E"/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defRPr>
            </a:lvl1pPr>
          </a:lstStyle>
          <a:p>
            <a:pPr defTabSz="685800"/>
            <a:r>
              <a:rPr altLang="en-US" lang="zh-CN" sz="200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</a:p>
        </p:txBody>
      </p:sp>
      <p:sp>
        <p:nvSpPr>
          <p:cNvPr id="56" name="矩形 55"/>
          <p:cNvSpPr/>
          <p:nvPr/>
        </p:nvSpPr>
        <p:spPr>
          <a:xfrm>
            <a:off x="2340852" y="349383"/>
            <a:ext cx="18570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685800"/>
            <a:r>
              <a:rPr altLang="zh-CN" lang="en-US" spc="-190" sz="20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9000101010101" pitchFamily="49" typeface="汉仪大黑简"/>
                <a:ea charset="-122" panose="02010609000101010101" pitchFamily="49" typeface="汉仪大黑简"/>
              </a:rPr>
              <a:t>Add a title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691128" y="1380976"/>
            <a:ext cx="968375" cy="2484587"/>
            <a:chOff x="4937125" y="2149475"/>
            <a:chExt cx="676275" cy="1735138"/>
          </a:xfrm>
        </p:grpSpPr>
        <p:sp>
          <p:nvSpPr>
            <p:cNvPr id="18" name="Freeform 5"/>
            <p:cNvSpPr/>
            <p:nvPr/>
          </p:nvSpPr>
          <p:spPr bwMode="auto">
            <a:xfrm>
              <a:off x="4937125" y="2471738"/>
              <a:ext cx="676275" cy="1412875"/>
            </a:xfrm>
            <a:custGeom>
              <a:gdLst>
                <a:gd fmla="*/ 78 w 101" name="T0"/>
                <a:gd fmla="*/ 0 h 215" name="T1"/>
                <a:gd fmla="*/ 78 w 101" name="T2"/>
                <a:gd fmla="*/ 0 h 215" name="T3"/>
                <a:gd fmla="*/ 24 w 101" name="T4"/>
                <a:gd fmla="*/ 0 h 215" name="T5"/>
                <a:gd fmla="*/ 24 w 101" name="T6"/>
                <a:gd fmla="*/ 0 h 215" name="T7"/>
                <a:gd fmla="*/ 0 w 101" name="T8"/>
                <a:gd fmla="*/ 18 h 215" name="T9"/>
                <a:gd fmla="*/ 0 w 101" name="T10"/>
                <a:gd fmla="*/ 25 h 215" name="T11"/>
                <a:gd fmla="*/ 0 w 101" name="T12"/>
                <a:gd fmla="*/ 88 h 215" name="T13"/>
                <a:gd fmla="*/ 0 w 101" name="T14"/>
                <a:gd fmla="*/ 100 h 215" name="T15"/>
                <a:gd fmla="*/ 8 w 101" name="T16"/>
                <a:gd fmla="*/ 108 h 215" name="T17"/>
                <a:gd fmla="*/ 11 w 101" name="T18"/>
                <a:gd fmla="*/ 108 h 215" name="T19"/>
                <a:gd fmla="*/ 18 w 101" name="T20"/>
                <a:gd fmla="*/ 100 h 215" name="T21"/>
                <a:gd fmla="*/ 18 w 101" name="T22"/>
                <a:gd fmla="*/ 88 h 215" name="T23"/>
                <a:gd fmla="*/ 18 w 101" name="T24"/>
                <a:gd fmla="*/ 35 h 215" name="T25"/>
                <a:gd fmla="*/ 24 w 101" name="T26"/>
                <a:gd fmla="*/ 36 h 215" name="T27"/>
                <a:gd fmla="*/ 24 w 101" name="T28"/>
                <a:gd fmla="*/ 88 h 215" name="T29"/>
                <a:gd fmla="*/ 24 w 101" name="T30"/>
                <a:gd fmla="*/ 139 h 215" name="T31"/>
                <a:gd fmla="*/ 24 w 101" name="T32"/>
                <a:gd fmla="*/ 177 h 215" name="T33"/>
                <a:gd fmla="*/ 24 w 101" name="T34"/>
                <a:gd fmla="*/ 204 h 215" name="T35"/>
                <a:gd fmla="*/ 24 w 101" name="T36"/>
                <a:gd fmla="*/ 207 h 215" name="T37"/>
                <a:gd fmla="*/ 32 w 101" name="T38"/>
                <a:gd fmla="*/ 215 h 215" name="T39"/>
                <a:gd fmla="*/ 40 w 101" name="T40"/>
                <a:gd fmla="*/ 215 h 215" name="T41"/>
                <a:gd fmla="*/ 49 w 101" name="T42"/>
                <a:gd fmla="*/ 207 h 215" name="T43"/>
                <a:gd fmla="*/ 49 w 101" name="T44"/>
                <a:gd fmla="*/ 204 h 215" name="T45"/>
                <a:gd fmla="*/ 49 w 101" name="T46"/>
                <a:gd fmla="*/ 177 h 215" name="T47"/>
                <a:gd fmla="*/ 49 w 101" name="T48"/>
                <a:gd fmla="*/ 139 h 215" name="T49"/>
                <a:gd fmla="*/ 49 w 101" name="T50"/>
                <a:gd fmla="*/ 105 h 215" name="T51"/>
                <a:gd fmla="*/ 53 w 101" name="T52"/>
                <a:gd fmla="*/ 105 h 215" name="T53"/>
                <a:gd fmla="*/ 53 w 101" name="T54"/>
                <a:gd fmla="*/ 139 h 215" name="T55"/>
                <a:gd fmla="*/ 53 w 101" name="T56"/>
                <a:gd fmla="*/ 177 h 215" name="T57"/>
                <a:gd fmla="*/ 53 w 101" name="T58"/>
                <a:gd fmla="*/ 204 h 215" name="T59"/>
                <a:gd fmla="*/ 53 w 101" name="T60"/>
                <a:gd fmla="*/ 207 h 215" name="T61"/>
                <a:gd fmla="*/ 61 w 101" name="T62"/>
                <a:gd fmla="*/ 215 h 215" name="T63"/>
                <a:gd fmla="*/ 69 w 101" name="T64"/>
                <a:gd fmla="*/ 215 h 215" name="T65"/>
                <a:gd fmla="*/ 78 w 101" name="T66"/>
                <a:gd fmla="*/ 207 h 215" name="T67"/>
                <a:gd fmla="*/ 78 w 101" name="T68"/>
                <a:gd fmla="*/ 204 h 215" name="T69"/>
                <a:gd fmla="*/ 78 w 101" name="T70"/>
                <a:gd fmla="*/ 177 h 215" name="T71"/>
                <a:gd fmla="*/ 78 w 101" name="T72"/>
                <a:gd fmla="*/ 139 h 215" name="T73"/>
                <a:gd fmla="*/ 78 w 101" name="T74"/>
                <a:gd fmla="*/ 88 h 215" name="T75"/>
                <a:gd fmla="*/ 78 w 101" name="T76"/>
                <a:gd fmla="*/ 36 h 215" name="T77"/>
                <a:gd fmla="*/ 83 w 101" name="T78"/>
                <a:gd fmla="*/ 35 h 215" name="T79"/>
                <a:gd fmla="*/ 83 w 101" name="T80"/>
                <a:gd fmla="*/ 88 h 215" name="T81"/>
                <a:gd fmla="*/ 83 w 101" name="T82"/>
                <a:gd fmla="*/ 100 h 215" name="T83"/>
                <a:gd fmla="*/ 90 w 101" name="T84"/>
                <a:gd fmla="*/ 108 h 215" name="T85"/>
                <a:gd fmla="*/ 94 w 101" name="T86"/>
                <a:gd fmla="*/ 108 h 215" name="T87"/>
                <a:gd fmla="*/ 101 w 101" name="T88"/>
                <a:gd fmla="*/ 100 h 215" name="T89"/>
                <a:gd fmla="*/ 101 w 101" name="T90"/>
                <a:gd fmla="*/ 88 h 215" name="T91"/>
                <a:gd fmla="*/ 101 w 101" name="T92"/>
                <a:gd fmla="*/ 25 h 215" name="T93"/>
                <a:gd fmla="*/ 101 w 101" name="T94"/>
                <a:gd fmla="*/ 18 h 215" name="T95"/>
                <a:gd fmla="*/ 78 w 101" name="T96"/>
                <a:gd fmla="*/ 0 h 21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15" w="100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1"/>
                    <a:pt x="0" y="9"/>
                    <a:pt x="0" y="18"/>
                  </a:cubicBezTo>
                  <a:cubicBezTo>
                    <a:pt x="0" y="19"/>
                    <a:pt x="0" y="25"/>
                    <a:pt x="0" y="2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8"/>
                    <a:pt x="8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5" y="108"/>
                    <a:pt x="18" y="105"/>
                    <a:pt x="18" y="10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2" y="36"/>
                    <a:pt x="24" y="36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4" y="212"/>
                    <a:pt x="28" y="215"/>
                    <a:pt x="32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45" y="215"/>
                    <a:pt x="49" y="212"/>
                    <a:pt x="49" y="207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177"/>
                    <a:pt x="49" y="177"/>
                    <a:pt x="49" y="177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12"/>
                    <a:pt x="57" y="215"/>
                    <a:pt x="61" y="215"/>
                  </a:cubicBezTo>
                  <a:cubicBezTo>
                    <a:pt x="69" y="215"/>
                    <a:pt x="69" y="215"/>
                    <a:pt x="69" y="215"/>
                  </a:cubicBezTo>
                  <a:cubicBezTo>
                    <a:pt x="74" y="215"/>
                    <a:pt x="78" y="212"/>
                    <a:pt x="78" y="207"/>
                  </a:cubicBezTo>
                  <a:cubicBezTo>
                    <a:pt x="78" y="204"/>
                    <a:pt x="78" y="204"/>
                    <a:pt x="78" y="204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0" y="36"/>
                    <a:pt x="81" y="35"/>
                    <a:pt x="83" y="35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5"/>
                    <a:pt x="86" y="108"/>
                    <a:pt x="90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8" y="108"/>
                    <a:pt x="101" y="105"/>
                    <a:pt x="101" y="100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19"/>
                    <a:pt x="101" y="18"/>
                  </a:cubicBezTo>
                  <a:cubicBezTo>
                    <a:pt x="101" y="9"/>
                    <a:pt x="91" y="1"/>
                    <a:pt x="78" y="0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5130800" y="2149475"/>
              <a:ext cx="288925" cy="282575"/>
            </a:xfrm>
            <a:prstGeom prst="ellipse">
              <a:avLst/>
            </a:prstGeom>
            <a:solidFill>
              <a:srgbClr val="1FADB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9"/>
          <p:cNvGrpSpPr>
            <a:grpSpLocks noChangeAspect="1"/>
          </p:cNvGrpSpPr>
          <p:nvPr/>
        </p:nvGrpSpPr>
        <p:grpSpPr>
          <a:xfrm>
            <a:off x="3465447" y="1392341"/>
            <a:ext cx="1213879" cy="2473222"/>
            <a:chOff x="2468" y="1359"/>
            <a:chExt cx="534" cy="1088"/>
          </a:xfrm>
          <a:solidFill>
            <a:srgbClr val="EF4343"/>
          </a:solidFill>
        </p:grpSpPr>
        <p:sp>
          <p:nvSpPr>
            <p:cNvPr id="27" name="Freeform 10"/>
            <p:cNvSpPr/>
            <p:nvPr/>
          </p:nvSpPr>
          <p:spPr bwMode="auto">
            <a:xfrm>
              <a:off x="2468" y="1565"/>
              <a:ext cx="534" cy="882"/>
            </a:xfrm>
            <a:custGeom>
              <a:gdLst>
                <a:gd fmla="*/ 126 w 128" name="T0"/>
                <a:gd fmla="*/ 88 h 214" name="T1"/>
                <a:gd fmla="*/ 102 w 128" name="T2"/>
                <a:gd fmla="*/ 11 h 214" name="T3"/>
                <a:gd fmla="*/ 84 w 128" name="T4"/>
                <a:gd fmla="*/ 0 h 214" name="T5"/>
                <a:gd fmla="*/ 44 w 128" name="T6"/>
                <a:gd fmla="*/ 0 h 214" name="T7"/>
                <a:gd fmla="*/ 25 w 128" name="T8"/>
                <a:gd fmla="*/ 11 h 214" name="T9"/>
                <a:gd fmla="*/ 1 w 128" name="T10"/>
                <a:gd fmla="*/ 88 h 214" name="T11"/>
                <a:gd fmla="*/ 6 w 128" name="T12"/>
                <a:gd fmla="*/ 97 h 214" name="T13"/>
                <a:gd fmla="*/ 9 w 128" name="T14"/>
                <a:gd fmla="*/ 98 h 214" name="T15"/>
                <a:gd fmla="*/ 18 w 128" name="T16"/>
                <a:gd fmla="*/ 93 h 214" name="T17"/>
                <a:gd fmla="*/ 37 w 128" name="T18"/>
                <a:gd fmla="*/ 34 h 214" name="T19"/>
                <a:gd fmla="*/ 40 w 128" name="T20"/>
                <a:gd fmla="*/ 35 h 214" name="T21"/>
                <a:gd fmla="*/ 17 w 128" name="T22"/>
                <a:gd fmla="*/ 130 h 214" name="T23"/>
                <a:gd fmla="*/ 35 w 128" name="T24"/>
                <a:gd fmla="*/ 130 h 214" name="T25"/>
                <a:gd fmla="*/ 35 w 128" name="T26"/>
                <a:gd fmla="*/ 206 h 214" name="T27"/>
                <a:gd fmla="*/ 43 w 128" name="T28"/>
                <a:gd fmla="*/ 214 h 214" name="T29"/>
                <a:gd fmla="*/ 51 w 128" name="T30"/>
                <a:gd fmla="*/ 214 h 214" name="T31"/>
                <a:gd fmla="*/ 60 w 128" name="T32"/>
                <a:gd fmla="*/ 206 h 214" name="T33"/>
                <a:gd fmla="*/ 60 w 128" name="T34"/>
                <a:gd fmla="*/ 130 h 214" name="T35"/>
                <a:gd fmla="*/ 68 w 128" name="T36"/>
                <a:gd fmla="*/ 130 h 214" name="T37"/>
                <a:gd fmla="*/ 68 w 128" name="T38"/>
                <a:gd fmla="*/ 206 h 214" name="T39"/>
                <a:gd fmla="*/ 76 w 128" name="T40"/>
                <a:gd fmla="*/ 214 h 214" name="T41"/>
                <a:gd fmla="*/ 84 w 128" name="T42"/>
                <a:gd fmla="*/ 214 h 214" name="T43"/>
                <a:gd fmla="*/ 92 w 128" name="T44"/>
                <a:gd fmla="*/ 206 h 214" name="T45"/>
                <a:gd fmla="*/ 92 w 128" name="T46"/>
                <a:gd fmla="*/ 130 h 214" name="T47"/>
                <a:gd fmla="*/ 111 w 128" name="T48"/>
                <a:gd fmla="*/ 130 h 214" name="T49"/>
                <a:gd fmla="*/ 88 w 128" name="T50"/>
                <a:gd fmla="*/ 35 h 214" name="T51"/>
                <a:gd fmla="*/ 91 w 128" name="T52"/>
                <a:gd fmla="*/ 34 h 214" name="T53"/>
                <a:gd fmla="*/ 109 w 128" name="T54"/>
                <a:gd fmla="*/ 93 h 214" name="T55"/>
                <a:gd fmla="*/ 118 w 128" name="T56"/>
                <a:gd fmla="*/ 98 h 214" name="T57"/>
                <a:gd fmla="*/ 122 w 128" name="T58"/>
                <a:gd fmla="*/ 97 h 214" name="T59"/>
                <a:gd fmla="*/ 126 w 128" name="T60"/>
                <a:gd fmla="*/ 88 h 214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14" w="128">
                  <a:moveTo>
                    <a:pt x="126" y="88"/>
                  </a:moveTo>
                  <a:cubicBezTo>
                    <a:pt x="126" y="88"/>
                    <a:pt x="103" y="11"/>
                    <a:pt x="102" y="11"/>
                  </a:cubicBezTo>
                  <a:cubicBezTo>
                    <a:pt x="99" y="4"/>
                    <a:pt x="92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5" y="0"/>
                    <a:pt x="28" y="4"/>
                    <a:pt x="25" y="11"/>
                  </a:cubicBezTo>
                  <a:cubicBezTo>
                    <a:pt x="25" y="11"/>
                    <a:pt x="1" y="88"/>
                    <a:pt x="1" y="88"/>
                  </a:cubicBezTo>
                  <a:cubicBezTo>
                    <a:pt x="0" y="92"/>
                    <a:pt x="2" y="96"/>
                    <a:pt x="6" y="97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3" y="99"/>
                    <a:pt x="17" y="97"/>
                    <a:pt x="18" y="9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9" y="34"/>
                    <a:pt x="40" y="35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210"/>
                    <a:pt x="39" y="214"/>
                    <a:pt x="43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6" y="214"/>
                    <a:pt x="60" y="210"/>
                    <a:pt x="60" y="206"/>
                  </a:cubicBezTo>
                  <a:cubicBezTo>
                    <a:pt x="60" y="130"/>
                    <a:pt x="60" y="130"/>
                    <a:pt x="60" y="130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206"/>
                    <a:pt x="68" y="206"/>
                    <a:pt x="68" y="206"/>
                  </a:cubicBezTo>
                  <a:cubicBezTo>
                    <a:pt x="68" y="210"/>
                    <a:pt x="72" y="214"/>
                    <a:pt x="76" y="214"/>
                  </a:cubicBezTo>
                  <a:cubicBezTo>
                    <a:pt x="84" y="214"/>
                    <a:pt x="84" y="214"/>
                    <a:pt x="84" y="214"/>
                  </a:cubicBezTo>
                  <a:cubicBezTo>
                    <a:pt x="89" y="214"/>
                    <a:pt x="92" y="210"/>
                    <a:pt x="92" y="206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4"/>
                    <a:pt x="90" y="34"/>
                    <a:pt x="91" y="34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10" y="97"/>
                    <a:pt x="115" y="99"/>
                    <a:pt x="118" y="98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6" y="96"/>
                    <a:pt x="128" y="92"/>
                    <a:pt x="12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643" y="1359"/>
              <a:ext cx="180" cy="17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695415" y="3917198"/>
            <a:ext cx="744849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 defTabSz="914400">
              <a:lnSpc>
                <a:spcPct val="150000"/>
              </a:lnSpc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prstClr val="black">
                    <a:lumMod val="85000"/>
                    <a:lumOff val="15000"/>
                  </a:prstClr>
                </a:solidFill>
              </a:rPr>
              <a:t>添加内容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4783835" y="3917198"/>
            <a:ext cx="821059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00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a title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228184" y="1779662"/>
            <a:ext cx="2376263" cy="1513876"/>
            <a:chOff x="5890362" y="1443514"/>
            <a:chExt cx="2376263" cy="1513876"/>
          </a:xfrm>
        </p:grpSpPr>
        <p:sp>
          <p:nvSpPr>
            <p:cNvPr id="24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目前中国的医疗信息化建设主要集中在大城市的大医院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898982" y="1443514"/>
              <a:ext cx="2367643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>
                  <a:solidFill>
                    <a:srgbClr val="BBA3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15616" y="1779662"/>
            <a:ext cx="2376263" cy="1513876"/>
            <a:chOff x="5890362" y="1443514"/>
            <a:chExt cx="2376263" cy="1513876"/>
          </a:xfrm>
        </p:grpSpPr>
        <p:sp>
          <p:nvSpPr>
            <p:cNvPr id="31" name="矩形 91"/>
            <p:cNvSpPr>
              <a:spLocks noChangeArrowheads="1"/>
            </p:cNvSpPr>
            <p:nvPr/>
          </p:nvSpPr>
          <p:spPr bwMode="auto">
            <a:xfrm>
              <a:off x="5890363" y="1800535"/>
              <a:ext cx="2257829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目前中国的医疗信息化建设主要集中在大城市的大医院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898982" y="1443514"/>
              <a:ext cx="2367643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>
                  <a:solidFill>
                    <a:srgbClr val="BBA3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</p:spTree>
    <p:extLst>
      <p:ext uri="{BB962C8B-B14F-4D97-AF65-F5344CB8AC3E}">
        <p14:creationId val="1373234138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2" name="Group 56"/>
          <p:cNvGrpSpPr>
            <a:grpSpLocks noChangeAspect="1"/>
          </p:cNvGrpSpPr>
          <p:nvPr/>
        </p:nvGrpSpPr>
        <p:grpSpPr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gdLst>
                <a:gd fmla="*/ 0 w 96" name="T0"/>
                <a:gd fmla="*/ 0 h 109" name="T1"/>
                <a:gd fmla="*/ 0 w 96" name="T2"/>
                <a:gd fmla="*/ 109 h 109" name="T3"/>
                <a:gd fmla="*/ 96 w 96" name="T4"/>
                <a:gd fmla="*/ 109 h 109" name="T5"/>
                <a:gd fmla="*/ 96 w 96" name="T6"/>
                <a:gd fmla="*/ 0 h 109" name="T7"/>
                <a:gd fmla="*/ 0 w 96" name="T8"/>
                <a:gd fmla="*/ 0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96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7 h 147" name="T13"/>
                <a:gd fmla="*/ 147 w 147" name="T14"/>
                <a:gd fmla="*/ 67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7 h 147" name="T21"/>
                <a:gd fmla="*/ 64 w 147" name="T22"/>
                <a:gd fmla="*/ 67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7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gdLst>
                <a:gd fmla="*/ 0 w 149" name="T0"/>
                <a:gd fmla="*/ 66 h 147" name="T1"/>
                <a:gd fmla="*/ 66 w 149" name="T2"/>
                <a:gd fmla="*/ 66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6 h 147" name="T9"/>
                <a:gd fmla="*/ 83 w 149" name="T10"/>
                <a:gd fmla="*/ 0 h 147" name="T11"/>
                <a:gd fmla="*/ 83 w 149" name="T12"/>
                <a:gd fmla="*/ 66 h 147" name="T13"/>
                <a:gd fmla="*/ 149 w 149" name="T14"/>
                <a:gd fmla="*/ 66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3 h 147" name="T25"/>
                <a:gd fmla="*/ 0 w 149" name="T26"/>
                <a:gd fmla="*/ 83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3 h 147" name="T35"/>
                <a:gd fmla="*/ 83 w 149" name="T36"/>
                <a:gd fmla="*/ 83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gdLst>
                <a:gd fmla="*/ 0 w 150" name="T0"/>
                <a:gd fmla="*/ 66 h 147" name="T1"/>
                <a:gd fmla="*/ 67 w 150" name="T2"/>
                <a:gd fmla="*/ 66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6 h 147" name="T9"/>
                <a:gd fmla="*/ 83 w 150" name="T10"/>
                <a:gd fmla="*/ 0 h 147" name="T11"/>
                <a:gd fmla="*/ 83 w 150" name="T12"/>
                <a:gd fmla="*/ 66 h 147" name="T13"/>
                <a:gd fmla="*/ 150 w 150" name="T14"/>
                <a:gd fmla="*/ 66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3 h 147" name="T25"/>
                <a:gd fmla="*/ 0 w 150" name="T26"/>
                <a:gd fmla="*/ 83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3 h 147" name="T35"/>
                <a:gd fmla="*/ 83 w 150" name="T36"/>
                <a:gd fmla="*/ 83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3 h 147" name="T5"/>
                <a:gd fmla="*/ 0 w 147" name="T6"/>
                <a:gd fmla="*/ 83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6 h 147" name="T13"/>
                <a:gd fmla="*/ 147 w 147" name="T14"/>
                <a:gd fmla="*/ 66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6 h 147" name="T21"/>
                <a:gd fmla="*/ 64 w 147" name="T22"/>
                <a:gd fmla="*/ 66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6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3 h 147" name="T35"/>
                <a:gd fmla="*/ 80 w 147" name="T36"/>
                <a:gd fmla="*/ 83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gdLst>
                <a:gd fmla="*/ 0 w 149" name="T0"/>
                <a:gd fmla="*/ 64 h 147" name="T1"/>
                <a:gd fmla="*/ 66 w 149" name="T2"/>
                <a:gd fmla="*/ 64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4 h 147" name="T9"/>
                <a:gd fmla="*/ 83 w 149" name="T10"/>
                <a:gd fmla="*/ 0 h 147" name="T11"/>
                <a:gd fmla="*/ 83 w 149" name="T12"/>
                <a:gd fmla="*/ 64 h 147" name="T13"/>
                <a:gd fmla="*/ 149 w 149" name="T14"/>
                <a:gd fmla="*/ 64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gdLst>
                <a:gd fmla="*/ 0 w 150" name="T0"/>
                <a:gd fmla="*/ 64 h 147" name="T1"/>
                <a:gd fmla="*/ 67 w 150" name="T2"/>
                <a:gd fmla="*/ 64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4 h 147" name="T9"/>
                <a:gd fmla="*/ 83 w 150" name="T10"/>
                <a:gd fmla="*/ 0 h 147" name="T11"/>
                <a:gd fmla="*/ 83 w 150" name="T12"/>
                <a:gd fmla="*/ 64 h 147" name="T13"/>
                <a:gd fmla="*/ 150 w 150" name="T14"/>
                <a:gd fmla="*/ 64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gdLst>
                <a:gd fmla="*/ 0 w 147" name="T0"/>
                <a:gd fmla="*/ 147 h 147" name="T1"/>
                <a:gd fmla="*/ 64 w 147" name="T2"/>
                <a:gd fmla="*/ 147 h 147" name="T3"/>
                <a:gd fmla="*/ 64 w 147" name="T4"/>
                <a:gd fmla="*/ 81 h 147" name="T5"/>
                <a:gd fmla="*/ 0 w 147" name="T6"/>
                <a:gd fmla="*/ 81 h 147" name="T7"/>
                <a:gd fmla="*/ 0 w 147" name="T8"/>
                <a:gd fmla="*/ 147 h 147" name="T9"/>
                <a:gd fmla="*/ 80 w 147" name="T10"/>
                <a:gd fmla="*/ 0 h 147" name="T11"/>
                <a:gd fmla="*/ 80 w 147" name="T12"/>
                <a:gd fmla="*/ 64 h 147" name="T13"/>
                <a:gd fmla="*/ 147 w 147" name="T14"/>
                <a:gd fmla="*/ 64 h 147" name="T15"/>
                <a:gd fmla="*/ 147 w 147" name="T16"/>
                <a:gd fmla="*/ 0 h 147" name="T17"/>
                <a:gd fmla="*/ 80 w 147" name="T18"/>
                <a:gd fmla="*/ 0 h 147" name="T19"/>
                <a:gd fmla="*/ 0 w 147" name="T20"/>
                <a:gd fmla="*/ 64 h 147" name="T21"/>
                <a:gd fmla="*/ 64 w 147" name="T22"/>
                <a:gd fmla="*/ 64 h 147" name="T23"/>
                <a:gd fmla="*/ 64 w 147" name="T24"/>
                <a:gd fmla="*/ 0 h 147" name="T25"/>
                <a:gd fmla="*/ 0 w 147" name="T26"/>
                <a:gd fmla="*/ 0 h 147" name="T27"/>
                <a:gd fmla="*/ 0 w 147" name="T28"/>
                <a:gd fmla="*/ 64 h 147" name="T29"/>
                <a:gd fmla="*/ 80 w 147" name="T30"/>
                <a:gd fmla="*/ 147 h 147" name="T31"/>
                <a:gd fmla="*/ 147 w 147" name="T32"/>
                <a:gd fmla="*/ 147 h 147" name="T33"/>
                <a:gd fmla="*/ 147 w 147" name="T34"/>
                <a:gd fmla="*/ 81 h 147" name="T35"/>
                <a:gd fmla="*/ 80 w 147" name="T36"/>
                <a:gd fmla="*/ 81 h 147" name="T37"/>
                <a:gd fmla="*/ 80 w 147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gdLst>
                <a:gd fmla="*/ 0 w 150" name="T0"/>
                <a:gd fmla="*/ 66 h 149" name="T1"/>
                <a:gd fmla="*/ 67 w 150" name="T2"/>
                <a:gd fmla="*/ 66 h 149" name="T3"/>
                <a:gd fmla="*/ 67 w 150" name="T4"/>
                <a:gd fmla="*/ 0 h 149" name="T5"/>
                <a:gd fmla="*/ 0 w 150" name="T6"/>
                <a:gd fmla="*/ 0 h 149" name="T7"/>
                <a:gd fmla="*/ 0 w 150" name="T8"/>
                <a:gd fmla="*/ 66 h 149" name="T9"/>
                <a:gd fmla="*/ 83 w 150" name="T10"/>
                <a:gd fmla="*/ 0 h 149" name="T11"/>
                <a:gd fmla="*/ 83 w 150" name="T12"/>
                <a:gd fmla="*/ 66 h 149" name="T13"/>
                <a:gd fmla="*/ 150 w 150" name="T14"/>
                <a:gd fmla="*/ 66 h 149" name="T15"/>
                <a:gd fmla="*/ 150 w 150" name="T16"/>
                <a:gd fmla="*/ 0 h 149" name="T17"/>
                <a:gd fmla="*/ 83 w 150" name="T18"/>
                <a:gd fmla="*/ 0 h 149" name="T19"/>
                <a:gd fmla="*/ 0 w 150" name="T20"/>
                <a:gd fmla="*/ 149 h 149" name="T21"/>
                <a:gd fmla="*/ 67 w 150" name="T22"/>
                <a:gd fmla="*/ 149 h 149" name="T23"/>
                <a:gd fmla="*/ 67 w 150" name="T24"/>
                <a:gd fmla="*/ 83 h 149" name="T25"/>
                <a:gd fmla="*/ 0 w 150" name="T26"/>
                <a:gd fmla="*/ 83 h 149" name="T27"/>
                <a:gd fmla="*/ 0 w 150" name="T28"/>
                <a:gd fmla="*/ 149 h 149" name="T29"/>
                <a:gd fmla="*/ 83 w 150" name="T30"/>
                <a:gd fmla="*/ 149 h 149" name="T31"/>
                <a:gd fmla="*/ 150 w 150" name="T32"/>
                <a:gd fmla="*/ 149 h 149" name="T33"/>
                <a:gd fmla="*/ 150 w 150" name="T34"/>
                <a:gd fmla="*/ 83 h 149" name="T35"/>
                <a:gd fmla="*/ 83 w 150" name="T36"/>
                <a:gd fmla="*/ 83 h 149" name="T37"/>
                <a:gd fmla="*/ 83 w 150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50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gdLst>
                <a:gd fmla="*/ 0 w 149" name="T0"/>
                <a:gd fmla="*/ 66 h 149" name="T1"/>
                <a:gd fmla="*/ 66 w 149" name="T2"/>
                <a:gd fmla="*/ 66 h 149" name="T3"/>
                <a:gd fmla="*/ 66 w 149" name="T4"/>
                <a:gd fmla="*/ 0 h 149" name="T5"/>
                <a:gd fmla="*/ 0 w 149" name="T6"/>
                <a:gd fmla="*/ 0 h 149" name="T7"/>
                <a:gd fmla="*/ 0 w 149" name="T8"/>
                <a:gd fmla="*/ 66 h 149" name="T9"/>
                <a:gd fmla="*/ 83 w 149" name="T10"/>
                <a:gd fmla="*/ 0 h 149" name="T11"/>
                <a:gd fmla="*/ 83 w 149" name="T12"/>
                <a:gd fmla="*/ 66 h 149" name="T13"/>
                <a:gd fmla="*/ 149 w 149" name="T14"/>
                <a:gd fmla="*/ 66 h 149" name="T15"/>
                <a:gd fmla="*/ 149 w 149" name="T16"/>
                <a:gd fmla="*/ 0 h 149" name="T17"/>
                <a:gd fmla="*/ 83 w 149" name="T18"/>
                <a:gd fmla="*/ 0 h 149" name="T19"/>
                <a:gd fmla="*/ 0 w 149" name="T20"/>
                <a:gd fmla="*/ 149 h 149" name="T21"/>
                <a:gd fmla="*/ 66 w 149" name="T22"/>
                <a:gd fmla="*/ 149 h 149" name="T23"/>
                <a:gd fmla="*/ 66 w 149" name="T24"/>
                <a:gd fmla="*/ 83 h 149" name="T25"/>
                <a:gd fmla="*/ 0 w 149" name="T26"/>
                <a:gd fmla="*/ 83 h 149" name="T27"/>
                <a:gd fmla="*/ 0 w 149" name="T28"/>
                <a:gd fmla="*/ 149 h 149" name="T29"/>
                <a:gd fmla="*/ 83 w 149" name="T30"/>
                <a:gd fmla="*/ 149 h 149" name="T31"/>
                <a:gd fmla="*/ 149 w 149" name="T32"/>
                <a:gd fmla="*/ 149 h 149" name="T33"/>
                <a:gd fmla="*/ 149 w 149" name="T34"/>
                <a:gd fmla="*/ 83 h 149" name="T35"/>
                <a:gd fmla="*/ 83 w 149" name="T36"/>
                <a:gd fmla="*/ 83 h 149" name="T37"/>
                <a:gd fmla="*/ 83 w 149" name="T38"/>
                <a:gd fmla="*/ 149 h 1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9" w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gdLst>
                <a:gd fmla="*/ 0 w 150" name="T0"/>
                <a:gd fmla="*/ 67 h 150" name="T1"/>
                <a:gd fmla="*/ 67 w 150" name="T2"/>
                <a:gd fmla="*/ 67 h 150" name="T3"/>
                <a:gd fmla="*/ 67 w 150" name="T4"/>
                <a:gd fmla="*/ 0 h 150" name="T5"/>
                <a:gd fmla="*/ 0 w 150" name="T6"/>
                <a:gd fmla="*/ 0 h 150" name="T7"/>
                <a:gd fmla="*/ 0 w 150" name="T8"/>
                <a:gd fmla="*/ 67 h 150" name="T9"/>
                <a:gd fmla="*/ 83 w 150" name="T10"/>
                <a:gd fmla="*/ 0 h 150" name="T11"/>
                <a:gd fmla="*/ 83 w 150" name="T12"/>
                <a:gd fmla="*/ 67 h 150" name="T13"/>
                <a:gd fmla="*/ 150 w 150" name="T14"/>
                <a:gd fmla="*/ 67 h 150" name="T15"/>
                <a:gd fmla="*/ 150 w 150" name="T16"/>
                <a:gd fmla="*/ 0 h 150" name="T17"/>
                <a:gd fmla="*/ 83 w 150" name="T18"/>
                <a:gd fmla="*/ 0 h 150" name="T19"/>
                <a:gd fmla="*/ 0 w 150" name="T20"/>
                <a:gd fmla="*/ 150 h 150" name="T21"/>
                <a:gd fmla="*/ 67 w 150" name="T22"/>
                <a:gd fmla="*/ 150 h 150" name="T23"/>
                <a:gd fmla="*/ 67 w 150" name="T24"/>
                <a:gd fmla="*/ 83 h 150" name="T25"/>
                <a:gd fmla="*/ 0 w 150" name="T26"/>
                <a:gd fmla="*/ 83 h 150" name="T27"/>
                <a:gd fmla="*/ 0 w 150" name="T28"/>
                <a:gd fmla="*/ 150 h 150" name="T29"/>
                <a:gd fmla="*/ 83 w 150" name="T30"/>
                <a:gd fmla="*/ 150 h 150" name="T31"/>
                <a:gd fmla="*/ 150 w 150" name="T32"/>
                <a:gd fmla="*/ 150 h 150" name="T33"/>
                <a:gd fmla="*/ 150 w 150" name="T34"/>
                <a:gd fmla="*/ 83 h 150" name="T35"/>
                <a:gd fmla="*/ 83 w 150" name="T36"/>
                <a:gd fmla="*/ 83 h 150" name="T37"/>
                <a:gd fmla="*/ 83 w 150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gdLst>
                <a:gd fmla="*/ 0 w 149" name="T0"/>
                <a:gd fmla="*/ 67 h 150" name="T1"/>
                <a:gd fmla="*/ 66 w 149" name="T2"/>
                <a:gd fmla="*/ 67 h 150" name="T3"/>
                <a:gd fmla="*/ 66 w 149" name="T4"/>
                <a:gd fmla="*/ 0 h 150" name="T5"/>
                <a:gd fmla="*/ 0 w 149" name="T6"/>
                <a:gd fmla="*/ 0 h 150" name="T7"/>
                <a:gd fmla="*/ 0 w 149" name="T8"/>
                <a:gd fmla="*/ 67 h 150" name="T9"/>
                <a:gd fmla="*/ 83 w 149" name="T10"/>
                <a:gd fmla="*/ 0 h 150" name="T11"/>
                <a:gd fmla="*/ 83 w 149" name="T12"/>
                <a:gd fmla="*/ 67 h 150" name="T13"/>
                <a:gd fmla="*/ 149 w 149" name="T14"/>
                <a:gd fmla="*/ 67 h 150" name="T15"/>
                <a:gd fmla="*/ 149 w 149" name="T16"/>
                <a:gd fmla="*/ 0 h 150" name="T17"/>
                <a:gd fmla="*/ 83 w 149" name="T18"/>
                <a:gd fmla="*/ 0 h 150" name="T19"/>
                <a:gd fmla="*/ 0 w 149" name="T20"/>
                <a:gd fmla="*/ 150 h 150" name="T21"/>
                <a:gd fmla="*/ 66 w 149" name="T22"/>
                <a:gd fmla="*/ 150 h 150" name="T23"/>
                <a:gd fmla="*/ 66 w 149" name="T24"/>
                <a:gd fmla="*/ 83 h 150" name="T25"/>
                <a:gd fmla="*/ 0 w 149" name="T26"/>
                <a:gd fmla="*/ 83 h 150" name="T27"/>
                <a:gd fmla="*/ 0 w 149" name="T28"/>
                <a:gd fmla="*/ 150 h 150" name="T29"/>
                <a:gd fmla="*/ 83 w 149" name="T30"/>
                <a:gd fmla="*/ 150 h 150" name="T31"/>
                <a:gd fmla="*/ 149 w 149" name="T32"/>
                <a:gd fmla="*/ 150 h 150" name="T33"/>
                <a:gd fmla="*/ 149 w 149" name="T34"/>
                <a:gd fmla="*/ 83 h 150" name="T35"/>
                <a:gd fmla="*/ 83 w 149" name="T36"/>
                <a:gd fmla="*/ 83 h 150" name="T37"/>
                <a:gd fmla="*/ 83 w 149" name="T38"/>
                <a:gd fmla="*/ 150 h 15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0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gdLst>
                <a:gd fmla="*/ 0 w 150" name="T0"/>
                <a:gd fmla="*/ 67 h 147" name="T1"/>
                <a:gd fmla="*/ 67 w 150" name="T2"/>
                <a:gd fmla="*/ 67 h 147" name="T3"/>
                <a:gd fmla="*/ 67 w 150" name="T4"/>
                <a:gd fmla="*/ 0 h 147" name="T5"/>
                <a:gd fmla="*/ 0 w 150" name="T6"/>
                <a:gd fmla="*/ 0 h 147" name="T7"/>
                <a:gd fmla="*/ 0 w 150" name="T8"/>
                <a:gd fmla="*/ 67 h 147" name="T9"/>
                <a:gd fmla="*/ 83 w 150" name="T10"/>
                <a:gd fmla="*/ 0 h 147" name="T11"/>
                <a:gd fmla="*/ 83 w 150" name="T12"/>
                <a:gd fmla="*/ 67 h 147" name="T13"/>
                <a:gd fmla="*/ 150 w 150" name="T14"/>
                <a:gd fmla="*/ 67 h 147" name="T15"/>
                <a:gd fmla="*/ 150 w 150" name="T16"/>
                <a:gd fmla="*/ 0 h 147" name="T17"/>
                <a:gd fmla="*/ 83 w 150" name="T18"/>
                <a:gd fmla="*/ 0 h 147" name="T19"/>
                <a:gd fmla="*/ 0 w 150" name="T20"/>
                <a:gd fmla="*/ 147 h 147" name="T21"/>
                <a:gd fmla="*/ 67 w 150" name="T22"/>
                <a:gd fmla="*/ 147 h 147" name="T23"/>
                <a:gd fmla="*/ 67 w 150" name="T24"/>
                <a:gd fmla="*/ 81 h 147" name="T25"/>
                <a:gd fmla="*/ 0 w 150" name="T26"/>
                <a:gd fmla="*/ 81 h 147" name="T27"/>
                <a:gd fmla="*/ 0 w 150" name="T28"/>
                <a:gd fmla="*/ 147 h 147" name="T29"/>
                <a:gd fmla="*/ 83 w 150" name="T30"/>
                <a:gd fmla="*/ 147 h 147" name="T31"/>
                <a:gd fmla="*/ 150 w 150" name="T32"/>
                <a:gd fmla="*/ 147 h 147" name="T33"/>
                <a:gd fmla="*/ 150 w 150" name="T34"/>
                <a:gd fmla="*/ 81 h 147" name="T35"/>
                <a:gd fmla="*/ 83 w 150" name="T36"/>
                <a:gd fmla="*/ 81 h 147" name="T37"/>
                <a:gd fmla="*/ 83 w 150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gdLst>
                <a:gd fmla="*/ 0 w 149" name="T0"/>
                <a:gd fmla="*/ 67 h 147" name="T1"/>
                <a:gd fmla="*/ 66 w 149" name="T2"/>
                <a:gd fmla="*/ 67 h 147" name="T3"/>
                <a:gd fmla="*/ 66 w 149" name="T4"/>
                <a:gd fmla="*/ 0 h 147" name="T5"/>
                <a:gd fmla="*/ 0 w 149" name="T6"/>
                <a:gd fmla="*/ 0 h 147" name="T7"/>
                <a:gd fmla="*/ 0 w 149" name="T8"/>
                <a:gd fmla="*/ 67 h 147" name="T9"/>
                <a:gd fmla="*/ 83 w 149" name="T10"/>
                <a:gd fmla="*/ 0 h 147" name="T11"/>
                <a:gd fmla="*/ 83 w 149" name="T12"/>
                <a:gd fmla="*/ 67 h 147" name="T13"/>
                <a:gd fmla="*/ 149 w 149" name="T14"/>
                <a:gd fmla="*/ 67 h 147" name="T15"/>
                <a:gd fmla="*/ 149 w 149" name="T16"/>
                <a:gd fmla="*/ 0 h 147" name="T17"/>
                <a:gd fmla="*/ 83 w 149" name="T18"/>
                <a:gd fmla="*/ 0 h 147" name="T19"/>
                <a:gd fmla="*/ 0 w 149" name="T20"/>
                <a:gd fmla="*/ 147 h 147" name="T21"/>
                <a:gd fmla="*/ 66 w 149" name="T22"/>
                <a:gd fmla="*/ 147 h 147" name="T23"/>
                <a:gd fmla="*/ 66 w 149" name="T24"/>
                <a:gd fmla="*/ 81 h 147" name="T25"/>
                <a:gd fmla="*/ 0 w 149" name="T26"/>
                <a:gd fmla="*/ 81 h 147" name="T27"/>
                <a:gd fmla="*/ 0 w 149" name="T28"/>
                <a:gd fmla="*/ 147 h 147" name="T29"/>
                <a:gd fmla="*/ 83 w 149" name="T30"/>
                <a:gd fmla="*/ 147 h 147" name="T31"/>
                <a:gd fmla="*/ 149 w 149" name="T32"/>
                <a:gd fmla="*/ 147 h 147" name="T33"/>
                <a:gd fmla="*/ 149 w 149" name="T34"/>
                <a:gd fmla="*/ 81 h 147" name="T35"/>
                <a:gd fmla="*/ 83 w 149" name="T36"/>
                <a:gd fmla="*/ 81 h 147" name="T37"/>
                <a:gd fmla="*/ 83 w 149" name="T38"/>
                <a:gd fmla="*/ 147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149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gdLst>
                <a:gd fmla="*/ 173 w 173" name="T0"/>
                <a:gd fmla="*/ 64 h 173" name="T1"/>
                <a:gd fmla="*/ 109 w 173" name="T2"/>
                <a:gd fmla="*/ 64 h 173" name="T3"/>
                <a:gd fmla="*/ 109 w 173" name="T4"/>
                <a:gd fmla="*/ 0 h 173" name="T5"/>
                <a:gd fmla="*/ 64 w 173" name="T6"/>
                <a:gd fmla="*/ 0 h 173" name="T7"/>
                <a:gd fmla="*/ 64 w 173" name="T8"/>
                <a:gd fmla="*/ 64 h 173" name="T9"/>
                <a:gd fmla="*/ 0 w 173" name="T10"/>
                <a:gd fmla="*/ 64 h 173" name="T11"/>
                <a:gd fmla="*/ 0 w 173" name="T12"/>
                <a:gd fmla="*/ 109 h 173" name="T13"/>
                <a:gd fmla="*/ 64 w 173" name="T14"/>
                <a:gd fmla="*/ 109 h 173" name="T15"/>
                <a:gd fmla="*/ 64 w 173" name="T16"/>
                <a:gd fmla="*/ 173 h 173" name="T17"/>
                <a:gd fmla="*/ 109 w 173" name="T18"/>
                <a:gd fmla="*/ 173 h 173" name="T19"/>
                <a:gd fmla="*/ 109 w 173" name="T20"/>
                <a:gd fmla="*/ 109 h 173" name="T21"/>
                <a:gd fmla="*/ 173 w 173" name="T22"/>
                <a:gd fmla="*/ 109 h 173" name="T23"/>
                <a:gd fmla="*/ 173 w 173" name="T24"/>
                <a:gd fmla="*/ 64 h 17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3" w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685800"/>
              <a:endParaRPr altLang="en-US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512" y="252421"/>
            <a:ext cx="8512073" cy="4964559"/>
            <a:chOff x="179512" y="252421"/>
            <a:chExt cx="8512073" cy="4964559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483" l="73982" r="1157" t="45740"/>
            <a:stretch>
              <a:fillRect/>
            </a:stretch>
          </p:blipFill>
          <p:spPr>
            <a:xfrm>
              <a:off x="179512" y="267494"/>
              <a:ext cx="2952328" cy="4949486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405631" y="252421"/>
              <a:ext cx="8285954" cy="4731601"/>
              <a:chOff x="405631" y="252421"/>
              <a:chExt cx="8285954" cy="4731601"/>
            </a:xfrm>
          </p:grpSpPr>
          <p:grpSp>
            <p:nvGrpSpPr>
              <p:cNvPr id="329" name="Group 4"/>
              <p:cNvGrpSpPr>
                <a:grpSpLocks noChangeAspect="1"/>
              </p:cNvGrpSpPr>
              <p:nvPr/>
            </p:nvGrpSpPr>
            <p:grpSpPr>
              <a:xfrm>
                <a:off x="3134105" y="252421"/>
                <a:ext cx="5557480" cy="4731601"/>
                <a:chOff x="205" y="1422"/>
                <a:chExt cx="2907" cy="2475"/>
              </a:xfrm>
              <a:solidFill>
                <a:srgbClr val="C00000">
                  <a:alpha val="20000"/>
                </a:srgbClr>
              </a:solidFill>
            </p:grpSpPr>
            <p:sp>
              <p:nvSpPr>
                <p:cNvPr id="330" name="Freeform 5"/>
                <p:cNvSpPr/>
                <p:nvPr/>
              </p:nvSpPr>
              <p:spPr bwMode="auto">
                <a:xfrm>
                  <a:off x="205" y="1422"/>
                  <a:ext cx="2907" cy="1986"/>
                </a:xfrm>
                <a:custGeom>
                  <a:gdLst>
                    <a:gd fmla="*/ 171 w 2262" name="T0"/>
                    <a:gd fmla="*/ 1113 h 1546" name="T1"/>
                    <a:gd fmla="*/ 180 w 2262" name="T2"/>
                    <a:gd fmla="*/ 1129 h 1546" name="T3"/>
                    <a:gd fmla="*/ 197 w 2262" name="T4"/>
                    <a:gd fmla="*/ 1158 h 1546" name="T5"/>
                    <a:gd fmla="*/ 204 w 2262" name="T6"/>
                    <a:gd fmla="*/ 1170 h 1546" name="T7"/>
                    <a:gd fmla="*/ 216 w 2262" name="T8"/>
                    <a:gd fmla="*/ 1189 h 1546" name="T9"/>
                    <a:gd fmla="*/ 467 w 2262" name="T10"/>
                    <a:gd fmla="*/ 900 h 1546" name="T11"/>
                    <a:gd fmla="*/ 615 w 2262" name="T12"/>
                    <a:gd fmla="*/ 1156 h 1546" name="T13"/>
                    <a:gd fmla="*/ 792 w 2262" name="T14"/>
                    <a:gd fmla="*/ 881 h 1546" name="T15"/>
                    <a:gd fmla="*/ 1034 w 2262" name="T16"/>
                    <a:gd fmla="*/ 1546 h 1546" name="T17"/>
                    <a:gd fmla="*/ 1280 w 2262" name="T18"/>
                    <a:gd fmla="*/ 437 h 1546" name="T19"/>
                    <a:gd fmla="*/ 1364 w 2262" name="T20"/>
                    <a:gd fmla="*/ 1312 h 1546" name="T21"/>
                    <a:gd fmla="*/ 1738 w 2262" name="T22"/>
                    <a:gd fmla="*/ 847 h 1546" name="T23"/>
                    <a:gd fmla="*/ 1932 w 2262" name="T24"/>
                    <a:gd fmla="*/ 1082 h 1546" name="T25"/>
                    <a:gd fmla="*/ 2169 w 2262" name="T26"/>
                    <a:gd fmla="*/ 953 h 1546" name="T27"/>
                    <a:gd fmla="*/ 2171 w 2262" name="T28"/>
                    <a:gd fmla="*/ 947 h 1546" name="T29"/>
                    <a:gd fmla="*/ 2221 w 2262" name="T30"/>
                    <a:gd fmla="*/ 808 h 1546" name="T31"/>
                    <a:gd fmla="*/ 2244 w 2262" name="T32"/>
                    <a:gd fmla="*/ 717 h 1546" name="T33"/>
                    <a:gd fmla="*/ 2261 w 2262" name="T34"/>
                    <a:gd fmla="*/ 565 h 1546" name="T35"/>
                    <a:gd fmla="*/ 2213 w 2262" name="T36"/>
                    <a:gd fmla="*/ 331 h 1546" name="T37"/>
                    <a:gd fmla="*/ 2145 w 2262" name="T38"/>
                    <a:gd fmla="*/ 218 h 1546" name="T39"/>
                    <a:gd fmla="*/ 1980 w 2262" name="T40"/>
                    <a:gd fmla="*/ 75 h 1546" name="T41"/>
                    <a:gd fmla="*/ 1696 w 2262" name="T42"/>
                    <a:gd fmla="*/ 0 h 1546" name="T43"/>
                    <a:gd fmla="*/ 1618 w 2262" name="T44"/>
                    <a:gd fmla="*/ 6 h 1546" name="T45"/>
                    <a:gd fmla="*/ 1600 w 2262" name="T46"/>
                    <a:gd fmla="*/ 8 h 1546" name="T47"/>
                    <a:gd fmla="*/ 1477 w 2262" name="T48"/>
                    <a:gd fmla="*/ 44 h 1546" name="T49"/>
                    <a:gd fmla="*/ 1413 w 2262" name="T50"/>
                    <a:gd fmla="*/ 76 h 1546" name="T51"/>
                    <a:gd fmla="*/ 1237 w 2262" name="T52"/>
                    <a:gd fmla="*/ 235 h 1546" name="T53"/>
                    <a:gd fmla="*/ 1186 w 2262" name="T54"/>
                    <a:gd fmla="*/ 321 h 1546" name="T55"/>
                    <a:gd fmla="*/ 1131 w 2262" name="T56"/>
                    <a:gd fmla="*/ 565 h 1546" name="T57"/>
                    <a:gd fmla="*/ 1112 w 2262" name="T58"/>
                    <a:gd fmla="*/ 421 h 1546" name="T59"/>
                    <a:gd fmla="*/ 1092 w 2262" name="T60"/>
                    <a:gd fmla="*/ 358 h 1546" name="T61"/>
                    <a:gd fmla="*/ 1056 w 2262" name="T62"/>
                    <a:gd fmla="*/ 284 h 1546" name="T63"/>
                    <a:gd fmla="*/ 1033 w 2262" name="T64"/>
                    <a:gd fmla="*/ 246 h 1546" name="T65"/>
                    <a:gd fmla="*/ 1004 w 2262" name="T66"/>
                    <a:gd fmla="*/ 208 h 1546" name="T67"/>
                    <a:gd fmla="*/ 956 w 2262" name="T68"/>
                    <a:gd fmla="*/ 156 h 1546" name="T69"/>
                    <a:gd fmla="*/ 675 w 2262" name="T70"/>
                    <a:gd fmla="*/ 11 h 1546" name="T71"/>
                    <a:gd fmla="*/ 603 w 2262" name="T72"/>
                    <a:gd fmla="*/ 1 h 1546" name="T73"/>
                    <a:gd fmla="*/ 566 w 2262" name="T74"/>
                    <a:gd fmla="*/ 0 h 1546" name="T75"/>
                    <a:gd fmla="*/ 516 w 2262" name="T76"/>
                    <a:gd fmla="*/ 2 h 1546" name="T77"/>
                    <a:gd fmla="*/ 454 w 2262" name="T78"/>
                    <a:gd fmla="*/ 11 h 1546" name="T79"/>
                    <a:gd fmla="*/ 80 w 2262" name="T80"/>
                    <a:gd fmla="*/ 273 h 1546" name="T81"/>
                    <a:gd fmla="*/ 50 w 2262" name="T82"/>
                    <a:gd fmla="*/ 328 h 1546" name="T83"/>
                    <a:gd fmla="*/ 16 w 2262" name="T84"/>
                    <a:gd fmla="*/ 428 h 1546" name="T85"/>
                    <a:gd fmla="*/ 1 w 2262" name="T86"/>
                    <a:gd fmla="*/ 565 h 1546" name="T87"/>
                    <a:gd fmla="*/ 2 w 2262" name="T88"/>
                    <a:gd fmla="*/ 598 h 1546" name="T89"/>
                    <a:gd fmla="*/ 9 w 2262" name="T90"/>
                    <a:gd fmla="*/ 667 h 1546" name="T91"/>
                    <a:gd fmla="*/ 32 w 2262" name="T92"/>
                    <a:gd fmla="*/ 775 h 1546" name="T93"/>
                    <a:gd fmla="*/ 63 w 2262" name="T94"/>
                    <a:gd fmla="*/ 875 h 1546" name="T95"/>
                    <a:gd fmla="*/ 141 w 2262" name="T96"/>
                    <a:gd fmla="*/ 1055 h 1546" name="T97"/>
                    <a:gd fmla="*/ 171 w 2262" name="T98"/>
                    <a:gd fmla="*/ 1113 h 1546" name="T9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b="b" l="0" r="r" t="0"/>
                  <a:pathLst>
                    <a:path h="1546" w="2262">
                      <a:moveTo>
                        <a:pt x="171" y="1113"/>
                      </a:moveTo>
                      <a:cubicBezTo>
                        <a:pt x="174" y="1118"/>
                        <a:pt x="177" y="1123"/>
                        <a:pt x="180" y="1129"/>
                      </a:cubicBezTo>
                      <a:cubicBezTo>
                        <a:pt x="186" y="1138"/>
                        <a:pt x="191" y="1148"/>
                        <a:pt x="197" y="1158"/>
                      </a:cubicBezTo>
                      <a:cubicBezTo>
                        <a:pt x="199" y="1162"/>
                        <a:pt x="202" y="1166"/>
                        <a:pt x="204" y="1170"/>
                      </a:cubicBezTo>
                      <a:cubicBezTo>
                        <a:pt x="208" y="1176"/>
                        <a:pt x="212" y="1182"/>
                        <a:pt x="216" y="1189"/>
                      </a:cubicBezTo>
                      <a:cubicBezTo>
                        <a:pt x="467" y="900"/>
                        <a:pt x="467" y="900"/>
                        <a:pt x="467" y="900"/>
                      </a:cubicBezTo>
                      <a:cubicBezTo>
                        <a:pt x="615" y="1156"/>
                        <a:pt x="615" y="1156"/>
                        <a:pt x="615" y="1156"/>
                      </a:cubicBezTo>
                      <a:cubicBezTo>
                        <a:pt x="792" y="881"/>
                        <a:pt x="792" y="881"/>
                        <a:pt x="792" y="881"/>
                      </a:cubicBezTo>
                      <a:cubicBezTo>
                        <a:pt x="1034" y="1546"/>
                        <a:pt x="1034" y="1546"/>
                        <a:pt x="1034" y="1546"/>
                      </a:cubicBezTo>
                      <a:cubicBezTo>
                        <a:pt x="1280" y="437"/>
                        <a:pt x="1280" y="437"/>
                        <a:pt x="1280" y="437"/>
                      </a:cubicBezTo>
                      <a:cubicBezTo>
                        <a:pt x="1364" y="1312"/>
                        <a:pt x="1364" y="1312"/>
                        <a:pt x="1364" y="1312"/>
                      </a:cubicBezTo>
                      <a:cubicBezTo>
                        <a:pt x="1738" y="847"/>
                        <a:pt x="1738" y="847"/>
                        <a:pt x="1738" y="847"/>
                      </a:cubicBezTo>
                      <a:cubicBezTo>
                        <a:pt x="1932" y="1082"/>
                        <a:pt x="1932" y="1082"/>
                        <a:pt x="1932" y="1082"/>
                      </a:cubicBezTo>
                      <a:cubicBezTo>
                        <a:pt x="2169" y="953"/>
                        <a:pt x="2169" y="953"/>
                        <a:pt x="2169" y="953"/>
                      </a:cubicBezTo>
                      <a:cubicBezTo>
                        <a:pt x="2170" y="951"/>
                        <a:pt x="2171" y="949"/>
                        <a:pt x="2171" y="947"/>
                      </a:cubicBezTo>
                      <a:cubicBezTo>
                        <a:pt x="2191" y="900"/>
                        <a:pt x="2208" y="854"/>
                        <a:pt x="2221" y="808"/>
                      </a:cubicBezTo>
                      <a:cubicBezTo>
                        <a:pt x="2230" y="777"/>
                        <a:pt x="2238" y="747"/>
                        <a:pt x="2244" y="717"/>
                      </a:cubicBezTo>
                      <a:cubicBezTo>
                        <a:pt x="2255" y="665"/>
                        <a:pt x="2261" y="614"/>
                        <a:pt x="2261" y="565"/>
                      </a:cubicBezTo>
                      <a:cubicBezTo>
                        <a:pt x="2262" y="481"/>
                        <a:pt x="2245" y="402"/>
                        <a:pt x="2213" y="331"/>
                      </a:cubicBezTo>
                      <a:cubicBezTo>
                        <a:pt x="2195" y="290"/>
                        <a:pt x="2172" y="253"/>
                        <a:pt x="2145" y="218"/>
                      </a:cubicBezTo>
                      <a:cubicBezTo>
                        <a:pt x="2100" y="161"/>
                        <a:pt x="2044" y="112"/>
                        <a:pt x="1980" y="75"/>
                      </a:cubicBezTo>
                      <a:cubicBezTo>
                        <a:pt x="1897" y="27"/>
                        <a:pt x="1799" y="0"/>
                        <a:pt x="1696" y="0"/>
                      </a:cubicBezTo>
                      <a:cubicBezTo>
                        <a:pt x="1670" y="0"/>
                        <a:pt x="1644" y="2"/>
                        <a:pt x="1618" y="6"/>
                      </a:cubicBezTo>
                      <a:cubicBezTo>
                        <a:pt x="1612" y="6"/>
                        <a:pt x="1606" y="7"/>
                        <a:pt x="1600" y="8"/>
                      </a:cubicBezTo>
                      <a:cubicBezTo>
                        <a:pt x="1557" y="16"/>
                        <a:pt x="1516" y="28"/>
                        <a:pt x="1477" y="44"/>
                      </a:cubicBezTo>
                      <a:cubicBezTo>
                        <a:pt x="1455" y="54"/>
                        <a:pt x="1433" y="64"/>
                        <a:pt x="1413" y="76"/>
                      </a:cubicBezTo>
                      <a:cubicBezTo>
                        <a:pt x="1344" y="116"/>
                        <a:pt x="1284" y="171"/>
                        <a:pt x="1237" y="235"/>
                      </a:cubicBezTo>
                      <a:cubicBezTo>
                        <a:pt x="1218" y="262"/>
                        <a:pt x="1201" y="291"/>
                        <a:pt x="1186" y="321"/>
                      </a:cubicBezTo>
                      <a:cubicBezTo>
                        <a:pt x="1151" y="395"/>
                        <a:pt x="1131" y="478"/>
                        <a:pt x="1131" y="565"/>
                      </a:cubicBezTo>
                      <a:cubicBezTo>
                        <a:pt x="1131" y="515"/>
                        <a:pt x="1125" y="467"/>
                        <a:pt x="1112" y="421"/>
                      </a:cubicBezTo>
                      <a:cubicBezTo>
                        <a:pt x="1107" y="399"/>
                        <a:pt x="1100" y="378"/>
                        <a:pt x="1092" y="358"/>
                      </a:cubicBezTo>
                      <a:cubicBezTo>
                        <a:pt x="1082" y="332"/>
                        <a:pt x="1070" y="307"/>
                        <a:pt x="1056" y="284"/>
                      </a:cubicBezTo>
                      <a:cubicBezTo>
                        <a:pt x="1049" y="271"/>
                        <a:pt x="1041" y="259"/>
                        <a:pt x="1033" y="246"/>
                      </a:cubicBezTo>
                      <a:cubicBezTo>
                        <a:pt x="1024" y="233"/>
                        <a:pt x="1014" y="221"/>
                        <a:pt x="1004" y="208"/>
                      </a:cubicBezTo>
                      <a:cubicBezTo>
                        <a:pt x="989" y="190"/>
                        <a:pt x="973" y="173"/>
                        <a:pt x="956" y="156"/>
                      </a:cubicBezTo>
                      <a:cubicBezTo>
                        <a:pt x="879" y="83"/>
                        <a:pt x="783" y="32"/>
                        <a:pt x="675" y="11"/>
                      </a:cubicBezTo>
                      <a:cubicBezTo>
                        <a:pt x="651" y="6"/>
                        <a:pt x="628" y="3"/>
                        <a:pt x="603" y="1"/>
                      </a:cubicBezTo>
                      <a:cubicBezTo>
                        <a:pt x="591" y="1"/>
                        <a:pt x="578" y="0"/>
                        <a:pt x="566" y="0"/>
                      </a:cubicBezTo>
                      <a:cubicBezTo>
                        <a:pt x="549" y="0"/>
                        <a:pt x="533" y="1"/>
                        <a:pt x="516" y="2"/>
                      </a:cubicBezTo>
                      <a:cubicBezTo>
                        <a:pt x="495" y="4"/>
                        <a:pt x="475" y="7"/>
                        <a:pt x="454" y="11"/>
                      </a:cubicBezTo>
                      <a:cubicBezTo>
                        <a:pt x="296" y="42"/>
                        <a:pt x="160" y="139"/>
                        <a:pt x="80" y="273"/>
                      </a:cubicBezTo>
                      <a:cubicBezTo>
                        <a:pt x="69" y="291"/>
                        <a:pt x="59" y="309"/>
                        <a:pt x="50" y="328"/>
                      </a:cubicBezTo>
                      <a:cubicBezTo>
                        <a:pt x="36" y="360"/>
                        <a:pt x="25" y="394"/>
                        <a:pt x="16" y="428"/>
                      </a:cubicBezTo>
                      <a:cubicBezTo>
                        <a:pt x="6" y="472"/>
                        <a:pt x="0" y="518"/>
                        <a:pt x="1" y="565"/>
                      </a:cubicBezTo>
                      <a:cubicBezTo>
                        <a:pt x="1" y="576"/>
                        <a:pt x="1" y="587"/>
                        <a:pt x="2" y="598"/>
                      </a:cubicBezTo>
                      <a:cubicBezTo>
                        <a:pt x="3" y="621"/>
                        <a:pt x="6" y="643"/>
                        <a:pt x="9" y="667"/>
                      </a:cubicBezTo>
                      <a:cubicBezTo>
                        <a:pt x="14" y="702"/>
                        <a:pt x="22" y="738"/>
                        <a:pt x="32" y="775"/>
                      </a:cubicBezTo>
                      <a:cubicBezTo>
                        <a:pt x="40" y="808"/>
                        <a:pt x="51" y="842"/>
                        <a:pt x="63" y="875"/>
                      </a:cubicBezTo>
                      <a:cubicBezTo>
                        <a:pt x="84" y="935"/>
                        <a:pt x="110" y="995"/>
                        <a:pt x="141" y="1055"/>
                      </a:cubicBezTo>
                      <a:cubicBezTo>
                        <a:pt x="151" y="1074"/>
                        <a:pt x="161" y="1094"/>
                        <a:pt x="171" y="1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Freeform 6"/>
                <p:cNvSpPr/>
                <p:nvPr/>
              </p:nvSpPr>
              <p:spPr bwMode="auto">
                <a:xfrm>
                  <a:off x="536" y="2586"/>
                  <a:ext cx="2389" cy="1311"/>
                </a:xfrm>
                <a:custGeom>
                  <a:gdLst>
                    <a:gd fmla="*/ 1657 w 1859" name="T0"/>
                    <a:gd fmla="*/ 269 h 1020" name="T1"/>
                    <a:gd fmla="*/ 1482 w 1859" name="T2"/>
                    <a:gd fmla="*/ 57 h 1020" name="T3"/>
                    <a:gd fmla="*/ 1051 w 1859" name="T4"/>
                    <a:gd fmla="*/ 593 h 1020" name="T5"/>
                    <a:gd fmla="*/ 994 w 1859" name="T6"/>
                    <a:gd fmla="*/ 0 h 1020" name="T7"/>
                    <a:gd fmla="*/ 794 w 1859" name="T8"/>
                    <a:gd fmla="*/ 902 h 1020" name="T9"/>
                    <a:gd fmla="*/ 517 w 1859" name="T10"/>
                    <a:gd fmla="*/ 139 h 1020" name="T11"/>
                    <a:gd fmla="*/ 354 w 1859" name="T12"/>
                    <a:gd fmla="*/ 390 h 1020" name="T13"/>
                    <a:gd fmla="*/ 198 w 1859" name="T14"/>
                    <a:gd fmla="*/ 120 h 1020" name="T15"/>
                    <a:gd fmla="*/ 0 w 1859" name="T16"/>
                    <a:gd fmla="*/ 347 h 1020" name="T17"/>
                    <a:gd fmla="*/ 232 w 1859" name="T18"/>
                    <a:gd fmla="*/ 642 h 1020" name="T19"/>
                    <a:gd fmla="*/ 546 w 1859" name="T20"/>
                    <a:gd fmla="*/ 906 h 1020" name="T21"/>
                    <a:gd fmla="*/ 661 w 1859" name="T22"/>
                    <a:gd fmla="*/ 968 h 1020" name="T23"/>
                    <a:gd fmla="*/ 726 w 1859" name="T24"/>
                    <a:gd fmla="*/ 994 h 1020" name="T25"/>
                    <a:gd fmla="*/ 874 w 1859" name="T26"/>
                    <a:gd fmla="*/ 1020 h 1020" name="T27"/>
                    <a:gd fmla="*/ 1066 w 1859" name="T28"/>
                    <a:gd fmla="*/ 977 h 1020" name="T29"/>
                    <a:gd fmla="*/ 1144 w 1859" name="T30"/>
                    <a:gd fmla="*/ 940 h 1020" name="T31"/>
                    <a:gd fmla="*/ 1202 w 1859" name="T32"/>
                    <a:gd fmla="*/ 906 h 1020" name="T33"/>
                    <a:gd fmla="*/ 1723 w 1859" name="T34"/>
                    <a:gd fmla="*/ 385 h 1020" name="T35"/>
                    <a:gd fmla="*/ 1764 w 1859" name="T36"/>
                    <a:gd fmla="*/ 325 h 1020" name="T37"/>
                    <a:gd fmla="*/ 1813 w 1859" name="T38"/>
                    <a:gd fmla="*/ 243 h 1020" name="T39"/>
                    <a:gd fmla="*/ 1859 w 1859" name="T40"/>
                    <a:gd fmla="*/ 159 h 1020" name="T41"/>
                    <a:gd fmla="*/ 1657 w 1859" name="T42"/>
                    <a:gd fmla="*/ 269 h 1020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1020" w="1859">
                      <a:moveTo>
                        <a:pt x="1657" y="269"/>
                      </a:moveTo>
                      <a:cubicBezTo>
                        <a:pt x="1482" y="57"/>
                        <a:pt x="1482" y="57"/>
                        <a:pt x="1482" y="57"/>
                      </a:cubicBezTo>
                      <a:cubicBezTo>
                        <a:pt x="1051" y="593"/>
                        <a:pt x="1051" y="593"/>
                        <a:pt x="1051" y="593"/>
                      </a:cubicBezTo>
                      <a:cubicBezTo>
                        <a:pt x="994" y="0"/>
                        <a:pt x="994" y="0"/>
                        <a:pt x="994" y="0"/>
                      </a:cubicBezTo>
                      <a:cubicBezTo>
                        <a:pt x="794" y="902"/>
                        <a:pt x="794" y="902"/>
                        <a:pt x="794" y="902"/>
                      </a:cubicBezTo>
                      <a:cubicBezTo>
                        <a:pt x="517" y="139"/>
                        <a:pt x="517" y="139"/>
                        <a:pt x="517" y="139"/>
                      </a:cubicBezTo>
                      <a:cubicBezTo>
                        <a:pt x="354" y="390"/>
                        <a:pt x="354" y="390"/>
                        <a:pt x="354" y="390"/>
                      </a:cubicBezTo>
                      <a:cubicBezTo>
                        <a:pt x="198" y="120"/>
                        <a:pt x="198" y="120"/>
                        <a:pt x="198" y="120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69" y="452"/>
                        <a:pt x="148" y="552"/>
                        <a:pt x="232" y="642"/>
                      </a:cubicBezTo>
                      <a:cubicBezTo>
                        <a:pt x="332" y="748"/>
                        <a:pt x="440" y="840"/>
                        <a:pt x="546" y="906"/>
                      </a:cubicBezTo>
                      <a:cubicBezTo>
                        <a:pt x="585" y="931"/>
                        <a:pt x="623" y="951"/>
                        <a:pt x="661" y="968"/>
                      </a:cubicBezTo>
                      <a:cubicBezTo>
                        <a:pt x="683" y="978"/>
                        <a:pt x="704" y="986"/>
                        <a:pt x="726" y="994"/>
                      </a:cubicBezTo>
                      <a:cubicBezTo>
                        <a:pt x="777" y="1011"/>
                        <a:pt x="827" y="1020"/>
                        <a:pt x="874" y="1020"/>
                      </a:cubicBezTo>
                      <a:cubicBezTo>
                        <a:pt x="934" y="1020"/>
                        <a:pt x="999" y="1005"/>
                        <a:pt x="1066" y="977"/>
                      </a:cubicBezTo>
                      <a:cubicBezTo>
                        <a:pt x="1092" y="967"/>
                        <a:pt x="1118" y="954"/>
                        <a:pt x="1144" y="940"/>
                      </a:cubicBezTo>
                      <a:cubicBezTo>
                        <a:pt x="1163" y="930"/>
                        <a:pt x="1182" y="918"/>
                        <a:pt x="1202" y="906"/>
                      </a:cubicBezTo>
                      <a:cubicBezTo>
                        <a:pt x="1386" y="791"/>
                        <a:pt x="1575" y="599"/>
                        <a:pt x="1723" y="385"/>
                      </a:cubicBezTo>
                      <a:cubicBezTo>
                        <a:pt x="1737" y="365"/>
                        <a:pt x="1751" y="345"/>
                        <a:pt x="1764" y="325"/>
                      </a:cubicBezTo>
                      <a:cubicBezTo>
                        <a:pt x="1781" y="298"/>
                        <a:pt x="1797" y="271"/>
                        <a:pt x="1813" y="243"/>
                      </a:cubicBezTo>
                      <a:cubicBezTo>
                        <a:pt x="1829" y="215"/>
                        <a:pt x="1845" y="187"/>
                        <a:pt x="1859" y="159"/>
                      </a:cubicBezTo>
                      <a:lnTo>
                        <a:pt x="1657" y="2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8" name="Group 29"/>
              <p:cNvGrpSpPr>
                <a:grpSpLocks noChangeAspect="1"/>
              </p:cNvGrpSpPr>
              <p:nvPr/>
            </p:nvGrpSpPr>
            <p:grpSpPr>
              <a:xfrm>
                <a:off x="4082117" y="652289"/>
                <a:ext cx="768350" cy="758825"/>
                <a:chOff x="2637" y="1381"/>
                <a:chExt cx="484" cy="478"/>
              </a:xfrm>
              <a:solidFill>
                <a:srgbClr val="1FADB1"/>
              </a:solidFill>
            </p:grpSpPr>
            <p:sp>
              <p:nvSpPr>
                <p:cNvPr id="26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gdLst>
                    <a:gd fmla="*/ 63 w 66" name="T0"/>
                    <a:gd fmla="*/ 42 h 64" name="T1"/>
                    <a:gd fmla="*/ 23 w 66" name="T2"/>
                    <a:gd fmla="*/ 3 h 64" name="T3"/>
                    <a:gd fmla="*/ 13 w 66" name="T4"/>
                    <a:gd fmla="*/ 3 h 64" name="T5"/>
                    <a:gd fmla="*/ 13 w 66" name="T6"/>
                    <a:gd fmla="*/ 13 h 64" name="T7"/>
                    <a:gd fmla="*/ 19 w 66" name="T8"/>
                    <a:gd fmla="*/ 19 h 64" name="T9"/>
                    <a:gd fmla="*/ 0 w 66" name="T10"/>
                    <a:gd fmla="*/ 38 h 64" name="T11"/>
                    <a:gd fmla="*/ 26 w 66" name="T12"/>
                    <a:gd fmla="*/ 64 h 64" name="T13"/>
                    <a:gd fmla="*/ 45 w 66" name="T14"/>
                    <a:gd fmla="*/ 45 h 64" name="T15"/>
                    <a:gd fmla="*/ 52 w 66" name="T16"/>
                    <a:gd fmla="*/ 53 h 64" name="T17"/>
                    <a:gd fmla="*/ 63 w 66" name="T18"/>
                    <a:gd fmla="*/ 53 h 64" name="T19"/>
                    <a:gd fmla="*/ 63 w 66" name="T20"/>
                    <a:gd fmla="*/ 42 h 6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4" w="66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gdLst>
                    <a:gd fmla="*/ 178 w 180" name="T0"/>
                    <a:gd fmla="*/ 70 h 181" name="T1"/>
                    <a:gd fmla="*/ 110 w 180" name="T2"/>
                    <a:gd fmla="*/ 2 h 181" name="T3"/>
                    <a:gd fmla="*/ 99 w 180" name="T4"/>
                    <a:gd fmla="*/ 2 h 181" name="T5"/>
                    <a:gd fmla="*/ 99 w 180" name="T6"/>
                    <a:gd fmla="*/ 13 h 181" name="T7"/>
                    <a:gd fmla="*/ 108 w 180" name="T8"/>
                    <a:gd fmla="*/ 21 h 181" name="T9"/>
                    <a:gd fmla="*/ 18 w 180" name="T10"/>
                    <a:gd fmla="*/ 111 h 181" name="T11"/>
                    <a:gd fmla="*/ 18 w 180" name="T12"/>
                    <a:gd fmla="*/ 159 h 181" name="T13"/>
                    <a:gd fmla="*/ 0 w 180" name="T14"/>
                    <a:gd fmla="*/ 177 h 181" name="T15"/>
                    <a:gd fmla="*/ 4 w 180" name="T16"/>
                    <a:gd fmla="*/ 181 h 181" name="T17"/>
                    <a:gd fmla="*/ 22 w 180" name="T18"/>
                    <a:gd fmla="*/ 163 h 181" name="T19"/>
                    <a:gd fmla="*/ 70 w 180" name="T20"/>
                    <a:gd fmla="*/ 163 h 181" name="T21"/>
                    <a:gd fmla="*/ 160 w 180" name="T22"/>
                    <a:gd fmla="*/ 73 h 181" name="T23"/>
                    <a:gd fmla="*/ 167 w 180" name="T24"/>
                    <a:gd fmla="*/ 81 h 181" name="T25"/>
                    <a:gd fmla="*/ 178 w 180" name="T26"/>
                    <a:gd fmla="*/ 81 h 181" name="T27"/>
                    <a:gd fmla="*/ 178 w 180" name="T28"/>
                    <a:gd fmla="*/ 70 h 181" name="T29"/>
                    <a:gd fmla="*/ 54 w 180" name="T30"/>
                    <a:gd fmla="*/ 120 h 181" name="T31"/>
                    <a:gd fmla="*/ 41 w 180" name="T32"/>
                    <a:gd fmla="*/ 107 h 181" name="T33"/>
                    <a:gd fmla="*/ 41 w 180" name="T34"/>
                    <a:gd fmla="*/ 103 h 181" name="T35"/>
                    <a:gd fmla="*/ 44 w 180" name="T36"/>
                    <a:gd fmla="*/ 103 h 181" name="T37"/>
                    <a:gd fmla="*/ 57 w 180" name="T38"/>
                    <a:gd fmla="*/ 116 h 181" name="T39"/>
                    <a:gd fmla="*/ 57 w 180" name="T40"/>
                    <a:gd fmla="*/ 120 h 181" name="T41"/>
                    <a:gd fmla="*/ 54 w 180" name="T42"/>
                    <a:gd fmla="*/ 120 h 181" name="T43"/>
                    <a:gd fmla="*/ 65 w 180" name="T44"/>
                    <a:gd fmla="*/ 108 h 181" name="T45"/>
                    <a:gd fmla="*/ 52 w 180" name="T46"/>
                    <a:gd fmla="*/ 95 h 181" name="T47"/>
                    <a:gd fmla="*/ 52 w 180" name="T48"/>
                    <a:gd fmla="*/ 92 h 181" name="T49"/>
                    <a:gd fmla="*/ 56 w 180" name="T50"/>
                    <a:gd fmla="*/ 92 h 181" name="T51"/>
                    <a:gd fmla="*/ 69 w 180" name="T52"/>
                    <a:gd fmla="*/ 105 h 181" name="T53"/>
                    <a:gd fmla="*/ 69 w 180" name="T54"/>
                    <a:gd fmla="*/ 108 h 181" name="T55"/>
                    <a:gd fmla="*/ 65 w 180" name="T56"/>
                    <a:gd fmla="*/ 108 h 181" name="T57"/>
                    <a:gd fmla="*/ 77 w 180" name="T58"/>
                    <a:gd fmla="*/ 97 h 181" name="T59"/>
                    <a:gd fmla="*/ 64 w 180" name="T60"/>
                    <a:gd fmla="*/ 84 h 181" name="T61"/>
                    <a:gd fmla="*/ 64 w 180" name="T62"/>
                    <a:gd fmla="*/ 80 h 181" name="T63"/>
                    <a:gd fmla="*/ 67 w 180" name="T64"/>
                    <a:gd fmla="*/ 80 h 181" name="T65"/>
                    <a:gd fmla="*/ 80 w 180" name="T66"/>
                    <a:gd fmla="*/ 93 h 181" name="T67"/>
                    <a:gd fmla="*/ 80 w 180" name="T68"/>
                    <a:gd fmla="*/ 97 h 181" name="T69"/>
                    <a:gd fmla="*/ 77 w 180" name="T70"/>
                    <a:gd fmla="*/ 97 h 181" name="T71"/>
                    <a:gd fmla="*/ 113 w 180" name="T72"/>
                    <a:gd fmla="*/ 106 h 181" name="T73"/>
                    <a:gd fmla="*/ 75 w 180" name="T74"/>
                    <a:gd fmla="*/ 68 h 181" name="T75"/>
                    <a:gd fmla="*/ 109 w 180" name="T76"/>
                    <a:gd fmla="*/ 33 h 181" name="T77"/>
                    <a:gd fmla="*/ 148 w 180" name="T78"/>
                    <a:gd fmla="*/ 72 h 181" name="T79"/>
                    <a:gd fmla="*/ 113 w 180" name="T80"/>
                    <a:gd fmla="*/ 106 h 181" name="T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b="b" l="0" r="r" t="0"/>
                  <a:pathLst>
                    <a:path h="181" w="180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8" name="组合 327"/>
              <p:cNvGrpSpPr/>
              <p:nvPr/>
            </p:nvGrpSpPr>
            <p:grpSpPr>
              <a:xfrm>
                <a:off x="5052232" y="913587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26" name="文本框 325"/>
                <p:cNvSpPr txBox="1"/>
                <p:nvPr/>
              </p:nvSpPr>
              <p:spPr>
                <a:xfrm>
                  <a:off x="4708177" y="1220936"/>
                  <a:ext cx="2108269" cy="3200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</a:defRPr>
                  </a:lvl1pPr>
                </a:lstStyle>
                <a:p>
                  <a:pPr defTabSz="685800"/>
                  <a:r>
                    <a:rPr altLang="en-US" b="1" lang="zh-CN" spc="90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点击添加标题</a:t>
                  </a:r>
                </a:p>
              </p:txBody>
            </p:sp>
            <p:sp>
              <p:nvSpPr>
                <p:cNvPr id="327" name="矩形 326"/>
                <p:cNvSpPr/>
                <p:nvPr/>
              </p:nvSpPr>
              <p:spPr>
                <a:xfrm>
                  <a:off x="6055914" y="1230954"/>
                  <a:ext cx="1187767" cy="320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altLang="zh-CN" b="1" lang="en-US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Add a title</a:t>
                  </a:r>
                </a:p>
              </p:txBody>
            </p:sp>
          </p:grpSp>
          <p:grpSp>
            <p:nvGrpSpPr>
              <p:cNvPr id="311" name="Group 34"/>
              <p:cNvGrpSpPr>
                <a:grpSpLocks noChangeAspect="1"/>
              </p:cNvGrpSpPr>
              <p:nvPr/>
            </p:nvGrpSpPr>
            <p:grpSpPr>
              <a:xfrm>
                <a:off x="4064894" y="1723934"/>
                <a:ext cx="673301" cy="575420"/>
                <a:chOff x="2653" y="1425"/>
                <a:chExt cx="454" cy="388"/>
              </a:xfrm>
              <a:solidFill>
                <a:srgbClr val="EF4343"/>
              </a:solidFill>
            </p:grpSpPr>
            <p:sp>
              <p:nvSpPr>
                <p:cNvPr id="313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gdLst>
                    <a:gd fmla="*/ 175 w 189" name="T0"/>
                    <a:gd fmla="*/ 0 h 140" name="T1"/>
                    <a:gd fmla="*/ 14 w 189" name="T2"/>
                    <a:gd fmla="*/ 0 h 140" name="T3"/>
                    <a:gd fmla="*/ 0 w 189" name="T4"/>
                    <a:gd fmla="*/ 14 h 140" name="T5"/>
                    <a:gd fmla="*/ 0 w 189" name="T6"/>
                    <a:gd fmla="*/ 126 h 140" name="T7"/>
                    <a:gd fmla="*/ 14 w 189" name="T8"/>
                    <a:gd fmla="*/ 140 h 140" name="T9"/>
                    <a:gd fmla="*/ 175 w 189" name="T10"/>
                    <a:gd fmla="*/ 140 h 140" name="T11"/>
                    <a:gd fmla="*/ 189 w 189" name="T12"/>
                    <a:gd fmla="*/ 126 h 140" name="T13"/>
                    <a:gd fmla="*/ 189 w 189" name="T14"/>
                    <a:gd fmla="*/ 14 h 140" name="T15"/>
                    <a:gd fmla="*/ 175 w 189" name="T16"/>
                    <a:gd fmla="*/ 0 h 140" name="T17"/>
                    <a:gd fmla="*/ 94 w 189" name="T18"/>
                    <a:gd fmla="*/ 118 h 140" name="T19"/>
                    <a:gd fmla="*/ 46 w 189" name="T20"/>
                    <a:gd fmla="*/ 70 h 140" name="T21"/>
                    <a:gd fmla="*/ 94 w 189" name="T22"/>
                    <a:gd fmla="*/ 22 h 140" name="T23"/>
                    <a:gd fmla="*/ 143 w 189" name="T24"/>
                    <a:gd fmla="*/ 70 h 140" name="T25"/>
                    <a:gd fmla="*/ 94 w 189" name="T26"/>
                    <a:gd fmla="*/ 118 h 14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40" w="189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gdLst>
                    <a:gd fmla="*/ 54 w 56" name="T0"/>
                    <a:gd fmla="*/ 20 h 56" name="T1"/>
                    <a:gd fmla="*/ 37 w 56" name="T2"/>
                    <a:gd fmla="*/ 20 h 56" name="T3"/>
                    <a:gd fmla="*/ 37 w 56" name="T4"/>
                    <a:gd fmla="*/ 3 h 56" name="T5"/>
                    <a:gd fmla="*/ 34 w 56" name="T6"/>
                    <a:gd fmla="*/ 0 h 56" name="T7"/>
                    <a:gd fmla="*/ 23 w 56" name="T8"/>
                    <a:gd fmla="*/ 0 h 56" name="T9"/>
                    <a:gd fmla="*/ 20 w 56" name="T10"/>
                    <a:gd fmla="*/ 3 h 56" name="T11"/>
                    <a:gd fmla="*/ 20 w 56" name="T12"/>
                    <a:gd fmla="*/ 20 h 56" name="T13"/>
                    <a:gd fmla="*/ 3 w 56" name="T14"/>
                    <a:gd fmla="*/ 20 h 56" name="T15"/>
                    <a:gd fmla="*/ 0 w 56" name="T16"/>
                    <a:gd fmla="*/ 23 h 56" name="T17"/>
                    <a:gd fmla="*/ 0 w 56" name="T18"/>
                    <a:gd fmla="*/ 33 h 56" name="T19"/>
                    <a:gd fmla="*/ 3 w 56" name="T20"/>
                    <a:gd fmla="*/ 36 h 56" name="T21"/>
                    <a:gd fmla="*/ 20 w 56" name="T22"/>
                    <a:gd fmla="*/ 36 h 56" name="T23"/>
                    <a:gd fmla="*/ 20 w 56" name="T24"/>
                    <a:gd fmla="*/ 53 h 56" name="T25"/>
                    <a:gd fmla="*/ 23 w 56" name="T26"/>
                    <a:gd fmla="*/ 56 h 56" name="T27"/>
                    <a:gd fmla="*/ 34 w 56" name="T28"/>
                    <a:gd fmla="*/ 56 h 56" name="T29"/>
                    <a:gd fmla="*/ 37 w 56" name="T30"/>
                    <a:gd fmla="*/ 53 h 56" name="T31"/>
                    <a:gd fmla="*/ 37 w 56" name="T32"/>
                    <a:gd fmla="*/ 36 h 56" name="T33"/>
                    <a:gd fmla="*/ 54 w 56" name="T34"/>
                    <a:gd fmla="*/ 36 h 56" name="T35"/>
                    <a:gd fmla="*/ 56 w 56" name="T36"/>
                    <a:gd fmla="*/ 33 h 56" name="T37"/>
                    <a:gd fmla="*/ 56 w 56" name="T38"/>
                    <a:gd fmla="*/ 23 h 56" name="T39"/>
                    <a:gd fmla="*/ 54 w 56" name="T40"/>
                    <a:gd fmla="*/ 20 h 56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56" w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gdLst>
                    <a:gd fmla="*/ 10 w 62" name="T0"/>
                    <a:gd fmla="*/ 9 h 15" name="T1"/>
                    <a:gd fmla="*/ 53 w 62" name="T2"/>
                    <a:gd fmla="*/ 9 h 15" name="T3"/>
                    <a:gd fmla="*/ 53 w 62" name="T4"/>
                    <a:gd fmla="*/ 15 h 15" name="T5"/>
                    <a:gd fmla="*/ 62 w 62" name="T6"/>
                    <a:gd fmla="*/ 15 h 15" name="T7"/>
                    <a:gd fmla="*/ 62 w 62" name="T8"/>
                    <a:gd fmla="*/ 5 h 15" name="T9"/>
                    <a:gd fmla="*/ 58 w 62" name="T10"/>
                    <a:gd fmla="*/ 0 h 15" name="T11"/>
                    <a:gd fmla="*/ 5 w 62" name="T12"/>
                    <a:gd fmla="*/ 0 h 15" name="T13"/>
                    <a:gd fmla="*/ 0 w 62" name="T14"/>
                    <a:gd fmla="*/ 5 h 15" name="T15"/>
                    <a:gd fmla="*/ 0 w 62" name="T16"/>
                    <a:gd fmla="*/ 15 h 15" name="T17"/>
                    <a:gd fmla="*/ 10 w 62" name="T18"/>
                    <a:gd fmla="*/ 15 h 15" name="T19"/>
                    <a:gd fmla="*/ 10 w 62" name="T20"/>
                    <a:gd fmla="*/ 9 h 1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" w="62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2" name="组合 331"/>
              <p:cNvGrpSpPr/>
              <p:nvPr/>
            </p:nvGrpSpPr>
            <p:grpSpPr>
              <a:xfrm>
                <a:off x="5052232" y="1881219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3" name="文本框 332"/>
                <p:cNvSpPr txBox="1"/>
                <p:nvPr/>
              </p:nvSpPr>
              <p:spPr>
                <a:xfrm>
                  <a:off x="4708177" y="1220936"/>
                  <a:ext cx="2108269" cy="3200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</a:defRPr>
                  </a:lvl1pPr>
                </a:lstStyle>
                <a:p>
                  <a:pPr defTabSz="685800"/>
                  <a:r>
                    <a:rPr altLang="en-US" b="1" lang="zh-CN" spc="90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点击添加标题</a:t>
                  </a:r>
                </a:p>
              </p:txBody>
            </p:sp>
            <p:sp>
              <p:nvSpPr>
                <p:cNvPr id="334" name="矩形 333"/>
                <p:cNvSpPr/>
                <p:nvPr/>
              </p:nvSpPr>
              <p:spPr>
                <a:xfrm>
                  <a:off x="6055914" y="1230954"/>
                  <a:ext cx="1187767" cy="320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altLang="zh-CN" b="1" lang="en-US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Add a title</a:t>
                  </a:r>
                </a:p>
              </p:txBody>
            </p:sp>
          </p:grpSp>
          <p:sp>
            <p:nvSpPr>
              <p:cNvPr id="325" name="Freeform 47"/>
              <p:cNvSpPr>
                <a:spLocks noEditPoints="1"/>
              </p:cNvSpPr>
              <p:nvPr/>
            </p:nvSpPr>
            <p:spPr bwMode="auto">
              <a:xfrm>
                <a:off x="4012464" y="2619048"/>
                <a:ext cx="712590" cy="713680"/>
              </a:xfrm>
              <a:custGeom>
                <a:gdLst>
                  <a:gd fmla="*/ 85 w 90" name="T0"/>
                  <a:gd fmla="*/ 14 h 90" name="T1"/>
                  <a:gd fmla="*/ 76 w 90" name="T2"/>
                  <a:gd fmla="*/ 5 h 90" name="T3"/>
                  <a:gd fmla="*/ 56 w 90" name="T4"/>
                  <a:gd fmla="*/ 5 h 90" name="T5"/>
                  <a:gd fmla="*/ 6 w 90" name="T6"/>
                  <a:gd fmla="*/ 56 h 90" name="T7"/>
                  <a:gd fmla="*/ 6 w 90" name="T8"/>
                  <a:gd fmla="*/ 75 h 90" name="T9"/>
                  <a:gd fmla="*/ 15 w 90" name="T10"/>
                  <a:gd fmla="*/ 84 h 90" name="T11"/>
                  <a:gd fmla="*/ 34 w 90" name="T12"/>
                  <a:gd fmla="*/ 84 h 90" name="T13"/>
                  <a:gd fmla="*/ 85 w 90" name="T14"/>
                  <a:gd fmla="*/ 34 h 90" name="T15"/>
                  <a:gd fmla="*/ 85 w 90" name="T16"/>
                  <a:gd fmla="*/ 14 h 90" name="T17"/>
                  <a:gd fmla="*/ 82 w 90" name="T18"/>
                  <a:gd fmla="*/ 31 h 90" name="T19"/>
                  <a:gd fmla="*/ 56 w 90" name="T20"/>
                  <a:gd fmla="*/ 56 h 90" name="T21"/>
                  <a:gd fmla="*/ 37 w 90" name="T22"/>
                  <a:gd fmla="*/ 37 h 90" name="T23"/>
                  <a:gd fmla="*/ 12 w 90" name="T24"/>
                  <a:gd fmla="*/ 62 h 90" name="T25"/>
                  <a:gd fmla="*/ 11 w 90" name="T26"/>
                  <a:gd fmla="*/ 66 h 90" name="T27"/>
                  <a:gd fmla="*/ 12 w 90" name="T28"/>
                  <a:gd fmla="*/ 69 h 90" name="T29"/>
                  <a:gd fmla="*/ 12 w 90" name="T30"/>
                  <a:gd fmla="*/ 72 h 90" name="T31"/>
                  <a:gd fmla="*/ 10 w 90" name="T32"/>
                  <a:gd fmla="*/ 73 h 90" name="T33"/>
                  <a:gd fmla="*/ 9 w 90" name="T34"/>
                  <a:gd fmla="*/ 72 h 90" name="T35"/>
                  <a:gd fmla="*/ 6 w 90" name="T36"/>
                  <a:gd fmla="*/ 66 h 90" name="T37"/>
                  <a:gd fmla="*/ 9 w 90" name="T38"/>
                  <a:gd fmla="*/ 59 h 90" name="T39"/>
                  <a:gd fmla="*/ 59 w 90" name="T40"/>
                  <a:gd fmla="*/ 8 h 90" name="T41"/>
                  <a:gd fmla="*/ 66 w 90" name="T42"/>
                  <a:gd fmla="*/ 6 h 90" name="T43"/>
                  <a:gd fmla="*/ 72 w 90" name="T44"/>
                  <a:gd fmla="*/ 8 h 90" name="T45"/>
                  <a:gd fmla="*/ 82 w 90" name="T46"/>
                  <a:gd fmla="*/ 18 h 90" name="T47"/>
                  <a:gd fmla="*/ 82 w 90" name="T48"/>
                  <a:gd fmla="*/ 31 h 9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0" w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35" name="组合 334"/>
              <p:cNvGrpSpPr/>
              <p:nvPr/>
            </p:nvGrpSpPr>
            <p:grpSpPr>
              <a:xfrm>
                <a:off x="5052232" y="2848851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6" name="文本框 335"/>
                <p:cNvSpPr txBox="1"/>
                <p:nvPr/>
              </p:nvSpPr>
              <p:spPr>
                <a:xfrm>
                  <a:off x="4708177" y="1220936"/>
                  <a:ext cx="2108269" cy="3200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</a:defRPr>
                  </a:lvl1pPr>
                </a:lstStyle>
                <a:p>
                  <a:pPr defTabSz="685800"/>
                  <a:r>
                    <a:rPr altLang="en-US" b="1" lang="zh-CN" spc="90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点击添加标题</a:t>
                  </a:r>
                </a:p>
              </p:txBody>
            </p:sp>
            <p:sp>
              <p:nvSpPr>
                <p:cNvPr id="337" name="矩形 336"/>
                <p:cNvSpPr/>
                <p:nvPr/>
              </p:nvSpPr>
              <p:spPr>
                <a:xfrm>
                  <a:off x="6055914" y="1230954"/>
                  <a:ext cx="1187767" cy="320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altLang="zh-CN" b="1" lang="en-US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Add a title</a:t>
                  </a:r>
                </a:p>
              </p:txBody>
            </p:sp>
          </p:grpSp>
          <p:grpSp>
            <p:nvGrpSpPr>
              <p:cNvPr id="317" name="Group 40"/>
              <p:cNvGrpSpPr>
                <a:grpSpLocks noChangeAspect="1"/>
              </p:cNvGrpSpPr>
              <p:nvPr/>
            </p:nvGrpSpPr>
            <p:grpSpPr>
              <a:xfrm>
                <a:off x="3991275" y="3639777"/>
                <a:ext cx="784663" cy="587747"/>
                <a:chOff x="2368" y="1940"/>
                <a:chExt cx="522" cy="391"/>
              </a:xfrm>
              <a:solidFill>
                <a:srgbClr val="EF4343"/>
              </a:solidFill>
            </p:grpSpPr>
            <p:sp>
              <p:nvSpPr>
                <p:cNvPr id="319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gdLst>
                    <a:gd fmla="*/ 205 w 218" name="T0"/>
                    <a:gd fmla="*/ 0 h 107" name="T1"/>
                    <a:gd fmla="*/ 41 w 218" name="T2"/>
                    <a:gd fmla="*/ 0 h 107" name="T3"/>
                    <a:gd fmla="*/ 24 w 218" name="T4"/>
                    <a:gd fmla="*/ 11 h 107" name="T5"/>
                    <a:gd fmla="*/ 2 w 218" name="T6"/>
                    <a:gd fmla="*/ 97 h 107" name="T7"/>
                    <a:gd fmla="*/ 13 w 218" name="T8"/>
                    <a:gd fmla="*/ 107 h 107" name="T9"/>
                    <a:gd fmla="*/ 178 w 218" name="T10"/>
                    <a:gd fmla="*/ 107 h 107" name="T11"/>
                    <a:gd fmla="*/ 195 w 218" name="T12"/>
                    <a:gd fmla="*/ 97 h 107" name="T13"/>
                    <a:gd fmla="*/ 217 w 218" name="T14"/>
                    <a:gd fmla="*/ 11 h 107" name="T15"/>
                    <a:gd fmla="*/ 205 w 218" name="T16"/>
                    <a:gd fmla="*/ 0 h 107" name="T17"/>
                    <a:gd fmla="*/ 144 w 218" name="T18"/>
                    <a:gd fmla="*/ 54 h 107" name="T19"/>
                    <a:gd fmla="*/ 103 w 218" name="T20"/>
                    <a:gd fmla="*/ 91 h 107" name="T21"/>
                    <a:gd fmla="*/ 74 w 218" name="T22"/>
                    <a:gd fmla="*/ 54 h 107" name="T23"/>
                    <a:gd fmla="*/ 116 w 218" name="T24"/>
                    <a:gd fmla="*/ 17 h 107" name="T25"/>
                    <a:gd fmla="*/ 144 w 218" name="T26"/>
                    <a:gd fmla="*/ 54 h 10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07" w="218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gdLst>
                    <a:gd fmla="*/ 48 w 50" name="T0"/>
                    <a:gd fmla="*/ 16 h 43" name="T1"/>
                    <a:gd fmla="*/ 34 w 50" name="T2"/>
                    <a:gd fmla="*/ 16 h 43" name="T3"/>
                    <a:gd fmla="*/ 36 w 50" name="T4"/>
                    <a:gd fmla="*/ 3 h 43" name="T5"/>
                    <a:gd fmla="*/ 34 w 50" name="T6"/>
                    <a:gd fmla="*/ 0 h 43" name="T7"/>
                    <a:gd fmla="*/ 25 w 50" name="T8"/>
                    <a:gd fmla="*/ 0 h 43" name="T9"/>
                    <a:gd fmla="*/ 22 w 50" name="T10"/>
                    <a:gd fmla="*/ 3 h 43" name="T11"/>
                    <a:gd fmla="*/ 20 w 50" name="T12"/>
                    <a:gd fmla="*/ 16 h 43" name="T13"/>
                    <a:gd fmla="*/ 5 w 50" name="T14"/>
                    <a:gd fmla="*/ 16 h 43" name="T15"/>
                    <a:gd fmla="*/ 2 w 50" name="T16"/>
                    <a:gd fmla="*/ 18 h 43" name="T17"/>
                    <a:gd fmla="*/ 1 w 50" name="T18"/>
                    <a:gd fmla="*/ 26 h 43" name="T19"/>
                    <a:gd fmla="*/ 3 w 50" name="T20"/>
                    <a:gd fmla="*/ 28 h 43" name="T21"/>
                    <a:gd fmla="*/ 17 w 50" name="T22"/>
                    <a:gd fmla="*/ 28 h 43" name="T23"/>
                    <a:gd fmla="*/ 14 w 50" name="T24"/>
                    <a:gd fmla="*/ 41 h 43" name="T25"/>
                    <a:gd fmla="*/ 16 w 50" name="T26"/>
                    <a:gd fmla="*/ 43 h 43" name="T27"/>
                    <a:gd fmla="*/ 25 w 50" name="T28"/>
                    <a:gd fmla="*/ 43 h 43" name="T29"/>
                    <a:gd fmla="*/ 28 w 50" name="T30"/>
                    <a:gd fmla="*/ 41 h 43" name="T31"/>
                    <a:gd fmla="*/ 31 w 50" name="T32"/>
                    <a:gd fmla="*/ 28 h 43" name="T33"/>
                    <a:gd fmla="*/ 45 w 50" name="T34"/>
                    <a:gd fmla="*/ 28 h 43" name="T35"/>
                    <a:gd fmla="*/ 48 w 50" name="T36"/>
                    <a:gd fmla="*/ 26 h 43" name="T37"/>
                    <a:gd fmla="*/ 50 w 50" name="T38"/>
                    <a:gd fmla="*/ 18 h 43" name="T39"/>
                    <a:gd fmla="*/ 48 w 50" name="T40"/>
                    <a:gd fmla="*/ 16 h 4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43" w="50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gdLst>
                    <a:gd fmla="*/ 39 w 194" name="T0"/>
                    <a:gd fmla="*/ 46 h 111" name="T1"/>
                    <a:gd fmla="*/ 194 w 194" name="T2"/>
                    <a:gd fmla="*/ 46 h 111" name="T3"/>
                    <a:gd fmla="*/ 194 w 194" name="T4"/>
                    <a:gd fmla="*/ 39 h 111" name="T5"/>
                    <a:gd fmla="*/ 178 w 194" name="T6"/>
                    <a:gd fmla="*/ 23 h 111" name="T7"/>
                    <a:gd fmla="*/ 77 w 194" name="T8"/>
                    <a:gd fmla="*/ 23 h 111" name="T9"/>
                    <a:gd fmla="*/ 77 w 194" name="T10"/>
                    <a:gd fmla="*/ 16 h 111" name="T11"/>
                    <a:gd fmla="*/ 61 w 194" name="T12"/>
                    <a:gd fmla="*/ 0 h 111" name="T13"/>
                    <a:gd fmla="*/ 30 w 194" name="T14"/>
                    <a:gd fmla="*/ 0 h 111" name="T15"/>
                    <a:gd fmla="*/ 14 w 194" name="T16"/>
                    <a:gd fmla="*/ 16 h 111" name="T17"/>
                    <a:gd fmla="*/ 14 w 194" name="T18"/>
                    <a:gd fmla="*/ 23 h 111" name="T19"/>
                    <a:gd fmla="*/ 0 w 194" name="T20"/>
                    <a:gd fmla="*/ 39 h 111" name="T21"/>
                    <a:gd fmla="*/ 0 w 194" name="T22"/>
                    <a:gd fmla="*/ 111 h 111" name="T23"/>
                    <a:gd fmla="*/ 12 w 194" name="T24"/>
                    <a:gd fmla="*/ 64 h 111" name="T25"/>
                    <a:gd fmla="*/ 39 w 194" name="T26"/>
                    <a:gd fmla="*/ 46 h 11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0" w="194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8" name="组合 337"/>
              <p:cNvGrpSpPr/>
              <p:nvPr/>
            </p:nvGrpSpPr>
            <p:grpSpPr>
              <a:xfrm>
                <a:off x="5052232" y="3816482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9" name="文本框 338"/>
                <p:cNvSpPr txBox="1"/>
                <p:nvPr/>
              </p:nvSpPr>
              <p:spPr>
                <a:xfrm>
                  <a:off x="4708177" y="1220937"/>
                  <a:ext cx="2108269" cy="3200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</a:defRPr>
                  </a:lvl1pPr>
                </a:lstStyle>
                <a:p>
                  <a:pPr defTabSz="685800"/>
                  <a:r>
                    <a:rPr altLang="en-US" b="1" lang="zh-CN" spc="90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点击添加标题</a:t>
                  </a:r>
                </a:p>
              </p:txBody>
            </p:sp>
            <p:sp>
              <p:nvSpPr>
                <p:cNvPr id="340" name="矩形 339"/>
                <p:cNvSpPr/>
                <p:nvPr/>
              </p:nvSpPr>
              <p:spPr>
                <a:xfrm>
                  <a:off x="6055914" y="1230955"/>
                  <a:ext cx="1187767" cy="320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altLang="zh-CN" b="1" lang="en-US" sz="150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Add a title</a:t>
                  </a:r>
                </a:p>
              </p:txBody>
            </p:sp>
          </p:grpSp>
          <p:sp>
            <p:nvSpPr>
              <p:cNvPr id="78" name="Freeform 47"/>
              <p:cNvSpPr>
                <a:spLocks noEditPoints="1"/>
              </p:cNvSpPr>
              <p:nvPr/>
            </p:nvSpPr>
            <p:spPr bwMode="auto">
              <a:xfrm rot="5716826">
                <a:off x="990894" y="1995686"/>
                <a:ext cx="432048" cy="432709"/>
              </a:xfrm>
              <a:custGeom>
                <a:gdLst>
                  <a:gd fmla="*/ 85 w 90" name="T0"/>
                  <a:gd fmla="*/ 14 h 90" name="T1"/>
                  <a:gd fmla="*/ 76 w 90" name="T2"/>
                  <a:gd fmla="*/ 5 h 90" name="T3"/>
                  <a:gd fmla="*/ 56 w 90" name="T4"/>
                  <a:gd fmla="*/ 5 h 90" name="T5"/>
                  <a:gd fmla="*/ 6 w 90" name="T6"/>
                  <a:gd fmla="*/ 56 h 90" name="T7"/>
                  <a:gd fmla="*/ 6 w 90" name="T8"/>
                  <a:gd fmla="*/ 75 h 90" name="T9"/>
                  <a:gd fmla="*/ 15 w 90" name="T10"/>
                  <a:gd fmla="*/ 84 h 90" name="T11"/>
                  <a:gd fmla="*/ 34 w 90" name="T12"/>
                  <a:gd fmla="*/ 84 h 90" name="T13"/>
                  <a:gd fmla="*/ 85 w 90" name="T14"/>
                  <a:gd fmla="*/ 34 h 90" name="T15"/>
                  <a:gd fmla="*/ 85 w 90" name="T16"/>
                  <a:gd fmla="*/ 14 h 90" name="T17"/>
                  <a:gd fmla="*/ 82 w 90" name="T18"/>
                  <a:gd fmla="*/ 31 h 90" name="T19"/>
                  <a:gd fmla="*/ 56 w 90" name="T20"/>
                  <a:gd fmla="*/ 56 h 90" name="T21"/>
                  <a:gd fmla="*/ 37 w 90" name="T22"/>
                  <a:gd fmla="*/ 37 h 90" name="T23"/>
                  <a:gd fmla="*/ 12 w 90" name="T24"/>
                  <a:gd fmla="*/ 62 h 90" name="T25"/>
                  <a:gd fmla="*/ 11 w 90" name="T26"/>
                  <a:gd fmla="*/ 66 h 90" name="T27"/>
                  <a:gd fmla="*/ 12 w 90" name="T28"/>
                  <a:gd fmla="*/ 69 h 90" name="T29"/>
                  <a:gd fmla="*/ 12 w 90" name="T30"/>
                  <a:gd fmla="*/ 72 h 90" name="T31"/>
                  <a:gd fmla="*/ 10 w 90" name="T32"/>
                  <a:gd fmla="*/ 73 h 90" name="T33"/>
                  <a:gd fmla="*/ 9 w 90" name="T34"/>
                  <a:gd fmla="*/ 72 h 90" name="T35"/>
                  <a:gd fmla="*/ 6 w 90" name="T36"/>
                  <a:gd fmla="*/ 66 h 90" name="T37"/>
                  <a:gd fmla="*/ 9 w 90" name="T38"/>
                  <a:gd fmla="*/ 59 h 90" name="T39"/>
                  <a:gd fmla="*/ 59 w 90" name="T40"/>
                  <a:gd fmla="*/ 8 h 90" name="T41"/>
                  <a:gd fmla="*/ 66 w 90" name="T42"/>
                  <a:gd fmla="*/ 6 h 90" name="T43"/>
                  <a:gd fmla="*/ 72 w 90" name="T44"/>
                  <a:gd fmla="*/ 8 h 90" name="T45"/>
                  <a:gd fmla="*/ 82 w 90" name="T46"/>
                  <a:gd fmla="*/ 18 h 90" name="T47"/>
                  <a:gd fmla="*/ 82 w 90" name="T48"/>
                  <a:gd fmla="*/ 31 h 9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0" w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" name="Group 29"/>
              <p:cNvGrpSpPr>
                <a:grpSpLocks noChangeAspect="1"/>
              </p:cNvGrpSpPr>
              <p:nvPr/>
            </p:nvGrpSpPr>
            <p:grpSpPr>
              <a:xfrm rot="14707392">
                <a:off x="2251809" y="3423175"/>
                <a:ext cx="354185" cy="349794"/>
                <a:chOff x="2637" y="1381"/>
                <a:chExt cx="484" cy="478"/>
              </a:xfrm>
              <a:solidFill>
                <a:srgbClr val="1FADB1">
                  <a:alpha val="20000"/>
                </a:srgbClr>
              </a:solidFill>
            </p:grpSpPr>
            <p:sp>
              <p:nvSpPr>
                <p:cNvPr id="8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gdLst>
                    <a:gd fmla="*/ 63 w 66" name="T0"/>
                    <a:gd fmla="*/ 42 h 64" name="T1"/>
                    <a:gd fmla="*/ 23 w 66" name="T2"/>
                    <a:gd fmla="*/ 3 h 64" name="T3"/>
                    <a:gd fmla="*/ 13 w 66" name="T4"/>
                    <a:gd fmla="*/ 3 h 64" name="T5"/>
                    <a:gd fmla="*/ 13 w 66" name="T6"/>
                    <a:gd fmla="*/ 13 h 64" name="T7"/>
                    <a:gd fmla="*/ 19 w 66" name="T8"/>
                    <a:gd fmla="*/ 19 h 64" name="T9"/>
                    <a:gd fmla="*/ 0 w 66" name="T10"/>
                    <a:gd fmla="*/ 38 h 64" name="T11"/>
                    <a:gd fmla="*/ 26 w 66" name="T12"/>
                    <a:gd fmla="*/ 64 h 64" name="T13"/>
                    <a:gd fmla="*/ 45 w 66" name="T14"/>
                    <a:gd fmla="*/ 45 h 64" name="T15"/>
                    <a:gd fmla="*/ 52 w 66" name="T16"/>
                    <a:gd fmla="*/ 53 h 64" name="T17"/>
                    <a:gd fmla="*/ 63 w 66" name="T18"/>
                    <a:gd fmla="*/ 53 h 64" name="T19"/>
                    <a:gd fmla="*/ 63 w 66" name="T20"/>
                    <a:gd fmla="*/ 42 h 6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4" w="66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gdLst>
                    <a:gd fmla="*/ 178 w 180" name="T0"/>
                    <a:gd fmla="*/ 70 h 181" name="T1"/>
                    <a:gd fmla="*/ 110 w 180" name="T2"/>
                    <a:gd fmla="*/ 2 h 181" name="T3"/>
                    <a:gd fmla="*/ 99 w 180" name="T4"/>
                    <a:gd fmla="*/ 2 h 181" name="T5"/>
                    <a:gd fmla="*/ 99 w 180" name="T6"/>
                    <a:gd fmla="*/ 13 h 181" name="T7"/>
                    <a:gd fmla="*/ 108 w 180" name="T8"/>
                    <a:gd fmla="*/ 21 h 181" name="T9"/>
                    <a:gd fmla="*/ 18 w 180" name="T10"/>
                    <a:gd fmla="*/ 111 h 181" name="T11"/>
                    <a:gd fmla="*/ 18 w 180" name="T12"/>
                    <a:gd fmla="*/ 159 h 181" name="T13"/>
                    <a:gd fmla="*/ 0 w 180" name="T14"/>
                    <a:gd fmla="*/ 177 h 181" name="T15"/>
                    <a:gd fmla="*/ 4 w 180" name="T16"/>
                    <a:gd fmla="*/ 181 h 181" name="T17"/>
                    <a:gd fmla="*/ 22 w 180" name="T18"/>
                    <a:gd fmla="*/ 163 h 181" name="T19"/>
                    <a:gd fmla="*/ 70 w 180" name="T20"/>
                    <a:gd fmla="*/ 163 h 181" name="T21"/>
                    <a:gd fmla="*/ 160 w 180" name="T22"/>
                    <a:gd fmla="*/ 73 h 181" name="T23"/>
                    <a:gd fmla="*/ 167 w 180" name="T24"/>
                    <a:gd fmla="*/ 81 h 181" name="T25"/>
                    <a:gd fmla="*/ 178 w 180" name="T26"/>
                    <a:gd fmla="*/ 81 h 181" name="T27"/>
                    <a:gd fmla="*/ 178 w 180" name="T28"/>
                    <a:gd fmla="*/ 70 h 181" name="T29"/>
                    <a:gd fmla="*/ 54 w 180" name="T30"/>
                    <a:gd fmla="*/ 120 h 181" name="T31"/>
                    <a:gd fmla="*/ 41 w 180" name="T32"/>
                    <a:gd fmla="*/ 107 h 181" name="T33"/>
                    <a:gd fmla="*/ 41 w 180" name="T34"/>
                    <a:gd fmla="*/ 103 h 181" name="T35"/>
                    <a:gd fmla="*/ 44 w 180" name="T36"/>
                    <a:gd fmla="*/ 103 h 181" name="T37"/>
                    <a:gd fmla="*/ 57 w 180" name="T38"/>
                    <a:gd fmla="*/ 116 h 181" name="T39"/>
                    <a:gd fmla="*/ 57 w 180" name="T40"/>
                    <a:gd fmla="*/ 120 h 181" name="T41"/>
                    <a:gd fmla="*/ 54 w 180" name="T42"/>
                    <a:gd fmla="*/ 120 h 181" name="T43"/>
                    <a:gd fmla="*/ 65 w 180" name="T44"/>
                    <a:gd fmla="*/ 108 h 181" name="T45"/>
                    <a:gd fmla="*/ 52 w 180" name="T46"/>
                    <a:gd fmla="*/ 95 h 181" name="T47"/>
                    <a:gd fmla="*/ 52 w 180" name="T48"/>
                    <a:gd fmla="*/ 92 h 181" name="T49"/>
                    <a:gd fmla="*/ 56 w 180" name="T50"/>
                    <a:gd fmla="*/ 92 h 181" name="T51"/>
                    <a:gd fmla="*/ 69 w 180" name="T52"/>
                    <a:gd fmla="*/ 105 h 181" name="T53"/>
                    <a:gd fmla="*/ 69 w 180" name="T54"/>
                    <a:gd fmla="*/ 108 h 181" name="T55"/>
                    <a:gd fmla="*/ 65 w 180" name="T56"/>
                    <a:gd fmla="*/ 108 h 181" name="T57"/>
                    <a:gd fmla="*/ 77 w 180" name="T58"/>
                    <a:gd fmla="*/ 97 h 181" name="T59"/>
                    <a:gd fmla="*/ 64 w 180" name="T60"/>
                    <a:gd fmla="*/ 84 h 181" name="T61"/>
                    <a:gd fmla="*/ 64 w 180" name="T62"/>
                    <a:gd fmla="*/ 80 h 181" name="T63"/>
                    <a:gd fmla="*/ 67 w 180" name="T64"/>
                    <a:gd fmla="*/ 80 h 181" name="T65"/>
                    <a:gd fmla="*/ 80 w 180" name="T66"/>
                    <a:gd fmla="*/ 93 h 181" name="T67"/>
                    <a:gd fmla="*/ 80 w 180" name="T68"/>
                    <a:gd fmla="*/ 97 h 181" name="T69"/>
                    <a:gd fmla="*/ 77 w 180" name="T70"/>
                    <a:gd fmla="*/ 97 h 181" name="T71"/>
                    <a:gd fmla="*/ 113 w 180" name="T72"/>
                    <a:gd fmla="*/ 106 h 181" name="T73"/>
                    <a:gd fmla="*/ 75 w 180" name="T74"/>
                    <a:gd fmla="*/ 68 h 181" name="T75"/>
                    <a:gd fmla="*/ 109 w 180" name="T76"/>
                    <a:gd fmla="*/ 33 h 181" name="T77"/>
                    <a:gd fmla="*/ 148 w 180" name="T78"/>
                    <a:gd fmla="*/ 72 h 181" name="T79"/>
                    <a:gd fmla="*/ 113 w 180" name="T80"/>
                    <a:gd fmla="*/ 106 h 181" name="T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b="b" l="0" r="r" t="0"/>
                  <a:pathLst>
                    <a:path h="181" w="180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2" name="Group 40"/>
              <p:cNvGrpSpPr>
                <a:grpSpLocks noChangeAspect="1"/>
              </p:cNvGrpSpPr>
              <p:nvPr/>
            </p:nvGrpSpPr>
            <p:grpSpPr>
              <a:xfrm rot="1375787">
                <a:off x="405631" y="2854488"/>
                <a:ext cx="403815" cy="302475"/>
                <a:chOff x="2368" y="1940"/>
                <a:chExt cx="522" cy="391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3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gdLst>
                    <a:gd fmla="*/ 205 w 218" name="T0"/>
                    <a:gd fmla="*/ 0 h 107" name="T1"/>
                    <a:gd fmla="*/ 41 w 218" name="T2"/>
                    <a:gd fmla="*/ 0 h 107" name="T3"/>
                    <a:gd fmla="*/ 24 w 218" name="T4"/>
                    <a:gd fmla="*/ 11 h 107" name="T5"/>
                    <a:gd fmla="*/ 2 w 218" name="T6"/>
                    <a:gd fmla="*/ 97 h 107" name="T7"/>
                    <a:gd fmla="*/ 13 w 218" name="T8"/>
                    <a:gd fmla="*/ 107 h 107" name="T9"/>
                    <a:gd fmla="*/ 178 w 218" name="T10"/>
                    <a:gd fmla="*/ 107 h 107" name="T11"/>
                    <a:gd fmla="*/ 195 w 218" name="T12"/>
                    <a:gd fmla="*/ 97 h 107" name="T13"/>
                    <a:gd fmla="*/ 217 w 218" name="T14"/>
                    <a:gd fmla="*/ 11 h 107" name="T15"/>
                    <a:gd fmla="*/ 205 w 218" name="T16"/>
                    <a:gd fmla="*/ 0 h 107" name="T17"/>
                    <a:gd fmla="*/ 144 w 218" name="T18"/>
                    <a:gd fmla="*/ 54 h 107" name="T19"/>
                    <a:gd fmla="*/ 103 w 218" name="T20"/>
                    <a:gd fmla="*/ 91 h 107" name="T21"/>
                    <a:gd fmla="*/ 74 w 218" name="T22"/>
                    <a:gd fmla="*/ 54 h 107" name="T23"/>
                    <a:gd fmla="*/ 116 w 218" name="T24"/>
                    <a:gd fmla="*/ 17 h 107" name="T25"/>
                    <a:gd fmla="*/ 144 w 218" name="T26"/>
                    <a:gd fmla="*/ 54 h 10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07" w="218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gdLst>
                    <a:gd fmla="*/ 48 w 50" name="T0"/>
                    <a:gd fmla="*/ 16 h 43" name="T1"/>
                    <a:gd fmla="*/ 34 w 50" name="T2"/>
                    <a:gd fmla="*/ 16 h 43" name="T3"/>
                    <a:gd fmla="*/ 36 w 50" name="T4"/>
                    <a:gd fmla="*/ 3 h 43" name="T5"/>
                    <a:gd fmla="*/ 34 w 50" name="T6"/>
                    <a:gd fmla="*/ 0 h 43" name="T7"/>
                    <a:gd fmla="*/ 25 w 50" name="T8"/>
                    <a:gd fmla="*/ 0 h 43" name="T9"/>
                    <a:gd fmla="*/ 22 w 50" name="T10"/>
                    <a:gd fmla="*/ 3 h 43" name="T11"/>
                    <a:gd fmla="*/ 20 w 50" name="T12"/>
                    <a:gd fmla="*/ 16 h 43" name="T13"/>
                    <a:gd fmla="*/ 5 w 50" name="T14"/>
                    <a:gd fmla="*/ 16 h 43" name="T15"/>
                    <a:gd fmla="*/ 2 w 50" name="T16"/>
                    <a:gd fmla="*/ 18 h 43" name="T17"/>
                    <a:gd fmla="*/ 1 w 50" name="T18"/>
                    <a:gd fmla="*/ 26 h 43" name="T19"/>
                    <a:gd fmla="*/ 3 w 50" name="T20"/>
                    <a:gd fmla="*/ 28 h 43" name="T21"/>
                    <a:gd fmla="*/ 17 w 50" name="T22"/>
                    <a:gd fmla="*/ 28 h 43" name="T23"/>
                    <a:gd fmla="*/ 14 w 50" name="T24"/>
                    <a:gd fmla="*/ 41 h 43" name="T25"/>
                    <a:gd fmla="*/ 16 w 50" name="T26"/>
                    <a:gd fmla="*/ 43 h 43" name="T27"/>
                    <a:gd fmla="*/ 25 w 50" name="T28"/>
                    <a:gd fmla="*/ 43 h 43" name="T29"/>
                    <a:gd fmla="*/ 28 w 50" name="T30"/>
                    <a:gd fmla="*/ 41 h 43" name="T31"/>
                    <a:gd fmla="*/ 31 w 50" name="T32"/>
                    <a:gd fmla="*/ 28 h 43" name="T33"/>
                    <a:gd fmla="*/ 45 w 50" name="T34"/>
                    <a:gd fmla="*/ 28 h 43" name="T35"/>
                    <a:gd fmla="*/ 48 w 50" name="T36"/>
                    <a:gd fmla="*/ 26 h 43" name="T37"/>
                    <a:gd fmla="*/ 50 w 50" name="T38"/>
                    <a:gd fmla="*/ 18 h 43" name="T39"/>
                    <a:gd fmla="*/ 48 w 50" name="T40"/>
                    <a:gd fmla="*/ 16 h 4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43" w="50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gdLst>
                    <a:gd fmla="*/ 39 w 194" name="T0"/>
                    <a:gd fmla="*/ 46 h 111" name="T1"/>
                    <a:gd fmla="*/ 194 w 194" name="T2"/>
                    <a:gd fmla="*/ 46 h 111" name="T3"/>
                    <a:gd fmla="*/ 194 w 194" name="T4"/>
                    <a:gd fmla="*/ 39 h 111" name="T5"/>
                    <a:gd fmla="*/ 178 w 194" name="T6"/>
                    <a:gd fmla="*/ 23 h 111" name="T7"/>
                    <a:gd fmla="*/ 77 w 194" name="T8"/>
                    <a:gd fmla="*/ 23 h 111" name="T9"/>
                    <a:gd fmla="*/ 77 w 194" name="T10"/>
                    <a:gd fmla="*/ 16 h 111" name="T11"/>
                    <a:gd fmla="*/ 61 w 194" name="T12"/>
                    <a:gd fmla="*/ 0 h 111" name="T13"/>
                    <a:gd fmla="*/ 30 w 194" name="T14"/>
                    <a:gd fmla="*/ 0 h 111" name="T15"/>
                    <a:gd fmla="*/ 14 w 194" name="T16"/>
                    <a:gd fmla="*/ 16 h 111" name="T17"/>
                    <a:gd fmla="*/ 14 w 194" name="T18"/>
                    <a:gd fmla="*/ 23 h 111" name="T19"/>
                    <a:gd fmla="*/ 0 w 194" name="T20"/>
                    <a:gd fmla="*/ 39 h 111" name="T21"/>
                    <a:gd fmla="*/ 0 w 194" name="T22"/>
                    <a:gd fmla="*/ 111 h 111" name="T23"/>
                    <a:gd fmla="*/ 12 w 194" name="T24"/>
                    <a:gd fmla="*/ 64 h 111" name="T25"/>
                    <a:gd fmla="*/ 39 w 194" name="T26"/>
                    <a:gd fmla="*/ 46 h 11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0" w="194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6" name="Freeform 47"/>
              <p:cNvSpPr>
                <a:spLocks noEditPoints="1"/>
              </p:cNvSpPr>
              <p:nvPr/>
            </p:nvSpPr>
            <p:spPr bwMode="auto">
              <a:xfrm>
                <a:off x="827584" y="3867894"/>
                <a:ext cx="432048" cy="432709"/>
              </a:xfrm>
              <a:custGeom>
                <a:gdLst>
                  <a:gd fmla="*/ 85 w 90" name="T0"/>
                  <a:gd fmla="*/ 14 h 90" name="T1"/>
                  <a:gd fmla="*/ 76 w 90" name="T2"/>
                  <a:gd fmla="*/ 5 h 90" name="T3"/>
                  <a:gd fmla="*/ 56 w 90" name="T4"/>
                  <a:gd fmla="*/ 5 h 90" name="T5"/>
                  <a:gd fmla="*/ 6 w 90" name="T6"/>
                  <a:gd fmla="*/ 56 h 90" name="T7"/>
                  <a:gd fmla="*/ 6 w 90" name="T8"/>
                  <a:gd fmla="*/ 75 h 90" name="T9"/>
                  <a:gd fmla="*/ 15 w 90" name="T10"/>
                  <a:gd fmla="*/ 84 h 90" name="T11"/>
                  <a:gd fmla="*/ 34 w 90" name="T12"/>
                  <a:gd fmla="*/ 84 h 90" name="T13"/>
                  <a:gd fmla="*/ 85 w 90" name="T14"/>
                  <a:gd fmla="*/ 34 h 90" name="T15"/>
                  <a:gd fmla="*/ 85 w 90" name="T16"/>
                  <a:gd fmla="*/ 14 h 90" name="T17"/>
                  <a:gd fmla="*/ 82 w 90" name="T18"/>
                  <a:gd fmla="*/ 31 h 90" name="T19"/>
                  <a:gd fmla="*/ 56 w 90" name="T20"/>
                  <a:gd fmla="*/ 56 h 90" name="T21"/>
                  <a:gd fmla="*/ 37 w 90" name="T22"/>
                  <a:gd fmla="*/ 37 h 90" name="T23"/>
                  <a:gd fmla="*/ 12 w 90" name="T24"/>
                  <a:gd fmla="*/ 62 h 90" name="T25"/>
                  <a:gd fmla="*/ 11 w 90" name="T26"/>
                  <a:gd fmla="*/ 66 h 90" name="T27"/>
                  <a:gd fmla="*/ 12 w 90" name="T28"/>
                  <a:gd fmla="*/ 69 h 90" name="T29"/>
                  <a:gd fmla="*/ 12 w 90" name="T30"/>
                  <a:gd fmla="*/ 72 h 90" name="T31"/>
                  <a:gd fmla="*/ 10 w 90" name="T32"/>
                  <a:gd fmla="*/ 73 h 90" name="T33"/>
                  <a:gd fmla="*/ 9 w 90" name="T34"/>
                  <a:gd fmla="*/ 72 h 90" name="T35"/>
                  <a:gd fmla="*/ 6 w 90" name="T36"/>
                  <a:gd fmla="*/ 66 h 90" name="T37"/>
                  <a:gd fmla="*/ 9 w 90" name="T38"/>
                  <a:gd fmla="*/ 59 h 90" name="T39"/>
                  <a:gd fmla="*/ 59 w 90" name="T40"/>
                  <a:gd fmla="*/ 8 h 90" name="T41"/>
                  <a:gd fmla="*/ 66 w 90" name="T42"/>
                  <a:gd fmla="*/ 6 h 90" name="T43"/>
                  <a:gd fmla="*/ 72 w 90" name="T44"/>
                  <a:gd fmla="*/ 8 h 90" name="T45"/>
                  <a:gd fmla="*/ 82 w 90" name="T46"/>
                  <a:gd fmla="*/ 18 h 90" name="T47"/>
                  <a:gd fmla="*/ 82 w 90" name="T48"/>
                  <a:gd fmla="*/ 31 h 9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0" w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685800"/>
                <a:endParaRPr altLang="en-US" lang="zh-CN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Group 34"/>
              <p:cNvGrpSpPr>
                <a:grpSpLocks noChangeAspect="1"/>
              </p:cNvGrpSpPr>
              <p:nvPr/>
            </p:nvGrpSpPr>
            <p:grpSpPr>
              <a:xfrm rot="1515722">
                <a:off x="883844" y="411639"/>
                <a:ext cx="418150" cy="357362"/>
                <a:chOff x="2653" y="1425"/>
                <a:chExt cx="454" cy="388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8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gdLst>
                    <a:gd fmla="*/ 175 w 189" name="T0"/>
                    <a:gd fmla="*/ 0 h 140" name="T1"/>
                    <a:gd fmla="*/ 14 w 189" name="T2"/>
                    <a:gd fmla="*/ 0 h 140" name="T3"/>
                    <a:gd fmla="*/ 0 w 189" name="T4"/>
                    <a:gd fmla="*/ 14 h 140" name="T5"/>
                    <a:gd fmla="*/ 0 w 189" name="T6"/>
                    <a:gd fmla="*/ 126 h 140" name="T7"/>
                    <a:gd fmla="*/ 14 w 189" name="T8"/>
                    <a:gd fmla="*/ 140 h 140" name="T9"/>
                    <a:gd fmla="*/ 175 w 189" name="T10"/>
                    <a:gd fmla="*/ 140 h 140" name="T11"/>
                    <a:gd fmla="*/ 189 w 189" name="T12"/>
                    <a:gd fmla="*/ 126 h 140" name="T13"/>
                    <a:gd fmla="*/ 189 w 189" name="T14"/>
                    <a:gd fmla="*/ 14 h 140" name="T15"/>
                    <a:gd fmla="*/ 175 w 189" name="T16"/>
                    <a:gd fmla="*/ 0 h 140" name="T17"/>
                    <a:gd fmla="*/ 94 w 189" name="T18"/>
                    <a:gd fmla="*/ 118 h 140" name="T19"/>
                    <a:gd fmla="*/ 46 w 189" name="T20"/>
                    <a:gd fmla="*/ 70 h 140" name="T21"/>
                    <a:gd fmla="*/ 94 w 189" name="T22"/>
                    <a:gd fmla="*/ 22 h 140" name="T23"/>
                    <a:gd fmla="*/ 143 w 189" name="T24"/>
                    <a:gd fmla="*/ 70 h 140" name="T25"/>
                    <a:gd fmla="*/ 94 w 189" name="T26"/>
                    <a:gd fmla="*/ 118 h 14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40" w="189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gdLst>
                    <a:gd fmla="*/ 54 w 56" name="T0"/>
                    <a:gd fmla="*/ 20 h 56" name="T1"/>
                    <a:gd fmla="*/ 37 w 56" name="T2"/>
                    <a:gd fmla="*/ 20 h 56" name="T3"/>
                    <a:gd fmla="*/ 37 w 56" name="T4"/>
                    <a:gd fmla="*/ 3 h 56" name="T5"/>
                    <a:gd fmla="*/ 34 w 56" name="T6"/>
                    <a:gd fmla="*/ 0 h 56" name="T7"/>
                    <a:gd fmla="*/ 23 w 56" name="T8"/>
                    <a:gd fmla="*/ 0 h 56" name="T9"/>
                    <a:gd fmla="*/ 20 w 56" name="T10"/>
                    <a:gd fmla="*/ 3 h 56" name="T11"/>
                    <a:gd fmla="*/ 20 w 56" name="T12"/>
                    <a:gd fmla="*/ 20 h 56" name="T13"/>
                    <a:gd fmla="*/ 3 w 56" name="T14"/>
                    <a:gd fmla="*/ 20 h 56" name="T15"/>
                    <a:gd fmla="*/ 0 w 56" name="T16"/>
                    <a:gd fmla="*/ 23 h 56" name="T17"/>
                    <a:gd fmla="*/ 0 w 56" name="T18"/>
                    <a:gd fmla="*/ 33 h 56" name="T19"/>
                    <a:gd fmla="*/ 3 w 56" name="T20"/>
                    <a:gd fmla="*/ 36 h 56" name="T21"/>
                    <a:gd fmla="*/ 20 w 56" name="T22"/>
                    <a:gd fmla="*/ 36 h 56" name="T23"/>
                    <a:gd fmla="*/ 20 w 56" name="T24"/>
                    <a:gd fmla="*/ 53 h 56" name="T25"/>
                    <a:gd fmla="*/ 23 w 56" name="T26"/>
                    <a:gd fmla="*/ 56 h 56" name="T27"/>
                    <a:gd fmla="*/ 34 w 56" name="T28"/>
                    <a:gd fmla="*/ 56 h 56" name="T29"/>
                    <a:gd fmla="*/ 37 w 56" name="T30"/>
                    <a:gd fmla="*/ 53 h 56" name="T31"/>
                    <a:gd fmla="*/ 37 w 56" name="T32"/>
                    <a:gd fmla="*/ 36 h 56" name="T33"/>
                    <a:gd fmla="*/ 54 w 56" name="T34"/>
                    <a:gd fmla="*/ 36 h 56" name="T35"/>
                    <a:gd fmla="*/ 56 w 56" name="T36"/>
                    <a:gd fmla="*/ 33 h 56" name="T37"/>
                    <a:gd fmla="*/ 56 w 56" name="T38"/>
                    <a:gd fmla="*/ 23 h 56" name="T39"/>
                    <a:gd fmla="*/ 54 w 56" name="T40"/>
                    <a:gd fmla="*/ 20 h 56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56" w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gdLst>
                    <a:gd fmla="*/ 10 w 62" name="T0"/>
                    <a:gd fmla="*/ 9 h 15" name="T1"/>
                    <a:gd fmla="*/ 53 w 62" name="T2"/>
                    <a:gd fmla="*/ 9 h 15" name="T3"/>
                    <a:gd fmla="*/ 53 w 62" name="T4"/>
                    <a:gd fmla="*/ 15 h 15" name="T5"/>
                    <a:gd fmla="*/ 62 w 62" name="T6"/>
                    <a:gd fmla="*/ 15 h 15" name="T7"/>
                    <a:gd fmla="*/ 62 w 62" name="T8"/>
                    <a:gd fmla="*/ 5 h 15" name="T9"/>
                    <a:gd fmla="*/ 58 w 62" name="T10"/>
                    <a:gd fmla="*/ 0 h 15" name="T11"/>
                    <a:gd fmla="*/ 5 w 62" name="T12"/>
                    <a:gd fmla="*/ 0 h 15" name="T13"/>
                    <a:gd fmla="*/ 0 w 62" name="T14"/>
                    <a:gd fmla="*/ 5 h 15" name="T15"/>
                    <a:gd fmla="*/ 0 w 62" name="T16"/>
                    <a:gd fmla="*/ 15 h 15" name="T17"/>
                    <a:gd fmla="*/ 10 w 62" name="T18"/>
                    <a:gd fmla="*/ 15 h 15" name="T19"/>
                    <a:gd fmla="*/ 10 w 62" name="T20"/>
                    <a:gd fmla="*/ 9 h 1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" w="62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685800"/>
                  <a:endParaRPr altLang="en-US" lang="zh-CN"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val="3880670297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 fill="hold" id="7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 fill="hold" id="8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225</Paragraphs>
  <Slides>25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5">
      <vt:lpstr>Arial</vt:lpstr>
      <vt:lpstr>Calibri Light</vt:lpstr>
      <vt:lpstr>Calibri</vt:lpstr>
      <vt:lpstr>MElleHKS-Medium</vt:lpstr>
      <vt:lpstr>微软雅黑</vt:lpstr>
      <vt:lpstr>汉仪大黑简</vt:lpstr>
      <vt:lpstr>方正粗倩简体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2021-08-22T12:02:21Z</dcterms:created>
  <cp:lastPrinted>2021-08-22T12:02:21Z</cp:lastPrinted>
  <dcterms:modified xsi:type="dcterms:W3CDTF">2021-08-22T05:46:03Z</dcterms:modified>
  <cp:revision>1</cp:revision>
</cp:coreProperties>
</file>