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6" r:id="rId4"/>
    <p:sldId id="257" r:id="rId5"/>
    <p:sldId id="276" r:id="rId6"/>
    <p:sldId id="277" r:id="rId7"/>
    <p:sldId id="278" r:id="rId8"/>
    <p:sldId id="279" r:id="rId9"/>
    <p:sldId id="280" r:id="rId10"/>
    <p:sldId id="281" r:id="rId11"/>
    <p:sldId id="282" r:id="rId12"/>
    <p:sldId id="293" r:id="rId13"/>
    <p:sldId id="294" r:id="rId14"/>
    <p:sldId id="295" r:id="rId15"/>
    <p:sldId id="296" r:id="rId16"/>
    <p:sldId id="297" r:id="rId17"/>
    <p:sldId id="299" r:id="rId18"/>
    <p:sldId id="300" r:id="rId19"/>
    <p:sldId id="301" r:id="rId20"/>
    <p:sldId id="302" r:id="rId21"/>
    <p:sldId id="303" r:id="rId22"/>
    <p:sldId id="304" r:id="rId23"/>
    <p:sldId id="305" r:id="rId24"/>
    <p:sldId id="306" r:id="rId25"/>
    <p:sldId id="307" r:id="rId26"/>
    <p:sldId id="308" r:id="rId27"/>
    <p:sldId id="309" r:id="rId28"/>
    <p:sldId id="310" r:id="rId29"/>
  </p:sldIdLst>
  <p:sldSz cx="12192000" cy="6858000"/>
  <p:notesSz cx="6858000" cy="9144000"/>
  <p:custDataLst>
    <p:tags r:id="rId3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84" d="100"/>
          <a:sy n="84" d="100"/>
        </p:scale>
        <p:origin x="378" y="84"/>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slides/slide26.xml" Type="http://schemas.openxmlformats.org/officeDocument/2006/relationships/slide"/><Relationship Id="rId3" Target="notesMasters/notesMaster1.xml" Type="http://schemas.openxmlformats.org/officeDocument/2006/relationships/notesMaster"/><Relationship Id="rId30" Target="tags/tag1.xml" Type="http://schemas.openxmlformats.org/officeDocument/2006/relationships/tag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8EB94D-BDDD-4798-956E-D08F3AC678C9}" type="datetimeFigureOut">
              <a:rPr lang="zh-CN" altLang="en-US" smtClean="0"/>
              <a:t>2018/8/2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31CE31-D405-4E45-9B5F-47CE615DB5E5}" type="slidenum">
              <a:rPr lang="zh-CN" altLang="en-US" smtClean="0"/>
              <a:t>‹#›</a:t>
            </a:fld>
            <a:endParaRPr lang="zh-CN" altLang="en-US"/>
          </a:p>
        </p:txBody>
      </p:sp>
    </p:spTree>
    <p:extLst>
      <p:ext uri="{BB962C8B-B14F-4D97-AF65-F5344CB8AC3E}">
        <p14:creationId val="2850469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25.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34374740"/>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90357891"/>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38178832"/>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54702832"/>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89578864"/>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53628751"/>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76837510"/>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03916686"/>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41806298"/>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46118641"/>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85035565"/>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45984216"/>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61714471"/>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83197727"/>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42951137"/>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21047542"/>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84257579"/>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19819627"/>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20488038"/>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91379432"/>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04048893"/>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7779891"/>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76590538"/>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3413155"/>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1445734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2E9E4A2-118C-4156-BF3A-76C2BCDE03AF}" type="datetimeFigureOut">
              <a:rPr lang="zh-CN" altLang="en-US" smtClean="0"/>
              <a:t>2018/8/2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D24CB75-FE6C-44EC-91DE-15478CB3F701}" type="slidenum">
              <a:rPr lang="zh-CN" altLang="en-US" smtClean="0"/>
              <a:t>‹#›</a:t>
            </a:fld>
            <a:endParaRPr lang="zh-CN" altLang="en-US"/>
          </a:p>
        </p:txBody>
      </p:sp>
    </p:spTree>
    <p:extLst>
      <p:ext uri="{BB962C8B-B14F-4D97-AF65-F5344CB8AC3E}">
        <p14:creationId val="2853024323"/>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2E9E4A2-118C-4156-BF3A-76C2BCDE03AF}" type="datetimeFigureOut">
              <a:rPr lang="zh-CN" altLang="en-US" smtClean="0"/>
              <a:t>2018/8/2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D24CB75-FE6C-44EC-91DE-15478CB3F701}" type="slidenum">
              <a:rPr lang="zh-CN" altLang="en-US" smtClean="0"/>
              <a:t>‹#›</a:t>
            </a:fld>
            <a:endParaRPr lang="zh-CN" altLang="en-US"/>
          </a:p>
        </p:txBody>
      </p:sp>
    </p:spTree>
    <p:extLst>
      <p:ext uri="{BB962C8B-B14F-4D97-AF65-F5344CB8AC3E}">
        <p14:creationId val="3921822869"/>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2E9E4A2-118C-4156-BF3A-76C2BCDE03AF}" type="datetimeFigureOut">
              <a:rPr lang="zh-CN" altLang="en-US" smtClean="0"/>
              <a:t>2018/8/2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D24CB75-FE6C-44EC-91DE-15478CB3F701}" type="slidenum">
              <a:rPr lang="zh-CN" altLang="en-US" smtClean="0"/>
              <a:t>‹#›</a:t>
            </a:fld>
            <a:endParaRPr lang="zh-CN" altLang="en-US"/>
          </a:p>
        </p:txBody>
      </p:sp>
    </p:spTree>
    <p:extLst>
      <p:ext uri="{BB962C8B-B14F-4D97-AF65-F5344CB8AC3E}">
        <p14:creationId val="1303176840"/>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0366298"/>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65384991"/>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69657625"/>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34218762"/>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20476774"/>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27389278"/>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89930932"/>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31832094"/>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2E9E4A2-118C-4156-BF3A-76C2BCDE03AF}" type="datetimeFigureOut">
              <a:rPr lang="zh-CN" altLang="en-US" smtClean="0"/>
              <a:t>2018/8/2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D24CB75-FE6C-44EC-91DE-15478CB3F701}" type="slidenum">
              <a:rPr lang="zh-CN" altLang="en-US" smtClean="0"/>
              <a:t>‹#›</a:t>
            </a:fld>
            <a:endParaRPr lang="zh-CN" altLang="en-US"/>
          </a:p>
        </p:txBody>
      </p:sp>
    </p:spTree>
    <p:extLst>
      <p:ext uri="{BB962C8B-B14F-4D97-AF65-F5344CB8AC3E}">
        <p14:creationId val="2198404610"/>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7718475"/>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69733350"/>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4551576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2E9E4A2-118C-4156-BF3A-76C2BCDE03AF}" type="datetimeFigureOut">
              <a:rPr lang="zh-CN" altLang="en-US" smtClean="0"/>
              <a:t>2018/8/2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D24CB75-FE6C-44EC-91DE-15478CB3F701}" type="slidenum">
              <a:rPr lang="zh-CN" altLang="en-US" smtClean="0"/>
              <a:t>‹#›</a:t>
            </a:fld>
            <a:endParaRPr lang="zh-CN" altLang="en-US"/>
          </a:p>
        </p:txBody>
      </p:sp>
    </p:spTree>
    <p:extLst>
      <p:ext uri="{BB962C8B-B14F-4D97-AF65-F5344CB8AC3E}">
        <p14:creationId val="4113491600"/>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2E9E4A2-118C-4156-BF3A-76C2BCDE03AF}" type="datetimeFigureOut">
              <a:rPr lang="zh-CN" altLang="en-US" smtClean="0"/>
              <a:t>2018/8/2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D24CB75-FE6C-44EC-91DE-15478CB3F701}" type="slidenum">
              <a:rPr lang="zh-CN" altLang="en-US" smtClean="0"/>
              <a:t>‹#›</a:t>
            </a:fld>
            <a:endParaRPr lang="zh-CN" altLang="en-US"/>
          </a:p>
        </p:txBody>
      </p:sp>
    </p:spTree>
    <p:extLst>
      <p:ext uri="{BB962C8B-B14F-4D97-AF65-F5344CB8AC3E}">
        <p14:creationId val="233090838"/>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2E9E4A2-118C-4156-BF3A-76C2BCDE03AF}" type="datetimeFigureOut">
              <a:rPr lang="zh-CN" altLang="en-US" smtClean="0"/>
              <a:t>2018/8/2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D24CB75-FE6C-44EC-91DE-15478CB3F701}" type="slidenum">
              <a:rPr lang="zh-CN" altLang="en-US" smtClean="0"/>
              <a:t>‹#›</a:t>
            </a:fld>
            <a:endParaRPr lang="zh-CN" altLang="en-US"/>
          </a:p>
        </p:txBody>
      </p:sp>
    </p:spTree>
    <p:extLst>
      <p:ext uri="{BB962C8B-B14F-4D97-AF65-F5344CB8AC3E}">
        <p14:creationId val="3414942991"/>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2E9E4A2-118C-4156-BF3A-76C2BCDE03AF}" type="datetimeFigureOut">
              <a:rPr lang="zh-CN" altLang="en-US" smtClean="0"/>
              <a:t>2018/8/2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D24CB75-FE6C-44EC-91DE-15478CB3F701}" type="slidenum">
              <a:rPr lang="zh-CN" altLang="en-US" smtClean="0"/>
              <a:t>‹#›</a:t>
            </a:fld>
            <a:endParaRPr lang="zh-CN" altLang="en-US"/>
          </a:p>
        </p:txBody>
      </p:sp>
    </p:spTree>
    <p:extLst>
      <p:ext uri="{BB962C8B-B14F-4D97-AF65-F5344CB8AC3E}">
        <p14:creationId val="4174070243"/>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2E9E4A2-118C-4156-BF3A-76C2BCDE03AF}" type="datetimeFigureOut">
              <a:rPr lang="zh-CN" altLang="en-US" smtClean="0"/>
              <a:t>2018/8/2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D24CB75-FE6C-44EC-91DE-15478CB3F701}" type="slidenum">
              <a:rPr lang="zh-CN" altLang="en-US" smtClean="0"/>
              <a:t>‹#›</a:t>
            </a:fld>
            <a:endParaRPr lang="zh-CN" altLang="en-US"/>
          </a:p>
        </p:txBody>
      </p:sp>
    </p:spTree>
    <p:extLst>
      <p:ext uri="{BB962C8B-B14F-4D97-AF65-F5344CB8AC3E}">
        <p14:creationId val="1133041710"/>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2E9E4A2-118C-4156-BF3A-76C2BCDE03AF}" type="datetimeFigureOut">
              <a:rPr lang="zh-CN" altLang="en-US" smtClean="0"/>
              <a:t>2018/8/2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D24CB75-FE6C-44EC-91DE-15478CB3F701}" type="slidenum">
              <a:rPr lang="zh-CN" altLang="en-US" smtClean="0"/>
              <a:t>‹#›</a:t>
            </a:fld>
            <a:endParaRPr lang="zh-CN" altLang="en-US"/>
          </a:p>
        </p:txBody>
      </p:sp>
    </p:spTree>
    <p:extLst>
      <p:ext uri="{BB962C8B-B14F-4D97-AF65-F5344CB8AC3E}">
        <p14:creationId val="2751749585"/>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2E9E4A2-118C-4156-BF3A-76C2BCDE03AF}" type="datetimeFigureOut">
              <a:rPr lang="zh-CN" altLang="en-US" smtClean="0"/>
              <a:t>2018/8/2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D24CB75-FE6C-44EC-91DE-15478CB3F701}" type="slidenum">
              <a:rPr lang="zh-CN" altLang="en-US" smtClean="0"/>
              <a:t>‹#›</a:t>
            </a:fld>
            <a:endParaRPr lang="zh-CN" altLang="en-US"/>
          </a:p>
        </p:txBody>
      </p:sp>
    </p:spTree>
    <p:extLst>
      <p:ext uri="{BB962C8B-B14F-4D97-AF65-F5344CB8AC3E}">
        <p14:creationId val="2535695282"/>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E9E4A2-118C-4156-BF3A-76C2BCDE03AF}" type="datetimeFigureOut">
              <a:rPr lang="zh-CN" altLang="en-US" smtClean="0"/>
              <a:t>2018/8/2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4CB75-FE6C-44EC-91DE-15478CB3F701}" type="slidenum">
              <a:rPr lang="zh-CN" altLang="en-US" smtClean="0"/>
              <a:t>‹#›</a:t>
            </a:fld>
            <a:endParaRPr lang="zh-CN" altLang="en-US"/>
          </a:p>
        </p:txBody>
      </p:sp>
    </p:spTree>
    <p:extLst>
      <p:ext uri="{BB962C8B-B14F-4D97-AF65-F5344CB8AC3E}">
        <p14:creationId val="3753415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mc:Choice Requires="p14">
      <p:transition spd="slow" advClick="0" p14:dur="1500">
        <p:random/>
      </p:transition>
    </mc:Choice>
    <mc:Fallback>
      <p:transition spd="slow" advClick="0">
        <p:random/>
      </p:transition>
    </mc:Fallback>
  </mc:AlternateConten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2018/8/2</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416904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 Id="rId3" Target="../media/image1.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0.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1.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2.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3.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4.xml" Type="http://schemas.openxmlformats.org/officeDocument/2006/relationships/notesSlide"/><Relationship Id="rId3" Target="../media/image2.jpe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5.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Freeform 5"/>
          <p:cNvSpPr/>
          <p:nvPr/>
        </p:nvSpPr>
        <p:spPr bwMode="auto">
          <a:xfrm>
            <a:off x="5973593" y="4169"/>
            <a:ext cx="1134734" cy="926498"/>
          </a:xfrm>
          <a:custGeom>
            <a:gdLst>
              <a:gd fmla="*/ 114 w 227" name="T0"/>
              <a:gd fmla="*/ 0 h 194" name="T1"/>
              <a:gd fmla="*/ 0 w 227" name="T2"/>
              <a:gd fmla="*/ 0 h 194" name="T3"/>
              <a:gd fmla="*/ 57 w 227" name="T4"/>
              <a:gd fmla="*/ 97 h 194" name="T5"/>
              <a:gd fmla="*/ 114 w 227" name="T6"/>
              <a:gd fmla="*/ 194 h 194" name="T7"/>
              <a:gd fmla="*/ 171 w 227" name="T8"/>
              <a:gd fmla="*/ 97 h 194" name="T9"/>
              <a:gd fmla="*/ 227 w 227" name="T10"/>
              <a:gd fmla="*/ 0 h 194" name="T11"/>
              <a:gd fmla="*/ 114 w 227" name="T12"/>
              <a:gd fmla="*/ 0 h 194" name="T13"/>
            </a:gdLst>
            <a:cxnLst>
              <a:cxn ang="0">
                <a:pos x="T0" y="T1"/>
              </a:cxn>
              <a:cxn ang="0">
                <a:pos x="T2" y="T3"/>
              </a:cxn>
              <a:cxn ang="0">
                <a:pos x="T4" y="T5"/>
              </a:cxn>
              <a:cxn ang="0">
                <a:pos x="T6" y="T7"/>
              </a:cxn>
              <a:cxn ang="0">
                <a:pos x="T8" y="T9"/>
              </a:cxn>
              <a:cxn ang="0">
                <a:pos x="T10" y="T11"/>
              </a:cxn>
              <a:cxn ang="0">
                <a:pos x="T12" y="T13"/>
              </a:cxn>
            </a:cxnLst>
            <a:rect b="b" l="0" r="r" t="0"/>
            <a:pathLst>
              <a:path h="194" w="226">
                <a:moveTo>
                  <a:pt x="114" y="0"/>
                </a:moveTo>
                <a:lnTo>
                  <a:pt x="0" y="0"/>
                </a:lnTo>
                <a:lnTo>
                  <a:pt x="57" y="97"/>
                </a:lnTo>
                <a:lnTo>
                  <a:pt x="114" y="194"/>
                </a:lnTo>
                <a:lnTo>
                  <a:pt x="171" y="97"/>
                </a:lnTo>
                <a:lnTo>
                  <a:pt x="227" y="0"/>
                </a:lnTo>
                <a:lnTo>
                  <a:pt x="114"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6"/>
          <p:cNvSpPr/>
          <p:nvPr/>
        </p:nvSpPr>
        <p:spPr bwMode="auto">
          <a:xfrm>
            <a:off x="8517991" y="4169"/>
            <a:ext cx="689837" cy="563540"/>
          </a:xfrm>
          <a:custGeom>
            <a:gdLst>
              <a:gd fmla="*/ 69 w 138" name="T0"/>
              <a:gd fmla="*/ 0 h 118" name="T1"/>
              <a:gd fmla="*/ 0 w 138" name="T2"/>
              <a:gd fmla="*/ 0 h 118" name="T3"/>
              <a:gd fmla="*/ 34 w 138" name="T4"/>
              <a:gd fmla="*/ 59 h 118" name="T5"/>
              <a:gd fmla="*/ 69 w 138" name="T6"/>
              <a:gd fmla="*/ 118 h 118" name="T7"/>
              <a:gd fmla="*/ 102 w 138" name="T8"/>
              <a:gd fmla="*/ 59 h 118" name="T9"/>
              <a:gd fmla="*/ 138 w 138" name="T10"/>
              <a:gd fmla="*/ 0 h 118" name="T11"/>
              <a:gd fmla="*/ 69 w 138" name="T12"/>
              <a:gd fmla="*/ 0 h 118" name="T13"/>
            </a:gdLst>
            <a:cxnLst>
              <a:cxn ang="0">
                <a:pos x="T0" y="T1"/>
              </a:cxn>
              <a:cxn ang="0">
                <a:pos x="T2" y="T3"/>
              </a:cxn>
              <a:cxn ang="0">
                <a:pos x="T4" y="T5"/>
              </a:cxn>
              <a:cxn ang="0">
                <a:pos x="T6" y="T7"/>
              </a:cxn>
              <a:cxn ang="0">
                <a:pos x="T8" y="T9"/>
              </a:cxn>
              <a:cxn ang="0">
                <a:pos x="T10" y="T11"/>
              </a:cxn>
              <a:cxn ang="0">
                <a:pos x="T12" y="T13"/>
              </a:cxn>
            </a:cxnLst>
            <a:rect b="b" l="0" r="r" t="0"/>
            <a:pathLst>
              <a:path h="118" w="138">
                <a:moveTo>
                  <a:pt x="69" y="0"/>
                </a:moveTo>
                <a:lnTo>
                  <a:pt x="0" y="0"/>
                </a:lnTo>
                <a:lnTo>
                  <a:pt x="34" y="59"/>
                </a:lnTo>
                <a:lnTo>
                  <a:pt x="69" y="118"/>
                </a:lnTo>
                <a:lnTo>
                  <a:pt x="102" y="59"/>
                </a:lnTo>
                <a:lnTo>
                  <a:pt x="138" y="0"/>
                </a:lnTo>
                <a:lnTo>
                  <a:pt x="6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 name="Freeform 7"/>
          <p:cNvSpPr/>
          <p:nvPr/>
        </p:nvSpPr>
        <p:spPr bwMode="auto">
          <a:xfrm>
            <a:off x="7713183" y="4169"/>
            <a:ext cx="689837" cy="563540"/>
          </a:xfrm>
          <a:custGeom>
            <a:gdLst>
              <a:gd fmla="*/ 69 w 138" name="T0"/>
              <a:gd fmla="*/ 0 h 118" name="T1"/>
              <a:gd fmla="*/ 0 w 138" name="T2"/>
              <a:gd fmla="*/ 0 h 118" name="T3"/>
              <a:gd fmla="*/ 34 w 138" name="T4"/>
              <a:gd fmla="*/ 59 h 118" name="T5"/>
              <a:gd fmla="*/ 69 w 138" name="T6"/>
              <a:gd fmla="*/ 118 h 118" name="T7"/>
              <a:gd fmla="*/ 102 w 138" name="T8"/>
              <a:gd fmla="*/ 59 h 118" name="T9"/>
              <a:gd fmla="*/ 138 w 138" name="T10"/>
              <a:gd fmla="*/ 0 h 118" name="T11"/>
              <a:gd fmla="*/ 69 w 138" name="T12"/>
              <a:gd fmla="*/ 0 h 118" name="T13"/>
            </a:gdLst>
            <a:cxnLst>
              <a:cxn ang="0">
                <a:pos x="T0" y="T1"/>
              </a:cxn>
              <a:cxn ang="0">
                <a:pos x="T2" y="T3"/>
              </a:cxn>
              <a:cxn ang="0">
                <a:pos x="T4" y="T5"/>
              </a:cxn>
              <a:cxn ang="0">
                <a:pos x="T6" y="T7"/>
              </a:cxn>
              <a:cxn ang="0">
                <a:pos x="T8" y="T9"/>
              </a:cxn>
              <a:cxn ang="0">
                <a:pos x="T10" y="T11"/>
              </a:cxn>
              <a:cxn ang="0">
                <a:pos x="T12" y="T13"/>
              </a:cxn>
            </a:cxnLst>
            <a:rect b="b" l="0" r="r" t="0"/>
            <a:pathLst>
              <a:path h="118" w="138">
                <a:moveTo>
                  <a:pt x="69" y="0"/>
                </a:moveTo>
                <a:lnTo>
                  <a:pt x="0" y="0"/>
                </a:lnTo>
                <a:lnTo>
                  <a:pt x="34" y="59"/>
                </a:lnTo>
                <a:lnTo>
                  <a:pt x="69" y="118"/>
                </a:lnTo>
                <a:lnTo>
                  <a:pt x="102" y="59"/>
                </a:lnTo>
                <a:lnTo>
                  <a:pt x="138" y="0"/>
                </a:lnTo>
                <a:lnTo>
                  <a:pt x="69" y="0"/>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 name="Freeform 8"/>
          <p:cNvSpPr/>
          <p:nvPr/>
        </p:nvSpPr>
        <p:spPr bwMode="auto">
          <a:xfrm>
            <a:off x="9727706" y="4169"/>
            <a:ext cx="294932" cy="234014"/>
          </a:xfrm>
          <a:custGeom>
            <a:gdLst>
              <a:gd fmla="*/ 29 w 59" name="T0"/>
              <a:gd fmla="*/ 0 h 49" name="T1"/>
              <a:gd fmla="*/ 0 w 59" name="T2"/>
              <a:gd fmla="*/ 0 h 49" name="T3"/>
              <a:gd fmla="*/ 14 w 59" name="T4"/>
              <a:gd fmla="*/ 23 h 49" name="T5"/>
              <a:gd fmla="*/ 29 w 59" name="T6"/>
              <a:gd fmla="*/ 49 h 49" name="T7"/>
              <a:gd fmla="*/ 43 w 59" name="T8"/>
              <a:gd fmla="*/ 23 h 49" name="T9"/>
              <a:gd fmla="*/ 59 w 59" name="T10"/>
              <a:gd fmla="*/ 0 h 49" name="T11"/>
              <a:gd fmla="*/ 29 w 59" name="T12"/>
              <a:gd fmla="*/ 0 h 49" name="T13"/>
            </a:gdLst>
            <a:cxnLst>
              <a:cxn ang="0">
                <a:pos x="T0" y="T1"/>
              </a:cxn>
              <a:cxn ang="0">
                <a:pos x="T2" y="T3"/>
              </a:cxn>
              <a:cxn ang="0">
                <a:pos x="T4" y="T5"/>
              </a:cxn>
              <a:cxn ang="0">
                <a:pos x="T6" y="T7"/>
              </a:cxn>
              <a:cxn ang="0">
                <a:pos x="T8" y="T9"/>
              </a:cxn>
              <a:cxn ang="0">
                <a:pos x="T10" y="T11"/>
              </a:cxn>
              <a:cxn ang="0">
                <a:pos x="T12" y="T13"/>
              </a:cxn>
            </a:cxnLst>
            <a:rect b="b" l="0" r="r" t="0"/>
            <a:pathLst>
              <a:path h="49" w="59">
                <a:moveTo>
                  <a:pt x="29" y="0"/>
                </a:moveTo>
                <a:lnTo>
                  <a:pt x="0" y="0"/>
                </a:lnTo>
                <a:lnTo>
                  <a:pt x="14" y="23"/>
                </a:lnTo>
                <a:lnTo>
                  <a:pt x="29" y="49"/>
                </a:lnTo>
                <a:lnTo>
                  <a:pt x="43" y="23"/>
                </a:lnTo>
                <a:lnTo>
                  <a:pt x="59" y="0"/>
                </a:lnTo>
                <a:lnTo>
                  <a:pt x="29" y="0"/>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 name="Freeform 9"/>
          <p:cNvSpPr/>
          <p:nvPr/>
        </p:nvSpPr>
        <p:spPr bwMode="auto">
          <a:xfrm>
            <a:off x="8318039" y="419659"/>
            <a:ext cx="284934" cy="238788"/>
          </a:xfrm>
          <a:custGeom>
            <a:gdLst>
              <a:gd fmla="*/ 29 w 57" name="T0"/>
              <a:gd fmla="*/ 0 h 50" name="T1"/>
              <a:gd fmla="*/ 0 w 57" name="T2"/>
              <a:gd fmla="*/ 0 h 50" name="T3"/>
              <a:gd fmla="*/ 14 w 57" name="T4"/>
              <a:gd fmla="*/ 24 h 50" name="T5"/>
              <a:gd fmla="*/ 29 w 57" name="T6"/>
              <a:gd fmla="*/ 50 h 50" name="T7"/>
              <a:gd fmla="*/ 43 w 57" name="T8"/>
              <a:gd fmla="*/ 24 h 50" name="T9"/>
              <a:gd fmla="*/ 57 w 57" name="T10"/>
              <a:gd fmla="*/ 0 h 50" name="T11"/>
              <a:gd fmla="*/ 29 w 57" name="T12"/>
              <a:gd fmla="*/ 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9" y="0"/>
                </a:moveTo>
                <a:lnTo>
                  <a:pt x="0" y="0"/>
                </a:lnTo>
                <a:lnTo>
                  <a:pt x="14" y="24"/>
                </a:lnTo>
                <a:lnTo>
                  <a:pt x="29" y="50"/>
                </a:lnTo>
                <a:lnTo>
                  <a:pt x="43" y="24"/>
                </a:lnTo>
                <a:lnTo>
                  <a:pt x="57" y="0"/>
                </a:lnTo>
                <a:lnTo>
                  <a:pt x="2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 name="Freeform 10"/>
          <p:cNvSpPr/>
          <p:nvPr/>
        </p:nvSpPr>
        <p:spPr bwMode="auto">
          <a:xfrm>
            <a:off x="5263760" y="419659"/>
            <a:ext cx="294932" cy="238788"/>
          </a:xfrm>
          <a:custGeom>
            <a:gdLst>
              <a:gd fmla="*/ 31 w 59" name="T0"/>
              <a:gd fmla="*/ 0 h 50" name="T1"/>
              <a:gd fmla="*/ 0 w 59" name="T2"/>
              <a:gd fmla="*/ 0 h 50" name="T3"/>
              <a:gd fmla="*/ 14 w 59" name="T4"/>
              <a:gd fmla="*/ 24 h 50" name="T5"/>
              <a:gd fmla="*/ 31 w 59" name="T6"/>
              <a:gd fmla="*/ 50 h 50" name="T7"/>
              <a:gd fmla="*/ 45 w 59" name="T8"/>
              <a:gd fmla="*/ 24 h 50" name="T9"/>
              <a:gd fmla="*/ 59 w 59" name="T10"/>
              <a:gd fmla="*/ 0 h 50" name="T11"/>
              <a:gd fmla="*/ 31 w 59" name="T12"/>
              <a:gd fmla="*/ 0 h 50" name="T13"/>
            </a:gdLst>
            <a:cxnLst>
              <a:cxn ang="0">
                <a:pos x="T0" y="T1"/>
              </a:cxn>
              <a:cxn ang="0">
                <a:pos x="T2" y="T3"/>
              </a:cxn>
              <a:cxn ang="0">
                <a:pos x="T4" y="T5"/>
              </a:cxn>
              <a:cxn ang="0">
                <a:pos x="T6" y="T7"/>
              </a:cxn>
              <a:cxn ang="0">
                <a:pos x="T8" y="T9"/>
              </a:cxn>
              <a:cxn ang="0">
                <a:pos x="T10" y="T11"/>
              </a:cxn>
              <a:cxn ang="0">
                <a:pos x="T12" y="T13"/>
              </a:cxn>
            </a:cxnLst>
            <a:rect b="b" l="0" r="r" t="0"/>
            <a:pathLst>
              <a:path h="50" w="59">
                <a:moveTo>
                  <a:pt x="31" y="0"/>
                </a:moveTo>
                <a:lnTo>
                  <a:pt x="0" y="0"/>
                </a:lnTo>
                <a:lnTo>
                  <a:pt x="14" y="24"/>
                </a:lnTo>
                <a:lnTo>
                  <a:pt x="31" y="50"/>
                </a:lnTo>
                <a:lnTo>
                  <a:pt x="45" y="24"/>
                </a:lnTo>
                <a:lnTo>
                  <a:pt x="59" y="0"/>
                </a:lnTo>
                <a:lnTo>
                  <a:pt x="31" y="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 name="Freeform 11"/>
          <p:cNvSpPr/>
          <p:nvPr/>
        </p:nvSpPr>
        <p:spPr bwMode="auto">
          <a:xfrm>
            <a:off x="10627494" y="4169"/>
            <a:ext cx="299929" cy="234014"/>
          </a:xfrm>
          <a:custGeom>
            <a:gdLst>
              <a:gd fmla="*/ 29 w 60" name="T0"/>
              <a:gd fmla="*/ 0 h 49" name="T1"/>
              <a:gd fmla="*/ 0 w 60" name="T2"/>
              <a:gd fmla="*/ 0 h 49" name="T3"/>
              <a:gd fmla="*/ 15 w 60" name="T4"/>
              <a:gd fmla="*/ 23 h 49" name="T5"/>
              <a:gd fmla="*/ 29 w 60" name="T6"/>
              <a:gd fmla="*/ 49 h 49" name="T7"/>
              <a:gd fmla="*/ 43 w 60" name="T8"/>
              <a:gd fmla="*/ 23 h 49" name="T9"/>
              <a:gd fmla="*/ 60 w 60" name="T10"/>
              <a:gd fmla="*/ 0 h 49" name="T11"/>
              <a:gd fmla="*/ 29 w 60" name="T12"/>
              <a:gd fmla="*/ 0 h 49" name="T13"/>
            </a:gdLst>
            <a:cxnLst>
              <a:cxn ang="0">
                <a:pos x="T0" y="T1"/>
              </a:cxn>
              <a:cxn ang="0">
                <a:pos x="T2" y="T3"/>
              </a:cxn>
              <a:cxn ang="0">
                <a:pos x="T4" y="T5"/>
              </a:cxn>
              <a:cxn ang="0">
                <a:pos x="T6" y="T7"/>
              </a:cxn>
              <a:cxn ang="0">
                <a:pos x="T8" y="T9"/>
              </a:cxn>
              <a:cxn ang="0">
                <a:pos x="T10" y="T11"/>
              </a:cxn>
              <a:cxn ang="0">
                <a:pos x="T12" y="T13"/>
              </a:cxn>
            </a:cxnLst>
            <a:rect b="b" l="0" r="r" t="0"/>
            <a:pathLst>
              <a:path h="49" w="60">
                <a:moveTo>
                  <a:pt x="29" y="0"/>
                </a:moveTo>
                <a:lnTo>
                  <a:pt x="0" y="0"/>
                </a:lnTo>
                <a:lnTo>
                  <a:pt x="15" y="23"/>
                </a:lnTo>
                <a:lnTo>
                  <a:pt x="29" y="49"/>
                </a:lnTo>
                <a:lnTo>
                  <a:pt x="43" y="23"/>
                </a:lnTo>
                <a:lnTo>
                  <a:pt x="60" y="0"/>
                </a:lnTo>
                <a:lnTo>
                  <a:pt x="29" y="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 name="Freeform 12"/>
          <p:cNvSpPr/>
          <p:nvPr/>
        </p:nvSpPr>
        <p:spPr bwMode="auto">
          <a:xfrm>
            <a:off x="5298750" y="419659"/>
            <a:ext cx="874795" cy="740245"/>
          </a:xfrm>
          <a:custGeom>
            <a:gdLst>
              <a:gd fmla="*/ 42 w 175" name="T0"/>
              <a:gd fmla="*/ 76 h 155" name="T1"/>
              <a:gd fmla="*/ 0 w 175" name="T2"/>
              <a:gd fmla="*/ 155 h 155" name="T3"/>
              <a:gd fmla="*/ 88 w 175" name="T4"/>
              <a:gd fmla="*/ 152 h 155" name="T5"/>
              <a:gd fmla="*/ 175 w 175" name="T6"/>
              <a:gd fmla="*/ 152 h 155" name="T7"/>
              <a:gd fmla="*/ 133 w 175" name="T8"/>
              <a:gd fmla="*/ 76 h 155" name="T9"/>
              <a:gd fmla="*/ 88 w 175" name="T10"/>
              <a:gd fmla="*/ 0 h 155" name="T11"/>
              <a:gd fmla="*/ 42 w 175" name="T12"/>
              <a:gd fmla="*/ 76 h 155" name="T13"/>
            </a:gdLst>
            <a:cxnLst>
              <a:cxn ang="0">
                <a:pos x="T0" y="T1"/>
              </a:cxn>
              <a:cxn ang="0">
                <a:pos x="T2" y="T3"/>
              </a:cxn>
              <a:cxn ang="0">
                <a:pos x="T4" y="T5"/>
              </a:cxn>
              <a:cxn ang="0">
                <a:pos x="T6" y="T7"/>
              </a:cxn>
              <a:cxn ang="0">
                <a:pos x="T8" y="T9"/>
              </a:cxn>
              <a:cxn ang="0">
                <a:pos x="T10" y="T11"/>
              </a:cxn>
              <a:cxn ang="0">
                <a:pos x="T12" y="T13"/>
              </a:cxn>
            </a:cxnLst>
            <a:rect b="b" l="0" r="r" t="0"/>
            <a:pathLst>
              <a:path h="155" w="175">
                <a:moveTo>
                  <a:pt x="42" y="76"/>
                </a:moveTo>
                <a:lnTo>
                  <a:pt x="0" y="155"/>
                </a:lnTo>
                <a:lnTo>
                  <a:pt x="88" y="152"/>
                </a:lnTo>
                <a:lnTo>
                  <a:pt x="175" y="152"/>
                </a:lnTo>
                <a:lnTo>
                  <a:pt x="133" y="76"/>
                </a:lnTo>
                <a:lnTo>
                  <a:pt x="88" y="0"/>
                </a:lnTo>
                <a:lnTo>
                  <a:pt x="42" y="76"/>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 name="Freeform 13"/>
          <p:cNvSpPr/>
          <p:nvPr/>
        </p:nvSpPr>
        <p:spPr bwMode="auto">
          <a:xfrm>
            <a:off x="9967650" y="-10160"/>
            <a:ext cx="399906" cy="353407"/>
          </a:xfrm>
          <a:custGeom>
            <a:gdLst>
              <a:gd fmla="*/ 19 w 80" name="T0"/>
              <a:gd fmla="*/ 38 h 74" name="T1"/>
              <a:gd fmla="*/ 0 w 80" name="T2"/>
              <a:gd fmla="*/ 74 h 74" name="T3"/>
              <a:gd fmla="*/ 40 w 80" name="T4"/>
              <a:gd fmla="*/ 71 h 74" name="T5"/>
              <a:gd fmla="*/ 80 w 80" name="T6"/>
              <a:gd fmla="*/ 71 h 74" name="T7"/>
              <a:gd fmla="*/ 61 w 80" name="T8"/>
              <a:gd fmla="*/ 36 h 74" name="T9"/>
              <a:gd fmla="*/ 40 w 80" name="T10"/>
              <a:gd fmla="*/ 0 h 74" name="T11"/>
              <a:gd fmla="*/ 19 w 80" name="T12"/>
              <a:gd fmla="*/ 38 h 74" name="T13"/>
            </a:gdLst>
            <a:cxnLst>
              <a:cxn ang="0">
                <a:pos x="T0" y="T1"/>
              </a:cxn>
              <a:cxn ang="0">
                <a:pos x="T2" y="T3"/>
              </a:cxn>
              <a:cxn ang="0">
                <a:pos x="T4" y="T5"/>
              </a:cxn>
              <a:cxn ang="0">
                <a:pos x="T6" y="T7"/>
              </a:cxn>
              <a:cxn ang="0">
                <a:pos x="T8" y="T9"/>
              </a:cxn>
              <a:cxn ang="0">
                <a:pos x="T10" y="T11"/>
              </a:cxn>
              <a:cxn ang="0">
                <a:pos x="T12" y="T13"/>
              </a:cxn>
            </a:cxnLst>
            <a:rect b="b" l="0" r="r" t="0"/>
            <a:pathLst>
              <a:path h="74" w="80">
                <a:moveTo>
                  <a:pt x="19" y="38"/>
                </a:moveTo>
                <a:lnTo>
                  <a:pt x="0" y="74"/>
                </a:lnTo>
                <a:lnTo>
                  <a:pt x="40" y="71"/>
                </a:lnTo>
                <a:lnTo>
                  <a:pt x="80" y="71"/>
                </a:lnTo>
                <a:lnTo>
                  <a:pt x="61" y="36"/>
                </a:lnTo>
                <a:lnTo>
                  <a:pt x="40" y="0"/>
                </a:lnTo>
                <a:lnTo>
                  <a:pt x="19" y="38"/>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 name="Freeform 14"/>
          <p:cNvSpPr/>
          <p:nvPr/>
        </p:nvSpPr>
        <p:spPr bwMode="auto">
          <a:xfrm>
            <a:off x="7108324" y="47149"/>
            <a:ext cx="889790" cy="735468"/>
          </a:xfrm>
          <a:custGeom>
            <a:gdLst>
              <a:gd fmla="*/ 45 w 178" name="T0"/>
              <a:gd fmla="*/ 78 h 154" name="T1"/>
              <a:gd fmla="*/ 0 w 178" name="T2"/>
              <a:gd fmla="*/ 154 h 154" name="T3"/>
              <a:gd fmla="*/ 91 w 178" name="T4"/>
              <a:gd fmla="*/ 154 h 154" name="T5"/>
              <a:gd fmla="*/ 178 w 178" name="T6"/>
              <a:gd fmla="*/ 154 h 154" name="T7"/>
              <a:gd fmla="*/ 133 w 178" name="T8"/>
              <a:gd fmla="*/ 76 h 154" name="T9"/>
              <a:gd fmla="*/ 88 w 178" name="T10"/>
              <a:gd fmla="*/ 0 h 154" name="T11"/>
              <a:gd fmla="*/ 45 w 178" name="T12"/>
              <a:gd fmla="*/ 78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45" y="78"/>
                </a:moveTo>
                <a:lnTo>
                  <a:pt x="0" y="154"/>
                </a:lnTo>
                <a:lnTo>
                  <a:pt x="91" y="154"/>
                </a:lnTo>
                <a:lnTo>
                  <a:pt x="178" y="154"/>
                </a:lnTo>
                <a:lnTo>
                  <a:pt x="133" y="76"/>
                </a:lnTo>
                <a:lnTo>
                  <a:pt x="88" y="0"/>
                </a:lnTo>
                <a:lnTo>
                  <a:pt x="45" y="78"/>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 name="Freeform 15"/>
          <p:cNvSpPr/>
          <p:nvPr/>
        </p:nvSpPr>
        <p:spPr bwMode="auto">
          <a:xfrm>
            <a:off x="4728885" y="4169"/>
            <a:ext cx="689837" cy="563540"/>
          </a:xfrm>
          <a:custGeom>
            <a:gdLst>
              <a:gd fmla="*/ 69 w 138" name="T0"/>
              <a:gd fmla="*/ 0 h 118" name="T1"/>
              <a:gd fmla="*/ 0 w 138" name="T2"/>
              <a:gd fmla="*/ 0 h 118" name="T3"/>
              <a:gd fmla="*/ 33 w 138" name="T4"/>
              <a:gd fmla="*/ 59 h 118" name="T5"/>
              <a:gd fmla="*/ 69 w 138" name="T6"/>
              <a:gd fmla="*/ 118 h 118" name="T7"/>
              <a:gd fmla="*/ 102 w 138" name="T8"/>
              <a:gd fmla="*/ 59 h 118" name="T9"/>
              <a:gd fmla="*/ 138 w 138" name="T10"/>
              <a:gd fmla="*/ 0 h 118" name="T11"/>
              <a:gd fmla="*/ 69 w 138" name="T12"/>
              <a:gd fmla="*/ 0 h 118" name="T13"/>
            </a:gdLst>
            <a:cxnLst>
              <a:cxn ang="0">
                <a:pos x="T0" y="T1"/>
              </a:cxn>
              <a:cxn ang="0">
                <a:pos x="T2" y="T3"/>
              </a:cxn>
              <a:cxn ang="0">
                <a:pos x="T4" y="T5"/>
              </a:cxn>
              <a:cxn ang="0">
                <a:pos x="T6" y="T7"/>
              </a:cxn>
              <a:cxn ang="0">
                <a:pos x="T8" y="T9"/>
              </a:cxn>
              <a:cxn ang="0">
                <a:pos x="T10" y="T11"/>
              </a:cxn>
              <a:cxn ang="0">
                <a:pos x="T12" y="T13"/>
              </a:cxn>
            </a:cxnLst>
            <a:rect b="b" l="0" r="r" t="0"/>
            <a:pathLst>
              <a:path h="118" w="138">
                <a:moveTo>
                  <a:pt x="69" y="0"/>
                </a:moveTo>
                <a:lnTo>
                  <a:pt x="0" y="0"/>
                </a:lnTo>
                <a:lnTo>
                  <a:pt x="33" y="59"/>
                </a:lnTo>
                <a:lnTo>
                  <a:pt x="69" y="118"/>
                </a:lnTo>
                <a:lnTo>
                  <a:pt x="102" y="59"/>
                </a:lnTo>
                <a:lnTo>
                  <a:pt x="138" y="0"/>
                </a:lnTo>
                <a:lnTo>
                  <a:pt x="69" y="0"/>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Freeform 16"/>
          <p:cNvSpPr/>
          <p:nvPr/>
        </p:nvSpPr>
        <p:spPr bwMode="auto">
          <a:xfrm>
            <a:off x="1494649" y="1102594"/>
            <a:ext cx="684840" cy="563540"/>
          </a:xfrm>
          <a:custGeom>
            <a:gdLst>
              <a:gd fmla="*/ 69 w 137" name="T0"/>
              <a:gd fmla="*/ 0 h 118" name="T1"/>
              <a:gd fmla="*/ 0 w 137" name="T2"/>
              <a:gd fmla="*/ 0 h 118" name="T3"/>
              <a:gd fmla="*/ 33 w 137" name="T4"/>
              <a:gd fmla="*/ 59 h 118" name="T5"/>
              <a:gd fmla="*/ 69 w 137" name="T6"/>
              <a:gd fmla="*/ 118 h 118" name="T7"/>
              <a:gd fmla="*/ 102 w 137" name="T8"/>
              <a:gd fmla="*/ 59 h 118" name="T9"/>
              <a:gd fmla="*/ 137 w 137" name="T10"/>
              <a:gd fmla="*/ 0 h 118" name="T11"/>
              <a:gd fmla="*/ 69 w 137" name="T12"/>
              <a:gd fmla="*/ 0 h 118" name="T13"/>
            </a:gdLst>
            <a:cxnLst>
              <a:cxn ang="0">
                <a:pos x="T0" y="T1"/>
              </a:cxn>
              <a:cxn ang="0">
                <a:pos x="T2" y="T3"/>
              </a:cxn>
              <a:cxn ang="0">
                <a:pos x="T4" y="T5"/>
              </a:cxn>
              <a:cxn ang="0">
                <a:pos x="T6" y="T7"/>
              </a:cxn>
              <a:cxn ang="0">
                <a:pos x="T8" y="T9"/>
              </a:cxn>
              <a:cxn ang="0">
                <a:pos x="T10" y="T11"/>
              </a:cxn>
              <a:cxn ang="0">
                <a:pos x="T12" y="T13"/>
              </a:cxn>
            </a:cxnLst>
            <a:rect b="b" l="0" r="r" t="0"/>
            <a:pathLst>
              <a:path h="118" w="137">
                <a:moveTo>
                  <a:pt x="69" y="0"/>
                </a:moveTo>
                <a:lnTo>
                  <a:pt x="0" y="0"/>
                </a:lnTo>
                <a:lnTo>
                  <a:pt x="33" y="59"/>
                </a:lnTo>
                <a:lnTo>
                  <a:pt x="69" y="118"/>
                </a:lnTo>
                <a:lnTo>
                  <a:pt x="102" y="59"/>
                </a:lnTo>
                <a:lnTo>
                  <a:pt x="137" y="0"/>
                </a:lnTo>
                <a:lnTo>
                  <a:pt x="6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Freeform 17"/>
          <p:cNvSpPr/>
          <p:nvPr/>
        </p:nvSpPr>
        <p:spPr bwMode="auto">
          <a:xfrm>
            <a:off x="4124029" y="47149"/>
            <a:ext cx="889790" cy="735468"/>
          </a:xfrm>
          <a:custGeom>
            <a:gdLst>
              <a:gd fmla="*/ 45 w 178" name="T0"/>
              <a:gd fmla="*/ 78 h 154" name="T1"/>
              <a:gd fmla="*/ 0 w 178" name="T2"/>
              <a:gd fmla="*/ 154 h 154" name="T3"/>
              <a:gd fmla="*/ 88 w 178" name="T4"/>
              <a:gd fmla="*/ 154 h 154" name="T5"/>
              <a:gd fmla="*/ 178 w 178" name="T6"/>
              <a:gd fmla="*/ 154 h 154" name="T7"/>
              <a:gd fmla="*/ 133 w 178" name="T8"/>
              <a:gd fmla="*/ 76 h 154" name="T9"/>
              <a:gd fmla="*/ 88 w 178" name="T10"/>
              <a:gd fmla="*/ 0 h 154" name="T11"/>
              <a:gd fmla="*/ 45 w 178" name="T12"/>
              <a:gd fmla="*/ 78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45" y="78"/>
                </a:moveTo>
                <a:lnTo>
                  <a:pt x="0" y="154"/>
                </a:lnTo>
                <a:lnTo>
                  <a:pt x="88" y="154"/>
                </a:lnTo>
                <a:lnTo>
                  <a:pt x="178" y="154"/>
                </a:lnTo>
                <a:lnTo>
                  <a:pt x="133" y="76"/>
                </a:lnTo>
                <a:lnTo>
                  <a:pt x="88" y="0"/>
                </a:lnTo>
                <a:lnTo>
                  <a:pt x="45" y="78"/>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Freeform 18"/>
          <p:cNvSpPr/>
          <p:nvPr/>
        </p:nvSpPr>
        <p:spPr bwMode="auto">
          <a:xfrm>
            <a:off x="2654376" y="4169"/>
            <a:ext cx="1719594" cy="1413626"/>
          </a:xfrm>
          <a:custGeom>
            <a:gdLst>
              <a:gd fmla="*/ 171 w 344" name="T0"/>
              <a:gd fmla="*/ 0 h 296" name="T1"/>
              <a:gd fmla="*/ 0 w 344" name="T2"/>
              <a:gd fmla="*/ 0 h 296" name="T3"/>
              <a:gd fmla="*/ 86 w 344" name="T4"/>
              <a:gd fmla="*/ 149 h 296" name="T5"/>
              <a:gd fmla="*/ 171 w 344" name="T6"/>
              <a:gd fmla="*/ 296 h 296" name="T7"/>
              <a:gd fmla="*/ 259 w 344" name="T8"/>
              <a:gd fmla="*/ 149 h 296" name="T9"/>
              <a:gd fmla="*/ 344 w 344" name="T10"/>
              <a:gd fmla="*/ 0 h 296" name="T11"/>
              <a:gd fmla="*/ 171 w 344" name="T12"/>
              <a:gd fmla="*/ 0 h 296" name="T13"/>
            </a:gdLst>
            <a:cxnLst>
              <a:cxn ang="0">
                <a:pos x="T0" y="T1"/>
              </a:cxn>
              <a:cxn ang="0">
                <a:pos x="T2" y="T3"/>
              </a:cxn>
              <a:cxn ang="0">
                <a:pos x="T4" y="T5"/>
              </a:cxn>
              <a:cxn ang="0">
                <a:pos x="T6" y="T7"/>
              </a:cxn>
              <a:cxn ang="0">
                <a:pos x="T8" y="T9"/>
              </a:cxn>
              <a:cxn ang="0">
                <a:pos x="T10" y="T11"/>
              </a:cxn>
              <a:cxn ang="0">
                <a:pos x="T12" y="T13"/>
              </a:cxn>
            </a:cxnLst>
            <a:rect b="b" l="0" r="r" t="0"/>
            <a:pathLst>
              <a:path h="296" w="344">
                <a:moveTo>
                  <a:pt x="171" y="0"/>
                </a:moveTo>
                <a:lnTo>
                  <a:pt x="0" y="0"/>
                </a:lnTo>
                <a:lnTo>
                  <a:pt x="86" y="149"/>
                </a:lnTo>
                <a:lnTo>
                  <a:pt x="171" y="296"/>
                </a:lnTo>
                <a:lnTo>
                  <a:pt x="259" y="149"/>
                </a:lnTo>
                <a:lnTo>
                  <a:pt x="344" y="0"/>
                </a:lnTo>
                <a:lnTo>
                  <a:pt x="171"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 name="Freeform 19"/>
          <p:cNvSpPr/>
          <p:nvPr/>
        </p:nvSpPr>
        <p:spPr bwMode="auto">
          <a:xfrm>
            <a:off x="0" y="4169"/>
            <a:ext cx="854800" cy="1413626"/>
          </a:xfrm>
          <a:custGeom>
            <a:gdLst>
              <a:gd fmla="*/ 0 w 171" name="T0"/>
              <a:gd fmla="*/ 0 h 296" name="T1"/>
              <a:gd fmla="*/ 0 w 171" name="T2"/>
              <a:gd fmla="*/ 296 h 296" name="T3"/>
              <a:gd fmla="*/ 86 w 171" name="T4"/>
              <a:gd fmla="*/ 149 h 296" name="T5"/>
              <a:gd fmla="*/ 171 w 171" name="T6"/>
              <a:gd fmla="*/ 0 h 296" name="T7"/>
              <a:gd fmla="*/ 0 w 171" name="T8"/>
              <a:gd fmla="*/ 0 h 296" name="T9"/>
            </a:gdLst>
            <a:cxnLst>
              <a:cxn ang="0">
                <a:pos x="T0" y="T1"/>
              </a:cxn>
              <a:cxn ang="0">
                <a:pos x="T2" y="T3"/>
              </a:cxn>
              <a:cxn ang="0">
                <a:pos x="T4" y="T5"/>
              </a:cxn>
              <a:cxn ang="0">
                <a:pos x="T6" y="T7"/>
              </a:cxn>
              <a:cxn ang="0">
                <a:pos x="T8" y="T9"/>
              </a:cxn>
            </a:cxnLst>
            <a:rect b="b" l="0" r="r" t="0"/>
            <a:pathLst>
              <a:path h="296" w="171">
                <a:moveTo>
                  <a:pt x="0" y="0"/>
                </a:moveTo>
                <a:lnTo>
                  <a:pt x="0" y="296"/>
                </a:lnTo>
                <a:lnTo>
                  <a:pt x="86" y="149"/>
                </a:lnTo>
                <a:lnTo>
                  <a:pt x="171" y="0"/>
                </a:lnTo>
                <a:lnTo>
                  <a:pt x="0" y="0"/>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Freeform 20"/>
          <p:cNvSpPr/>
          <p:nvPr/>
        </p:nvSpPr>
        <p:spPr bwMode="auto">
          <a:xfrm>
            <a:off x="2239472" y="419659"/>
            <a:ext cx="284934" cy="238788"/>
          </a:xfrm>
          <a:custGeom>
            <a:gdLst>
              <a:gd fmla="*/ 29 w 57" name="T0"/>
              <a:gd fmla="*/ 0 h 50" name="T1"/>
              <a:gd fmla="*/ 0 w 57" name="T2"/>
              <a:gd fmla="*/ 0 h 50" name="T3"/>
              <a:gd fmla="*/ 15 w 57" name="T4"/>
              <a:gd fmla="*/ 24 h 50" name="T5"/>
              <a:gd fmla="*/ 29 w 57" name="T6"/>
              <a:gd fmla="*/ 50 h 50" name="T7"/>
              <a:gd fmla="*/ 43 w 57" name="T8"/>
              <a:gd fmla="*/ 24 h 50" name="T9"/>
              <a:gd fmla="*/ 57 w 57" name="T10"/>
              <a:gd fmla="*/ 0 h 50" name="T11"/>
              <a:gd fmla="*/ 29 w 57" name="T12"/>
              <a:gd fmla="*/ 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9" y="0"/>
                </a:moveTo>
                <a:lnTo>
                  <a:pt x="0" y="0"/>
                </a:lnTo>
                <a:lnTo>
                  <a:pt x="15" y="24"/>
                </a:lnTo>
                <a:lnTo>
                  <a:pt x="29" y="50"/>
                </a:lnTo>
                <a:lnTo>
                  <a:pt x="43" y="24"/>
                </a:lnTo>
                <a:lnTo>
                  <a:pt x="57" y="0"/>
                </a:lnTo>
                <a:lnTo>
                  <a:pt x="2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Freeform 21"/>
          <p:cNvSpPr/>
          <p:nvPr/>
        </p:nvSpPr>
        <p:spPr bwMode="auto">
          <a:xfrm>
            <a:off x="464892" y="1575394"/>
            <a:ext cx="579863" cy="477576"/>
          </a:xfrm>
          <a:custGeom>
            <a:gdLst>
              <a:gd fmla="*/ 59 w 116" name="T0"/>
              <a:gd fmla="*/ 0 h 100" name="T1"/>
              <a:gd fmla="*/ 0 w 116" name="T2"/>
              <a:gd fmla="*/ 0 h 100" name="T3"/>
              <a:gd fmla="*/ 28 w 116" name="T4"/>
              <a:gd fmla="*/ 50 h 100" name="T5"/>
              <a:gd fmla="*/ 59 w 116" name="T6"/>
              <a:gd fmla="*/ 100 h 100" name="T7"/>
              <a:gd fmla="*/ 88 w 116" name="T8"/>
              <a:gd fmla="*/ 50 h 100" name="T9"/>
              <a:gd fmla="*/ 116 w 116" name="T10"/>
              <a:gd fmla="*/ 0 h 100" name="T11"/>
              <a:gd fmla="*/ 59 w 116" name="T12"/>
              <a:gd fmla="*/ 0 h 100" name="T13"/>
            </a:gdLst>
            <a:cxnLst>
              <a:cxn ang="0">
                <a:pos x="T0" y="T1"/>
              </a:cxn>
              <a:cxn ang="0">
                <a:pos x="T2" y="T3"/>
              </a:cxn>
              <a:cxn ang="0">
                <a:pos x="T4" y="T5"/>
              </a:cxn>
              <a:cxn ang="0">
                <a:pos x="T6" y="T7"/>
              </a:cxn>
              <a:cxn ang="0">
                <a:pos x="T8" y="T9"/>
              </a:cxn>
              <a:cxn ang="0">
                <a:pos x="T10" y="T11"/>
              </a:cxn>
              <a:cxn ang="0">
                <a:pos x="T12" y="T13"/>
              </a:cxn>
            </a:cxnLst>
            <a:rect b="b" l="0" r="r" t="0"/>
            <a:pathLst>
              <a:path h="100" w="115">
                <a:moveTo>
                  <a:pt x="59" y="0"/>
                </a:moveTo>
                <a:lnTo>
                  <a:pt x="0" y="0"/>
                </a:lnTo>
                <a:lnTo>
                  <a:pt x="28" y="50"/>
                </a:lnTo>
                <a:lnTo>
                  <a:pt x="59" y="100"/>
                </a:lnTo>
                <a:lnTo>
                  <a:pt x="88" y="50"/>
                </a:lnTo>
                <a:lnTo>
                  <a:pt x="116" y="0"/>
                </a:lnTo>
                <a:lnTo>
                  <a:pt x="5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Freeform 22"/>
          <p:cNvSpPr/>
          <p:nvPr/>
        </p:nvSpPr>
        <p:spPr bwMode="auto">
          <a:xfrm>
            <a:off x="1069748" y="4169"/>
            <a:ext cx="284934" cy="234014"/>
          </a:xfrm>
          <a:custGeom>
            <a:gdLst>
              <a:gd fmla="*/ 28 w 57" name="T0"/>
              <a:gd fmla="*/ 0 h 49" name="T1"/>
              <a:gd fmla="*/ 0 w 57" name="T2"/>
              <a:gd fmla="*/ 0 h 49" name="T3"/>
              <a:gd fmla="*/ 14 w 57" name="T4"/>
              <a:gd fmla="*/ 23 h 49" name="T5"/>
              <a:gd fmla="*/ 28 w 57" name="T6"/>
              <a:gd fmla="*/ 49 h 49" name="T7"/>
              <a:gd fmla="*/ 42 w 57" name="T8"/>
              <a:gd fmla="*/ 23 h 49" name="T9"/>
              <a:gd fmla="*/ 57 w 57" name="T10"/>
              <a:gd fmla="*/ 0 h 49" name="T11"/>
              <a:gd fmla="*/ 28 w 57" name="T12"/>
              <a:gd fmla="*/ 0 h 49" name="T13"/>
            </a:gdLst>
            <a:cxnLst>
              <a:cxn ang="0">
                <a:pos x="T0" y="T1"/>
              </a:cxn>
              <a:cxn ang="0">
                <a:pos x="T2" y="T3"/>
              </a:cxn>
              <a:cxn ang="0">
                <a:pos x="T4" y="T5"/>
              </a:cxn>
              <a:cxn ang="0">
                <a:pos x="T6" y="T7"/>
              </a:cxn>
              <a:cxn ang="0">
                <a:pos x="T8" y="T9"/>
              </a:cxn>
              <a:cxn ang="0">
                <a:pos x="T10" y="T11"/>
              </a:cxn>
              <a:cxn ang="0">
                <a:pos x="T12" y="T13"/>
              </a:cxn>
            </a:cxnLst>
            <a:rect b="b" l="0" r="r" t="0"/>
            <a:pathLst>
              <a:path h="49" w="57">
                <a:moveTo>
                  <a:pt x="28" y="0"/>
                </a:moveTo>
                <a:lnTo>
                  <a:pt x="0" y="0"/>
                </a:lnTo>
                <a:lnTo>
                  <a:pt x="14" y="23"/>
                </a:lnTo>
                <a:lnTo>
                  <a:pt x="28" y="49"/>
                </a:lnTo>
                <a:lnTo>
                  <a:pt x="42" y="23"/>
                </a:lnTo>
                <a:lnTo>
                  <a:pt x="57" y="0"/>
                </a:lnTo>
                <a:lnTo>
                  <a:pt x="28"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Freeform 23"/>
          <p:cNvSpPr/>
          <p:nvPr/>
        </p:nvSpPr>
        <p:spPr bwMode="auto">
          <a:xfrm>
            <a:off x="1899552" y="567709"/>
            <a:ext cx="1644614" cy="1361094"/>
          </a:xfrm>
          <a:custGeom>
            <a:gdLst>
              <a:gd fmla="*/ 83 w 329" name="T0"/>
              <a:gd fmla="*/ 143 h 285" name="T1"/>
              <a:gd fmla="*/ 0 w 329" name="T2"/>
              <a:gd fmla="*/ 285 h 285" name="T3"/>
              <a:gd fmla="*/ 166 w 329" name="T4"/>
              <a:gd fmla="*/ 285 h 285" name="T5"/>
              <a:gd fmla="*/ 329 w 329" name="T6"/>
              <a:gd fmla="*/ 285 h 285" name="T7"/>
              <a:gd fmla="*/ 246 w 329" name="T8"/>
              <a:gd fmla="*/ 143 h 285" name="T9"/>
              <a:gd fmla="*/ 163 w 329" name="T10"/>
              <a:gd fmla="*/ 0 h 285" name="T11"/>
              <a:gd fmla="*/ 83 w 329" name="T12"/>
              <a:gd fmla="*/ 143 h 285" name="T13"/>
            </a:gdLst>
            <a:cxnLst>
              <a:cxn ang="0">
                <a:pos x="T0" y="T1"/>
              </a:cxn>
              <a:cxn ang="0">
                <a:pos x="T2" y="T3"/>
              </a:cxn>
              <a:cxn ang="0">
                <a:pos x="T4" y="T5"/>
              </a:cxn>
              <a:cxn ang="0">
                <a:pos x="T6" y="T7"/>
              </a:cxn>
              <a:cxn ang="0">
                <a:pos x="T8" y="T9"/>
              </a:cxn>
              <a:cxn ang="0">
                <a:pos x="T10" y="T11"/>
              </a:cxn>
              <a:cxn ang="0">
                <a:pos x="T12" y="T13"/>
              </a:cxn>
            </a:cxnLst>
            <a:rect b="b" l="0" r="r" t="0"/>
            <a:pathLst>
              <a:path h="285" w="329">
                <a:moveTo>
                  <a:pt x="83" y="143"/>
                </a:moveTo>
                <a:lnTo>
                  <a:pt x="0" y="285"/>
                </a:lnTo>
                <a:lnTo>
                  <a:pt x="166" y="285"/>
                </a:lnTo>
                <a:lnTo>
                  <a:pt x="329" y="285"/>
                </a:lnTo>
                <a:lnTo>
                  <a:pt x="246" y="143"/>
                </a:lnTo>
                <a:lnTo>
                  <a:pt x="163" y="0"/>
                </a:lnTo>
                <a:lnTo>
                  <a:pt x="83" y="143"/>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Freeform 24"/>
          <p:cNvSpPr/>
          <p:nvPr/>
        </p:nvSpPr>
        <p:spPr bwMode="auto">
          <a:xfrm>
            <a:off x="1694602" y="4169"/>
            <a:ext cx="689837" cy="563540"/>
          </a:xfrm>
          <a:custGeom>
            <a:gdLst>
              <a:gd fmla="*/ 69 w 138" name="T0"/>
              <a:gd fmla="*/ 0 h 118" name="T1"/>
              <a:gd fmla="*/ 0 w 138" name="T2"/>
              <a:gd fmla="*/ 0 h 118" name="T3"/>
              <a:gd fmla="*/ 34 w 138" name="T4"/>
              <a:gd fmla="*/ 59 h 118" name="T5"/>
              <a:gd fmla="*/ 69 w 138" name="T6"/>
              <a:gd fmla="*/ 118 h 118" name="T7"/>
              <a:gd fmla="*/ 102 w 138" name="T8"/>
              <a:gd fmla="*/ 59 h 118" name="T9"/>
              <a:gd fmla="*/ 138 w 138" name="T10"/>
              <a:gd fmla="*/ 0 h 118" name="T11"/>
              <a:gd fmla="*/ 69 w 138" name="T12"/>
              <a:gd fmla="*/ 0 h 118" name="T13"/>
            </a:gdLst>
            <a:cxnLst>
              <a:cxn ang="0">
                <a:pos x="T0" y="T1"/>
              </a:cxn>
              <a:cxn ang="0">
                <a:pos x="T2" y="T3"/>
              </a:cxn>
              <a:cxn ang="0">
                <a:pos x="T4" y="T5"/>
              </a:cxn>
              <a:cxn ang="0">
                <a:pos x="T6" y="T7"/>
              </a:cxn>
              <a:cxn ang="0">
                <a:pos x="T8" y="T9"/>
              </a:cxn>
              <a:cxn ang="0">
                <a:pos x="T10" y="T11"/>
              </a:cxn>
              <a:cxn ang="0">
                <a:pos x="T12" y="T13"/>
              </a:cxn>
            </a:cxnLst>
            <a:rect b="b" l="0" r="r" t="0"/>
            <a:pathLst>
              <a:path h="118" w="138">
                <a:moveTo>
                  <a:pt x="69" y="0"/>
                </a:moveTo>
                <a:lnTo>
                  <a:pt x="0" y="0"/>
                </a:lnTo>
                <a:lnTo>
                  <a:pt x="34" y="59"/>
                </a:lnTo>
                <a:lnTo>
                  <a:pt x="69" y="118"/>
                </a:lnTo>
                <a:lnTo>
                  <a:pt x="102" y="59"/>
                </a:lnTo>
                <a:lnTo>
                  <a:pt x="138" y="0"/>
                </a:lnTo>
                <a:lnTo>
                  <a:pt x="69" y="0"/>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Freeform 25"/>
          <p:cNvSpPr/>
          <p:nvPr/>
        </p:nvSpPr>
        <p:spPr bwMode="auto">
          <a:xfrm>
            <a:off x="1089743" y="47149"/>
            <a:ext cx="889790" cy="735468"/>
          </a:xfrm>
          <a:custGeom>
            <a:gdLst>
              <a:gd fmla="*/ 45 w 178" name="T0"/>
              <a:gd fmla="*/ 78 h 154" name="T1"/>
              <a:gd fmla="*/ 0 w 178" name="T2"/>
              <a:gd fmla="*/ 154 h 154" name="T3"/>
              <a:gd fmla="*/ 91 w 178" name="T4"/>
              <a:gd fmla="*/ 154 h 154" name="T5"/>
              <a:gd fmla="*/ 178 w 178" name="T6"/>
              <a:gd fmla="*/ 154 h 154" name="T7"/>
              <a:gd fmla="*/ 133 w 178" name="T8"/>
              <a:gd fmla="*/ 76 h 154" name="T9"/>
              <a:gd fmla="*/ 88 w 178" name="T10"/>
              <a:gd fmla="*/ 0 h 154" name="T11"/>
              <a:gd fmla="*/ 45 w 178" name="T12"/>
              <a:gd fmla="*/ 78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45" y="78"/>
                </a:moveTo>
                <a:lnTo>
                  <a:pt x="0" y="154"/>
                </a:lnTo>
                <a:lnTo>
                  <a:pt x="91" y="154"/>
                </a:lnTo>
                <a:lnTo>
                  <a:pt x="178" y="154"/>
                </a:lnTo>
                <a:lnTo>
                  <a:pt x="133" y="76"/>
                </a:lnTo>
                <a:lnTo>
                  <a:pt x="88" y="0"/>
                </a:lnTo>
                <a:lnTo>
                  <a:pt x="45" y="78"/>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Freeform 26"/>
          <p:cNvSpPr/>
          <p:nvPr/>
        </p:nvSpPr>
        <p:spPr bwMode="auto">
          <a:xfrm>
            <a:off x="9157840" y="-10160"/>
            <a:ext cx="509880" cy="429819"/>
          </a:xfrm>
          <a:custGeom>
            <a:gdLst>
              <a:gd fmla="*/ 27 w 102" name="T0"/>
              <a:gd fmla="*/ 45 h 90" name="T1"/>
              <a:gd fmla="*/ 0 w 102" name="T2"/>
              <a:gd fmla="*/ 90 h 90" name="T3"/>
              <a:gd fmla="*/ 53 w 102" name="T4"/>
              <a:gd fmla="*/ 88 h 90" name="T5"/>
              <a:gd fmla="*/ 102 w 102" name="T6"/>
              <a:gd fmla="*/ 88 h 90" name="T7"/>
              <a:gd fmla="*/ 76 w 102" name="T8"/>
              <a:gd fmla="*/ 45 h 90" name="T9"/>
              <a:gd fmla="*/ 53 w 102" name="T10"/>
              <a:gd fmla="*/ 0 h 90" name="T11"/>
              <a:gd fmla="*/ 27 w 102" name="T12"/>
              <a:gd fmla="*/ 45 h 90" name="T13"/>
            </a:gdLst>
            <a:cxnLst>
              <a:cxn ang="0">
                <a:pos x="T0" y="T1"/>
              </a:cxn>
              <a:cxn ang="0">
                <a:pos x="T2" y="T3"/>
              </a:cxn>
              <a:cxn ang="0">
                <a:pos x="T4" y="T5"/>
              </a:cxn>
              <a:cxn ang="0">
                <a:pos x="T6" y="T7"/>
              </a:cxn>
              <a:cxn ang="0">
                <a:pos x="T8" y="T9"/>
              </a:cxn>
              <a:cxn ang="0">
                <a:pos x="T10" y="T11"/>
              </a:cxn>
              <a:cxn ang="0">
                <a:pos x="T12" y="T13"/>
              </a:cxn>
            </a:cxnLst>
            <a:rect b="b" l="0" r="r" t="0"/>
            <a:pathLst>
              <a:path h="90" w="102">
                <a:moveTo>
                  <a:pt x="27" y="45"/>
                </a:moveTo>
                <a:lnTo>
                  <a:pt x="0" y="90"/>
                </a:lnTo>
                <a:lnTo>
                  <a:pt x="53" y="88"/>
                </a:lnTo>
                <a:lnTo>
                  <a:pt x="102" y="88"/>
                </a:lnTo>
                <a:lnTo>
                  <a:pt x="76" y="45"/>
                </a:lnTo>
                <a:lnTo>
                  <a:pt x="53" y="0"/>
                </a:lnTo>
                <a:lnTo>
                  <a:pt x="27" y="45"/>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 name="Freeform 27"/>
          <p:cNvSpPr/>
          <p:nvPr/>
        </p:nvSpPr>
        <p:spPr bwMode="auto">
          <a:xfrm>
            <a:off x="4678329" y="5917173"/>
            <a:ext cx="1124736" cy="940827"/>
          </a:xfrm>
          <a:custGeom>
            <a:gdLst>
              <a:gd fmla="*/ 114 w 225" name="T0"/>
              <a:gd fmla="*/ 197 h 197" name="T1"/>
              <a:gd fmla="*/ 225 w 225" name="T2"/>
              <a:gd fmla="*/ 197 h 197" name="T3"/>
              <a:gd fmla="*/ 168 w 225" name="T4"/>
              <a:gd fmla="*/ 99 h 197" name="T5"/>
              <a:gd fmla="*/ 114 w 225" name="T6"/>
              <a:gd fmla="*/ 0 h 197" name="T7"/>
              <a:gd fmla="*/ 57 w 225" name="T8"/>
              <a:gd fmla="*/ 99 h 197" name="T9"/>
              <a:gd fmla="*/ 0 w 225" name="T10"/>
              <a:gd fmla="*/ 197 h 197" name="T11"/>
              <a:gd fmla="*/ 114 w 225" name="T12"/>
              <a:gd fmla="*/ 197 h 197" name="T13"/>
            </a:gdLst>
            <a:cxnLst>
              <a:cxn ang="0">
                <a:pos x="T0" y="T1"/>
              </a:cxn>
              <a:cxn ang="0">
                <a:pos x="T2" y="T3"/>
              </a:cxn>
              <a:cxn ang="0">
                <a:pos x="T4" y="T5"/>
              </a:cxn>
              <a:cxn ang="0">
                <a:pos x="T6" y="T7"/>
              </a:cxn>
              <a:cxn ang="0">
                <a:pos x="T8" y="T9"/>
              </a:cxn>
              <a:cxn ang="0">
                <a:pos x="T10" y="T11"/>
              </a:cxn>
              <a:cxn ang="0">
                <a:pos x="T12" y="T13"/>
              </a:cxn>
            </a:cxnLst>
            <a:rect b="b" l="0" r="r" t="0"/>
            <a:pathLst>
              <a:path h="197" w="225">
                <a:moveTo>
                  <a:pt x="114" y="197"/>
                </a:moveTo>
                <a:lnTo>
                  <a:pt x="225" y="197"/>
                </a:lnTo>
                <a:lnTo>
                  <a:pt x="168" y="99"/>
                </a:lnTo>
                <a:lnTo>
                  <a:pt x="114" y="0"/>
                </a:lnTo>
                <a:lnTo>
                  <a:pt x="57" y="99"/>
                </a:lnTo>
                <a:lnTo>
                  <a:pt x="0" y="197"/>
                </a:lnTo>
                <a:lnTo>
                  <a:pt x="114" y="197"/>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 name="Freeform 28"/>
          <p:cNvSpPr/>
          <p:nvPr/>
        </p:nvSpPr>
        <p:spPr bwMode="auto">
          <a:xfrm>
            <a:off x="2578824" y="6289683"/>
            <a:ext cx="689837" cy="568317"/>
          </a:xfrm>
          <a:custGeom>
            <a:gdLst>
              <a:gd fmla="*/ 69 w 138" name="T0"/>
              <a:gd fmla="*/ 119 h 119" name="T1"/>
              <a:gd fmla="*/ 138 w 138" name="T2"/>
              <a:gd fmla="*/ 119 h 119" name="T3"/>
              <a:gd fmla="*/ 102 w 138" name="T4"/>
              <a:gd fmla="*/ 59 h 119" name="T5"/>
              <a:gd fmla="*/ 69 w 138" name="T6"/>
              <a:gd fmla="*/ 0 h 119" name="T7"/>
              <a:gd fmla="*/ 34 w 138" name="T8"/>
              <a:gd fmla="*/ 59 h 119" name="T9"/>
              <a:gd fmla="*/ 0 w 138" name="T10"/>
              <a:gd fmla="*/ 119 h 119" name="T11"/>
              <a:gd fmla="*/ 69 w 138" name="T12"/>
              <a:gd fmla="*/ 119 h 119" name="T13"/>
            </a:gdLst>
            <a:cxnLst>
              <a:cxn ang="0">
                <a:pos x="T0" y="T1"/>
              </a:cxn>
              <a:cxn ang="0">
                <a:pos x="T2" y="T3"/>
              </a:cxn>
              <a:cxn ang="0">
                <a:pos x="T4" y="T5"/>
              </a:cxn>
              <a:cxn ang="0">
                <a:pos x="T6" y="T7"/>
              </a:cxn>
              <a:cxn ang="0">
                <a:pos x="T8" y="T9"/>
              </a:cxn>
              <a:cxn ang="0">
                <a:pos x="T10" y="T11"/>
              </a:cxn>
              <a:cxn ang="0">
                <a:pos x="T12" y="T13"/>
              </a:cxn>
            </a:cxnLst>
            <a:rect b="b" l="0" r="r" t="0"/>
            <a:pathLst>
              <a:path h="119" w="138">
                <a:moveTo>
                  <a:pt x="69" y="119"/>
                </a:moveTo>
                <a:lnTo>
                  <a:pt x="138" y="119"/>
                </a:lnTo>
                <a:lnTo>
                  <a:pt x="102" y="59"/>
                </a:lnTo>
                <a:lnTo>
                  <a:pt x="69" y="0"/>
                </a:lnTo>
                <a:lnTo>
                  <a:pt x="34" y="59"/>
                </a:lnTo>
                <a:lnTo>
                  <a:pt x="0" y="119"/>
                </a:lnTo>
                <a:lnTo>
                  <a:pt x="69" y="119"/>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 name="Freeform 29"/>
          <p:cNvSpPr/>
          <p:nvPr/>
        </p:nvSpPr>
        <p:spPr bwMode="auto">
          <a:xfrm>
            <a:off x="3388633" y="6289683"/>
            <a:ext cx="684840" cy="568317"/>
          </a:xfrm>
          <a:custGeom>
            <a:gdLst>
              <a:gd fmla="*/ 68 w 137" name="T0"/>
              <a:gd fmla="*/ 119 h 119" name="T1"/>
              <a:gd fmla="*/ 137 w 137" name="T2"/>
              <a:gd fmla="*/ 119 h 119" name="T3"/>
              <a:gd fmla="*/ 102 w 137" name="T4"/>
              <a:gd fmla="*/ 59 h 119" name="T5"/>
              <a:gd fmla="*/ 68 w 137" name="T6"/>
              <a:gd fmla="*/ 0 h 119" name="T7"/>
              <a:gd fmla="*/ 33 w 137" name="T8"/>
              <a:gd fmla="*/ 59 h 119" name="T9"/>
              <a:gd fmla="*/ 0 w 137" name="T10"/>
              <a:gd fmla="*/ 119 h 119" name="T11"/>
              <a:gd fmla="*/ 68 w 137" name="T12"/>
              <a:gd fmla="*/ 119 h 119" name="T13"/>
            </a:gdLst>
            <a:cxnLst>
              <a:cxn ang="0">
                <a:pos x="T0" y="T1"/>
              </a:cxn>
              <a:cxn ang="0">
                <a:pos x="T2" y="T3"/>
              </a:cxn>
              <a:cxn ang="0">
                <a:pos x="T4" y="T5"/>
              </a:cxn>
              <a:cxn ang="0">
                <a:pos x="T6" y="T7"/>
              </a:cxn>
              <a:cxn ang="0">
                <a:pos x="T8" y="T9"/>
              </a:cxn>
              <a:cxn ang="0">
                <a:pos x="T10" y="T11"/>
              </a:cxn>
              <a:cxn ang="0">
                <a:pos x="T12" y="T13"/>
              </a:cxn>
            </a:cxnLst>
            <a:rect b="b" l="0" r="r" t="0"/>
            <a:pathLst>
              <a:path h="119" w="137">
                <a:moveTo>
                  <a:pt x="68" y="119"/>
                </a:moveTo>
                <a:lnTo>
                  <a:pt x="137" y="119"/>
                </a:lnTo>
                <a:lnTo>
                  <a:pt x="102" y="59"/>
                </a:lnTo>
                <a:lnTo>
                  <a:pt x="68" y="0"/>
                </a:lnTo>
                <a:lnTo>
                  <a:pt x="33" y="59"/>
                </a:lnTo>
                <a:lnTo>
                  <a:pt x="0" y="119"/>
                </a:lnTo>
                <a:lnTo>
                  <a:pt x="68" y="119"/>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 name="Freeform 30"/>
          <p:cNvSpPr/>
          <p:nvPr/>
        </p:nvSpPr>
        <p:spPr bwMode="auto">
          <a:xfrm>
            <a:off x="1764015" y="6619209"/>
            <a:ext cx="284934" cy="238788"/>
          </a:xfrm>
          <a:custGeom>
            <a:gdLst>
              <a:gd fmla="*/ 28 w 57" name="T0"/>
              <a:gd fmla="*/ 50 h 50" name="T1"/>
              <a:gd fmla="*/ 57 w 57" name="T2"/>
              <a:gd fmla="*/ 50 h 50" name="T3"/>
              <a:gd fmla="*/ 43 w 57" name="T4"/>
              <a:gd fmla="*/ 24 h 50" name="T5"/>
              <a:gd fmla="*/ 28 w 57" name="T6"/>
              <a:gd fmla="*/ 0 h 50" name="T7"/>
              <a:gd fmla="*/ 14 w 57" name="T8"/>
              <a:gd fmla="*/ 24 h 50" name="T9"/>
              <a:gd fmla="*/ 0 w 57" name="T10"/>
              <a:gd fmla="*/ 50 h 50" name="T11"/>
              <a:gd fmla="*/ 28 w 57"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8" y="50"/>
                </a:moveTo>
                <a:lnTo>
                  <a:pt x="57" y="50"/>
                </a:lnTo>
                <a:lnTo>
                  <a:pt x="43" y="24"/>
                </a:lnTo>
                <a:lnTo>
                  <a:pt x="28" y="0"/>
                </a:lnTo>
                <a:lnTo>
                  <a:pt x="14" y="24"/>
                </a:lnTo>
                <a:lnTo>
                  <a:pt x="0" y="50"/>
                </a:lnTo>
                <a:lnTo>
                  <a:pt x="28" y="5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Freeform 31"/>
          <p:cNvSpPr/>
          <p:nvPr/>
        </p:nvSpPr>
        <p:spPr bwMode="auto">
          <a:xfrm>
            <a:off x="3173682" y="6198942"/>
            <a:ext cx="294932" cy="238788"/>
          </a:xfrm>
          <a:custGeom>
            <a:gdLst>
              <a:gd fmla="*/ 31 w 59" name="T0"/>
              <a:gd fmla="*/ 50 h 50" name="T1"/>
              <a:gd fmla="*/ 59 w 59" name="T2"/>
              <a:gd fmla="*/ 50 h 50" name="T3"/>
              <a:gd fmla="*/ 45 w 59" name="T4"/>
              <a:gd fmla="*/ 26 h 50" name="T5"/>
              <a:gd fmla="*/ 31 w 59" name="T6"/>
              <a:gd fmla="*/ 0 h 50" name="T7"/>
              <a:gd fmla="*/ 14 w 59" name="T8"/>
              <a:gd fmla="*/ 26 h 50" name="T9"/>
              <a:gd fmla="*/ 0 w 59" name="T10"/>
              <a:gd fmla="*/ 50 h 50" name="T11"/>
              <a:gd fmla="*/ 31 w 59"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59">
                <a:moveTo>
                  <a:pt x="31" y="50"/>
                </a:moveTo>
                <a:lnTo>
                  <a:pt x="59" y="50"/>
                </a:lnTo>
                <a:lnTo>
                  <a:pt x="45" y="26"/>
                </a:lnTo>
                <a:lnTo>
                  <a:pt x="31" y="0"/>
                </a:lnTo>
                <a:lnTo>
                  <a:pt x="14" y="26"/>
                </a:lnTo>
                <a:lnTo>
                  <a:pt x="0" y="50"/>
                </a:lnTo>
                <a:lnTo>
                  <a:pt x="31" y="5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Freeform 32"/>
          <p:cNvSpPr/>
          <p:nvPr/>
        </p:nvSpPr>
        <p:spPr bwMode="auto">
          <a:xfrm>
            <a:off x="6227964" y="6198942"/>
            <a:ext cx="284934" cy="238788"/>
          </a:xfrm>
          <a:custGeom>
            <a:gdLst>
              <a:gd fmla="*/ 29 w 57" name="T0"/>
              <a:gd fmla="*/ 50 h 50" name="T1"/>
              <a:gd fmla="*/ 57 w 57" name="T2"/>
              <a:gd fmla="*/ 50 h 50" name="T3"/>
              <a:gd fmla="*/ 43 w 57" name="T4"/>
              <a:gd fmla="*/ 26 h 50" name="T5"/>
              <a:gd fmla="*/ 29 w 57" name="T6"/>
              <a:gd fmla="*/ 0 h 50" name="T7"/>
              <a:gd fmla="*/ 15 w 57" name="T8"/>
              <a:gd fmla="*/ 26 h 50" name="T9"/>
              <a:gd fmla="*/ 0 w 57" name="T10"/>
              <a:gd fmla="*/ 50 h 50" name="T11"/>
              <a:gd fmla="*/ 29 w 57"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9" y="50"/>
                </a:moveTo>
                <a:lnTo>
                  <a:pt x="57" y="50"/>
                </a:lnTo>
                <a:lnTo>
                  <a:pt x="43" y="26"/>
                </a:lnTo>
                <a:lnTo>
                  <a:pt x="29" y="0"/>
                </a:lnTo>
                <a:lnTo>
                  <a:pt x="15" y="26"/>
                </a:lnTo>
                <a:lnTo>
                  <a:pt x="0" y="50"/>
                </a:lnTo>
                <a:lnTo>
                  <a:pt x="29" y="5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Freeform 33"/>
          <p:cNvSpPr/>
          <p:nvPr/>
        </p:nvSpPr>
        <p:spPr bwMode="auto">
          <a:xfrm>
            <a:off x="864227" y="6619209"/>
            <a:ext cx="284934" cy="238788"/>
          </a:xfrm>
          <a:custGeom>
            <a:gdLst>
              <a:gd fmla="*/ 28 w 57" name="T0"/>
              <a:gd fmla="*/ 50 h 50" name="T1"/>
              <a:gd fmla="*/ 57 w 57" name="T2"/>
              <a:gd fmla="*/ 50 h 50" name="T3"/>
              <a:gd fmla="*/ 42 w 57" name="T4"/>
              <a:gd fmla="*/ 24 h 50" name="T5"/>
              <a:gd fmla="*/ 28 w 57" name="T6"/>
              <a:gd fmla="*/ 0 h 50" name="T7"/>
              <a:gd fmla="*/ 14 w 57" name="T8"/>
              <a:gd fmla="*/ 24 h 50" name="T9"/>
              <a:gd fmla="*/ 0 w 57" name="T10"/>
              <a:gd fmla="*/ 50 h 50" name="T11"/>
              <a:gd fmla="*/ 28 w 57"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8" y="50"/>
                </a:moveTo>
                <a:lnTo>
                  <a:pt x="57" y="50"/>
                </a:lnTo>
                <a:lnTo>
                  <a:pt x="42" y="24"/>
                </a:lnTo>
                <a:lnTo>
                  <a:pt x="28" y="0"/>
                </a:lnTo>
                <a:lnTo>
                  <a:pt x="14" y="24"/>
                </a:lnTo>
                <a:lnTo>
                  <a:pt x="0" y="50"/>
                </a:lnTo>
                <a:lnTo>
                  <a:pt x="28" y="50"/>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 name="Freeform 34"/>
          <p:cNvSpPr/>
          <p:nvPr/>
        </p:nvSpPr>
        <p:spPr bwMode="auto">
          <a:xfrm>
            <a:off x="5603109" y="5702262"/>
            <a:ext cx="889790" cy="735468"/>
          </a:xfrm>
          <a:custGeom>
            <a:gdLst>
              <a:gd fmla="*/ 133 w 178" name="T0"/>
              <a:gd fmla="*/ 78 h 154" name="T1"/>
              <a:gd fmla="*/ 178 w 178" name="T2"/>
              <a:gd fmla="*/ 0 h 154" name="T3"/>
              <a:gd fmla="*/ 90 w 178" name="T4"/>
              <a:gd fmla="*/ 0 h 154" name="T5"/>
              <a:gd fmla="*/ 0 w 178" name="T6"/>
              <a:gd fmla="*/ 0 h 154" name="T7"/>
              <a:gd fmla="*/ 45 w 178" name="T8"/>
              <a:gd fmla="*/ 78 h 154" name="T9"/>
              <a:gd fmla="*/ 90 w 178" name="T10"/>
              <a:gd fmla="*/ 154 h 154" name="T11"/>
              <a:gd fmla="*/ 133 w 178" name="T12"/>
              <a:gd fmla="*/ 78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133" y="78"/>
                </a:moveTo>
                <a:lnTo>
                  <a:pt x="178" y="0"/>
                </a:lnTo>
                <a:lnTo>
                  <a:pt x="90" y="0"/>
                </a:lnTo>
                <a:lnTo>
                  <a:pt x="0" y="0"/>
                </a:lnTo>
                <a:lnTo>
                  <a:pt x="45" y="78"/>
                </a:lnTo>
                <a:lnTo>
                  <a:pt x="90" y="154"/>
                </a:lnTo>
                <a:lnTo>
                  <a:pt x="133" y="78"/>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Freeform 35"/>
          <p:cNvSpPr/>
          <p:nvPr/>
        </p:nvSpPr>
        <p:spPr bwMode="auto">
          <a:xfrm>
            <a:off x="1409100" y="6514142"/>
            <a:ext cx="414904" cy="343855"/>
          </a:xfrm>
          <a:custGeom>
            <a:gdLst>
              <a:gd fmla="*/ 61 w 83" name="T0"/>
              <a:gd fmla="*/ 36 h 72" name="T1"/>
              <a:gd fmla="*/ 83 w 83" name="T2"/>
              <a:gd fmla="*/ 0 h 72" name="T3"/>
              <a:gd fmla="*/ 42 w 83" name="T4"/>
              <a:gd fmla="*/ 0 h 72" name="T5"/>
              <a:gd fmla="*/ 0 w 83" name="T6"/>
              <a:gd fmla="*/ 0 h 72" name="T7"/>
              <a:gd fmla="*/ 21 w 83" name="T8"/>
              <a:gd fmla="*/ 36 h 72" name="T9"/>
              <a:gd fmla="*/ 42 w 83" name="T10"/>
              <a:gd fmla="*/ 72 h 72" name="T11"/>
              <a:gd fmla="*/ 61 w 83" name="T12"/>
              <a:gd fmla="*/ 36 h 72" name="T13"/>
            </a:gdLst>
            <a:cxnLst>
              <a:cxn ang="0">
                <a:pos x="T0" y="T1"/>
              </a:cxn>
              <a:cxn ang="0">
                <a:pos x="T2" y="T3"/>
              </a:cxn>
              <a:cxn ang="0">
                <a:pos x="T4" y="T5"/>
              </a:cxn>
              <a:cxn ang="0">
                <a:pos x="T6" y="T7"/>
              </a:cxn>
              <a:cxn ang="0">
                <a:pos x="T8" y="T9"/>
              </a:cxn>
              <a:cxn ang="0">
                <a:pos x="T10" y="T11"/>
              </a:cxn>
              <a:cxn ang="0">
                <a:pos x="T12" y="T13"/>
              </a:cxn>
            </a:cxnLst>
            <a:rect b="b" l="0" r="r" t="0"/>
            <a:pathLst>
              <a:path h="72" w="83">
                <a:moveTo>
                  <a:pt x="61" y="36"/>
                </a:moveTo>
                <a:lnTo>
                  <a:pt x="83" y="0"/>
                </a:lnTo>
                <a:lnTo>
                  <a:pt x="42" y="0"/>
                </a:lnTo>
                <a:lnTo>
                  <a:pt x="0" y="0"/>
                </a:lnTo>
                <a:lnTo>
                  <a:pt x="21" y="36"/>
                </a:lnTo>
                <a:lnTo>
                  <a:pt x="42" y="72"/>
                </a:lnTo>
                <a:lnTo>
                  <a:pt x="61" y="36"/>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Freeform 36"/>
          <p:cNvSpPr/>
          <p:nvPr/>
        </p:nvSpPr>
        <p:spPr bwMode="auto">
          <a:xfrm>
            <a:off x="3778541" y="6074772"/>
            <a:ext cx="889790" cy="735468"/>
          </a:xfrm>
          <a:custGeom>
            <a:gdLst>
              <a:gd fmla="*/ 135 w 178" name="T0"/>
              <a:gd fmla="*/ 76 h 154" name="T1"/>
              <a:gd fmla="*/ 178 w 178" name="T2"/>
              <a:gd fmla="*/ 0 h 154" name="T3"/>
              <a:gd fmla="*/ 90 w 178" name="T4"/>
              <a:gd fmla="*/ 0 h 154" name="T5"/>
              <a:gd fmla="*/ 0 w 178" name="T6"/>
              <a:gd fmla="*/ 0 h 154" name="T7"/>
              <a:gd fmla="*/ 45 w 178" name="T8"/>
              <a:gd fmla="*/ 76 h 154" name="T9"/>
              <a:gd fmla="*/ 90 w 178" name="T10"/>
              <a:gd fmla="*/ 154 h 154" name="T11"/>
              <a:gd fmla="*/ 135 w 178" name="T12"/>
              <a:gd fmla="*/ 76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135" y="76"/>
                </a:moveTo>
                <a:lnTo>
                  <a:pt x="178" y="0"/>
                </a:lnTo>
                <a:lnTo>
                  <a:pt x="90" y="0"/>
                </a:lnTo>
                <a:lnTo>
                  <a:pt x="0" y="0"/>
                </a:lnTo>
                <a:lnTo>
                  <a:pt x="45" y="76"/>
                </a:lnTo>
                <a:lnTo>
                  <a:pt x="90" y="154"/>
                </a:lnTo>
                <a:lnTo>
                  <a:pt x="135" y="76"/>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Freeform 37"/>
          <p:cNvSpPr/>
          <p:nvPr/>
        </p:nvSpPr>
        <p:spPr bwMode="auto">
          <a:xfrm>
            <a:off x="6372928" y="6289683"/>
            <a:ext cx="684840" cy="568317"/>
          </a:xfrm>
          <a:custGeom>
            <a:gdLst>
              <a:gd fmla="*/ 69 w 137" name="T0"/>
              <a:gd fmla="*/ 119 h 119" name="T1"/>
              <a:gd fmla="*/ 137 w 137" name="T2"/>
              <a:gd fmla="*/ 119 h 119" name="T3"/>
              <a:gd fmla="*/ 102 w 137" name="T4"/>
              <a:gd fmla="*/ 59 h 119" name="T5"/>
              <a:gd fmla="*/ 69 w 137" name="T6"/>
              <a:gd fmla="*/ 0 h 119" name="T7"/>
              <a:gd fmla="*/ 35 w 137" name="T8"/>
              <a:gd fmla="*/ 59 h 119" name="T9"/>
              <a:gd fmla="*/ 0 w 137" name="T10"/>
              <a:gd fmla="*/ 119 h 119" name="T11"/>
              <a:gd fmla="*/ 69 w 137" name="T12"/>
              <a:gd fmla="*/ 119 h 119" name="T13"/>
            </a:gdLst>
            <a:cxnLst>
              <a:cxn ang="0">
                <a:pos x="T0" y="T1"/>
              </a:cxn>
              <a:cxn ang="0">
                <a:pos x="T2" y="T3"/>
              </a:cxn>
              <a:cxn ang="0">
                <a:pos x="T4" y="T5"/>
              </a:cxn>
              <a:cxn ang="0">
                <a:pos x="T6" y="T7"/>
              </a:cxn>
              <a:cxn ang="0">
                <a:pos x="T8" y="T9"/>
              </a:cxn>
              <a:cxn ang="0">
                <a:pos x="T10" y="T11"/>
              </a:cxn>
              <a:cxn ang="0">
                <a:pos x="T12" y="T13"/>
              </a:cxn>
            </a:cxnLst>
            <a:rect b="b" l="0" r="r" t="0"/>
            <a:pathLst>
              <a:path h="119" w="137">
                <a:moveTo>
                  <a:pt x="69" y="119"/>
                </a:moveTo>
                <a:lnTo>
                  <a:pt x="137" y="119"/>
                </a:lnTo>
                <a:lnTo>
                  <a:pt x="102" y="59"/>
                </a:lnTo>
                <a:lnTo>
                  <a:pt x="69" y="0"/>
                </a:lnTo>
                <a:lnTo>
                  <a:pt x="35" y="59"/>
                </a:lnTo>
                <a:lnTo>
                  <a:pt x="0" y="119"/>
                </a:lnTo>
                <a:lnTo>
                  <a:pt x="69" y="119"/>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Freeform 38"/>
          <p:cNvSpPr/>
          <p:nvPr/>
        </p:nvSpPr>
        <p:spPr bwMode="auto">
          <a:xfrm>
            <a:off x="9607167" y="5176928"/>
            <a:ext cx="684840" cy="568317"/>
          </a:xfrm>
          <a:custGeom>
            <a:gdLst>
              <a:gd fmla="*/ 69 w 137" name="T0"/>
              <a:gd fmla="*/ 119 h 119" name="T1"/>
              <a:gd fmla="*/ 137 w 137" name="T2"/>
              <a:gd fmla="*/ 119 h 119" name="T3"/>
              <a:gd fmla="*/ 102 w 137" name="T4"/>
              <a:gd fmla="*/ 60 h 119" name="T5"/>
              <a:gd fmla="*/ 69 w 137" name="T6"/>
              <a:gd fmla="*/ 0 h 119" name="T7"/>
              <a:gd fmla="*/ 33 w 137" name="T8"/>
              <a:gd fmla="*/ 60 h 119" name="T9"/>
              <a:gd fmla="*/ 0 w 137" name="T10"/>
              <a:gd fmla="*/ 119 h 119" name="T11"/>
              <a:gd fmla="*/ 69 w 137" name="T12"/>
              <a:gd fmla="*/ 119 h 119" name="T13"/>
            </a:gdLst>
            <a:cxnLst>
              <a:cxn ang="0">
                <a:pos x="T0" y="T1"/>
              </a:cxn>
              <a:cxn ang="0">
                <a:pos x="T2" y="T3"/>
              </a:cxn>
              <a:cxn ang="0">
                <a:pos x="T4" y="T5"/>
              </a:cxn>
              <a:cxn ang="0">
                <a:pos x="T6" y="T7"/>
              </a:cxn>
              <a:cxn ang="0">
                <a:pos x="T8" y="T9"/>
              </a:cxn>
              <a:cxn ang="0">
                <a:pos x="T10" y="T11"/>
              </a:cxn>
              <a:cxn ang="0">
                <a:pos x="T12" y="T13"/>
              </a:cxn>
            </a:cxnLst>
            <a:rect b="b" l="0" r="r" t="0"/>
            <a:pathLst>
              <a:path h="119" w="137">
                <a:moveTo>
                  <a:pt x="69" y="119"/>
                </a:moveTo>
                <a:lnTo>
                  <a:pt x="137" y="119"/>
                </a:lnTo>
                <a:lnTo>
                  <a:pt x="102" y="60"/>
                </a:lnTo>
                <a:lnTo>
                  <a:pt x="69" y="0"/>
                </a:lnTo>
                <a:lnTo>
                  <a:pt x="33" y="60"/>
                </a:lnTo>
                <a:lnTo>
                  <a:pt x="0" y="119"/>
                </a:lnTo>
                <a:lnTo>
                  <a:pt x="69" y="119"/>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Freeform 39"/>
          <p:cNvSpPr/>
          <p:nvPr/>
        </p:nvSpPr>
        <p:spPr bwMode="auto">
          <a:xfrm>
            <a:off x="6772834" y="6074772"/>
            <a:ext cx="889790" cy="735468"/>
          </a:xfrm>
          <a:custGeom>
            <a:gdLst>
              <a:gd fmla="*/ 133 w 178" name="T0"/>
              <a:gd fmla="*/ 76 h 154" name="T1"/>
              <a:gd fmla="*/ 178 w 178" name="T2"/>
              <a:gd fmla="*/ 0 h 154" name="T3"/>
              <a:gd fmla="*/ 88 w 178" name="T4"/>
              <a:gd fmla="*/ 0 h 154" name="T5"/>
              <a:gd fmla="*/ 0 w 178" name="T6"/>
              <a:gd fmla="*/ 0 h 154" name="T7"/>
              <a:gd fmla="*/ 46 w 178" name="T8"/>
              <a:gd fmla="*/ 76 h 154" name="T9"/>
              <a:gd fmla="*/ 91 w 178" name="T10"/>
              <a:gd fmla="*/ 154 h 154" name="T11"/>
              <a:gd fmla="*/ 133 w 178" name="T12"/>
              <a:gd fmla="*/ 76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133" y="76"/>
                </a:moveTo>
                <a:lnTo>
                  <a:pt x="178" y="0"/>
                </a:lnTo>
                <a:lnTo>
                  <a:pt x="88" y="0"/>
                </a:lnTo>
                <a:lnTo>
                  <a:pt x="0" y="0"/>
                </a:lnTo>
                <a:lnTo>
                  <a:pt x="46" y="76"/>
                </a:lnTo>
                <a:lnTo>
                  <a:pt x="91" y="154"/>
                </a:lnTo>
                <a:lnTo>
                  <a:pt x="133" y="76"/>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 name="Freeform 40"/>
          <p:cNvSpPr/>
          <p:nvPr/>
        </p:nvSpPr>
        <p:spPr bwMode="auto">
          <a:xfrm>
            <a:off x="7412683" y="5430045"/>
            <a:ext cx="1719594" cy="1427955"/>
          </a:xfrm>
          <a:custGeom>
            <a:gdLst>
              <a:gd fmla="*/ 171 w 344" name="T0"/>
              <a:gd fmla="*/ 299 h 299" name="T1"/>
              <a:gd fmla="*/ 344 w 344" name="T2"/>
              <a:gd fmla="*/ 299 h 299" name="T3"/>
              <a:gd fmla="*/ 259 w 344" name="T4"/>
              <a:gd fmla="*/ 149 h 299" name="T5"/>
              <a:gd fmla="*/ 171 w 344" name="T6"/>
              <a:gd fmla="*/ 0 h 299" name="T7"/>
              <a:gd fmla="*/ 86 w 344" name="T8"/>
              <a:gd fmla="*/ 149 h 299" name="T9"/>
              <a:gd fmla="*/ 0 w 344" name="T10"/>
              <a:gd fmla="*/ 299 h 299" name="T11"/>
              <a:gd fmla="*/ 171 w 344" name="T12"/>
              <a:gd fmla="*/ 299 h 299" name="T13"/>
            </a:gdLst>
            <a:cxnLst>
              <a:cxn ang="0">
                <a:pos x="T0" y="T1"/>
              </a:cxn>
              <a:cxn ang="0">
                <a:pos x="T2" y="T3"/>
              </a:cxn>
              <a:cxn ang="0">
                <a:pos x="T4" y="T5"/>
              </a:cxn>
              <a:cxn ang="0">
                <a:pos x="T6" y="T7"/>
              </a:cxn>
              <a:cxn ang="0">
                <a:pos x="T8" y="T9"/>
              </a:cxn>
              <a:cxn ang="0">
                <a:pos x="T10" y="T11"/>
              </a:cxn>
              <a:cxn ang="0">
                <a:pos x="T12" y="T13"/>
              </a:cxn>
            </a:cxnLst>
            <a:rect b="b" l="0" r="r" t="0"/>
            <a:pathLst>
              <a:path h="299" w="344">
                <a:moveTo>
                  <a:pt x="171" y="299"/>
                </a:moveTo>
                <a:lnTo>
                  <a:pt x="344" y="299"/>
                </a:lnTo>
                <a:lnTo>
                  <a:pt x="259" y="149"/>
                </a:lnTo>
                <a:lnTo>
                  <a:pt x="171" y="0"/>
                </a:lnTo>
                <a:lnTo>
                  <a:pt x="86" y="149"/>
                </a:lnTo>
                <a:lnTo>
                  <a:pt x="0" y="299"/>
                </a:lnTo>
                <a:lnTo>
                  <a:pt x="171" y="299"/>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Freeform 41"/>
          <p:cNvSpPr/>
          <p:nvPr/>
        </p:nvSpPr>
        <p:spPr bwMode="auto">
          <a:xfrm>
            <a:off x="9262247" y="6198942"/>
            <a:ext cx="284934" cy="238788"/>
          </a:xfrm>
          <a:custGeom>
            <a:gdLst>
              <a:gd fmla="*/ 29 w 57" name="T0"/>
              <a:gd fmla="*/ 50 h 50" name="T1"/>
              <a:gd fmla="*/ 57 w 57" name="T2"/>
              <a:gd fmla="*/ 50 h 50" name="T3"/>
              <a:gd fmla="*/ 43 w 57" name="T4"/>
              <a:gd fmla="*/ 26 h 50" name="T5"/>
              <a:gd fmla="*/ 29 w 57" name="T6"/>
              <a:gd fmla="*/ 0 h 50" name="T7"/>
              <a:gd fmla="*/ 14 w 57" name="T8"/>
              <a:gd fmla="*/ 26 h 50" name="T9"/>
              <a:gd fmla="*/ 0 w 57" name="T10"/>
              <a:gd fmla="*/ 50 h 50" name="T11"/>
              <a:gd fmla="*/ 29 w 57"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9" y="50"/>
                </a:moveTo>
                <a:lnTo>
                  <a:pt x="57" y="50"/>
                </a:lnTo>
                <a:lnTo>
                  <a:pt x="43" y="26"/>
                </a:lnTo>
                <a:lnTo>
                  <a:pt x="29" y="0"/>
                </a:lnTo>
                <a:lnTo>
                  <a:pt x="14" y="26"/>
                </a:lnTo>
                <a:lnTo>
                  <a:pt x="0" y="50"/>
                </a:lnTo>
                <a:lnTo>
                  <a:pt x="29" y="5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 name="Freeform 42"/>
          <p:cNvSpPr/>
          <p:nvPr/>
        </p:nvSpPr>
        <p:spPr bwMode="auto">
          <a:xfrm>
            <a:off x="10731900" y="4794867"/>
            <a:ext cx="594861" cy="487128"/>
          </a:xfrm>
          <a:custGeom>
            <a:gdLst>
              <a:gd fmla="*/ 59 w 119" name="T0"/>
              <a:gd fmla="*/ 102 h 102" name="T1"/>
              <a:gd fmla="*/ 119 w 119" name="T2"/>
              <a:gd fmla="*/ 102 h 102" name="T3"/>
              <a:gd fmla="*/ 88 w 119" name="T4"/>
              <a:gd fmla="*/ 52 h 102" name="T5"/>
              <a:gd fmla="*/ 59 w 119" name="T6"/>
              <a:gd fmla="*/ 0 h 102" name="T7"/>
              <a:gd fmla="*/ 31 w 119" name="T8"/>
              <a:gd fmla="*/ 52 h 102" name="T9"/>
              <a:gd fmla="*/ 0 w 119" name="T10"/>
              <a:gd fmla="*/ 102 h 102" name="T11"/>
              <a:gd fmla="*/ 59 w 119" name="T12"/>
              <a:gd fmla="*/ 102 h 102" name="T13"/>
            </a:gdLst>
            <a:cxnLst>
              <a:cxn ang="0">
                <a:pos x="T0" y="T1"/>
              </a:cxn>
              <a:cxn ang="0">
                <a:pos x="T2" y="T3"/>
              </a:cxn>
              <a:cxn ang="0">
                <a:pos x="T4" y="T5"/>
              </a:cxn>
              <a:cxn ang="0">
                <a:pos x="T6" y="T7"/>
              </a:cxn>
              <a:cxn ang="0">
                <a:pos x="T8" y="T9"/>
              </a:cxn>
              <a:cxn ang="0">
                <a:pos x="T10" y="T11"/>
              </a:cxn>
              <a:cxn ang="0">
                <a:pos x="T12" y="T13"/>
              </a:cxn>
            </a:cxnLst>
            <a:rect b="b" l="0" r="r" t="0"/>
            <a:pathLst>
              <a:path h="102" w="119">
                <a:moveTo>
                  <a:pt x="59" y="102"/>
                </a:moveTo>
                <a:lnTo>
                  <a:pt x="119" y="102"/>
                </a:lnTo>
                <a:lnTo>
                  <a:pt x="88" y="52"/>
                </a:lnTo>
                <a:lnTo>
                  <a:pt x="59" y="0"/>
                </a:lnTo>
                <a:lnTo>
                  <a:pt x="31" y="52"/>
                </a:lnTo>
                <a:lnTo>
                  <a:pt x="0" y="102"/>
                </a:lnTo>
                <a:lnTo>
                  <a:pt x="59" y="102"/>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Freeform 43"/>
          <p:cNvSpPr/>
          <p:nvPr/>
        </p:nvSpPr>
        <p:spPr bwMode="auto">
          <a:xfrm>
            <a:off x="10421973" y="6619209"/>
            <a:ext cx="299929" cy="238788"/>
          </a:xfrm>
          <a:custGeom>
            <a:gdLst>
              <a:gd fmla="*/ 31 w 60" name="T0"/>
              <a:gd fmla="*/ 50 h 50" name="T1"/>
              <a:gd fmla="*/ 60 w 60" name="T2"/>
              <a:gd fmla="*/ 50 h 50" name="T3"/>
              <a:gd fmla="*/ 45 w 60" name="T4"/>
              <a:gd fmla="*/ 24 h 50" name="T5"/>
              <a:gd fmla="*/ 31 w 60" name="T6"/>
              <a:gd fmla="*/ 0 h 50" name="T7"/>
              <a:gd fmla="*/ 15 w 60" name="T8"/>
              <a:gd fmla="*/ 24 h 50" name="T9"/>
              <a:gd fmla="*/ 0 w 60" name="T10"/>
              <a:gd fmla="*/ 50 h 50" name="T11"/>
              <a:gd fmla="*/ 31 w 60"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60">
                <a:moveTo>
                  <a:pt x="31" y="50"/>
                </a:moveTo>
                <a:lnTo>
                  <a:pt x="60" y="50"/>
                </a:lnTo>
                <a:lnTo>
                  <a:pt x="45" y="24"/>
                </a:lnTo>
                <a:lnTo>
                  <a:pt x="31" y="0"/>
                </a:lnTo>
                <a:lnTo>
                  <a:pt x="15" y="24"/>
                </a:lnTo>
                <a:lnTo>
                  <a:pt x="0" y="50"/>
                </a:lnTo>
                <a:lnTo>
                  <a:pt x="31" y="5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 name="Freeform 44"/>
          <p:cNvSpPr/>
          <p:nvPr/>
        </p:nvSpPr>
        <p:spPr bwMode="auto">
          <a:xfrm>
            <a:off x="8232489" y="4919037"/>
            <a:ext cx="1644614" cy="1370646"/>
          </a:xfrm>
          <a:custGeom>
            <a:gdLst>
              <a:gd fmla="*/ 249 w 329" name="T0"/>
              <a:gd fmla="*/ 145 h 287" name="T1"/>
              <a:gd fmla="*/ 329 w 329" name="T2"/>
              <a:gd fmla="*/ 0 h 287" name="T3"/>
              <a:gd fmla="*/ 166 w 329" name="T4"/>
              <a:gd fmla="*/ 2 h 287" name="T5"/>
              <a:gd fmla="*/ 0 w 329" name="T6"/>
              <a:gd fmla="*/ 2 h 287" name="T7"/>
              <a:gd fmla="*/ 83 w 329" name="T8"/>
              <a:gd fmla="*/ 145 h 287" name="T9"/>
              <a:gd fmla="*/ 168 w 329" name="T10"/>
              <a:gd fmla="*/ 287 h 287" name="T11"/>
              <a:gd fmla="*/ 249 w 329" name="T12"/>
              <a:gd fmla="*/ 145 h 287" name="T13"/>
            </a:gdLst>
            <a:cxnLst>
              <a:cxn ang="0">
                <a:pos x="T0" y="T1"/>
              </a:cxn>
              <a:cxn ang="0">
                <a:pos x="T2" y="T3"/>
              </a:cxn>
              <a:cxn ang="0">
                <a:pos x="T4" y="T5"/>
              </a:cxn>
              <a:cxn ang="0">
                <a:pos x="T6" y="T7"/>
              </a:cxn>
              <a:cxn ang="0">
                <a:pos x="T8" y="T9"/>
              </a:cxn>
              <a:cxn ang="0">
                <a:pos x="T10" y="T11"/>
              </a:cxn>
              <a:cxn ang="0">
                <a:pos x="T12" y="T13"/>
              </a:cxn>
            </a:cxnLst>
            <a:rect b="b" l="0" r="r" t="0"/>
            <a:pathLst>
              <a:path h="287" w="329">
                <a:moveTo>
                  <a:pt x="249" y="145"/>
                </a:moveTo>
                <a:lnTo>
                  <a:pt x="329" y="0"/>
                </a:lnTo>
                <a:lnTo>
                  <a:pt x="166" y="2"/>
                </a:lnTo>
                <a:lnTo>
                  <a:pt x="0" y="2"/>
                </a:lnTo>
                <a:lnTo>
                  <a:pt x="83" y="145"/>
                </a:lnTo>
                <a:lnTo>
                  <a:pt x="168" y="287"/>
                </a:lnTo>
                <a:lnTo>
                  <a:pt x="249" y="145"/>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Freeform 45"/>
          <p:cNvSpPr/>
          <p:nvPr/>
        </p:nvSpPr>
        <p:spPr bwMode="auto">
          <a:xfrm>
            <a:off x="9407214" y="6289683"/>
            <a:ext cx="684840" cy="568317"/>
          </a:xfrm>
          <a:custGeom>
            <a:gdLst>
              <a:gd fmla="*/ 68 w 137" name="T0"/>
              <a:gd fmla="*/ 119 h 119" name="T1"/>
              <a:gd fmla="*/ 137 w 137" name="T2"/>
              <a:gd fmla="*/ 119 h 119" name="T3"/>
              <a:gd fmla="*/ 102 w 137" name="T4"/>
              <a:gd fmla="*/ 59 h 119" name="T5"/>
              <a:gd fmla="*/ 68 w 137" name="T6"/>
              <a:gd fmla="*/ 0 h 119" name="T7"/>
              <a:gd fmla="*/ 33 w 137" name="T8"/>
              <a:gd fmla="*/ 59 h 119" name="T9"/>
              <a:gd fmla="*/ 0 w 137" name="T10"/>
              <a:gd fmla="*/ 119 h 119" name="T11"/>
              <a:gd fmla="*/ 68 w 137" name="T12"/>
              <a:gd fmla="*/ 119 h 119" name="T13"/>
            </a:gdLst>
            <a:cxnLst>
              <a:cxn ang="0">
                <a:pos x="T0" y="T1"/>
              </a:cxn>
              <a:cxn ang="0">
                <a:pos x="T2" y="T3"/>
              </a:cxn>
              <a:cxn ang="0">
                <a:pos x="T4" y="T5"/>
              </a:cxn>
              <a:cxn ang="0">
                <a:pos x="T6" y="T7"/>
              </a:cxn>
              <a:cxn ang="0">
                <a:pos x="T8" y="T9"/>
              </a:cxn>
              <a:cxn ang="0">
                <a:pos x="T10" y="T11"/>
              </a:cxn>
              <a:cxn ang="0">
                <a:pos x="T12" y="T13"/>
              </a:cxn>
            </a:cxnLst>
            <a:rect b="b" l="0" r="r" t="0"/>
            <a:pathLst>
              <a:path h="119" w="137">
                <a:moveTo>
                  <a:pt x="68" y="119"/>
                </a:moveTo>
                <a:lnTo>
                  <a:pt x="137" y="119"/>
                </a:lnTo>
                <a:lnTo>
                  <a:pt x="102" y="59"/>
                </a:lnTo>
                <a:lnTo>
                  <a:pt x="68" y="0"/>
                </a:lnTo>
                <a:lnTo>
                  <a:pt x="33" y="59"/>
                </a:lnTo>
                <a:lnTo>
                  <a:pt x="0" y="119"/>
                </a:lnTo>
                <a:lnTo>
                  <a:pt x="68" y="119"/>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Freeform 46"/>
          <p:cNvSpPr/>
          <p:nvPr/>
        </p:nvSpPr>
        <p:spPr bwMode="auto">
          <a:xfrm>
            <a:off x="9797122" y="6074772"/>
            <a:ext cx="889790" cy="735468"/>
          </a:xfrm>
          <a:custGeom>
            <a:gdLst>
              <a:gd fmla="*/ 135 w 178" name="T0"/>
              <a:gd fmla="*/ 76 h 154" name="T1"/>
              <a:gd fmla="*/ 178 w 178" name="T2"/>
              <a:gd fmla="*/ 0 h 154" name="T3"/>
              <a:gd fmla="*/ 90 w 178" name="T4"/>
              <a:gd fmla="*/ 0 h 154" name="T5"/>
              <a:gd fmla="*/ 0 w 178" name="T6"/>
              <a:gd fmla="*/ 0 h 154" name="T7"/>
              <a:gd fmla="*/ 45 w 178" name="T8"/>
              <a:gd fmla="*/ 76 h 154" name="T9"/>
              <a:gd fmla="*/ 90 w 178" name="T10"/>
              <a:gd fmla="*/ 154 h 154" name="T11"/>
              <a:gd fmla="*/ 135 w 178" name="T12"/>
              <a:gd fmla="*/ 76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135" y="76"/>
                </a:moveTo>
                <a:lnTo>
                  <a:pt x="178" y="0"/>
                </a:lnTo>
                <a:lnTo>
                  <a:pt x="90" y="0"/>
                </a:lnTo>
                <a:lnTo>
                  <a:pt x="0" y="0"/>
                </a:lnTo>
                <a:lnTo>
                  <a:pt x="45" y="76"/>
                </a:lnTo>
                <a:lnTo>
                  <a:pt x="90" y="154"/>
                </a:lnTo>
                <a:lnTo>
                  <a:pt x="135" y="76"/>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7" name="Freeform 47"/>
          <p:cNvSpPr/>
          <p:nvPr/>
        </p:nvSpPr>
        <p:spPr bwMode="auto">
          <a:xfrm>
            <a:off x="2118933" y="6437730"/>
            <a:ext cx="499882" cy="420267"/>
          </a:xfrm>
          <a:custGeom>
            <a:gdLst>
              <a:gd fmla="*/ 76 w 100" name="T0"/>
              <a:gd fmla="*/ 45 h 88" name="T1"/>
              <a:gd fmla="*/ 100 w 100" name="T2"/>
              <a:gd fmla="*/ 0 h 88" name="T3"/>
              <a:gd fmla="*/ 50 w 100" name="T4"/>
              <a:gd fmla="*/ 0 h 88" name="T5"/>
              <a:gd fmla="*/ 0 w 100" name="T6"/>
              <a:gd fmla="*/ 0 h 88" name="T7"/>
              <a:gd fmla="*/ 24 w 100" name="T8"/>
              <a:gd fmla="*/ 45 h 88" name="T9"/>
              <a:gd fmla="*/ 50 w 100" name="T10"/>
              <a:gd fmla="*/ 88 h 88" name="T11"/>
              <a:gd fmla="*/ 76 w 100" name="T12"/>
              <a:gd fmla="*/ 45 h 88" name="T13"/>
            </a:gdLst>
            <a:cxnLst>
              <a:cxn ang="0">
                <a:pos x="T0" y="T1"/>
              </a:cxn>
              <a:cxn ang="0">
                <a:pos x="T2" y="T3"/>
              </a:cxn>
              <a:cxn ang="0">
                <a:pos x="T4" y="T5"/>
              </a:cxn>
              <a:cxn ang="0">
                <a:pos x="T6" y="T7"/>
              </a:cxn>
              <a:cxn ang="0">
                <a:pos x="T8" y="T9"/>
              </a:cxn>
              <a:cxn ang="0">
                <a:pos x="T10" y="T11"/>
              </a:cxn>
              <a:cxn ang="0">
                <a:pos x="T12" y="T13"/>
              </a:cxn>
            </a:cxnLst>
            <a:rect b="b" l="0" r="r" t="0"/>
            <a:pathLst>
              <a:path h="88" w="100">
                <a:moveTo>
                  <a:pt x="76" y="45"/>
                </a:moveTo>
                <a:lnTo>
                  <a:pt x="100" y="0"/>
                </a:lnTo>
                <a:lnTo>
                  <a:pt x="50" y="0"/>
                </a:lnTo>
                <a:lnTo>
                  <a:pt x="0" y="0"/>
                </a:lnTo>
                <a:lnTo>
                  <a:pt x="24" y="45"/>
                </a:lnTo>
                <a:lnTo>
                  <a:pt x="50" y="88"/>
                </a:lnTo>
                <a:lnTo>
                  <a:pt x="76" y="45"/>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8" name="Freeform 48"/>
          <p:cNvSpPr/>
          <p:nvPr/>
        </p:nvSpPr>
        <p:spPr bwMode="auto">
          <a:xfrm>
            <a:off x="10886865" y="5430045"/>
            <a:ext cx="1304694" cy="1427955"/>
          </a:xfrm>
          <a:custGeom>
            <a:gdLst>
              <a:gd fmla="*/ 85 w 261" name="T0"/>
              <a:gd fmla="*/ 149 h 299" name="T1"/>
              <a:gd fmla="*/ 0 w 261" name="T2"/>
              <a:gd fmla="*/ 299 h 299" name="T3"/>
              <a:gd fmla="*/ 173 w 261" name="T4"/>
              <a:gd fmla="*/ 299 h 299" name="T5"/>
              <a:gd fmla="*/ 261 w 261" name="T6"/>
              <a:gd fmla="*/ 299 h 299" name="T7"/>
              <a:gd fmla="*/ 261 w 261" name="T8"/>
              <a:gd fmla="*/ 154 h 299" name="T9"/>
              <a:gd fmla="*/ 258 w 261" name="T10"/>
              <a:gd fmla="*/ 149 h 299" name="T11"/>
              <a:gd fmla="*/ 173 w 261" name="T12"/>
              <a:gd fmla="*/ 0 h 299" name="T13"/>
              <a:gd fmla="*/ 85 w 261" name="T14"/>
              <a:gd fmla="*/ 149 h 29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99" w="261">
                <a:moveTo>
                  <a:pt x="85" y="149"/>
                </a:moveTo>
                <a:lnTo>
                  <a:pt x="0" y="299"/>
                </a:lnTo>
                <a:lnTo>
                  <a:pt x="173" y="299"/>
                </a:lnTo>
                <a:lnTo>
                  <a:pt x="261" y="299"/>
                </a:lnTo>
                <a:lnTo>
                  <a:pt x="261" y="154"/>
                </a:lnTo>
                <a:lnTo>
                  <a:pt x="258" y="149"/>
                </a:lnTo>
                <a:lnTo>
                  <a:pt x="173" y="0"/>
                </a:lnTo>
                <a:lnTo>
                  <a:pt x="85" y="149"/>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 name="文本框 49"/>
          <p:cNvSpPr txBox="1"/>
          <p:nvPr/>
        </p:nvSpPr>
        <p:spPr>
          <a:xfrm>
            <a:off x="2524406" y="2042525"/>
            <a:ext cx="3141980" cy="1844040"/>
          </a:xfrm>
          <a:prstGeom prst="rect">
            <a:avLst/>
          </a:prstGeom>
          <a:noFill/>
        </p:spPr>
        <p:txBody>
          <a:bodyPr rtlCol="0" wrap="non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11500" u="none">
                <a:ln>
                  <a:noFill/>
                </a:ln>
                <a:solidFill>
                  <a:srgbClr val="2E75B6"/>
                </a:solidFill>
                <a:effectLst/>
                <a:uLnTx/>
                <a:uFillTx/>
                <a:latin charset="0" panose="020b0503020202020204" pitchFamily="34" typeface="Agency FB"/>
                <a:ea typeface="微软雅黑"/>
                <a:cs typeface="+mn-cs"/>
              </a:rPr>
              <a:t>2018</a:t>
            </a:r>
          </a:p>
        </p:txBody>
      </p:sp>
      <p:sp>
        <p:nvSpPr>
          <p:cNvPr id="51" name="文本框 50"/>
          <p:cNvSpPr txBox="1"/>
          <p:nvPr/>
        </p:nvSpPr>
        <p:spPr>
          <a:xfrm>
            <a:off x="4941964" y="2268148"/>
            <a:ext cx="4538980" cy="762000"/>
          </a:xfrm>
          <a:prstGeom prst="rect">
            <a:avLst/>
          </a:prstGeom>
          <a:noFill/>
        </p:spPr>
        <p:txBody>
          <a:bodyPr rtlCol="0" wrap="non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4400" u="none">
                <a:ln>
                  <a:noFill/>
                </a:ln>
                <a:solidFill>
                  <a:srgbClr val="203864"/>
                </a:solidFill>
                <a:effectLst/>
                <a:uLnTx/>
                <a:uFillTx/>
                <a:latin charset="-122" panose="03000509000000000000" pitchFamily="65" typeface="方正尚酷简体"/>
                <a:ea charset="-122" panose="03000509000000000000" pitchFamily="65" typeface="方正尚酷简体"/>
              </a:rPr>
              <a:t>述职报告PPT模板</a:t>
            </a:r>
          </a:p>
        </p:txBody>
      </p:sp>
      <p:sp>
        <p:nvSpPr>
          <p:cNvPr id="52" name="文本框 51"/>
          <p:cNvSpPr txBox="1"/>
          <p:nvPr/>
        </p:nvSpPr>
        <p:spPr>
          <a:xfrm>
            <a:off x="4961014" y="2961389"/>
            <a:ext cx="5102723" cy="914400"/>
          </a:xfrm>
          <a:prstGeom prst="rect">
            <a:avLst/>
          </a:prstGeom>
          <a:noFill/>
        </p:spPr>
        <p:txBody>
          <a:bodyPr rtlCol="0" wrap="squar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1800" u="none">
                <a:ln>
                  <a:noFill/>
                </a:ln>
                <a:effectLst/>
                <a:uLnTx/>
                <a:uFillTx/>
                <a:latin charset="0" panose="020b0503020202020204" pitchFamily="34" typeface="Agency FB"/>
                <a:ea typeface="微软雅黑"/>
                <a:cs typeface="+mn-cs"/>
              </a:rPr>
              <a:t>The user can demonstrate on a projector or computer, or print the presentation and make it into a film to be used in a wider field</a:t>
            </a:r>
          </a:p>
        </p:txBody>
      </p:sp>
      <p:sp>
        <p:nvSpPr>
          <p:cNvPr id="53" name="矩形 52"/>
          <p:cNvSpPr/>
          <p:nvPr/>
        </p:nvSpPr>
        <p:spPr>
          <a:xfrm>
            <a:off x="3552093" y="4748606"/>
            <a:ext cx="1581150" cy="394270"/>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mtClean="0" spc="0" strike="noStrike" sz="1800" u="none">
              <a:ln>
                <a:noFill/>
              </a:ln>
              <a:solidFill>
                <a:prstClr val="white"/>
              </a:solidFill>
              <a:effectLst/>
              <a:uLnTx/>
              <a:uFillTx/>
              <a:latin typeface="Arial"/>
              <a:ea typeface="微软雅黑"/>
              <a:cs typeface="+mn-cs"/>
            </a:endParaRPr>
          </a:p>
        </p:txBody>
      </p:sp>
      <p:sp>
        <p:nvSpPr>
          <p:cNvPr id="54" name="矩形 53"/>
          <p:cNvSpPr/>
          <p:nvPr/>
        </p:nvSpPr>
        <p:spPr>
          <a:xfrm>
            <a:off x="5789848" y="4748606"/>
            <a:ext cx="1581150" cy="394270"/>
          </a:xfrm>
          <a:prstGeom prst="rect">
            <a:avLst/>
          </a:prstGeom>
          <a:solidFill>
            <a:srgbClr val="2E75B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mtClean="0" spc="0" strike="noStrike" sz="1800" u="none">
              <a:ln>
                <a:noFill/>
              </a:ln>
              <a:solidFill>
                <a:prstClr val="white"/>
              </a:solidFill>
              <a:effectLst/>
              <a:uLnTx/>
              <a:uFillTx/>
              <a:latin typeface="Arial"/>
              <a:ea typeface="微软雅黑"/>
              <a:cs typeface="+mn-cs"/>
            </a:endParaRPr>
          </a:p>
        </p:txBody>
      </p:sp>
      <p:sp>
        <p:nvSpPr>
          <p:cNvPr id="55" name="文本框 54"/>
          <p:cNvSpPr txBox="1"/>
          <p:nvPr/>
        </p:nvSpPr>
        <p:spPr>
          <a:xfrm>
            <a:off x="3617371" y="4786706"/>
            <a:ext cx="1520361" cy="304800"/>
          </a:xfrm>
          <a:prstGeom prst="rect">
            <a:avLst/>
          </a:prstGeom>
          <a:noFill/>
        </p:spPr>
        <p:txBody>
          <a:bodyPr rtlCol="0" wrap="non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400" u="none">
                <a:ln>
                  <a:noFill/>
                </a:ln>
                <a:solidFill>
                  <a:prstClr val="white"/>
                </a:solidFill>
                <a:effectLst/>
                <a:uLnTx/>
                <a:uFillTx/>
                <a:latin charset="0" panose="020b0503020202020204" pitchFamily="34" typeface="Agency FB"/>
                <a:ea typeface="微软雅黑"/>
                <a:cs typeface="+mn-cs"/>
              </a:rPr>
              <a:t>汇报人：优页PPT</a:t>
            </a:r>
          </a:p>
        </p:txBody>
      </p:sp>
      <p:sp>
        <p:nvSpPr>
          <p:cNvPr id="56" name="文本框 55"/>
          <p:cNvSpPr txBox="1"/>
          <p:nvPr/>
        </p:nvSpPr>
        <p:spPr>
          <a:xfrm>
            <a:off x="5974013" y="4786706"/>
            <a:ext cx="1249680" cy="304800"/>
          </a:xfrm>
          <a:prstGeom prst="rect">
            <a:avLst/>
          </a:prstGeom>
          <a:noFill/>
        </p:spPr>
        <p:txBody>
          <a:bodyPr rtlCol="0" wrap="non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400" u="none">
                <a:ln>
                  <a:noFill/>
                </a:ln>
                <a:solidFill>
                  <a:prstClr val="white"/>
                </a:solidFill>
                <a:effectLst/>
                <a:uLnTx/>
                <a:uFillTx/>
                <a:latin charset="0" panose="020b0503020202020204" pitchFamily="34" typeface="Agency FB"/>
                <a:ea typeface="微软雅黑"/>
                <a:cs typeface="+mn-cs"/>
              </a:rPr>
              <a:t>部门：设计部</a:t>
            </a:r>
          </a:p>
        </p:txBody>
      </p:sp>
    </p:spTree>
    <p:extLst>
      <p:ext uri="{BB962C8B-B14F-4D97-AF65-F5344CB8AC3E}">
        <p14:creationId val="481958530"/>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49"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ppt_w</p:attrName>
                                        </p:attrNameLst>
                                      </p:cBhvr>
                                      <p:tavLst>
                                        <p:tav tm="0">
                                          <p:val>
                                            <p:fltVal val="0"/>
                                          </p:val>
                                        </p:tav>
                                        <p:tav tm="100000">
                                          <p:val>
                                            <p:strVal val="#ppt_w"/>
                                          </p:val>
                                        </p:tav>
                                      </p:tavLst>
                                    </p:anim>
                                    <p:anim calcmode="lin" valueType="num">
                                      <p:cBhvr>
                                        <p:cTn dur="500" fill="hold" id="8"/>
                                        <p:tgtEl>
                                          <p:spTgt spid="5"/>
                                        </p:tgtEl>
                                        <p:attrNameLst>
                                          <p:attrName>ppt_h</p:attrName>
                                        </p:attrNameLst>
                                      </p:cBhvr>
                                      <p:tavLst>
                                        <p:tav tm="0">
                                          <p:val>
                                            <p:fltVal val="0"/>
                                          </p:val>
                                        </p:tav>
                                        <p:tav tm="100000">
                                          <p:val>
                                            <p:strVal val="#ppt_h"/>
                                          </p:val>
                                        </p:tav>
                                      </p:tavLst>
                                    </p:anim>
                                    <p:anim calcmode="lin" valueType="num">
                                      <p:cBhvr>
                                        <p:cTn dur="500" fill="hold" id="9"/>
                                        <p:tgtEl>
                                          <p:spTgt spid="5"/>
                                        </p:tgtEl>
                                        <p:attrNameLst>
                                          <p:attrName>style.rotation</p:attrName>
                                        </p:attrNameLst>
                                      </p:cBhvr>
                                      <p:tavLst>
                                        <p:tav tm="0">
                                          <p:val>
                                            <p:fltVal val="360"/>
                                          </p:val>
                                        </p:tav>
                                        <p:tav tm="100000">
                                          <p:val>
                                            <p:fltVal val="0"/>
                                          </p:val>
                                        </p:tav>
                                      </p:tavLst>
                                    </p:anim>
                                    <p:animEffect filter="fade" transition="in">
                                      <p:cBhvr>
                                        <p:cTn dur="500" id="10"/>
                                        <p:tgtEl>
                                          <p:spTgt spid="5"/>
                                        </p:tgtEl>
                                      </p:cBhvr>
                                    </p:animEffect>
                                  </p:childTnLst>
                                </p:cTn>
                              </p:par>
                              <p:par>
                                <p:cTn decel="100000" fill="hold" grpId="0" id="11" nodeType="withEffect" presetClass="entr" presetID="49" presetSubtype="0">
                                  <p:stCondLst>
                                    <p:cond delay="0"/>
                                  </p:stCondLst>
                                  <p:childTnLst>
                                    <p:set>
                                      <p:cBhvr>
                                        <p:cTn dur="1" fill="hold" id="12">
                                          <p:stCondLst>
                                            <p:cond delay="0"/>
                                          </p:stCondLst>
                                        </p:cTn>
                                        <p:tgtEl>
                                          <p:spTgt spid="6"/>
                                        </p:tgtEl>
                                        <p:attrNameLst>
                                          <p:attrName>style.visibility</p:attrName>
                                        </p:attrNameLst>
                                      </p:cBhvr>
                                      <p:to>
                                        <p:strVal val="visible"/>
                                      </p:to>
                                    </p:set>
                                    <p:anim calcmode="lin" valueType="num">
                                      <p:cBhvr>
                                        <p:cTn dur="500" fill="hold" id="13"/>
                                        <p:tgtEl>
                                          <p:spTgt spid="6"/>
                                        </p:tgtEl>
                                        <p:attrNameLst>
                                          <p:attrName>ppt_w</p:attrName>
                                        </p:attrNameLst>
                                      </p:cBhvr>
                                      <p:tavLst>
                                        <p:tav tm="0">
                                          <p:val>
                                            <p:fltVal val="0"/>
                                          </p:val>
                                        </p:tav>
                                        <p:tav tm="100000">
                                          <p:val>
                                            <p:strVal val="#ppt_w"/>
                                          </p:val>
                                        </p:tav>
                                      </p:tavLst>
                                    </p:anim>
                                    <p:anim calcmode="lin" valueType="num">
                                      <p:cBhvr>
                                        <p:cTn dur="500" fill="hold" id="14"/>
                                        <p:tgtEl>
                                          <p:spTgt spid="6"/>
                                        </p:tgtEl>
                                        <p:attrNameLst>
                                          <p:attrName>ppt_h</p:attrName>
                                        </p:attrNameLst>
                                      </p:cBhvr>
                                      <p:tavLst>
                                        <p:tav tm="0">
                                          <p:val>
                                            <p:fltVal val="0"/>
                                          </p:val>
                                        </p:tav>
                                        <p:tav tm="100000">
                                          <p:val>
                                            <p:strVal val="#ppt_h"/>
                                          </p:val>
                                        </p:tav>
                                      </p:tavLst>
                                    </p:anim>
                                    <p:anim calcmode="lin" valueType="num">
                                      <p:cBhvr>
                                        <p:cTn dur="500" fill="hold" id="15"/>
                                        <p:tgtEl>
                                          <p:spTgt spid="6"/>
                                        </p:tgtEl>
                                        <p:attrNameLst>
                                          <p:attrName>style.rotation</p:attrName>
                                        </p:attrNameLst>
                                      </p:cBhvr>
                                      <p:tavLst>
                                        <p:tav tm="0">
                                          <p:val>
                                            <p:fltVal val="360"/>
                                          </p:val>
                                        </p:tav>
                                        <p:tav tm="100000">
                                          <p:val>
                                            <p:fltVal val="0"/>
                                          </p:val>
                                        </p:tav>
                                      </p:tavLst>
                                    </p:anim>
                                    <p:animEffect filter="fade" transition="in">
                                      <p:cBhvr>
                                        <p:cTn dur="500" id="16"/>
                                        <p:tgtEl>
                                          <p:spTgt spid="6"/>
                                        </p:tgtEl>
                                      </p:cBhvr>
                                    </p:animEffect>
                                  </p:childTnLst>
                                </p:cTn>
                              </p:par>
                              <p:par>
                                <p:cTn decel="100000" fill="hold" grpId="0" id="17" nodeType="withEffect" presetClass="entr" presetID="49" presetSubtype="0">
                                  <p:stCondLst>
                                    <p:cond delay="0"/>
                                  </p:stCondLst>
                                  <p:childTnLst>
                                    <p:set>
                                      <p:cBhvr>
                                        <p:cTn dur="1" fill="hold" id="18">
                                          <p:stCondLst>
                                            <p:cond delay="0"/>
                                          </p:stCondLst>
                                        </p:cTn>
                                        <p:tgtEl>
                                          <p:spTgt spid="7"/>
                                        </p:tgtEl>
                                        <p:attrNameLst>
                                          <p:attrName>style.visibility</p:attrName>
                                        </p:attrNameLst>
                                      </p:cBhvr>
                                      <p:to>
                                        <p:strVal val="visible"/>
                                      </p:to>
                                    </p:set>
                                    <p:anim calcmode="lin" valueType="num">
                                      <p:cBhvr>
                                        <p:cTn dur="500" fill="hold" id="19"/>
                                        <p:tgtEl>
                                          <p:spTgt spid="7"/>
                                        </p:tgtEl>
                                        <p:attrNameLst>
                                          <p:attrName>ppt_w</p:attrName>
                                        </p:attrNameLst>
                                      </p:cBhvr>
                                      <p:tavLst>
                                        <p:tav tm="0">
                                          <p:val>
                                            <p:fltVal val="0"/>
                                          </p:val>
                                        </p:tav>
                                        <p:tav tm="100000">
                                          <p:val>
                                            <p:strVal val="#ppt_w"/>
                                          </p:val>
                                        </p:tav>
                                      </p:tavLst>
                                    </p:anim>
                                    <p:anim calcmode="lin" valueType="num">
                                      <p:cBhvr>
                                        <p:cTn dur="500" fill="hold" id="20"/>
                                        <p:tgtEl>
                                          <p:spTgt spid="7"/>
                                        </p:tgtEl>
                                        <p:attrNameLst>
                                          <p:attrName>ppt_h</p:attrName>
                                        </p:attrNameLst>
                                      </p:cBhvr>
                                      <p:tavLst>
                                        <p:tav tm="0">
                                          <p:val>
                                            <p:fltVal val="0"/>
                                          </p:val>
                                        </p:tav>
                                        <p:tav tm="100000">
                                          <p:val>
                                            <p:strVal val="#ppt_h"/>
                                          </p:val>
                                        </p:tav>
                                      </p:tavLst>
                                    </p:anim>
                                    <p:anim calcmode="lin" valueType="num">
                                      <p:cBhvr>
                                        <p:cTn dur="500" fill="hold" id="21"/>
                                        <p:tgtEl>
                                          <p:spTgt spid="7"/>
                                        </p:tgtEl>
                                        <p:attrNameLst>
                                          <p:attrName>style.rotation</p:attrName>
                                        </p:attrNameLst>
                                      </p:cBhvr>
                                      <p:tavLst>
                                        <p:tav tm="0">
                                          <p:val>
                                            <p:fltVal val="360"/>
                                          </p:val>
                                        </p:tav>
                                        <p:tav tm="100000">
                                          <p:val>
                                            <p:fltVal val="0"/>
                                          </p:val>
                                        </p:tav>
                                      </p:tavLst>
                                    </p:anim>
                                    <p:animEffect filter="fade" transition="in">
                                      <p:cBhvr>
                                        <p:cTn dur="500" id="22"/>
                                        <p:tgtEl>
                                          <p:spTgt spid="7"/>
                                        </p:tgtEl>
                                      </p:cBhvr>
                                    </p:animEffect>
                                  </p:childTnLst>
                                </p:cTn>
                              </p:par>
                              <p:par>
                                <p:cTn decel="100000" fill="hold" grpId="0" id="23" nodeType="withEffect" presetClass="entr" presetID="49" presetSubtype="0">
                                  <p:stCondLst>
                                    <p:cond delay="0"/>
                                  </p:stCondLst>
                                  <p:childTnLst>
                                    <p:set>
                                      <p:cBhvr>
                                        <p:cTn dur="1" fill="hold" id="24">
                                          <p:stCondLst>
                                            <p:cond delay="0"/>
                                          </p:stCondLst>
                                        </p:cTn>
                                        <p:tgtEl>
                                          <p:spTgt spid="8"/>
                                        </p:tgtEl>
                                        <p:attrNameLst>
                                          <p:attrName>style.visibility</p:attrName>
                                        </p:attrNameLst>
                                      </p:cBhvr>
                                      <p:to>
                                        <p:strVal val="visible"/>
                                      </p:to>
                                    </p:set>
                                    <p:anim calcmode="lin" valueType="num">
                                      <p:cBhvr>
                                        <p:cTn dur="500" fill="hold" id="25"/>
                                        <p:tgtEl>
                                          <p:spTgt spid="8"/>
                                        </p:tgtEl>
                                        <p:attrNameLst>
                                          <p:attrName>ppt_w</p:attrName>
                                        </p:attrNameLst>
                                      </p:cBhvr>
                                      <p:tavLst>
                                        <p:tav tm="0">
                                          <p:val>
                                            <p:fltVal val="0"/>
                                          </p:val>
                                        </p:tav>
                                        <p:tav tm="100000">
                                          <p:val>
                                            <p:strVal val="#ppt_w"/>
                                          </p:val>
                                        </p:tav>
                                      </p:tavLst>
                                    </p:anim>
                                    <p:anim calcmode="lin" valueType="num">
                                      <p:cBhvr>
                                        <p:cTn dur="500" fill="hold" id="26"/>
                                        <p:tgtEl>
                                          <p:spTgt spid="8"/>
                                        </p:tgtEl>
                                        <p:attrNameLst>
                                          <p:attrName>ppt_h</p:attrName>
                                        </p:attrNameLst>
                                      </p:cBhvr>
                                      <p:tavLst>
                                        <p:tav tm="0">
                                          <p:val>
                                            <p:fltVal val="0"/>
                                          </p:val>
                                        </p:tav>
                                        <p:tav tm="100000">
                                          <p:val>
                                            <p:strVal val="#ppt_h"/>
                                          </p:val>
                                        </p:tav>
                                      </p:tavLst>
                                    </p:anim>
                                    <p:anim calcmode="lin" valueType="num">
                                      <p:cBhvr>
                                        <p:cTn dur="500" fill="hold" id="27"/>
                                        <p:tgtEl>
                                          <p:spTgt spid="8"/>
                                        </p:tgtEl>
                                        <p:attrNameLst>
                                          <p:attrName>style.rotation</p:attrName>
                                        </p:attrNameLst>
                                      </p:cBhvr>
                                      <p:tavLst>
                                        <p:tav tm="0">
                                          <p:val>
                                            <p:fltVal val="360"/>
                                          </p:val>
                                        </p:tav>
                                        <p:tav tm="100000">
                                          <p:val>
                                            <p:fltVal val="0"/>
                                          </p:val>
                                        </p:tav>
                                      </p:tavLst>
                                    </p:anim>
                                    <p:animEffect filter="fade" transition="in">
                                      <p:cBhvr>
                                        <p:cTn dur="500" id="28"/>
                                        <p:tgtEl>
                                          <p:spTgt spid="8"/>
                                        </p:tgtEl>
                                      </p:cBhvr>
                                    </p:animEffect>
                                  </p:childTnLst>
                                </p:cTn>
                              </p:par>
                              <p:par>
                                <p:cTn decel="100000" fill="hold" grpId="0" id="29" nodeType="withEffect" presetClass="entr" presetID="49" presetSubtype="0">
                                  <p:stCondLst>
                                    <p:cond delay="0"/>
                                  </p:stCondLst>
                                  <p:childTnLst>
                                    <p:set>
                                      <p:cBhvr>
                                        <p:cTn dur="1" fill="hold" id="30">
                                          <p:stCondLst>
                                            <p:cond delay="0"/>
                                          </p:stCondLst>
                                        </p:cTn>
                                        <p:tgtEl>
                                          <p:spTgt spid="9"/>
                                        </p:tgtEl>
                                        <p:attrNameLst>
                                          <p:attrName>style.visibility</p:attrName>
                                        </p:attrNameLst>
                                      </p:cBhvr>
                                      <p:to>
                                        <p:strVal val="visible"/>
                                      </p:to>
                                    </p:set>
                                    <p:anim calcmode="lin" valueType="num">
                                      <p:cBhvr>
                                        <p:cTn dur="500" fill="hold" id="31"/>
                                        <p:tgtEl>
                                          <p:spTgt spid="9"/>
                                        </p:tgtEl>
                                        <p:attrNameLst>
                                          <p:attrName>ppt_w</p:attrName>
                                        </p:attrNameLst>
                                      </p:cBhvr>
                                      <p:tavLst>
                                        <p:tav tm="0">
                                          <p:val>
                                            <p:fltVal val="0"/>
                                          </p:val>
                                        </p:tav>
                                        <p:tav tm="100000">
                                          <p:val>
                                            <p:strVal val="#ppt_w"/>
                                          </p:val>
                                        </p:tav>
                                      </p:tavLst>
                                    </p:anim>
                                    <p:anim calcmode="lin" valueType="num">
                                      <p:cBhvr>
                                        <p:cTn dur="500" fill="hold" id="32"/>
                                        <p:tgtEl>
                                          <p:spTgt spid="9"/>
                                        </p:tgtEl>
                                        <p:attrNameLst>
                                          <p:attrName>ppt_h</p:attrName>
                                        </p:attrNameLst>
                                      </p:cBhvr>
                                      <p:tavLst>
                                        <p:tav tm="0">
                                          <p:val>
                                            <p:fltVal val="0"/>
                                          </p:val>
                                        </p:tav>
                                        <p:tav tm="100000">
                                          <p:val>
                                            <p:strVal val="#ppt_h"/>
                                          </p:val>
                                        </p:tav>
                                      </p:tavLst>
                                    </p:anim>
                                    <p:anim calcmode="lin" valueType="num">
                                      <p:cBhvr>
                                        <p:cTn dur="500" fill="hold" id="33"/>
                                        <p:tgtEl>
                                          <p:spTgt spid="9"/>
                                        </p:tgtEl>
                                        <p:attrNameLst>
                                          <p:attrName>style.rotation</p:attrName>
                                        </p:attrNameLst>
                                      </p:cBhvr>
                                      <p:tavLst>
                                        <p:tav tm="0">
                                          <p:val>
                                            <p:fltVal val="360"/>
                                          </p:val>
                                        </p:tav>
                                        <p:tav tm="100000">
                                          <p:val>
                                            <p:fltVal val="0"/>
                                          </p:val>
                                        </p:tav>
                                      </p:tavLst>
                                    </p:anim>
                                    <p:animEffect filter="fade" transition="in">
                                      <p:cBhvr>
                                        <p:cTn dur="500" id="34"/>
                                        <p:tgtEl>
                                          <p:spTgt spid="9"/>
                                        </p:tgtEl>
                                      </p:cBhvr>
                                    </p:animEffect>
                                  </p:childTnLst>
                                </p:cTn>
                              </p:par>
                              <p:par>
                                <p:cTn decel="100000" fill="hold" grpId="0" id="35" nodeType="withEffect" presetClass="entr" presetID="49" presetSubtype="0">
                                  <p:stCondLst>
                                    <p:cond delay="0"/>
                                  </p:stCondLst>
                                  <p:childTnLst>
                                    <p:set>
                                      <p:cBhvr>
                                        <p:cTn dur="1" fill="hold" id="36">
                                          <p:stCondLst>
                                            <p:cond delay="0"/>
                                          </p:stCondLst>
                                        </p:cTn>
                                        <p:tgtEl>
                                          <p:spTgt spid="10"/>
                                        </p:tgtEl>
                                        <p:attrNameLst>
                                          <p:attrName>style.visibility</p:attrName>
                                        </p:attrNameLst>
                                      </p:cBhvr>
                                      <p:to>
                                        <p:strVal val="visible"/>
                                      </p:to>
                                    </p:set>
                                    <p:anim calcmode="lin" valueType="num">
                                      <p:cBhvr>
                                        <p:cTn dur="500" fill="hold" id="37"/>
                                        <p:tgtEl>
                                          <p:spTgt spid="10"/>
                                        </p:tgtEl>
                                        <p:attrNameLst>
                                          <p:attrName>ppt_w</p:attrName>
                                        </p:attrNameLst>
                                      </p:cBhvr>
                                      <p:tavLst>
                                        <p:tav tm="0">
                                          <p:val>
                                            <p:fltVal val="0"/>
                                          </p:val>
                                        </p:tav>
                                        <p:tav tm="100000">
                                          <p:val>
                                            <p:strVal val="#ppt_w"/>
                                          </p:val>
                                        </p:tav>
                                      </p:tavLst>
                                    </p:anim>
                                    <p:anim calcmode="lin" valueType="num">
                                      <p:cBhvr>
                                        <p:cTn dur="500" fill="hold" id="38"/>
                                        <p:tgtEl>
                                          <p:spTgt spid="10"/>
                                        </p:tgtEl>
                                        <p:attrNameLst>
                                          <p:attrName>ppt_h</p:attrName>
                                        </p:attrNameLst>
                                      </p:cBhvr>
                                      <p:tavLst>
                                        <p:tav tm="0">
                                          <p:val>
                                            <p:fltVal val="0"/>
                                          </p:val>
                                        </p:tav>
                                        <p:tav tm="100000">
                                          <p:val>
                                            <p:strVal val="#ppt_h"/>
                                          </p:val>
                                        </p:tav>
                                      </p:tavLst>
                                    </p:anim>
                                    <p:anim calcmode="lin" valueType="num">
                                      <p:cBhvr>
                                        <p:cTn dur="500" fill="hold" id="39"/>
                                        <p:tgtEl>
                                          <p:spTgt spid="10"/>
                                        </p:tgtEl>
                                        <p:attrNameLst>
                                          <p:attrName>style.rotation</p:attrName>
                                        </p:attrNameLst>
                                      </p:cBhvr>
                                      <p:tavLst>
                                        <p:tav tm="0">
                                          <p:val>
                                            <p:fltVal val="360"/>
                                          </p:val>
                                        </p:tav>
                                        <p:tav tm="100000">
                                          <p:val>
                                            <p:fltVal val="0"/>
                                          </p:val>
                                        </p:tav>
                                      </p:tavLst>
                                    </p:anim>
                                    <p:animEffect filter="fade" transition="in">
                                      <p:cBhvr>
                                        <p:cTn dur="500" id="40"/>
                                        <p:tgtEl>
                                          <p:spTgt spid="10"/>
                                        </p:tgtEl>
                                      </p:cBhvr>
                                    </p:animEffect>
                                  </p:childTnLst>
                                </p:cTn>
                              </p:par>
                              <p:par>
                                <p:cTn decel="100000" fill="hold" grpId="0" id="41" nodeType="withEffect" presetClass="entr" presetID="49" presetSubtype="0">
                                  <p:stCondLst>
                                    <p:cond delay="0"/>
                                  </p:stCondLst>
                                  <p:childTnLst>
                                    <p:set>
                                      <p:cBhvr>
                                        <p:cTn dur="1" fill="hold" id="42">
                                          <p:stCondLst>
                                            <p:cond delay="0"/>
                                          </p:stCondLst>
                                        </p:cTn>
                                        <p:tgtEl>
                                          <p:spTgt spid="11"/>
                                        </p:tgtEl>
                                        <p:attrNameLst>
                                          <p:attrName>style.visibility</p:attrName>
                                        </p:attrNameLst>
                                      </p:cBhvr>
                                      <p:to>
                                        <p:strVal val="visible"/>
                                      </p:to>
                                    </p:set>
                                    <p:anim calcmode="lin" valueType="num">
                                      <p:cBhvr>
                                        <p:cTn dur="500" fill="hold" id="43"/>
                                        <p:tgtEl>
                                          <p:spTgt spid="11"/>
                                        </p:tgtEl>
                                        <p:attrNameLst>
                                          <p:attrName>ppt_w</p:attrName>
                                        </p:attrNameLst>
                                      </p:cBhvr>
                                      <p:tavLst>
                                        <p:tav tm="0">
                                          <p:val>
                                            <p:fltVal val="0"/>
                                          </p:val>
                                        </p:tav>
                                        <p:tav tm="100000">
                                          <p:val>
                                            <p:strVal val="#ppt_w"/>
                                          </p:val>
                                        </p:tav>
                                      </p:tavLst>
                                    </p:anim>
                                    <p:anim calcmode="lin" valueType="num">
                                      <p:cBhvr>
                                        <p:cTn dur="500" fill="hold" id="44"/>
                                        <p:tgtEl>
                                          <p:spTgt spid="11"/>
                                        </p:tgtEl>
                                        <p:attrNameLst>
                                          <p:attrName>ppt_h</p:attrName>
                                        </p:attrNameLst>
                                      </p:cBhvr>
                                      <p:tavLst>
                                        <p:tav tm="0">
                                          <p:val>
                                            <p:fltVal val="0"/>
                                          </p:val>
                                        </p:tav>
                                        <p:tav tm="100000">
                                          <p:val>
                                            <p:strVal val="#ppt_h"/>
                                          </p:val>
                                        </p:tav>
                                      </p:tavLst>
                                    </p:anim>
                                    <p:anim calcmode="lin" valueType="num">
                                      <p:cBhvr>
                                        <p:cTn dur="500" fill="hold" id="45"/>
                                        <p:tgtEl>
                                          <p:spTgt spid="11"/>
                                        </p:tgtEl>
                                        <p:attrNameLst>
                                          <p:attrName>style.rotation</p:attrName>
                                        </p:attrNameLst>
                                      </p:cBhvr>
                                      <p:tavLst>
                                        <p:tav tm="0">
                                          <p:val>
                                            <p:fltVal val="360"/>
                                          </p:val>
                                        </p:tav>
                                        <p:tav tm="100000">
                                          <p:val>
                                            <p:fltVal val="0"/>
                                          </p:val>
                                        </p:tav>
                                      </p:tavLst>
                                    </p:anim>
                                    <p:animEffect filter="fade" transition="in">
                                      <p:cBhvr>
                                        <p:cTn dur="500" id="46"/>
                                        <p:tgtEl>
                                          <p:spTgt spid="11"/>
                                        </p:tgtEl>
                                      </p:cBhvr>
                                    </p:animEffect>
                                  </p:childTnLst>
                                </p:cTn>
                              </p:par>
                              <p:par>
                                <p:cTn decel="100000" fill="hold" grpId="0" id="47" nodeType="withEffect" presetClass="entr" presetID="49" presetSubtype="0">
                                  <p:stCondLst>
                                    <p:cond delay="0"/>
                                  </p:stCondLst>
                                  <p:childTnLst>
                                    <p:set>
                                      <p:cBhvr>
                                        <p:cTn dur="1" fill="hold" id="48">
                                          <p:stCondLst>
                                            <p:cond delay="0"/>
                                          </p:stCondLst>
                                        </p:cTn>
                                        <p:tgtEl>
                                          <p:spTgt spid="12"/>
                                        </p:tgtEl>
                                        <p:attrNameLst>
                                          <p:attrName>style.visibility</p:attrName>
                                        </p:attrNameLst>
                                      </p:cBhvr>
                                      <p:to>
                                        <p:strVal val="visible"/>
                                      </p:to>
                                    </p:set>
                                    <p:anim calcmode="lin" valueType="num">
                                      <p:cBhvr>
                                        <p:cTn dur="500" fill="hold" id="49"/>
                                        <p:tgtEl>
                                          <p:spTgt spid="12"/>
                                        </p:tgtEl>
                                        <p:attrNameLst>
                                          <p:attrName>ppt_w</p:attrName>
                                        </p:attrNameLst>
                                      </p:cBhvr>
                                      <p:tavLst>
                                        <p:tav tm="0">
                                          <p:val>
                                            <p:fltVal val="0"/>
                                          </p:val>
                                        </p:tav>
                                        <p:tav tm="100000">
                                          <p:val>
                                            <p:strVal val="#ppt_w"/>
                                          </p:val>
                                        </p:tav>
                                      </p:tavLst>
                                    </p:anim>
                                    <p:anim calcmode="lin" valueType="num">
                                      <p:cBhvr>
                                        <p:cTn dur="500" fill="hold" id="50"/>
                                        <p:tgtEl>
                                          <p:spTgt spid="12"/>
                                        </p:tgtEl>
                                        <p:attrNameLst>
                                          <p:attrName>ppt_h</p:attrName>
                                        </p:attrNameLst>
                                      </p:cBhvr>
                                      <p:tavLst>
                                        <p:tav tm="0">
                                          <p:val>
                                            <p:fltVal val="0"/>
                                          </p:val>
                                        </p:tav>
                                        <p:tav tm="100000">
                                          <p:val>
                                            <p:strVal val="#ppt_h"/>
                                          </p:val>
                                        </p:tav>
                                      </p:tavLst>
                                    </p:anim>
                                    <p:anim calcmode="lin" valueType="num">
                                      <p:cBhvr>
                                        <p:cTn dur="500" fill="hold" id="51"/>
                                        <p:tgtEl>
                                          <p:spTgt spid="12"/>
                                        </p:tgtEl>
                                        <p:attrNameLst>
                                          <p:attrName>style.rotation</p:attrName>
                                        </p:attrNameLst>
                                      </p:cBhvr>
                                      <p:tavLst>
                                        <p:tav tm="0">
                                          <p:val>
                                            <p:fltVal val="360"/>
                                          </p:val>
                                        </p:tav>
                                        <p:tav tm="100000">
                                          <p:val>
                                            <p:fltVal val="0"/>
                                          </p:val>
                                        </p:tav>
                                      </p:tavLst>
                                    </p:anim>
                                    <p:animEffect filter="fade" transition="in">
                                      <p:cBhvr>
                                        <p:cTn dur="500" id="52"/>
                                        <p:tgtEl>
                                          <p:spTgt spid="12"/>
                                        </p:tgtEl>
                                      </p:cBhvr>
                                    </p:animEffect>
                                  </p:childTnLst>
                                </p:cTn>
                              </p:par>
                              <p:par>
                                <p:cTn decel="100000" fill="hold" grpId="0" id="53" nodeType="withEffect" presetClass="entr" presetID="49" presetSubtype="0">
                                  <p:stCondLst>
                                    <p:cond delay="0"/>
                                  </p:stCondLst>
                                  <p:childTnLst>
                                    <p:set>
                                      <p:cBhvr>
                                        <p:cTn dur="1" fill="hold" id="54">
                                          <p:stCondLst>
                                            <p:cond delay="0"/>
                                          </p:stCondLst>
                                        </p:cTn>
                                        <p:tgtEl>
                                          <p:spTgt spid="13"/>
                                        </p:tgtEl>
                                        <p:attrNameLst>
                                          <p:attrName>style.visibility</p:attrName>
                                        </p:attrNameLst>
                                      </p:cBhvr>
                                      <p:to>
                                        <p:strVal val="visible"/>
                                      </p:to>
                                    </p:set>
                                    <p:anim calcmode="lin" valueType="num">
                                      <p:cBhvr>
                                        <p:cTn dur="500" fill="hold" id="55"/>
                                        <p:tgtEl>
                                          <p:spTgt spid="13"/>
                                        </p:tgtEl>
                                        <p:attrNameLst>
                                          <p:attrName>ppt_w</p:attrName>
                                        </p:attrNameLst>
                                      </p:cBhvr>
                                      <p:tavLst>
                                        <p:tav tm="0">
                                          <p:val>
                                            <p:fltVal val="0"/>
                                          </p:val>
                                        </p:tav>
                                        <p:tav tm="100000">
                                          <p:val>
                                            <p:strVal val="#ppt_w"/>
                                          </p:val>
                                        </p:tav>
                                      </p:tavLst>
                                    </p:anim>
                                    <p:anim calcmode="lin" valueType="num">
                                      <p:cBhvr>
                                        <p:cTn dur="500" fill="hold" id="56"/>
                                        <p:tgtEl>
                                          <p:spTgt spid="13"/>
                                        </p:tgtEl>
                                        <p:attrNameLst>
                                          <p:attrName>ppt_h</p:attrName>
                                        </p:attrNameLst>
                                      </p:cBhvr>
                                      <p:tavLst>
                                        <p:tav tm="0">
                                          <p:val>
                                            <p:fltVal val="0"/>
                                          </p:val>
                                        </p:tav>
                                        <p:tav tm="100000">
                                          <p:val>
                                            <p:strVal val="#ppt_h"/>
                                          </p:val>
                                        </p:tav>
                                      </p:tavLst>
                                    </p:anim>
                                    <p:anim calcmode="lin" valueType="num">
                                      <p:cBhvr>
                                        <p:cTn dur="500" fill="hold" id="57"/>
                                        <p:tgtEl>
                                          <p:spTgt spid="13"/>
                                        </p:tgtEl>
                                        <p:attrNameLst>
                                          <p:attrName>style.rotation</p:attrName>
                                        </p:attrNameLst>
                                      </p:cBhvr>
                                      <p:tavLst>
                                        <p:tav tm="0">
                                          <p:val>
                                            <p:fltVal val="360"/>
                                          </p:val>
                                        </p:tav>
                                        <p:tav tm="100000">
                                          <p:val>
                                            <p:fltVal val="0"/>
                                          </p:val>
                                        </p:tav>
                                      </p:tavLst>
                                    </p:anim>
                                    <p:animEffect filter="fade" transition="in">
                                      <p:cBhvr>
                                        <p:cTn dur="500" id="58"/>
                                        <p:tgtEl>
                                          <p:spTgt spid="13"/>
                                        </p:tgtEl>
                                      </p:cBhvr>
                                    </p:animEffect>
                                  </p:childTnLst>
                                </p:cTn>
                              </p:par>
                              <p:par>
                                <p:cTn decel="100000" fill="hold" grpId="0" id="59" nodeType="withEffect" presetClass="entr" presetID="49" presetSubtype="0">
                                  <p:stCondLst>
                                    <p:cond delay="0"/>
                                  </p:stCondLst>
                                  <p:childTnLst>
                                    <p:set>
                                      <p:cBhvr>
                                        <p:cTn dur="1" fill="hold" id="60">
                                          <p:stCondLst>
                                            <p:cond delay="0"/>
                                          </p:stCondLst>
                                        </p:cTn>
                                        <p:tgtEl>
                                          <p:spTgt spid="14"/>
                                        </p:tgtEl>
                                        <p:attrNameLst>
                                          <p:attrName>style.visibility</p:attrName>
                                        </p:attrNameLst>
                                      </p:cBhvr>
                                      <p:to>
                                        <p:strVal val="visible"/>
                                      </p:to>
                                    </p:set>
                                    <p:anim calcmode="lin" valueType="num">
                                      <p:cBhvr>
                                        <p:cTn dur="500" fill="hold" id="61"/>
                                        <p:tgtEl>
                                          <p:spTgt spid="14"/>
                                        </p:tgtEl>
                                        <p:attrNameLst>
                                          <p:attrName>ppt_w</p:attrName>
                                        </p:attrNameLst>
                                      </p:cBhvr>
                                      <p:tavLst>
                                        <p:tav tm="0">
                                          <p:val>
                                            <p:fltVal val="0"/>
                                          </p:val>
                                        </p:tav>
                                        <p:tav tm="100000">
                                          <p:val>
                                            <p:strVal val="#ppt_w"/>
                                          </p:val>
                                        </p:tav>
                                      </p:tavLst>
                                    </p:anim>
                                    <p:anim calcmode="lin" valueType="num">
                                      <p:cBhvr>
                                        <p:cTn dur="500" fill="hold" id="62"/>
                                        <p:tgtEl>
                                          <p:spTgt spid="14"/>
                                        </p:tgtEl>
                                        <p:attrNameLst>
                                          <p:attrName>ppt_h</p:attrName>
                                        </p:attrNameLst>
                                      </p:cBhvr>
                                      <p:tavLst>
                                        <p:tav tm="0">
                                          <p:val>
                                            <p:fltVal val="0"/>
                                          </p:val>
                                        </p:tav>
                                        <p:tav tm="100000">
                                          <p:val>
                                            <p:strVal val="#ppt_h"/>
                                          </p:val>
                                        </p:tav>
                                      </p:tavLst>
                                    </p:anim>
                                    <p:anim calcmode="lin" valueType="num">
                                      <p:cBhvr>
                                        <p:cTn dur="500" fill="hold" id="63"/>
                                        <p:tgtEl>
                                          <p:spTgt spid="14"/>
                                        </p:tgtEl>
                                        <p:attrNameLst>
                                          <p:attrName>style.rotation</p:attrName>
                                        </p:attrNameLst>
                                      </p:cBhvr>
                                      <p:tavLst>
                                        <p:tav tm="0">
                                          <p:val>
                                            <p:fltVal val="360"/>
                                          </p:val>
                                        </p:tav>
                                        <p:tav tm="100000">
                                          <p:val>
                                            <p:fltVal val="0"/>
                                          </p:val>
                                        </p:tav>
                                      </p:tavLst>
                                    </p:anim>
                                    <p:animEffect filter="fade" transition="in">
                                      <p:cBhvr>
                                        <p:cTn dur="500" id="64"/>
                                        <p:tgtEl>
                                          <p:spTgt spid="14"/>
                                        </p:tgtEl>
                                      </p:cBhvr>
                                    </p:animEffect>
                                  </p:childTnLst>
                                </p:cTn>
                              </p:par>
                              <p:par>
                                <p:cTn decel="100000" fill="hold" grpId="0" id="65" nodeType="withEffect" presetClass="entr" presetID="49" presetSubtype="0">
                                  <p:stCondLst>
                                    <p:cond delay="0"/>
                                  </p:stCondLst>
                                  <p:childTnLst>
                                    <p:set>
                                      <p:cBhvr>
                                        <p:cTn dur="1" fill="hold" id="66">
                                          <p:stCondLst>
                                            <p:cond delay="0"/>
                                          </p:stCondLst>
                                        </p:cTn>
                                        <p:tgtEl>
                                          <p:spTgt spid="15"/>
                                        </p:tgtEl>
                                        <p:attrNameLst>
                                          <p:attrName>style.visibility</p:attrName>
                                        </p:attrNameLst>
                                      </p:cBhvr>
                                      <p:to>
                                        <p:strVal val="visible"/>
                                      </p:to>
                                    </p:set>
                                    <p:anim calcmode="lin" valueType="num">
                                      <p:cBhvr>
                                        <p:cTn dur="500" fill="hold" id="67"/>
                                        <p:tgtEl>
                                          <p:spTgt spid="15"/>
                                        </p:tgtEl>
                                        <p:attrNameLst>
                                          <p:attrName>ppt_w</p:attrName>
                                        </p:attrNameLst>
                                      </p:cBhvr>
                                      <p:tavLst>
                                        <p:tav tm="0">
                                          <p:val>
                                            <p:fltVal val="0"/>
                                          </p:val>
                                        </p:tav>
                                        <p:tav tm="100000">
                                          <p:val>
                                            <p:strVal val="#ppt_w"/>
                                          </p:val>
                                        </p:tav>
                                      </p:tavLst>
                                    </p:anim>
                                    <p:anim calcmode="lin" valueType="num">
                                      <p:cBhvr>
                                        <p:cTn dur="500" fill="hold" id="68"/>
                                        <p:tgtEl>
                                          <p:spTgt spid="15"/>
                                        </p:tgtEl>
                                        <p:attrNameLst>
                                          <p:attrName>ppt_h</p:attrName>
                                        </p:attrNameLst>
                                      </p:cBhvr>
                                      <p:tavLst>
                                        <p:tav tm="0">
                                          <p:val>
                                            <p:fltVal val="0"/>
                                          </p:val>
                                        </p:tav>
                                        <p:tav tm="100000">
                                          <p:val>
                                            <p:strVal val="#ppt_h"/>
                                          </p:val>
                                        </p:tav>
                                      </p:tavLst>
                                    </p:anim>
                                    <p:anim calcmode="lin" valueType="num">
                                      <p:cBhvr>
                                        <p:cTn dur="500" fill="hold" id="69"/>
                                        <p:tgtEl>
                                          <p:spTgt spid="15"/>
                                        </p:tgtEl>
                                        <p:attrNameLst>
                                          <p:attrName>style.rotation</p:attrName>
                                        </p:attrNameLst>
                                      </p:cBhvr>
                                      <p:tavLst>
                                        <p:tav tm="0">
                                          <p:val>
                                            <p:fltVal val="360"/>
                                          </p:val>
                                        </p:tav>
                                        <p:tav tm="100000">
                                          <p:val>
                                            <p:fltVal val="0"/>
                                          </p:val>
                                        </p:tav>
                                      </p:tavLst>
                                    </p:anim>
                                    <p:animEffect filter="fade" transition="in">
                                      <p:cBhvr>
                                        <p:cTn dur="500" id="70"/>
                                        <p:tgtEl>
                                          <p:spTgt spid="15"/>
                                        </p:tgtEl>
                                      </p:cBhvr>
                                    </p:animEffect>
                                  </p:childTnLst>
                                </p:cTn>
                              </p:par>
                              <p:par>
                                <p:cTn decel="100000" fill="hold" grpId="0" id="71" nodeType="withEffect" presetClass="entr" presetID="49" presetSubtype="0">
                                  <p:stCondLst>
                                    <p:cond delay="0"/>
                                  </p:stCondLst>
                                  <p:childTnLst>
                                    <p:set>
                                      <p:cBhvr>
                                        <p:cTn dur="1" fill="hold" id="72">
                                          <p:stCondLst>
                                            <p:cond delay="0"/>
                                          </p:stCondLst>
                                        </p:cTn>
                                        <p:tgtEl>
                                          <p:spTgt spid="16"/>
                                        </p:tgtEl>
                                        <p:attrNameLst>
                                          <p:attrName>style.visibility</p:attrName>
                                        </p:attrNameLst>
                                      </p:cBhvr>
                                      <p:to>
                                        <p:strVal val="visible"/>
                                      </p:to>
                                    </p:set>
                                    <p:anim calcmode="lin" valueType="num">
                                      <p:cBhvr>
                                        <p:cTn dur="500" fill="hold" id="73"/>
                                        <p:tgtEl>
                                          <p:spTgt spid="16"/>
                                        </p:tgtEl>
                                        <p:attrNameLst>
                                          <p:attrName>ppt_w</p:attrName>
                                        </p:attrNameLst>
                                      </p:cBhvr>
                                      <p:tavLst>
                                        <p:tav tm="0">
                                          <p:val>
                                            <p:fltVal val="0"/>
                                          </p:val>
                                        </p:tav>
                                        <p:tav tm="100000">
                                          <p:val>
                                            <p:strVal val="#ppt_w"/>
                                          </p:val>
                                        </p:tav>
                                      </p:tavLst>
                                    </p:anim>
                                    <p:anim calcmode="lin" valueType="num">
                                      <p:cBhvr>
                                        <p:cTn dur="500" fill="hold" id="74"/>
                                        <p:tgtEl>
                                          <p:spTgt spid="16"/>
                                        </p:tgtEl>
                                        <p:attrNameLst>
                                          <p:attrName>ppt_h</p:attrName>
                                        </p:attrNameLst>
                                      </p:cBhvr>
                                      <p:tavLst>
                                        <p:tav tm="0">
                                          <p:val>
                                            <p:fltVal val="0"/>
                                          </p:val>
                                        </p:tav>
                                        <p:tav tm="100000">
                                          <p:val>
                                            <p:strVal val="#ppt_h"/>
                                          </p:val>
                                        </p:tav>
                                      </p:tavLst>
                                    </p:anim>
                                    <p:anim calcmode="lin" valueType="num">
                                      <p:cBhvr>
                                        <p:cTn dur="500" fill="hold" id="75"/>
                                        <p:tgtEl>
                                          <p:spTgt spid="16"/>
                                        </p:tgtEl>
                                        <p:attrNameLst>
                                          <p:attrName>style.rotation</p:attrName>
                                        </p:attrNameLst>
                                      </p:cBhvr>
                                      <p:tavLst>
                                        <p:tav tm="0">
                                          <p:val>
                                            <p:fltVal val="360"/>
                                          </p:val>
                                        </p:tav>
                                        <p:tav tm="100000">
                                          <p:val>
                                            <p:fltVal val="0"/>
                                          </p:val>
                                        </p:tav>
                                      </p:tavLst>
                                    </p:anim>
                                    <p:animEffect filter="fade" transition="in">
                                      <p:cBhvr>
                                        <p:cTn dur="500" id="76"/>
                                        <p:tgtEl>
                                          <p:spTgt spid="16"/>
                                        </p:tgtEl>
                                      </p:cBhvr>
                                    </p:animEffect>
                                  </p:childTnLst>
                                </p:cTn>
                              </p:par>
                              <p:par>
                                <p:cTn decel="100000" fill="hold" grpId="0" id="77" nodeType="withEffect" presetClass="entr" presetID="49" presetSubtype="0">
                                  <p:stCondLst>
                                    <p:cond delay="0"/>
                                  </p:stCondLst>
                                  <p:childTnLst>
                                    <p:set>
                                      <p:cBhvr>
                                        <p:cTn dur="1" fill="hold" id="78">
                                          <p:stCondLst>
                                            <p:cond delay="0"/>
                                          </p:stCondLst>
                                        </p:cTn>
                                        <p:tgtEl>
                                          <p:spTgt spid="17"/>
                                        </p:tgtEl>
                                        <p:attrNameLst>
                                          <p:attrName>style.visibility</p:attrName>
                                        </p:attrNameLst>
                                      </p:cBhvr>
                                      <p:to>
                                        <p:strVal val="visible"/>
                                      </p:to>
                                    </p:set>
                                    <p:anim calcmode="lin" valueType="num">
                                      <p:cBhvr>
                                        <p:cTn dur="500" fill="hold" id="79"/>
                                        <p:tgtEl>
                                          <p:spTgt spid="17"/>
                                        </p:tgtEl>
                                        <p:attrNameLst>
                                          <p:attrName>ppt_w</p:attrName>
                                        </p:attrNameLst>
                                      </p:cBhvr>
                                      <p:tavLst>
                                        <p:tav tm="0">
                                          <p:val>
                                            <p:fltVal val="0"/>
                                          </p:val>
                                        </p:tav>
                                        <p:tav tm="100000">
                                          <p:val>
                                            <p:strVal val="#ppt_w"/>
                                          </p:val>
                                        </p:tav>
                                      </p:tavLst>
                                    </p:anim>
                                    <p:anim calcmode="lin" valueType="num">
                                      <p:cBhvr>
                                        <p:cTn dur="500" fill="hold" id="80"/>
                                        <p:tgtEl>
                                          <p:spTgt spid="17"/>
                                        </p:tgtEl>
                                        <p:attrNameLst>
                                          <p:attrName>ppt_h</p:attrName>
                                        </p:attrNameLst>
                                      </p:cBhvr>
                                      <p:tavLst>
                                        <p:tav tm="0">
                                          <p:val>
                                            <p:fltVal val="0"/>
                                          </p:val>
                                        </p:tav>
                                        <p:tav tm="100000">
                                          <p:val>
                                            <p:strVal val="#ppt_h"/>
                                          </p:val>
                                        </p:tav>
                                      </p:tavLst>
                                    </p:anim>
                                    <p:anim calcmode="lin" valueType="num">
                                      <p:cBhvr>
                                        <p:cTn dur="500" fill="hold" id="81"/>
                                        <p:tgtEl>
                                          <p:spTgt spid="17"/>
                                        </p:tgtEl>
                                        <p:attrNameLst>
                                          <p:attrName>style.rotation</p:attrName>
                                        </p:attrNameLst>
                                      </p:cBhvr>
                                      <p:tavLst>
                                        <p:tav tm="0">
                                          <p:val>
                                            <p:fltVal val="360"/>
                                          </p:val>
                                        </p:tav>
                                        <p:tav tm="100000">
                                          <p:val>
                                            <p:fltVal val="0"/>
                                          </p:val>
                                        </p:tav>
                                      </p:tavLst>
                                    </p:anim>
                                    <p:animEffect filter="fade" transition="in">
                                      <p:cBhvr>
                                        <p:cTn dur="500" id="82"/>
                                        <p:tgtEl>
                                          <p:spTgt spid="17"/>
                                        </p:tgtEl>
                                      </p:cBhvr>
                                    </p:animEffect>
                                  </p:childTnLst>
                                </p:cTn>
                              </p:par>
                              <p:par>
                                <p:cTn decel="100000" fill="hold" grpId="0" id="83" nodeType="withEffect" presetClass="entr" presetID="49" presetSubtype="0">
                                  <p:stCondLst>
                                    <p:cond delay="0"/>
                                  </p:stCondLst>
                                  <p:childTnLst>
                                    <p:set>
                                      <p:cBhvr>
                                        <p:cTn dur="1" fill="hold" id="84">
                                          <p:stCondLst>
                                            <p:cond delay="0"/>
                                          </p:stCondLst>
                                        </p:cTn>
                                        <p:tgtEl>
                                          <p:spTgt spid="18"/>
                                        </p:tgtEl>
                                        <p:attrNameLst>
                                          <p:attrName>style.visibility</p:attrName>
                                        </p:attrNameLst>
                                      </p:cBhvr>
                                      <p:to>
                                        <p:strVal val="visible"/>
                                      </p:to>
                                    </p:set>
                                    <p:anim calcmode="lin" valueType="num">
                                      <p:cBhvr>
                                        <p:cTn dur="500" fill="hold" id="85"/>
                                        <p:tgtEl>
                                          <p:spTgt spid="18"/>
                                        </p:tgtEl>
                                        <p:attrNameLst>
                                          <p:attrName>ppt_w</p:attrName>
                                        </p:attrNameLst>
                                      </p:cBhvr>
                                      <p:tavLst>
                                        <p:tav tm="0">
                                          <p:val>
                                            <p:fltVal val="0"/>
                                          </p:val>
                                        </p:tav>
                                        <p:tav tm="100000">
                                          <p:val>
                                            <p:strVal val="#ppt_w"/>
                                          </p:val>
                                        </p:tav>
                                      </p:tavLst>
                                    </p:anim>
                                    <p:anim calcmode="lin" valueType="num">
                                      <p:cBhvr>
                                        <p:cTn dur="500" fill="hold" id="86"/>
                                        <p:tgtEl>
                                          <p:spTgt spid="18"/>
                                        </p:tgtEl>
                                        <p:attrNameLst>
                                          <p:attrName>ppt_h</p:attrName>
                                        </p:attrNameLst>
                                      </p:cBhvr>
                                      <p:tavLst>
                                        <p:tav tm="0">
                                          <p:val>
                                            <p:fltVal val="0"/>
                                          </p:val>
                                        </p:tav>
                                        <p:tav tm="100000">
                                          <p:val>
                                            <p:strVal val="#ppt_h"/>
                                          </p:val>
                                        </p:tav>
                                      </p:tavLst>
                                    </p:anim>
                                    <p:anim calcmode="lin" valueType="num">
                                      <p:cBhvr>
                                        <p:cTn dur="500" fill="hold" id="87"/>
                                        <p:tgtEl>
                                          <p:spTgt spid="18"/>
                                        </p:tgtEl>
                                        <p:attrNameLst>
                                          <p:attrName>style.rotation</p:attrName>
                                        </p:attrNameLst>
                                      </p:cBhvr>
                                      <p:tavLst>
                                        <p:tav tm="0">
                                          <p:val>
                                            <p:fltVal val="360"/>
                                          </p:val>
                                        </p:tav>
                                        <p:tav tm="100000">
                                          <p:val>
                                            <p:fltVal val="0"/>
                                          </p:val>
                                        </p:tav>
                                      </p:tavLst>
                                    </p:anim>
                                    <p:animEffect filter="fade" transition="in">
                                      <p:cBhvr>
                                        <p:cTn dur="500" id="88"/>
                                        <p:tgtEl>
                                          <p:spTgt spid="18"/>
                                        </p:tgtEl>
                                      </p:cBhvr>
                                    </p:animEffect>
                                  </p:childTnLst>
                                </p:cTn>
                              </p:par>
                              <p:par>
                                <p:cTn decel="100000" fill="hold" grpId="0" id="89" nodeType="withEffect" presetClass="entr" presetID="49" presetSubtype="0">
                                  <p:stCondLst>
                                    <p:cond delay="0"/>
                                  </p:stCondLst>
                                  <p:childTnLst>
                                    <p:set>
                                      <p:cBhvr>
                                        <p:cTn dur="1" fill="hold" id="90">
                                          <p:stCondLst>
                                            <p:cond delay="0"/>
                                          </p:stCondLst>
                                        </p:cTn>
                                        <p:tgtEl>
                                          <p:spTgt spid="19"/>
                                        </p:tgtEl>
                                        <p:attrNameLst>
                                          <p:attrName>style.visibility</p:attrName>
                                        </p:attrNameLst>
                                      </p:cBhvr>
                                      <p:to>
                                        <p:strVal val="visible"/>
                                      </p:to>
                                    </p:set>
                                    <p:anim calcmode="lin" valueType="num">
                                      <p:cBhvr>
                                        <p:cTn dur="500" fill="hold" id="91"/>
                                        <p:tgtEl>
                                          <p:spTgt spid="19"/>
                                        </p:tgtEl>
                                        <p:attrNameLst>
                                          <p:attrName>ppt_w</p:attrName>
                                        </p:attrNameLst>
                                      </p:cBhvr>
                                      <p:tavLst>
                                        <p:tav tm="0">
                                          <p:val>
                                            <p:fltVal val="0"/>
                                          </p:val>
                                        </p:tav>
                                        <p:tav tm="100000">
                                          <p:val>
                                            <p:strVal val="#ppt_w"/>
                                          </p:val>
                                        </p:tav>
                                      </p:tavLst>
                                    </p:anim>
                                    <p:anim calcmode="lin" valueType="num">
                                      <p:cBhvr>
                                        <p:cTn dur="500" fill="hold" id="92"/>
                                        <p:tgtEl>
                                          <p:spTgt spid="19"/>
                                        </p:tgtEl>
                                        <p:attrNameLst>
                                          <p:attrName>ppt_h</p:attrName>
                                        </p:attrNameLst>
                                      </p:cBhvr>
                                      <p:tavLst>
                                        <p:tav tm="0">
                                          <p:val>
                                            <p:fltVal val="0"/>
                                          </p:val>
                                        </p:tav>
                                        <p:tav tm="100000">
                                          <p:val>
                                            <p:strVal val="#ppt_h"/>
                                          </p:val>
                                        </p:tav>
                                      </p:tavLst>
                                    </p:anim>
                                    <p:anim calcmode="lin" valueType="num">
                                      <p:cBhvr>
                                        <p:cTn dur="500" fill="hold" id="93"/>
                                        <p:tgtEl>
                                          <p:spTgt spid="19"/>
                                        </p:tgtEl>
                                        <p:attrNameLst>
                                          <p:attrName>style.rotation</p:attrName>
                                        </p:attrNameLst>
                                      </p:cBhvr>
                                      <p:tavLst>
                                        <p:tav tm="0">
                                          <p:val>
                                            <p:fltVal val="360"/>
                                          </p:val>
                                        </p:tav>
                                        <p:tav tm="100000">
                                          <p:val>
                                            <p:fltVal val="0"/>
                                          </p:val>
                                        </p:tav>
                                      </p:tavLst>
                                    </p:anim>
                                    <p:animEffect filter="fade" transition="in">
                                      <p:cBhvr>
                                        <p:cTn dur="500" id="94"/>
                                        <p:tgtEl>
                                          <p:spTgt spid="19"/>
                                        </p:tgtEl>
                                      </p:cBhvr>
                                    </p:animEffect>
                                  </p:childTnLst>
                                </p:cTn>
                              </p:par>
                              <p:par>
                                <p:cTn decel="100000" fill="hold" grpId="0" id="95" nodeType="withEffect" presetClass="entr" presetID="49" presetSubtype="0">
                                  <p:stCondLst>
                                    <p:cond delay="0"/>
                                  </p:stCondLst>
                                  <p:childTnLst>
                                    <p:set>
                                      <p:cBhvr>
                                        <p:cTn dur="1" fill="hold" id="96">
                                          <p:stCondLst>
                                            <p:cond delay="0"/>
                                          </p:stCondLst>
                                        </p:cTn>
                                        <p:tgtEl>
                                          <p:spTgt spid="20"/>
                                        </p:tgtEl>
                                        <p:attrNameLst>
                                          <p:attrName>style.visibility</p:attrName>
                                        </p:attrNameLst>
                                      </p:cBhvr>
                                      <p:to>
                                        <p:strVal val="visible"/>
                                      </p:to>
                                    </p:set>
                                    <p:anim calcmode="lin" valueType="num">
                                      <p:cBhvr>
                                        <p:cTn dur="500" fill="hold" id="97"/>
                                        <p:tgtEl>
                                          <p:spTgt spid="20"/>
                                        </p:tgtEl>
                                        <p:attrNameLst>
                                          <p:attrName>ppt_w</p:attrName>
                                        </p:attrNameLst>
                                      </p:cBhvr>
                                      <p:tavLst>
                                        <p:tav tm="0">
                                          <p:val>
                                            <p:fltVal val="0"/>
                                          </p:val>
                                        </p:tav>
                                        <p:tav tm="100000">
                                          <p:val>
                                            <p:strVal val="#ppt_w"/>
                                          </p:val>
                                        </p:tav>
                                      </p:tavLst>
                                    </p:anim>
                                    <p:anim calcmode="lin" valueType="num">
                                      <p:cBhvr>
                                        <p:cTn dur="500" fill="hold" id="98"/>
                                        <p:tgtEl>
                                          <p:spTgt spid="20"/>
                                        </p:tgtEl>
                                        <p:attrNameLst>
                                          <p:attrName>ppt_h</p:attrName>
                                        </p:attrNameLst>
                                      </p:cBhvr>
                                      <p:tavLst>
                                        <p:tav tm="0">
                                          <p:val>
                                            <p:fltVal val="0"/>
                                          </p:val>
                                        </p:tav>
                                        <p:tav tm="100000">
                                          <p:val>
                                            <p:strVal val="#ppt_h"/>
                                          </p:val>
                                        </p:tav>
                                      </p:tavLst>
                                    </p:anim>
                                    <p:anim calcmode="lin" valueType="num">
                                      <p:cBhvr>
                                        <p:cTn dur="500" fill="hold" id="99"/>
                                        <p:tgtEl>
                                          <p:spTgt spid="20"/>
                                        </p:tgtEl>
                                        <p:attrNameLst>
                                          <p:attrName>style.rotation</p:attrName>
                                        </p:attrNameLst>
                                      </p:cBhvr>
                                      <p:tavLst>
                                        <p:tav tm="0">
                                          <p:val>
                                            <p:fltVal val="360"/>
                                          </p:val>
                                        </p:tav>
                                        <p:tav tm="100000">
                                          <p:val>
                                            <p:fltVal val="0"/>
                                          </p:val>
                                        </p:tav>
                                      </p:tavLst>
                                    </p:anim>
                                    <p:animEffect filter="fade" transition="in">
                                      <p:cBhvr>
                                        <p:cTn dur="500" id="100"/>
                                        <p:tgtEl>
                                          <p:spTgt spid="20"/>
                                        </p:tgtEl>
                                      </p:cBhvr>
                                    </p:animEffect>
                                  </p:childTnLst>
                                </p:cTn>
                              </p:par>
                              <p:par>
                                <p:cTn decel="100000" fill="hold" grpId="0" id="101" nodeType="withEffect" presetClass="entr" presetID="49" presetSubtype="0">
                                  <p:stCondLst>
                                    <p:cond delay="0"/>
                                  </p:stCondLst>
                                  <p:childTnLst>
                                    <p:set>
                                      <p:cBhvr>
                                        <p:cTn dur="1" fill="hold" id="102">
                                          <p:stCondLst>
                                            <p:cond delay="0"/>
                                          </p:stCondLst>
                                        </p:cTn>
                                        <p:tgtEl>
                                          <p:spTgt spid="21"/>
                                        </p:tgtEl>
                                        <p:attrNameLst>
                                          <p:attrName>style.visibility</p:attrName>
                                        </p:attrNameLst>
                                      </p:cBhvr>
                                      <p:to>
                                        <p:strVal val="visible"/>
                                      </p:to>
                                    </p:set>
                                    <p:anim calcmode="lin" valueType="num">
                                      <p:cBhvr>
                                        <p:cTn dur="500" fill="hold" id="103"/>
                                        <p:tgtEl>
                                          <p:spTgt spid="21"/>
                                        </p:tgtEl>
                                        <p:attrNameLst>
                                          <p:attrName>ppt_w</p:attrName>
                                        </p:attrNameLst>
                                      </p:cBhvr>
                                      <p:tavLst>
                                        <p:tav tm="0">
                                          <p:val>
                                            <p:fltVal val="0"/>
                                          </p:val>
                                        </p:tav>
                                        <p:tav tm="100000">
                                          <p:val>
                                            <p:strVal val="#ppt_w"/>
                                          </p:val>
                                        </p:tav>
                                      </p:tavLst>
                                    </p:anim>
                                    <p:anim calcmode="lin" valueType="num">
                                      <p:cBhvr>
                                        <p:cTn dur="500" fill="hold" id="104"/>
                                        <p:tgtEl>
                                          <p:spTgt spid="21"/>
                                        </p:tgtEl>
                                        <p:attrNameLst>
                                          <p:attrName>ppt_h</p:attrName>
                                        </p:attrNameLst>
                                      </p:cBhvr>
                                      <p:tavLst>
                                        <p:tav tm="0">
                                          <p:val>
                                            <p:fltVal val="0"/>
                                          </p:val>
                                        </p:tav>
                                        <p:tav tm="100000">
                                          <p:val>
                                            <p:strVal val="#ppt_h"/>
                                          </p:val>
                                        </p:tav>
                                      </p:tavLst>
                                    </p:anim>
                                    <p:anim calcmode="lin" valueType="num">
                                      <p:cBhvr>
                                        <p:cTn dur="500" fill="hold" id="105"/>
                                        <p:tgtEl>
                                          <p:spTgt spid="21"/>
                                        </p:tgtEl>
                                        <p:attrNameLst>
                                          <p:attrName>style.rotation</p:attrName>
                                        </p:attrNameLst>
                                      </p:cBhvr>
                                      <p:tavLst>
                                        <p:tav tm="0">
                                          <p:val>
                                            <p:fltVal val="360"/>
                                          </p:val>
                                        </p:tav>
                                        <p:tav tm="100000">
                                          <p:val>
                                            <p:fltVal val="0"/>
                                          </p:val>
                                        </p:tav>
                                      </p:tavLst>
                                    </p:anim>
                                    <p:animEffect filter="fade" transition="in">
                                      <p:cBhvr>
                                        <p:cTn dur="500" id="106"/>
                                        <p:tgtEl>
                                          <p:spTgt spid="21"/>
                                        </p:tgtEl>
                                      </p:cBhvr>
                                    </p:animEffect>
                                  </p:childTnLst>
                                </p:cTn>
                              </p:par>
                              <p:par>
                                <p:cTn decel="100000" fill="hold" grpId="0" id="107" nodeType="withEffect" presetClass="entr" presetID="49" presetSubtype="0">
                                  <p:stCondLst>
                                    <p:cond delay="0"/>
                                  </p:stCondLst>
                                  <p:childTnLst>
                                    <p:set>
                                      <p:cBhvr>
                                        <p:cTn dur="1" fill="hold" id="108">
                                          <p:stCondLst>
                                            <p:cond delay="0"/>
                                          </p:stCondLst>
                                        </p:cTn>
                                        <p:tgtEl>
                                          <p:spTgt spid="22"/>
                                        </p:tgtEl>
                                        <p:attrNameLst>
                                          <p:attrName>style.visibility</p:attrName>
                                        </p:attrNameLst>
                                      </p:cBhvr>
                                      <p:to>
                                        <p:strVal val="visible"/>
                                      </p:to>
                                    </p:set>
                                    <p:anim calcmode="lin" valueType="num">
                                      <p:cBhvr>
                                        <p:cTn dur="500" fill="hold" id="109"/>
                                        <p:tgtEl>
                                          <p:spTgt spid="22"/>
                                        </p:tgtEl>
                                        <p:attrNameLst>
                                          <p:attrName>ppt_w</p:attrName>
                                        </p:attrNameLst>
                                      </p:cBhvr>
                                      <p:tavLst>
                                        <p:tav tm="0">
                                          <p:val>
                                            <p:fltVal val="0"/>
                                          </p:val>
                                        </p:tav>
                                        <p:tav tm="100000">
                                          <p:val>
                                            <p:strVal val="#ppt_w"/>
                                          </p:val>
                                        </p:tav>
                                      </p:tavLst>
                                    </p:anim>
                                    <p:anim calcmode="lin" valueType="num">
                                      <p:cBhvr>
                                        <p:cTn dur="500" fill="hold" id="110"/>
                                        <p:tgtEl>
                                          <p:spTgt spid="22"/>
                                        </p:tgtEl>
                                        <p:attrNameLst>
                                          <p:attrName>ppt_h</p:attrName>
                                        </p:attrNameLst>
                                      </p:cBhvr>
                                      <p:tavLst>
                                        <p:tav tm="0">
                                          <p:val>
                                            <p:fltVal val="0"/>
                                          </p:val>
                                        </p:tav>
                                        <p:tav tm="100000">
                                          <p:val>
                                            <p:strVal val="#ppt_h"/>
                                          </p:val>
                                        </p:tav>
                                      </p:tavLst>
                                    </p:anim>
                                    <p:anim calcmode="lin" valueType="num">
                                      <p:cBhvr>
                                        <p:cTn dur="500" fill="hold" id="111"/>
                                        <p:tgtEl>
                                          <p:spTgt spid="22"/>
                                        </p:tgtEl>
                                        <p:attrNameLst>
                                          <p:attrName>style.rotation</p:attrName>
                                        </p:attrNameLst>
                                      </p:cBhvr>
                                      <p:tavLst>
                                        <p:tav tm="0">
                                          <p:val>
                                            <p:fltVal val="360"/>
                                          </p:val>
                                        </p:tav>
                                        <p:tav tm="100000">
                                          <p:val>
                                            <p:fltVal val="0"/>
                                          </p:val>
                                        </p:tav>
                                      </p:tavLst>
                                    </p:anim>
                                    <p:animEffect filter="fade" transition="in">
                                      <p:cBhvr>
                                        <p:cTn dur="500" id="112"/>
                                        <p:tgtEl>
                                          <p:spTgt spid="22"/>
                                        </p:tgtEl>
                                      </p:cBhvr>
                                    </p:animEffect>
                                  </p:childTnLst>
                                </p:cTn>
                              </p:par>
                              <p:par>
                                <p:cTn decel="100000" fill="hold" grpId="0" id="113" nodeType="withEffect" presetClass="entr" presetID="49" presetSubtype="0">
                                  <p:stCondLst>
                                    <p:cond delay="0"/>
                                  </p:stCondLst>
                                  <p:childTnLst>
                                    <p:set>
                                      <p:cBhvr>
                                        <p:cTn dur="1" fill="hold" id="114">
                                          <p:stCondLst>
                                            <p:cond delay="0"/>
                                          </p:stCondLst>
                                        </p:cTn>
                                        <p:tgtEl>
                                          <p:spTgt spid="23"/>
                                        </p:tgtEl>
                                        <p:attrNameLst>
                                          <p:attrName>style.visibility</p:attrName>
                                        </p:attrNameLst>
                                      </p:cBhvr>
                                      <p:to>
                                        <p:strVal val="visible"/>
                                      </p:to>
                                    </p:set>
                                    <p:anim calcmode="lin" valueType="num">
                                      <p:cBhvr>
                                        <p:cTn dur="500" fill="hold" id="115"/>
                                        <p:tgtEl>
                                          <p:spTgt spid="23"/>
                                        </p:tgtEl>
                                        <p:attrNameLst>
                                          <p:attrName>ppt_w</p:attrName>
                                        </p:attrNameLst>
                                      </p:cBhvr>
                                      <p:tavLst>
                                        <p:tav tm="0">
                                          <p:val>
                                            <p:fltVal val="0"/>
                                          </p:val>
                                        </p:tav>
                                        <p:tav tm="100000">
                                          <p:val>
                                            <p:strVal val="#ppt_w"/>
                                          </p:val>
                                        </p:tav>
                                      </p:tavLst>
                                    </p:anim>
                                    <p:anim calcmode="lin" valueType="num">
                                      <p:cBhvr>
                                        <p:cTn dur="500" fill="hold" id="116"/>
                                        <p:tgtEl>
                                          <p:spTgt spid="23"/>
                                        </p:tgtEl>
                                        <p:attrNameLst>
                                          <p:attrName>ppt_h</p:attrName>
                                        </p:attrNameLst>
                                      </p:cBhvr>
                                      <p:tavLst>
                                        <p:tav tm="0">
                                          <p:val>
                                            <p:fltVal val="0"/>
                                          </p:val>
                                        </p:tav>
                                        <p:tav tm="100000">
                                          <p:val>
                                            <p:strVal val="#ppt_h"/>
                                          </p:val>
                                        </p:tav>
                                      </p:tavLst>
                                    </p:anim>
                                    <p:anim calcmode="lin" valueType="num">
                                      <p:cBhvr>
                                        <p:cTn dur="500" fill="hold" id="117"/>
                                        <p:tgtEl>
                                          <p:spTgt spid="23"/>
                                        </p:tgtEl>
                                        <p:attrNameLst>
                                          <p:attrName>style.rotation</p:attrName>
                                        </p:attrNameLst>
                                      </p:cBhvr>
                                      <p:tavLst>
                                        <p:tav tm="0">
                                          <p:val>
                                            <p:fltVal val="360"/>
                                          </p:val>
                                        </p:tav>
                                        <p:tav tm="100000">
                                          <p:val>
                                            <p:fltVal val="0"/>
                                          </p:val>
                                        </p:tav>
                                      </p:tavLst>
                                    </p:anim>
                                    <p:animEffect filter="fade" transition="in">
                                      <p:cBhvr>
                                        <p:cTn dur="500" id="118"/>
                                        <p:tgtEl>
                                          <p:spTgt spid="23"/>
                                        </p:tgtEl>
                                      </p:cBhvr>
                                    </p:animEffect>
                                  </p:childTnLst>
                                </p:cTn>
                              </p:par>
                              <p:par>
                                <p:cTn decel="100000" fill="hold" grpId="0" id="119" nodeType="withEffect" presetClass="entr" presetID="49" presetSubtype="0">
                                  <p:stCondLst>
                                    <p:cond delay="0"/>
                                  </p:stCondLst>
                                  <p:childTnLst>
                                    <p:set>
                                      <p:cBhvr>
                                        <p:cTn dur="1" fill="hold" id="120">
                                          <p:stCondLst>
                                            <p:cond delay="0"/>
                                          </p:stCondLst>
                                        </p:cTn>
                                        <p:tgtEl>
                                          <p:spTgt spid="24"/>
                                        </p:tgtEl>
                                        <p:attrNameLst>
                                          <p:attrName>style.visibility</p:attrName>
                                        </p:attrNameLst>
                                      </p:cBhvr>
                                      <p:to>
                                        <p:strVal val="visible"/>
                                      </p:to>
                                    </p:set>
                                    <p:anim calcmode="lin" valueType="num">
                                      <p:cBhvr>
                                        <p:cTn dur="500" fill="hold" id="121"/>
                                        <p:tgtEl>
                                          <p:spTgt spid="24"/>
                                        </p:tgtEl>
                                        <p:attrNameLst>
                                          <p:attrName>ppt_w</p:attrName>
                                        </p:attrNameLst>
                                      </p:cBhvr>
                                      <p:tavLst>
                                        <p:tav tm="0">
                                          <p:val>
                                            <p:fltVal val="0"/>
                                          </p:val>
                                        </p:tav>
                                        <p:tav tm="100000">
                                          <p:val>
                                            <p:strVal val="#ppt_w"/>
                                          </p:val>
                                        </p:tav>
                                      </p:tavLst>
                                    </p:anim>
                                    <p:anim calcmode="lin" valueType="num">
                                      <p:cBhvr>
                                        <p:cTn dur="500" fill="hold" id="122"/>
                                        <p:tgtEl>
                                          <p:spTgt spid="24"/>
                                        </p:tgtEl>
                                        <p:attrNameLst>
                                          <p:attrName>ppt_h</p:attrName>
                                        </p:attrNameLst>
                                      </p:cBhvr>
                                      <p:tavLst>
                                        <p:tav tm="0">
                                          <p:val>
                                            <p:fltVal val="0"/>
                                          </p:val>
                                        </p:tav>
                                        <p:tav tm="100000">
                                          <p:val>
                                            <p:strVal val="#ppt_h"/>
                                          </p:val>
                                        </p:tav>
                                      </p:tavLst>
                                    </p:anim>
                                    <p:anim calcmode="lin" valueType="num">
                                      <p:cBhvr>
                                        <p:cTn dur="500" fill="hold" id="123"/>
                                        <p:tgtEl>
                                          <p:spTgt spid="24"/>
                                        </p:tgtEl>
                                        <p:attrNameLst>
                                          <p:attrName>style.rotation</p:attrName>
                                        </p:attrNameLst>
                                      </p:cBhvr>
                                      <p:tavLst>
                                        <p:tav tm="0">
                                          <p:val>
                                            <p:fltVal val="360"/>
                                          </p:val>
                                        </p:tav>
                                        <p:tav tm="100000">
                                          <p:val>
                                            <p:fltVal val="0"/>
                                          </p:val>
                                        </p:tav>
                                      </p:tavLst>
                                    </p:anim>
                                    <p:animEffect filter="fade" transition="in">
                                      <p:cBhvr>
                                        <p:cTn dur="500" id="124"/>
                                        <p:tgtEl>
                                          <p:spTgt spid="24"/>
                                        </p:tgtEl>
                                      </p:cBhvr>
                                    </p:animEffect>
                                  </p:childTnLst>
                                </p:cTn>
                              </p:par>
                              <p:par>
                                <p:cTn decel="100000" fill="hold" grpId="0" id="125" nodeType="withEffect" presetClass="entr" presetID="49" presetSubtype="0">
                                  <p:stCondLst>
                                    <p:cond delay="0"/>
                                  </p:stCondLst>
                                  <p:childTnLst>
                                    <p:set>
                                      <p:cBhvr>
                                        <p:cTn dur="1" fill="hold" id="126">
                                          <p:stCondLst>
                                            <p:cond delay="0"/>
                                          </p:stCondLst>
                                        </p:cTn>
                                        <p:tgtEl>
                                          <p:spTgt spid="25"/>
                                        </p:tgtEl>
                                        <p:attrNameLst>
                                          <p:attrName>style.visibility</p:attrName>
                                        </p:attrNameLst>
                                      </p:cBhvr>
                                      <p:to>
                                        <p:strVal val="visible"/>
                                      </p:to>
                                    </p:set>
                                    <p:anim calcmode="lin" valueType="num">
                                      <p:cBhvr>
                                        <p:cTn dur="500" fill="hold" id="127"/>
                                        <p:tgtEl>
                                          <p:spTgt spid="25"/>
                                        </p:tgtEl>
                                        <p:attrNameLst>
                                          <p:attrName>ppt_w</p:attrName>
                                        </p:attrNameLst>
                                      </p:cBhvr>
                                      <p:tavLst>
                                        <p:tav tm="0">
                                          <p:val>
                                            <p:fltVal val="0"/>
                                          </p:val>
                                        </p:tav>
                                        <p:tav tm="100000">
                                          <p:val>
                                            <p:strVal val="#ppt_w"/>
                                          </p:val>
                                        </p:tav>
                                      </p:tavLst>
                                    </p:anim>
                                    <p:anim calcmode="lin" valueType="num">
                                      <p:cBhvr>
                                        <p:cTn dur="500" fill="hold" id="128"/>
                                        <p:tgtEl>
                                          <p:spTgt spid="25"/>
                                        </p:tgtEl>
                                        <p:attrNameLst>
                                          <p:attrName>ppt_h</p:attrName>
                                        </p:attrNameLst>
                                      </p:cBhvr>
                                      <p:tavLst>
                                        <p:tav tm="0">
                                          <p:val>
                                            <p:fltVal val="0"/>
                                          </p:val>
                                        </p:tav>
                                        <p:tav tm="100000">
                                          <p:val>
                                            <p:strVal val="#ppt_h"/>
                                          </p:val>
                                        </p:tav>
                                      </p:tavLst>
                                    </p:anim>
                                    <p:anim calcmode="lin" valueType="num">
                                      <p:cBhvr>
                                        <p:cTn dur="500" fill="hold" id="129"/>
                                        <p:tgtEl>
                                          <p:spTgt spid="25"/>
                                        </p:tgtEl>
                                        <p:attrNameLst>
                                          <p:attrName>style.rotation</p:attrName>
                                        </p:attrNameLst>
                                      </p:cBhvr>
                                      <p:tavLst>
                                        <p:tav tm="0">
                                          <p:val>
                                            <p:fltVal val="360"/>
                                          </p:val>
                                        </p:tav>
                                        <p:tav tm="100000">
                                          <p:val>
                                            <p:fltVal val="0"/>
                                          </p:val>
                                        </p:tav>
                                      </p:tavLst>
                                    </p:anim>
                                    <p:animEffect filter="fade" transition="in">
                                      <p:cBhvr>
                                        <p:cTn dur="500" id="130"/>
                                        <p:tgtEl>
                                          <p:spTgt spid="25"/>
                                        </p:tgtEl>
                                      </p:cBhvr>
                                    </p:animEffect>
                                  </p:childTnLst>
                                </p:cTn>
                              </p:par>
                              <p:par>
                                <p:cTn decel="100000" fill="hold" grpId="0" id="131" nodeType="withEffect" presetClass="entr" presetID="49" presetSubtype="0">
                                  <p:stCondLst>
                                    <p:cond delay="0"/>
                                  </p:stCondLst>
                                  <p:childTnLst>
                                    <p:set>
                                      <p:cBhvr>
                                        <p:cTn dur="1" fill="hold" id="132">
                                          <p:stCondLst>
                                            <p:cond delay="0"/>
                                          </p:stCondLst>
                                        </p:cTn>
                                        <p:tgtEl>
                                          <p:spTgt spid="26"/>
                                        </p:tgtEl>
                                        <p:attrNameLst>
                                          <p:attrName>style.visibility</p:attrName>
                                        </p:attrNameLst>
                                      </p:cBhvr>
                                      <p:to>
                                        <p:strVal val="visible"/>
                                      </p:to>
                                    </p:set>
                                    <p:anim calcmode="lin" valueType="num">
                                      <p:cBhvr>
                                        <p:cTn dur="500" fill="hold" id="133"/>
                                        <p:tgtEl>
                                          <p:spTgt spid="26"/>
                                        </p:tgtEl>
                                        <p:attrNameLst>
                                          <p:attrName>ppt_w</p:attrName>
                                        </p:attrNameLst>
                                      </p:cBhvr>
                                      <p:tavLst>
                                        <p:tav tm="0">
                                          <p:val>
                                            <p:fltVal val="0"/>
                                          </p:val>
                                        </p:tav>
                                        <p:tav tm="100000">
                                          <p:val>
                                            <p:strVal val="#ppt_w"/>
                                          </p:val>
                                        </p:tav>
                                      </p:tavLst>
                                    </p:anim>
                                    <p:anim calcmode="lin" valueType="num">
                                      <p:cBhvr>
                                        <p:cTn dur="500" fill="hold" id="134"/>
                                        <p:tgtEl>
                                          <p:spTgt spid="26"/>
                                        </p:tgtEl>
                                        <p:attrNameLst>
                                          <p:attrName>ppt_h</p:attrName>
                                        </p:attrNameLst>
                                      </p:cBhvr>
                                      <p:tavLst>
                                        <p:tav tm="0">
                                          <p:val>
                                            <p:fltVal val="0"/>
                                          </p:val>
                                        </p:tav>
                                        <p:tav tm="100000">
                                          <p:val>
                                            <p:strVal val="#ppt_h"/>
                                          </p:val>
                                        </p:tav>
                                      </p:tavLst>
                                    </p:anim>
                                    <p:anim calcmode="lin" valueType="num">
                                      <p:cBhvr>
                                        <p:cTn dur="500" fill="hold" id="135"/>
                                        <p:tgtEl>
                                          <p:spTgt spid="26"/>
                                        </p:tgtEl>
                                        <p:attrNameLst>
                                          <p:attrName>style.rotation</p:attrName>
                                        </p:attrNameLst>
                                      </p:cBhvr>
                                      <p:tavLst>
                                        <p:tav tm="0">
                                          <p:val>
                                            <p:fltVal val="360"/>
                                          </p:val>
                                        </p:tav>
                                        <p:tav tm="100000">
                                          <p:val>
                                            <p:fltVal val="0"/>
                                          </p:val>
                                        </p:tav>
                                      </p:tavLst>
                                    </p:anim>
                                    <p:animEffect filter="fade" transition="in">
                                      <p:cBhvr>
                                        <p:cTn dur="500" id="136"/>
                                        <p:tgtEl>
                                          <p:spTgt spid="26"/>
                                        </p:tgtEl>
                                      </p:cBhvr>
                                    </p:animEffect>
                                  </p:childTnLst>
                                </p:cTn>
                              </p:par>
                              <p:par>
                                <p:cTn decel="100000" fill="hold" grpId="0" id="137" nodeType="withEffect" presetClass="entr" presetID="49" presetSubtype="0">
                                  <p:stCondLst>
                                    <p:cond delay="0"/>
                                  </p:stCondLst>
                                  <p:childTnLst>
                                    <p:set>
                                      <p:cBhvr>
                                        <p:cTn dur="1" fill="hold" id="138">
                                          <p:stCondLst>
                                            <p:cond delay="0"/>
                                          </p:stCondLst>
                                        </p:cTn>
                                        <p:tgtEl>
                                          <p:spTgt spid="27"/>
                                        </p:tgtEl>
                                        <p:attrNameLst>
                                          <p:attrName>style.visibility</p:attrName>
                                        </p:attrNameLst>
                                      </p:cBhvr>
                                      <p:to>
                                        <p:strVal val="visible"/>
                                      </p:to>
                                    </p:set>
                                    <p:anim calcmode="lin" valueType="num">
                                      <p:cBhvr>
                                        <p:cTn dur="500" fill="hold" id="139"/>
                                        <p:tgtEl>
                                          <p:spTgt spid="27"/>
                                        </p:tgtEl>
                                        <p:attrNameLst>
                                          <p:attrName>ppt_w</p:attrName>
                                        </p:attrNameLst>
                                      </p:cBhvr>
                                      <p:tavLst>
                                        <p:tav tm="0">
                                          <p:val>
                                            <p:fltVal val="0"/>
                                          </p:val>
                                        </p:tav>
                                        <p:tav tm="100000">
                                          <p:val>
                                            <p:strVal val="#ppt_w"/>
                                          </p:val>
                                        </p:tav>
                                      </p:tavLst>
                                    </p:anim>
                                    <p:anim calcmode="lin" valueType="num">
                                      <p:cBhvr>
                                        <p:cTn dur="500" fill="hold" id="140"/>
                                        <p:tgtEl>
                                          <p:spTgt spid="27"/>
                                        </p:tgtEl>
                                        <p:attrNameLst>
                                          <p:attrName>ppt_h</p:attrName>
                                        </p:attrNameLst>
                                      </p:cBhvr>
                                      <p:tavLst>
                                        <p:tav tm="0">
                                          <p:val>
                                            <p:fltVal val="0"/>
                                          </p:val>
                                        </p:tav>
                                        <p:tav tm="100000">
                                          <p:val>
                                            <p:strVal val="#ppt_h"/>
                                          </p:val>
                                        </p:tav>
                                      </p:tavLst>
                                    </p:anim>
                                    <p:anim calcmode="lin" valueType="num">
                                      <p:cBhvr>
                                        <p:cTn dur="500" fill="hold" id="141"/>
                                        <p:tgtEl>
                                          <p:spTgt spid="27"/>
                                        </p:tgtEl>
                                        <p:attrNameLst>
                                          <p:attrName>style.rotation</p:attrName>
                                        </p:attrNameLst>
                                      </p:cBhvr>
                                      <p:tavLst>
                                        <p:tav tm="0">
                                          <p:val>
                                            <p:fltVal val="360"/>
                                          </p:val>
                                        </p:tav>
                                        <p:tav tm="100000">
                                          <p:val>
                                            <p:fltVal val="0"/>
                                          </p:val>
                                        </p:tav>
                                      </p:tavLst>
                                    </p:anim>
                                    <p:animEffect filter="fade" transition="in">
                                      <p:cBhvr>
                                        <p:cTn dur="500" id="142"/>
                                        <p:tgtEl>
                                          <p:spTgt spid="27"/>
                                        </p:tgtEl>
                                      </p:cBhvr>
                                    </p:animEffect>
                                  </p:childTnLst>
                                </p:cTn>
                              </p:par>
                              <p:par>
                                <p:cTn decel="100000" fill="hold" grpId="0" id="143" nodeType="withEffect" presetClass="entr" presetID="49" presetSubtype="0">
                                  <p:stCondLst>
                                    <p:cond delay="0"/>
                                  </p:stCondLst>
                                  <p:childTnLst>
                                    <p:set>
                                      <p:cBhvr>
                                        <p:cTn dur="1" fill="hold" id="144">
                                          <p:stCondLst>
                                            <p:cond delay="0"/>
                                          </p:stCondLst>
                                        </p:cTn>
                                        <p:tgtEl>
                                          <p:spTgt spid="28"/>
                                        </p:tgtEl>
                                        <p:attrNameLst>
                                          <p:attrName>style.visibility</p:attrName>
                                        </p:attrNameLst>
                                      </p:cBhvr>
                                      <p:to>
                                        <p:strVal val="visible"/>
                                      </p:to>
                                    </p:set>
                                    <p:anim calcmode="lin" valueType="num">
                                      <p:cBhvr>
                                        <p:cTn dur="500" fill="hold" id="145"/>
                                        <p:tgtEl>
                                          <p:spTgt spid="28"/>
                                        </p:tgtEl>
                                        <p:attrNameLst>
                                          <p:attrName>ppt_w</p:attrName>
                                        </p:attrNameLst>
                                      </p:cBhvr>
                                      <p:tavLst>
                                        <p:tav tm="0">
                                          <p:val>
                                            <p:fltVal val="0"/>
                                          </p:val>
                                        </p:tav>
                                        <p:tav tm="100000">
                                          <p:val>
                                            <p:strVal val="#ppt_w"/>
                                          </p:val>
                                        </p:tav>
                                      </p:tavLst>
                                    </p:anim>
                                    <p:anim calcmode="lin" valueType="num">
                                      <p:cBhvr>
                                        <p:cTn dur="500" fill="hold" id="146"/>
                                        <p:tgtEl>
                                          <p:spTgt spid="28"/>
                                        </p:tgtEl>
                                        <p:attrNameLst>
                                          <p:attrName>ppt_h</p:attrName>
                                        </p:attrNameLst>
                                      </p:cBhvr>
                                      <p:tavLst>
                                        <p:tav tm="0">
                                          <p:val>
                                            <p:fltVal val="0"/>
                                          </p:val>
                                        </p:tav>
                                        <p:tav tm="100000">
                                          <p:val>
                                            <p:strVal val="#ppt_h"/>
                                          </p:val>
                                        </p:tav>
                                      </p:tavLst>
                                    </p:anim>
                                    <p:anim calcmode="lin" valueType="num">
                                      <p:cBhvr>
                                        <p:cTn dur="500" fill="hold" id="147"/>
                                        <p:tgtEl>
                                          <p:spTgt spid="28"/>
                                        </p:tgtEl>
                                        <p:attrNameLst>
                                          <p:attrName>style.rotation</p:attrName>
                                        </p:attrNameLst>
                                      </p:cBhvr>
                                      <p:tavLst>
                                        <p:tav tm="0">
                                          <p:val>
                                            <p:fltVal val="360"/>
                                          </p:val>
                                        </p:tav>
                                        <p:tav tm="100000">
                                          <p:val>
                                            <p:fltVal val="0"/>
                                          </p:val>
                                        </p:tav>
                                      </p:tavLst>
                                    </p:anim>
                                    <p:animEffect filter="fade" transition="in">
                                      <p:cBhvr>
                                        <p:cTn dur="500" id="148"/>
                                        <p:tgtEl>
                                          <p:spTgt spid="28"/>
                                        </p:tgtEl>
                                      </p:cBhvr>
                                    </p:animEffect>
                                  </p:childTnLst>
                                </p:cTn>
                              </p:par>
                              <p:par>
                                <p:cTn decel="100000" fill="hold" grpId="0" id="149" nodeType="withEffect" presetClass="entr" presetID="49" presetSubtype="0">
                                  <p:stCondLst>
                                    <p:cond delay="0"/>
                                  </p:stCondLst>
                                  <p:childTnLst>
                                    <p:set>
                                      <p:cBhvr>
                                        <p:cTn dur="1" fill="hold" id="150">
                                          <p:stCondLst>
                                            <p:cond delay="0"/>
                                          </p:stCondLst>
                                        </p:cTn>
                                        <p:tgtEl>
                                          <p:spTgt spid="29"/>
                                        </p:tgtEl>
                                        <p:attrNameLst>
                                          <p:attrName>style.visibility</p:attrName>
                                        </p:attrNameLst>
                                      </p:cBhvr>
                                      <p:to>
                                        <p:strVal val="visible"/>
                                      </p:to>
                                    </p:set>
                                    <p:anim calcmode="lin" valueType="num">
                                      <p:cBhvr>
                                        <p:cTn dur="500" fill="hold" id="151"/>
                                        <p:tgtEl>
                                          <p:spTgt spid="29"/>
                                        </p:tgtEl>
                                        <p:attrNameLst>
                                          <p:attrName>ppt_w</p:attrName>
                                        </p:attrNameLst>
                                      </p:cBhvr>
                                      <p:tavLst>
                                        <p:tav tm="0">
                                          <p:val>
                                            <p:fltVal val="0"/>
                                          </p:val>
                                        </p:tav>
                                        <p:tav tm="100000">
                                          <p:val>
                                            <p:strVal val="#ppt_w"/>
                                          </p:val>
                                        </p:tav>
                                      </p:tavLst>
                                    </p:anim>
                                    <p:anim calcmode="lin" valueType="num">
                                      <p:cBhvr>
                                        <p:cTn dur="500" fill="hold" id="152"/>
                                        <p:tgtEl>
                                          <p:spTgt spid="29"/>
                                        </p:tgtEl>
                                        <p:attrNameLst>
                                          <p:attrName>ppt_h</p:attrName>
                                        </p:attrNameLst>
                                      </p:cBhvr>
                                      <p:tavLst>
                                        <p:tav tm="0">
                                          <p:val>
                                            <p:fltVal val="0"/>
                                          </p:val>
                                        </p:tav>
                                        <p:tav tm="100000">
                                          <p:val>
                                            <p:strVal val="#ppt_h"/>
                                          </p:val>
                                        </p:tav>
                                      </p:tavLst>
                                    </p:anim>
                                    <p:anim calcmode="lin" valueType="num">
                                      <p:cBhvr>
                                        <p:cTn dur="500" fill="hold" id="153"/>
                                        <p:tgtEl>
                                          <p:spTgt spid="29"/>
                                        </p:tgtEl>
                                        <p:attrNameLst>
                                          <p:attrName>style.rotation</p:attrName>
                                        </p:attrNameLst>
                                      </p:cBhvr>
                                      <p:tavLst>
                                        <p:tav tm="0">
                                          <p:val>
                                            <p:fltVal val="360"/>
                                          </p:val>
                                        </p:tav>
                                        <p:tav tm="100000">
                                          <p:val>
                                            <p:fltVal val="0"/>
                                          </p:val>
                                        </p:tav>
                                      </p:tavLst>
                                    </p:anim>
                                    <p:animEffect filter="fade" transition="in">
                                      <p:cBhvr>
                                        <p:cTn dur="500" id="154"/>
                                        <p:tgtEl>
                                          <p:spTgt spid="29"/>
                                        </p:tgtEl>
                                      </p:cBhvr>
                                    </p:animEffect>
                                  </p:childTnLst>
                                </p:cTn>
                              </p:par>
                              <p:par>
                                <p:cTn decel="100000" fill="hold" grpId="0" id="155" nodeType="withEffect" presetClass="entr" presetID="49" presetSubtype="0">
                                  <p:stCondLst>
                                    <p:cond delay="0"/>
                                  </p:stCondLst>
                                  <p:childTnLst>
                                    <p:set>
                                      <p:cBhvr>
                                        <p:cTn dur="1" fill="hold" id="156">
                                          <p:stCondLst>
                                            <p:cond delay="0"/>
                                          </p:stCondLst>
                                        </p:cTn>
                                        <p:tgtEl>
                                          <p:spTgt spid="30"/>
                                        </p:tgtEl>
                                        <p:attrNameLst>
                                          <p:attrName>style.visibility</p:attrName>
                                        </p:attrNameLst>
                                      </p:cBhvr>
                                      <p:to>
                                        <p:strVal val="visible"/>
                                      </p:to>
                                    </p:set>
                                    <p:anim calcmode="lin" valueType="num">
                                      <p:cBhvr>
                                        <p:cTn dur="500" fill="hold" id="157"/>
                                        <p:tgtEl>
                                          <p:spTgt spid="30"/>
                                        </p:tgtEl>
                                        <p:attrNameLst>
                                          <p:attrName>ppt_w</p:attrName>
                                        </p:attrNameLst>
                                      </p:cBhvr>
                                      <p:tavLst>
                                        <p:tav tm="0">
                                          <p:val>
                                            <p:fltVal val="0"/>
                                          </p:val>
                                        </p:tav>
                                        <p:tav tm="100000">
                                          <p:val>
                                            <p:strVal val="#ppt_w"/>
                                          </p:val>
                                        </p:tav>
                                      </p:tavLst>
                                    </p:anim>
                                    <p:anim calcmode="lin" valueType="num">
                                      <p:cBhvr>
                                        <p:cTn dur="500" fill="hold" id="158"/>
                                        <p:tgtEl>
                                          <p:spTgt spid="30"/>
                                        </p:tgtEl>
                                        <p:attrNameLst>
                                          <p:attrName>ppt_h</p:attrName>
                                        </p:attrNameLst>
                                      </p:cBhvr>
                                      <p:tavLst>
                                        <p:tav tm="0">
                                          <p:val>
                                            <p:fltVal val="0"/>
                                          </p:val>
                                        </p:tav>
                                        <p:tav tm="100000">
                                          <p:val>
                                            <p:strVal val="#ppt_h"/>
                                          </p:val>
                                        </p:tav>
                                      </p:tavLst>
                                    </p:anim>
                                    <p:anim calcmode="lin" valueType="num">
                                      <p:cBhvr>
                                        <p:cTn dur="500" fill="hold" id="159"/>
                                        <p:tgtEl>
                                          <p:spTgt spid="30"/>
                                        </p:tgtEl>
                                        <p:attrNameLst>
                                          <p:attrName>style.rotation</p:attrName>
                                        </p:attrNameLst>
                                      </p:cBhvr>
                                      <p:tavLst>
                                        <p:tav tm="0">
                                          <p:val>
                                            <p:fltVal val="360"/>
                                          </p:val>
                                        </p:tav>
                                        <p:tav tm="100000">
                                          <p:val>
                                            <p:fltVal val="0"/>
                                          </p:val>
                                        </p:tav>
                                      </p:tavLst>
                                    </p:anim>
                                    <p:animEffect filter="fade" transition="in">
                                      <p:cBhvr>
                                        <p:cTn dur="500" id="160"/>
                                        <p:tgtEl>
                                          <p:spTgt spid="30"/>
                                        </p:tgtEl>
                                      </p:cBhvr>
                                    </p:animEffect>
                                  </p:childTnLst>
                                </p:cTn>
                              </p:par>
                              <p:par>
                                <p:cTn decel="100000" fill="hold" grpId="0" id="161" nodeType="withEffect" presetClass="entr" presetID="49" presetSubtype="0">
                                  <p:stCondLst>
                                    <p:cond delay="0"/>
                                  </p:stCondLst>
                                  <p:childTnLst>
                                    <p:set>
                                      <p:cBhvr>
                                        <p:cTn dur="1" fill="hold" id="162">
                                          <p:stCondLst>
                                            <p:cond delay="0"/>
                                          </p:stCondLst>
                                        </p:cTn>
                                        <p:tgtEl>
                                          <p:spTgt spid="31"/>
                                        </p:tgtEl>
                                        <p:attrNameLst>
                                          <p:attrName>style.visibility</p:attrName>
                                        </p:attrNameLst>
                                      </p:cBhvr>
                                      <p:to>
                                        <p:strVal val="visible"/>
                                      </p:to>
                                    </p:set>
                                    <p:anim calcmode="lin" valueType="num">
                                      <p:cBhvr>
                                        <p:cTn dur="500" fill="hold" id="163"/>
                                        <p:tgtEl>
                                          <p:spTgt spid="31"/>
                                        </p:tgtEl>
                                        <p:attrNameLst>
                                          <p:attrName>ppt_w</p:attrName>
                                        </p:attrNameLst>
                                      </p:cBhvr>
                                      <p:tavLst>
                                        <p:tav tm="0">
                                          <p:val>
                                            <p:fltVal val="0"/>
                                          </p:val>
                                        </p:tav>
                                        <p:tav tm="100000">
                                          <p:val>
                                            <p:strVal val="#ppt_w"/>
                                          </p:val>
                                        </p:tav>
                                      </p:tavLst>
                                    </p:anim>
                                    <p:anim calcmode="lin" valueType="num">
                                      <p:cBhvr>
                                        <p:cTn dur="500" fill="hold" id="164"/>
                                        <p:tgtEl>
                                          <p:spTgt spid="31"/>
                                        </p:tgtEl>
                                        <p:attrNameLst>
                                          <p:attrName>ppt_h</p:attrName>
                                        </p:attrNameLst>
                                      </p:cBhvr>
                                      <p:tavLst>
                                        <p:tav tm="0">
                                          <p:val>
                                            <p:fltVal val="0"/>
                                          </p:val>
                                        </p:tav>
                                        <p:tav tm="100000">
                                          <p:val>
                                            <p:strVal val="#ppt_h"/>
                                          </p:val>
                                        </p:tav>
                                      </p:tavLst>
                                    </p:anim>
                                    <p:anim calcmode="lin" valueType="num">
                                      <p:cBhvr>
                                        <p:cTn dur="500" fill="hold" id="165"/>
                                        <p:tgtEl>
                                          <p:spTgt spid="31"/>
                                        </p:tgtEl>
                                        <p:attrNameLst>
                                          <p:attrName>style.rotation</p:attrName>
                                        </p:attrNameLst>
                                      </p:cBhvr>
                                      <p:tavLst>
                                        <p:tav tm="0">
                                          <p:val>
                                            <p:fltVal val="360"/>
                                          </p:val>
                                        </p:tav>
                                        <p:tav tm="100000">
                                          <p:val>
                                            <p:fltVal val="0"/>
                                          </p:val>
                                        </p:tav>
                                      </p:tavLst>
                                    </p:anim>
                                    <p:animEffect filter="fade" transition="in">
                                      <p:cBhvr>
                                        <p:cTn dur="500" id="166"/>
                                        <p:tgtEl>
                                          <p:spTgt spid="31"/>
                                        </p:tgtEl>
                                      </p:cBhvr>
                                    </p:animEffect>
                                  </p:childTnLst>
                                </p:cTn>
                              </p:par>
                              <p:par>
                                <p:cTn decel="100000" fill="hold" grpId="0" id="167" nodeType="withEffect" presetClass="entr" presetID="49" presetSubtype="0">
                                  <p:stCondLst>
                                    <p:cond delay="0"/>
                                  </p:stCondLst>
                                  <p:childTnLst>
                                    <p:set>
                                      <p:cBhvr>
                                        <p:cTn dur="1" fill="hold" id="168">
                                          <p:stCondLst>
                                            <p:cond delay="0"/>
                                          </p:stCondLst>
                                        </p:cTn>
                                        <p:tgtEl>
                                          <p:spTgt spid="32"/>
                                        </p:tgtEl>
                                        <p:attrNameLst>
                                          <p:attrName>style.visibility</p:attrName>
                                        </p:attrNameLst>
                                      </p:cBhvr>
                                      <p:to>
                                        <p:strVal val="visible"/>
                                      </p:to>
                                    </p:set>
                                    <p:anim calcmode="lin" valueType="num">
                                      <p:cBhvr>
                                        <p:cTn dur="500" fill="hold" id="169"/>
                                        <p:tgtEl>
                                          <p:spTgt spid="32"/>
                                        </p:tgtEl>
                                        <p:attrNameLst>
                                          <p:attrName>ppt_w</p:attrName>
                                        </p:attrNameLst>
                                      </p:cBhvr>
                                      <p:tavLst>
                                        <p:tav tm="0">
                                          <p:val>
                                            <p:fltVal val="0"/>
                                          </p:val>
                                        </p:tav>
                                        <p:tav tm="100000">
                                          <p:val>
                                            <p:strVal val="#ppt_w"/>
                                          </p:val>
                                        </p:tav>
                                      </p:tavLst>
                                    </p:anim>
                                    <p:anim calcmode="lin" valueType="num">
                                      <p:cBhvr>
                                        <p:cTn dur="500" fill="hold" id="170"/>
                                        <p:tgtEl>
                                          <p:spTgt spid="32"/>
                                        </p:tgtEl>
                                        <p:attrNameLst>
                                          <p:attrName>ppt_h</p:attrName>
                                        </p:attrNameLst>
                                      </p:cBhvr>
                                      <p:tavLst>
                                        <p:tav tm="0">
                                          <p:val>
                                            <p:fltVal val="0"/>
                                          </p:val>
                                        </p:tav>
                                        <p:tav tm="100000">
                                          <p:val>
                                            <p:strVal val="#ppt_h"/>
                                          </p:val>
                                        </p:tav>
                                      </p:tavLst>
                                    </p:anim>
                                    <p:anim calcmode="lin" valueType="num">
                                      <p:cBhvr>
                                        <p:cTn dur="500" fill="hold" id="171"/>
                                        <p:tgtEl>
                                          <p:spTgt spid="32"/>
                                        </p:tgtEl>
                                        <p:attrNameLst>
                                          <p:attrName>style.rotation</p:attrName>
                                        </p:attrNameLst>
                                      </p:cBhvr>
                                      <p:tavLst>
                                        <p:tav tm="0">
                                          <p:val>
                                            <p:fltVal val="360"/>
                                          </p:val>
                                        </p:tav>
                                        <p:tav tm="100000">
                                          <p:val>
                                            <p:fltVal val="0"/>
                                          </p:val>
                                        </p:tav>
                                      </p:tavLst>
                                    </p:anim>
                                    <p:animEffect filter="fade" transition="in">
                                      <p:cBhvr>
                                        <p:cTn dur="500" id="172"/>
                                        <p:tgtEl>
                                          <p:spTgt spid="32"/>
                                        </p:tgtEl>
                                      </p:cBhvr>
                                    </p:animEffect>
                                  </p:childTnLst>
                                </p:cTn>
                              </p:par>
                              <p:par>
                                <p:cTn decel="100000" fill="hold" grpId="0" id="173" nodeType="withEffect" presetClass="entr" presetID="49" presetSubtype="0">
                                  <p:stCondLst>
                                    <p:cond delay="0"/>
                                  </p:stCondLst>
                                  <p:childTnLst>
                                    <p:set>
                                      <p:cBhvr>
                                        <p:cTn dur="1" fill="hold" id="174">
                                          <p:stCondLst>
                                            <p:cond delay="0"/>
                                          </p:stCondLst>
                                        </p:cTn>
                                        <p:tgtEl>
                                          <p:spTgt spid="33"/>
                                        </p:tgtEl>
                                        <p:attrNameLst>
                                          <p:attrName>style.visibility</p:attrName>
                                        </p:attrNameLst>
                                      </p:cBhvr>
                                      <p:to>
                                        <p:strVal val="visible"/>
                                      </p:to>
                                    </p:set>
                                    <p:anim calcmode="lin" valueType="num">
                                      <p:cBhvr>
                                        <p:cTn dur="500" fill="hold" id="175"/>
                                        <p:tgtEl>
                                          <p:spTgt spid="33"/>
                                        </p:tgtEl>
                                        <p:attrNameLst>
                                          <p:attrName>ppt_w</p:attrName>
                                        </p:attrNameLst>
                                      </p:cBhvr>
                                      <p:tavLst>
                                        <p:tav tm="0">
                                          <p:val>
                                            <p:fltVal val="0"/>
                                          </p:val>
                                        </p:tav>
                                        <p:tav tm="100000">
                                          <p:val>
                                            <p:strVal val="#ppt_w"/>
                                          </p:val>
                                        </p:tav>
                                      </p:tavLst>
                                    </p:anim>
                                    <p:anim calcmode="lin" valueType="num">
                                      <p:cBhvr>
                                        <p:cTn dur="500" fill="hold" id="176"/>
                                        <p:tgtEl>
                                          <p:spTgt spid="33"/>
                                        </p:tgtEl>
                                        <p:attrNameLst>
                                          <p:attrName>ppt_h</p:attrName>
                                        </p:attrNameLst>
                                      </p:cBhvr>
                                      <p:tavLst>
                                        <p:tav tm="0">
                                          <p:val>
                                            <p:fltVal val="0"/>
                                          </p:val>
                                        </p:tav>
                                        <p:tav tm="100000">
                                          <p:val>
                                            <p:strVal val="#ppt_h"/>
                                          </p:val>
                                        </p:tav>
                                      </p:tavLst>
                                    </p:anim>
                                    <p:anim calcmode="lin" valueType="num">
                                      <p:cBhvr>
                                        <p:cTn dur="500" fill="hold" id="177"/>
                                        <p:tgtEl>
                                          <p:spTgt spid="33"/>
                                        </p:tgtEl>
                                        <p:attrNameLst>
                                          <p:attrName>style.rotation</p:attrName>
                                        </p:attrNameLst>
                                      </p:cBhvr>
                                      <p:tavLst>
                                        <p:tav tm="0">
                                          <p:val>
                                            <p:fltVal val="360"/>
                                          </p:val>
                                        </p:tav>
                                        <p:tav tm="100000">
                                          <p:val>
                                            <p:fltVal val="0"/>
                                          </p:val>
                                        </p:tav>
                                      </p:tavLst>
                                    </p:anim>
                                    <p:animEffect filter="fade" transition="in">
                                      <p:cBhvr>
                                        <p:cTn dur="500" id="178"/>
                                        <p:tgtEl>
                                          <p:spTgt spid="33"/>
                                        </p:tgtEl>
                                      </p:cBhvr>
                                    </p:animEffect>
                                  </p:childTnLst>
                                </p:cTn>
                              </p:par>
                              <p:par>
                                <p:cTn decel="100000" fill="hold" grpId="0" id="179" nodeType="withEffect" presetClass="entr" presetID="49" presetSubtype="0">
                                  <p:stCondLst>
                                    <p:cond delay="0"/>
                                  </p:stCondLst>
                                  <p:childTnLst>
                                    <p:set>
                                      <p:cBhvr>
                                        <p:cTn dur="1" fill="hold" id="180">
                                          <p:stCondLst>
                                            <p:cond delay="0"/>
                                          </p:stCondLst>
                                        </p:cTn>
                                        <p:tgtEl>
                                          <p:spTgt spid="34"/>
                                        </p:tgtEl>
                                        <p:attrNameLst>
                                          <p:attrName>style.visibility</p:attrName>
                                        </p:attrNameLst>
                                      </p:cBhvr>
                                      <p:to>
                                        <p:strVal val="visible"/>
                                      </p:to>
                                    </p:set>
                                    <p:anim calcmode="lin" valueType="num">
                                      <p:cBhvr>
                                        <p:cTn dur="500" fill="hold" id="181"/>
                                        <p:tgtEl>
                                          <p:spTgt spid="34"/>
                                        </p:tgtEl>
                                        <p:attrNameLst>
                                          <p:attrName>ppt_w</p:attrName>
                                        </p:attrNameLst>
                                      </p:cBhvr>
                                      <p:tavLst>
                                        <p:tav tm="0">
                                          <p:val>
                                            <p:fltVal val="0"/>
                                          </p:val>
                                        </p:tav>
                                        <p:tav tm="100000">
                                          <p:val>
                                            <p:strVal val="#ppt_w"/>
                                          </p:val>
                                        </p:tav>
                                      </p:tavLst>
                                    </p:anim>
                                    <p:anim calcmode="lin" valueType="num">
                                      <p:cBhvr>
                                        <p:cTn dur="500" fill="hold" id="182"/>
                                        <p:tgtEl>
                                          <p:spTgt spid="34"/>
                                        </p:tgtEl>
                                        <p:attrNameLst>
                                          <p:attrName>ppt_h</p:attrName>
                                        </p:attrNameLst>
                                      </p:cBhvr>
                                      <p:tavLst>
                                        <p:tav tm="0">
                                          <p:val>
                                            <p:fltVal val="0"/>
                                          </p:val>
                                        </p:tav>
                                        <p:tav tm="100000">
                                          <p:val>
                                            <p:strVal val="#ppt_h"/>
                                          </p:val>
                                        </p:tav>
                                      </p:tavLst>
                                    </p:anim>
                                    <p:anim calcmode="lin" valueType="num">
                                      <p:cBhvr>
                                        <p:cTn dur="500" fill="hold" id="183"/>
                                        <p:tgtEl>
                                          <p:spTgt spid="34"/>
                                        </p:tgtEl>
                                        <p:attrNameLst>
                                          <p:attrName>style.rotation</p:attrName>
                                        </p:attrNameLst>
                                      </p:cBhvr>
                                      <p:tavLst>
                                        <p:tav tm="0">
                                          <p:val>
                                            <p:fltVal val="360"/>
                                          </p:val>
                                        </p:tav>
                                        <p:tav tm="100000">
                                          <p:val>
                                            <p:fltVal val="0"/>
                                          </p:val>
                                        </p:tav>
                                      </p:tavLst>
                                    </p:anim>
                                    <p:animEffect filter="fade" transition="in">
                                      <p:cBhvr>
                                        <p:cTn dur="500" id="184"/>
                                        <p:tgtEl>
                                          <p:spTgt spid="34"/>
                                        </p:tgtEl>
                                      </p:cBhvr>
                                    </p:animEffect>
                                  </p:childTnLst>
                                </p:cTn>
                              </p:par>
                              <p:par>
                                <p:cTn decel="100000" fill="hold" grpId="0" id="185" nodeType="withEffect" presetClass="entr" presetID="49" presetSubtype="0">
                                  <p:stCondLst>
                                    <p:cond delay="0"/>
                                  </p:stCondLst>
                                  <p:childTnLst>
                                    <p:set>
                                      <p:cBhvr>
                                        <p:cTn dur="1" fill="hold" id="186">
                                          <p:stCondLst>
                                            <p:cond delay="0"/>
                                          </p:stCondLst>
                                        </p:cTn>
                                        <p:tgtEl>
                                          <p:spTgt spid="35"/>
                                        </p:tgtEl>
                                        <p:attrNameLst>
                                          <p:attrName>style.visibility</p:attrName>
                                        </p:attrNameLst>
                                      </p:cBhvr>
                                      <p:to>
                                        <p:strVal val="visible"/>
                                      </p:to>
                                    </p:set>
                                    <p:anim calcmode="lin" valueType="num">
                                      <p:cBhvr>
                                        <p:cTn dur="500" fill="hold" id="187"/>
                                        <p:tgtEl>
                                          <p:spTgt spid="35"/>
                                        </p:tgtEl>
                                        <p:attrNameLst>
                                          <p:attrName>ppt_w</p:attrName>
                                        </p:attrNameLst>
                                      </p:cBhvr>
                                      <p:tavLst>
                                        <p:tav tm="0">
                                          <p:val>
                                            <p:fltVal val="0"/>
                                          </p:val>
                                        </p:tav>
                                        <p:tav tm="100000">
                                          <p:val>
                                            <p:strVal val="#ppt_w"/>
                                          </p:val>
                                        </p:tav>
                                      </p:tavLst>
                                    </p:anim>
                                    <p:anim calcmode="lin" valueType="num">
                                      <p:cBhvr>
                                        <p:cTn dur="500" fill="hold" id="188"/>
                                        <p:tgtEl>
                                          <p:spTgt spid="35"/>
                                        </p:tgtEl>
                                        <p:attrNameLst>
                                          <p:attrName>ppt_h</p:attrName>
                                        </p:attrNameLst>
                                      </p:cBhvr>
                                      <p:tavLst>
                                        <p:tav tm="0">
                                          <p:val>
                                            <p:fltVal val="0"/>
                                          </p:val>
                                        </p:tav>
                                        <p:tav tm="100000">
                                          <p:val>
                                            <p:strVal val="#ppt_h"/>
                                          </p:val>
                                        </p:tav>
                                      </p:tavLst>
                                    </p:anim>
                                    <p:anim calcmode="lin" valueType="num">
                                      <p:cBhvr>
                                        <p:cTn dur="500" fill="hold" id="189"/>
                                        <p:tgtEl>
                                          <p:spTgt spid="35"/>
                                        </p:tgtEl>
                                        <p:attrNameLst>
                                          <p:attrName>style.rotation</p:attrName>
                                        </p:attrNameLst>
                                      </p:cBhvr>
                                      <p:tavLst>
                                        <p:tav tm="0">
                                          <p:val>
                                            <p:fltVal val="360"/>
                                          </p:val>
                                        </p:tav>
                                        <p:tav tm="100000">
                                          <p:val>
                                            <p:fltVal val="0"/>
                                          </p:val>
                                        </p:tav>
                                      </p:tavLst>
                                    </p:anim>
                                    <p:animEffect filter="fade" transition="in">
                                      <p:cBhvr>
                                        <p:cTn dur="500" id="190"/>
                                        <p:tgtEl>
                                          <p:spTgt spid="35"/>
                                        </p:tgtEl>
                                      </p:cBhvr>
                                    </p:animEffect>
                                  </p:childTnLst>
                                </p:cTn>
                              </p:par>
                              <p:par>
                                <p:cTn decel="100000" fill="hold" grpId="0" id="191" nodeType="withEffect" presetClass="entr" presetID="49" presetSubtype="0">
                                  <p:stCondLst>
                                    <p:cond delay="0"/>
                                  </p:stCondLst>
                                  <p:childTnLst>
                                    <p:set>
                                      <p:cBhvr>
                                        <p:cTn dur="1" fill="hold" id="192">
                                          <p:stCondLst>
                                            <p:cond delay="0"/>
                                          </p:stCondLst>
                                        </p:cTn>
                                        <p:tgtEl>
                                          <p:spTgt spid="36"/>
                                        </p:tgtEl>
                                        <p:attrNameLst>
                                          <p:attrName>style.visibility</p:attrName>
                                        </p:attrNameLst>
                                      </p:cBhvr>
                                      <p:to>
                                        <p:strVal val="visible"/>
                                      </p:to>
                                    </p:set>
                                    <p:anim calcmode="lin" valueType="num">
                                      <p:cBhvr>
                                        <p:cTn dur="500" fill="hold" id="193"/>
                                        <p:tgtEl>
                                          <p:spTgt spid="36"/>
                                        </p:tgtEl>
                                        <p:attrNameLst>
                                          <p:attrName>ppt_w</p:attrName>
                                        </p:attrNameLst>
                                      </p:cBhvr>
                                      <p:tavLst>
                                        <p:tav tm="0">
                                          <p:val>
                                            <p:fltVal val="0"/>
                                          </p:val>
                                        </p:tav>
                                        <p:tav tm="100000">
                                          <p:val>
                                            <p:strVal val="#ppt_w"/>
                                          </p:val>
                                        </p:tav>
                                      </p:tavLst>
                                    </p:anim>
                                    <p:anim calcmode="lin" valueType="num">
                                      <p:cBhvr>
                                        <p:cTn dur="500" fill="hold" id="194"/>
                                        <p:tgtEl>
                                          <p:spTgt spid="36"/>
                                        </p:tgtEl>
                                        <p:attrNameLst>
                                          <p:attrName>ppt_h</p:attrName>
                                        </p:attrNameLst>
                                      </p:cBhvr>
                                      <p:tavLst>
                                        <p:tav tm="0">
                                          <p:val>
                                            <p:fltVal val="0"/>
                                          </p:val>
                                        </p:tav>
                                        <p:tav tm="100000">
                                          <p:val>
                                            <p:strVal val="#ppt_h"/>
                                          </p:val>
                                        </p:tav>
                                      </p:tavLst>
                                    </p:anim>
                                    <p:anim calcmode="lin" valueType="num">
                                      <p:cBhvr>
                                        <p:cTn dur="500" fill="hold" id="195"/>
                                        <p:tgtEl>
                                          <p:spTgt spid="36"/>
                                        </p:tgtEl>
                                        <p:attrNameLst>
                                          <p:attrName>style.rotation</p:attrName>
                                        </p:attrNameLst>
                                      </p:cBhvr>
                                      <p:tavLst>
                                        <p:tav tm="0">
                                          <p:val>
                                            <p:fltVal val="360"/>
                                          </p:val>
                                        </p:tav>
                                        <p:tav tm="100000">
                                          <p:val>
                                            <p:fltVal val="0"/>
                                          </p:val>
                                        </p:tav>
                                      </p:tavLst>
                                    </p:anim>
                                    <p:animEffect filter="fade" transition="in">
                                      <p:cBhvr>
                                        <p:cTn dur="500" id="196"/>
                                        <p:tgtEl>
                                          <p:spTgt spid="36"/>
                                        </p:tgtEl>
                                      </p:cBhvr>
                                    </p:animEffect>
                                  </p:childTnLst>
                                </p:cTn>
                              </p:par>
                              <p:par>
                                <p:cTn decel="100000" fill="hold" grpId="0" id="197" nodeType="withEffect" presetClass="entr" presetID="49" presetSubtype="0">
                                  <p:stCondLst>
                                    <p:cond delay="0"/>
                                  </p:stCondLst>
                                  <p:childTnLst>
                                    <p:set>
                                      <p:cBhvr>
                                        <p:cTn dur="1" fill="hold" id="198">
                                          <p:stCondLst>
                                            <p:cond delay="0"/>
                                          </p:stCondLst>
                                        </p:cTn>
                                        <p:tgtEl>
                                          <p:spTgt spid="37"/>
                                        </p:tgtEl>
                                        <p:attrNameLst>
                                          <p:attrName>style.visibility</p:attrName>
                                        </p:attrNameLst>
                                      </p:cBhvr>
                                      <p:to>
                                        <p:strVal val="visible"/>
                                      </p:to>
                                    </p:set>
                                    <p:anim calcmode="lin" valueType="num">
                                      <p:cBhvr>
                                        <p:cTn dur="500" fill="hold" id="199"/>
                                        <p:tgtEl>
                                          <p:spTgt spid="37"/>
                                        </p:tgtEl>
                                        <p:attrNameLst>
                                          <p:attrName>ppt_w</p:attrName>
                                        </p:attrNameLst>
                                      </p:cBhvr>
                                      <p:tavLst>
                                        <p:tav tm="0">
                                          <p:val>
                                            <p:fltVal val="0"/>
                                          </p:val>
                                        </p:tav>
                                        <p:tav tm="100000">
                                          <p:val>
                                            <p:strVal val="#ppt_w"/>
                                          </p:val>
                                        </p:tav>
                                      </p:tavLst>
                                    </p:anim>
                                    <p:anim calcmode="lin" valueType="num">
                                      <p:cBhvr>
                                        <p:cTn dur="500" fill="hold" id="200"/>
                                        <p:tgtEl>
                                          <p:spTgt spid="37"/>
                                        </p:tgtEl>
                                        <p:attrNameLst>
                                          <p:attrName>ppt_h</p:attrName>
                                        </p:attrNameLst>
                                      </p:cBhvr>
                                      <p:tavLst>
                                        <p:tav tm="0">
                                          <p:val>
                                            <p:fltVal val="0"/>
                                          </p:val>
                                        </p:tav>
                                        <p:tav tm="100000">
                                          <p:val>
                                            <p:strVal val="#ppt_h"/>
                                          </p:val>
                                        </p:tav>
                                      </p:tavLst>
                                    </p:anim>
                                    <p:anim calcmode="lin" valueType="num">
                                      <p:cBhvr>
                                        <p:cTn dur="500" fill="hold" id="201"/>
                                        <p:tgtEl>
                                          <p:spTgt spid="37"/>
                                        </p:tgtEl>
                                        <p:attrNameLst>
                                          <p:attrName>style.rotation</p:attrName>
                                        </p:attrNameLst>
                                      </p:cBhvr>
                                      <p:tavLst>
                                        <p:tav tm="0">
                                          <p:val>
                                            <p:fltVal val="360"/>
                                          </p:val>
                                        </p:tav>
                                        <p:tav tm="100000">
                                          <p:val>
                                            <p:fltVal val="0"/>
                                          </p:val>
                                        </p:tav>
                                      </p:tavLst>
                                    </p:anim>
                                    <p:animEffect filter="fade" transition="in">
                                      <p:cBhvr>
                                        <p:cTn dur="500" id="202"/>
                                        <p:tgtEl>
                                          <p:spTgt spid="37"/>
                                        </p:tgtEl>
                                      </p:cBhvr>
                                    </p:animEffect>
                                  </p:childTnLst>
                                </p:cTn>
                              </p:par>
                              <p:par>
                                <p:cTn decel="100000" fill="hold" grpId="0" id="203" nodeType="withEffect" presetClass="entr" presetID="49" presetSubtype="0">
                                  <p:stCondLst>
                                    <p:cond delay="0"/>
                                  </p:stCondLst>
                                  <p:childTnLst>
                                    <p:set>
                                      <p:cBhvr>
                                        <p:cTn dur="1" fill="hold" id="204">
                                          <p:stCondLst>
                                            <p:cond delay="0"/>
                                          </p:stCondLst>
                                        </p:cTn>
                                        <p:tgtEl>
                                          <p:spTgt spid="38"/>
                                        </p:tgtEl>
                                        <p:attrNameLst>
                                          <p:attrName>style.visibility</p:attrName>
                                        </p:attrNameLst>
                                      </p:cBhvr>
                                      <p:to>
                                        <p:strVal val="visible"/>
                                      </p:to>
                                    </p:set>
                                    <p:anim calcmode="lin" valueType="num">
                                      <p:cBhvr>
                                        <p:cTn dur="500" fill="hold" id="205"/>
                                        <p:tgtEl>
                                          <p:spTgt spid="38"/>
                                        </p:tgtEl>
                                        <p:attrNameLst>
                                          <p:attrName>ppt_w</p:attrName>
                                        </p:attrNameLst>
                                      </p:cBhvr>
                                      <p:tavLst>
                                        <p:tav tm="0">
                                          <p:val>
                                            <p:fltVal val="0"/>
                                          </p:val>
                                        </p:tav>
                                        <p:tav tm="100000">
                                          <p:val>
                                            <p:strVal val="#ppt_w"/>
                                          </p:val>
                                        </p:tav>
                                      </p:tavLst>
                                    </p:anim>
                                    <p:anim calcmode="lin" valueType="num">
                                      <p:cBhvr>
                                        <p:cTn dur="500" fill="hold" id="206"/>
                                        <p:tgtEl>
                                          <p:spTgt spid="38"/>
                                        </p:tgtEl>
                                        <p:attrNameLst>
                                          <p:attrName>ppt_h</p:attrName>
                                        </p:attrNameLst>
                                      </p:cBhvr>
                                      <p:tavLst>
                                        <p:tav tm="0">
                                          <p:val>
                                            <p:fltVal val="0"/>
                                          </p:val>
                                        </p:tav>
                                        <p:tav tm="100000">
                                          <p:val>
                                            <p:strVal val="#ppt_h"/>
                                          </p:val>
                                        </p:tav>
                                      </p:tavLst>
                                    </p:anim>
                                    <p:anim calcmode="lin" valueType="num">
                                      <p:cBhvr>
                                        <p:cTn dur="500" fill="hold" id="207"/>
                                        <p:tgtEl>
                                          <p:spTgt spid="38"/>
                                        </p:tgtEl>
                                        <p:attrNameLst>
                                          <p:attrName>style.rotation</p:attrName>
                                        </p:attrNameLst>
                                      </p:cBhvr>
                                      <p:tavLst>
                                        <p:tav tm="0">
                                          <p:val>
                                            <p:fltVal val="360"/>
                                          </p:val>
                                        </p:tav>
                                        <p:tav tm="100000">
                                          <p:val>
                                            <p:fltVal val="0"/>
                                          </p:val>
                                        </p:tav>
                                      </p:tavLst>
                                    </p:anim>
                                    <p:animEffect filter="fade" transition="in">
                                      <p:cBhvr>
                                        <p:cTn dur="500" id="208"/>
                                        <p:tgtEl>
                                          <p:spTgt spid="38"/>
                                        </p:tgtEl>
                                      </p:cBhvr>
                                    </p:animEffect>
                                  </p:childTnLst>
                                </p:cTn>
                              </p:par>
                              <p:par>
                                <p:cTn decel="100000" fill="hold" grpId="0" id="209" nodeType="withEffect" presetClass="entr" presetID="49" presetSubtype="0">
                                  <p:stCondLst>
                                    <p:cond delay="0"/>
                                  </p:stCondLst>
                                  <p:childTnLst>
                                    <p:set>
                                      <p:cBhvr>
                                        <p:cTn dur="1" fill="hold" id="210">
                                          <p:stCondLst>
                                            <p:cond delay="0"/>
                                          </p:stCondLst>
                                        </p:cTn>
                                        <p:tgtEl>
                                          <p:spTgt spid="39"/>
                                        </p:tgtEl>
                                        <p:attrNameLst>
                                          <p:attrName>style.visibility</p:attrName>
                                        </p:attrNameLst>
                                      </p:cBhvr>
                                      <p:to>
                                        <p:strVal val="visible"/>
                                      </p:to>
                                    </p:set>
                                    <p:anim calcmode="lin" valueType="num">
                                      <p:cBhvr>
                                        <p:cTn dur="500" fill="hold" id="211"/>
                                        <p:tgtEl>
                                          <p:spTgt spid="39"/>
                                        </p:tgtEl>
                                        <p:attrNameLst>
                                          <p:attrName>ppt_w</p:attrName>
                                        </p:attrNameLst>
                                      </p:cBhvr>
                                      <p:tavLst>
                                        <p:tav tm="0">
                                          <p:val>
                                            <p:fltVal val="0"/>
                                          </p:val>
                                        </p:tav>
                                        <p:tav tm="100000">
                                          <p:val>
                                            <p:strVal val="#ppt_w"/>
                                          </p:val>
                                        </p:tav>
                                      </p:tavLst>
                                    </p:anim>
                                    <p:anim calcmode="lin" valueType="num">
                                      <p:cBhvr>
                                        <p:cTn dur="500" fill="hold" id="212"/>
                                        <p:tgtEl>
                                          <p:spTgt spid="39"/>
                                        </p:tgtEl>
                                        <p:attrNameLst>
                                          <p:attrName>ppt_h</p:attrName>
                                        </p:attrNameLst>
                                      </p:cBhvr>
                                      <p:tavLst>
                                        <p:tav tm="0">
                                          <p:val>
                                            <p:fltVal val="0"/>
                                          </p:val>
                                        </p:tav>
                                        <p:tav tm="100000">
                                          <p:val>
                                            <p:strVal val="#ppt_h"/>
                                          </p:val>
                                        </p:tav>
                                      </p:tavLst>
                                    </p:anim>
                                    <p:anim calcmode="lin" valueType="num">
                                      <p:cBhvr>
                                        <p:cTn dur="500" fill="hold" id="213"/>
                                        <p:tgtEl>
                                          <p:spTgt spid="39"/>
                                        </p:tgtEl>
                                        <p:attrNameLst>
                                          <p:attrName>style.rotation</p:attrName>
                                        </p:attrNameLst>
                                      </p:cBhvr>
                                      <p:tavLst>
                                        <p:tav tm="0">
                                          <p:val>
                                            <p:fltVal val="360"/>
                                          </p:val>
                                        </p:tav>
                                        <p:tav tm="100000">
                                          <p:val>
                                            <p:fltVal val="0"/>
                                          </p:val>
                                        </p:tav>
                                      </p:tavLst>
                                    </p:anim>
                                    <p:animEffect filter="fade" transition="in">
                                      <p:cBhvr>
                                        <p:cTn dur="500" id="214"/>
                                        <p:tgtEl>
                                          <p:spTgt spid="39"/>
                                        </p:tgtEl>
                                      </p:cBhvr>
                                    </p:animEffect>
                                  </p:childTnLst>
                                </p:cTn>
                              </p:par>
                              <p:par>
                                <p:cTn decel="100000" fill="hold" grpId="0" id="215" nodeType="withEffect" presetClass="entr" presetID="49" presetSubtype="0">
                                  <p:stCondLst>
                                    <p:cond delay="0"/>
                                  </p:stCondLst>
                                  <p:childTnLst>
                                    <p:set>
                                      <p:cBhvr>
                                        <p:cTn dur="1" fill="hold" id="216">
                                          <p:stCondLst>
                                            <p:cond delay="0"/>
                                          </p:stCondLst>
                                        </p:cTn>
                                        <p:tgtEl>
                                          <p:spTgt spid="40"/>
                                        </p:tgtEl>
                                        <p:attrNameLst>
                                          <p:attrName>style.visibility</p:attrName>
                                        </p:attrNameLst>
                                      </p:cBhvr>
                                      <p:to>
                                        <p:strVal val="visible"/>
                                      </p:to>
                                    </p:set>
                                    <p:anim calcmode="lin" valueType="num">
                                      <p:cBhvr>
                                        <p:cTn dur="500" fill="hold" id="217"/>
                                        <p:tgtEl>
                                          <p:spTgt spid="40"/>
                                        </p:tgtEl>
                                        <p:attrNameLst>
                                          <p:attrName>ppt_w</p:attrName>
                                        </p:attrNameLst>
                                      </p:cBhvr>
                                      <p:tavLst>
                                        <p:tav tm="0">
                                          <p:val>
                                            <p:fltVal val="0"/>
                                          </p:val>
                                        </p:tav>
                                        <p:tav tm="100000">
                                          <p:val>
                                            <p:strVal val="#ppt_w"/>
                                          </p:val>
                                        </p:tav>
                                      </p:tavLst>
                                    </p:anim>
                                    <p:anim calcmode="lin" valueType="num">
                                      <p:cBhvr>
                                        <p:cTn dur="500" fill="hold" id="218"/>
                                        <p:tgtEl>
                                          <p:spTgt spid="40"/>
                                        </p:tgtEl>
                                        <p:attrNameLst>
                                          <p:attrName>ppt_h</p:attrName>
                                        </p:attrNameLst>
                                      </p:cBhvr>
                                      <p:tavLst>
                                        <p:tav tm="0">
                                          <p:val>
                                            <p:fltVal val="0"/>
                                          </p:val>
                                        </p:tav>
                                        <p:tav tm="100000">
                                          <p:val>
                                            <p:strVal val="#ppt_h"/>
                                          </p:val>
                                        </p:tav>
                                      </p:tavLst>
                                    </p:anim>
                                    <p:anim calcmode="lin" valueType="num">
                                      <p:cBhvr>
                                        <p:cTn dur="500" fill="hold" id="219"/>
                                        <p:tgtEl>
                                          <p:spTgt spid="40"/>
                                        </p:tgtEl>
                                        <p:attrNameLst>
                                          <p:attrName>style.rotation</p:attrName>
                                        </p:attrNameLst>
                                      </p:cBhvr>
                                      <p:tavLst>
                                        <p:tav tm="0">
                                          <p:val>
                                            <p:fltVal val="360"/>
                                          </p:val>
                                        </p:tav>
                                        <p:tav tm="100000">
                                          <p:val>
                                            <p:fltVal val="0"/>
                                          </p:val>
                                        </p:tav>
                                      </p:tavLst>
                                    </p:anim>
                                    <p:animEffect filter="fade" transition="in">
                                      <p:cBhvr>
                                        <p:cTn dur="500" id="220"/>
                                        <p:tgtEl>
                                          <p:spTgt spid="40"/>
                                        </p:tgtEl>
                                      </p:cBhvr>
                                    </p:animEffect>
                                  </p:childTnLst>
                                </p:cTn>
                              </p:par>
                              <p:par>
                                <p:cTn decel="100000" fill="hold" grpId="0" id="221" nodeType="withEffect" presetClass="entr" presetID="49" presetSubtype="0">
                                  <p:stCondLst>
                                    <p:cond delay="0"/>
                                  </p:stCondLst>
                                  <p:childTnLst>
                                    <p:set>
                                      <p:cBhvr>
                                        <p:cTn dur="1" fill="hold" id="222">
                                          <p:stCondLst>
                                            <p:cond delay="0"/>
                                          </p:stCondLst>
                                        </p:cTn>
                                        <p:tgtEl>
                                          <p:spTgt spid="41"/>
                                        </p:tgtEl>
                                        <p:attrNameLst>
                                          <p:attrName>style.visibility</p:attrName>
                                        </p:attrNameLst>
                                      </p:cBhvr>
                                      <p:to>
                                        <p:strVal val="visible"/>
                                      </p:to>
                                    </p:set>
                                    <p:anim calcmode="lin" valueType="num">
                                      <p:cBhvr>
                                        <p:cTn dur="500" fill="hold" id="223"/>
                                        <p:tgtEl>
                                          <p:spTgt spid="41"/>
                                        </p:tgtEl>
                                        <p:attrNameLst>
                                          <p:attrName>ppt_w</p:attrName>
                                        </p:attrNameLst>
                                      </p:cBhvr>
                                      <p:tavLst>
                                        <p:tav tm="0">
                                          <p:val>
                                            <p:fltVal val="0"/>
                                          </p:val>
                                        </p:tav>
                                        <p:tav tm="100000">
                                          <p:val>
                                            <p:strVal val="#ppt_w"/>
                                          </p:val>
                                        </p:tav>
                                      </p:tavLst>
                                    </p:anim>
                                    <p:anim calcmode="lin" valueType="num">
                                      <p:cBhvr>
                                        <p:cTn dur="500" fill="hold" id="224"/>
                                        <p:tgtEl>
                                          <p:spTgt spid="41"/>
                                        </p:tgtEl>
                                        <p:attrNameLst>
                                          <p:attrName>ppt_h</p:attrName>
                                        </p:attrNameLst>
                                      </p:cBhvr>
                                      <p:tavLst>
                                        <p:tav tm="0">
                                          <p:val>
                                            <p:fltVal val="0"/>
                                          </p:val>
                                        </p:tav>
                                        <p:tav tm="100000">
                                          <p:val>
                                            <p:strVal val="#ppt_h"/>
                                          </p:val>
                                        </p:tav>
                                      </p:tavLst>
                                    </p:anim>
                                    <p:anim calcmode="lin" valueType="num">
                                      <p:cBhvr>
                                        <p:cTn dur="500" fill="hold" id="225"/>
                                        <p:tgtEl>
                                          <p:spTgt spid="41"/>
                                        </p:tgtEl>
                                        <p:attrNameLst>
                                          <p:attrName>style.rotation</p:attrName>
                                        </p:attrNameLst>
                                      </p:cBhvr>
                                      <p:tavLst>
                                        <p:tav tm="0">
                                          <p:val>
                                            <p:fltVal val="360"/>
                                          </p:val>
                                        </p:tav>
                                        <p:tav tm="100000">
                                          <p:val>
                                            <p:fltVal val="0"/>
                                          </p:val>
                                        </p:tav>
                                      </p:tavLst>
                                    </p:anim>
                                    <p:animEffect filter="fade" transition="in">
                                      <p:cBhvr>
                                        <p:cTn dur="500" id="226"/>
                                        <p:tgtEl>
                                          <p:spTgt spid="41"/>
                                        </p:tgtEl>
                                      </p:cBhvr>
                                    </p:animEffect>
                                  </p:childTnLst>
                                </p:cTn>
                              </p:par>
                              <p:par>
                                <p:cTn decel="100000" fill="hold" grpId="0" id="227" nodeType="withEffect" presetClass="entr" presetID="49" presetSubtype="0">
                                  <p:stCondLst>
                                    <p:cond delay="0"/>
                                  </p:stCondLst>
                                  <p:childTnLst>
                                    <p:set>
                                      <p:cBhvr>
                                        <p:cTn dur="1" fill="hold" id="228">
                                          <p:stCondLst>
                                            <p:cond delay="0"/>
                                          </p:stCondLst>
                                        </p:cTn>
                                        <p:tgtEl>
                                          <p:spTgt spid="42"/>
                                        </p:tgtEl>
                                        <p:attrNameLst>
                                          <p:attrName>style.visibility</p:attrName>
                                        </p:attrNameLst>
                                      </p:cBhvr>
                                      <p:to>
                                        <p:strVal val="visible"/>
                                      </p:to>
                                    </p:set>
                                    <p:anim calcmode="lin" valueType="num">
                                      <p:cBhvr>
                                        <p:cTn dur="500" fill="hold" id="229"/>
                                        <p:tgtEl>
                                          <p:spTgt spid="42"/>
                                        </p:tgtEl>
                                        <p:attrNameLst>
                                          <p:attrName>ppt_w</p:attrName>
                                        </p:attrNameLst>
                                      </p:cBhvr>
                                      <p:tavLst>
                                        <p:tav tm="0">
                                          <p:val>
                                            <p:fltVal val="0"/>
                                          </p:val>
                                        </p:tav>
                                        <p:tav tm="100000">
                                          <p:val>
                                            <p:strVal val="#ppt_w"/>
                                          </p:val>
                                        </p:tav>
                                      </p:tavLst>
                                    </p:anim>
                                    <p:anim calcmode="lin" valueType="num">
                                      <p:cBhvr>
                                        <p:cTn dur="500" fill="hold" id="230"/>
                                        <p:tgtEl>
                                          <p:spTgt spid="42"/>
                                        </p:tgtEl>
                                        <p:attrNameLst>
                                          <p:attrName>ppt_h</p:attrName>
                                        </p:attrNameLst>
                                      </p:cBhvr>
                                      <p:tavLst>
                                        <p:tav tm="0">
                                          <p:val>
                                            <p:fltVal val="0"/>
                                          </p:val>
                                        </p:tav>
                                        <p:tav tm="100000">
                                          <p:val>
                                            <p:strVal val="#ppt_h"/>
                                          </p:val>
                                        </p:tav>
                                      </p:tavLst>
                                    </p:anim>
                                    <p:anim calcmode="lin" valueType="num">
                                      <p:cBhvr>
                                        <p:cTn dur="500" fill="hold" id="231"/>
                                        <p:tgtEl>
                                          <p:spTgt spid="42"/>
                                        </p:tgtEl>
                                        <p:attrNameLst>
                                          <p:attrName>style.rotation</p:attrName>
                                        </p:attrNameLst>
                                      </p:cBhvr>
                                      <p:tavLst>
                                        <p:tav tm="0">
                                          <p:val>
                                            <p:fltVal val="360"/>
                                          </p:val>
                                        </p:tav>
                                        <p:tav tm="100000">
                                          <p:val>
                                            <p:fltVal val="0"/>
                                          </p:val>
                                        </p:tav>
                                      </p:tavLst>
                                    </p:anim>
                                    <p:animEffect filter="fade" transition="in">
                                      <p:cBhvr>
                                        <p:cTn dur="500" id="232"/>
                                        <p:tgtEl>
                                          <p:spTgt spid="42"/>
                                        </p:tgtEl>
                                      </p:cBhvr>
                                    </p:animEffect>
                                  </p:childTnLst>
                                </p:cTn>
                              </p:par>
                              <p:par>
                                <p:cTn decel="100000" fill="hold" grpId="0" id="233" nodeType="withEffect" presetClass="entr" presetID="49" presetSubtype="0">
                                  <p:stCondLst>
                                    <p:cond delay="0"/>
                                  </p:stCondLst>
                                  <p:childTnLst>
                                    <p:set>
                                      <p:cBhvr>
                                        <p:cTn dur="1" fill="hold" id="234">
                                          <p:stCondLst>
                                            <p:cond delay="0"/>
                                          </p:stCondLst>
                                        </p:cTn>
                                        <p:tgtEl>
                                          <p:spTgt spid="43"/>
                                        </p:tgtEl>
                                        <p:attrNameLst>
                                          <p:attrName>style.visibility</p:attrName>
                                        </p:attrNameLst>
                                      </p:cBhvr>
                                      <p:to>
                                        <p:strVal val="visible"/>
                                      </p:to>
                                    </p:set>
                                    <p:anim calcmode="lin" valueType="num">
                                      <p:cBhvr>
                                        <p:cTn dur="500" fill="hold" id="235"/>
                                        <p:tgtEl>
                                          <p:spTgt spid="43"/>
                                        </p:tgtEl>
                                        <p:attrNameLst>
                                          <p:attrName>ppt_w</p:attrName>
                                        </p:attrNameLst>
                                      </p:cBhvr>
                                      <p:tavLst>
                                        <p:tav tm="0">
                                          <p:val>
                                            <p:fltVal val="0"/>
                                          </p:val>
                                        </p:tav>
                                        <p:tav tm="100000">
                                          <p:val>
                                            <p:strVal val="#ppt_w"/>
                                          </p:val>
                                        </p:tav>
                                      </p:tavLst>
                                    </p:anim>
                                    <p:anim calcmode="lin" valueType="num">
                                      <p:cBhvr>
                                        <p:cTn dur="500" fill="hold" id="236"/>
                                        <p:tgtEl>
                                          <p:spTgt spid="43"/>
                                        </p:tgtEl>
                                        <p:attrNameLst>
                                          <p:attrName>ppt_h</p:attrName>
                                        </p:attrNameLst>
                                      </p:cBhvr>
                                      <p:tavLst>
                                        <p:tav tm="0">
                                          <p:val>
                                            <p:fltVal val="0"/>
                                          </p:val>
                                        </p:tav>
                                        <p:tav tm="100000">
                                          <p:val>
                                            <p:strVal val="#ppt_h"/>
                                          </p:val>
                                        </p:tav>
                                      </p:tavLst>
                                    </p:anim>
                                    <p:anim calcmode="lin" valueType="num">
                                      <p:cBhvr>
                                        <p:cTn dur="500" fill="hold" id="237"/>
                                        <p:tgtEl>
                                          <p:spTgt spid="43"/>
                                        </p:tgtEl>
                                        <p:attrNameLst>
                                          <p:attrName>style.rotation</p:attrName>
                                        </p:attrNameLst>
                                      </p:cBhvr>
                                      <p:tavLst>
                                        <p:tav tm="0">
                                          <p:val>
                                            <p:fltVal val="360"/>
                                          </p:val>
                                        </p:tav>
                                        <p:tav tm="100000">
                                          <p:val>
                                            <p:fltVal val="0"/>
                                          </p:val>
                                        </p:tav>
                                      </p:tavLst>
                                    </p:anim>
                                    <p:animEffect filter="fade" transition="in">
                                      <p:cBhvr>
                                        <p:cTn dur="500" id="238"/>
                                        <p:tgtEl>
                                          <p:spTgt spid="43"/>
                                        </p:tgtEl>
                                      </p:cBhvr>
                                    </p:animEffect>
                                  </p:childTnLst>
                                </p:cTn>
                              </p:par>
                              <p:par>
                                <p:cTn decel="100000" fill="hold" grpId="0" id="239" nodeType="withEffect" presetClass="entr" presetID="49" presetSubtype="0">
                                  <p:stCondLst>
                                    <p:cond delay="0"/>
                                  </p:stCondLst>
                                  <p:childTnLst>
                                    <p:set>
                                      <p:cBhvr>
                                        <p:cTn dur="1" fill="hold" id="240">
                                          <p:stCondLst>
                                            <p:cond delay="0"/>
                                          </p:stCondLst>
                                        </p:cTn>
                                        <p:tgtEl>
                                          <p:spTgt spid="44"/>
                                        </p:tgtEl>
                                        <p:attrNameLst>
                                          <p:attrName>style.visibility</p:attrName>
                                        </p:attrNameLst>
                                      </p:cBhvr>
                                      <p:to>
                                        <p:strVal val="visible"/>
                                      </p:to>
                                    </p:set>
                                    <p:anim calcmode="lin" valueType="num">
                                      <p:cBhvr>
                                        <p:cTn dur="500" fill="hold" id="241"/>
                                        <p:tgtEl>
                                          <p:spTgt spid="44"/>
                                        </p:tgtEl>
                                        <p:attrNameLst>
                                          <p:attrName>ppt_w</p:attrName>
                                        </p:attrNameLst>
                                      </p:cBhvr>
                                      <p:tavLst>
                                        <p:tav tm="0">
                                          <p:val>
                                            <p:fltVal val="0"/>
                                          </p:val>
                                        </p:tav>
                                        <p:tav tm="100000">
                                          <p:val>
                                            <p:strVal val="#ppt_w"/>
                                          </p:val>
                                        </p:tav>
                                      </p:tavLst>
                                    </p:anim>
                                    <p:anim calcmode="lin" valueType="num">
                                      <p:cBhvr>
                                        <p:cTn dur="500" fill="hold" id="242"/>
                                        <p:tgtEl>
                                          <p:spTgt spid="44"/>
                                        </p:tgtEl>
                                        <p:attrNameLst>
                                          <p:attrName>ppt_h</p:attrName>
                                        </p:attrNameLst>
                                      </p:cBhvr>
                                      <p:tavLst>
                                        <p:tav tm="0">
                                          <p:val>
                                            <p:fltVal val="0"/>
                                          </p:val>
                                        </p:tav>
                                        <p:tav tm="100000">
                                          <p:val>
                                            <p:strVal val="#ppt_h"/>
                                          </p:val>
                                        </p:tav>
                                      </p:tavLst>
                                    </p:anim>
                                    <p:anim calcmode="lin" valueType="num">
                                      <p:cBhvr>
                                        <p:cTn dur="500" fill="hold" id="243"/>
                                        <p:tgtEl>
                                          <p:spTgt spid="44"/>
                                        </p:tgtEl>
                                        <p:attrNameLst>
                                          <p:attrName>style.rotation</p:attrName>
                                        </p:attrNameLst>
                                      </p:cBhvr>
                                      <p:tavLst>
                                        <p:tav tm="0">
                                          <p:val>
                                            <p:fltVal val="360"/>
                                          </p:val>
                                        </p:tav>
                                        <p:tav tm="100000">
                                          <p:val>
                                            <p:fltVal val="0"/>
                                          </p:val>
                                        </p:tav>
                                      </p:tavLst>
                                    </p:anim>
                                    <p:animEffect filter="fade" transition="in">
                                      <p:cBhvr>
                                        <p:cTn dur="500" id="244"/>
                                        <p:tgtEl>
                                          <p:spTgt spid="44"/>
                                        </p:tgtEl>
                                      </p:cBhvr>
                                    </p:animEffect>
                                  </p:childTnLst>
                                </p:cTn>
                              </p:par>
                              <p:par>
                                <p:cTn decel="100000" fill="hold" grpId="0" id="245" nodeType="withEffect" presetClass="entr" presetID="49" presetSubtype="0">
                                  <p:stCondLst>
                                    <p:cond delay="0"/>
                                  </p:stCondLst>
                                  <p:childTnLst>
                                    <p:set>
                                      <p:cBhvr>
                                        <p:cTn dur="1" fill="hold" id="246">
                                          <p:stCondLst>
                                            <p:cond delay="0"/>
                                          </p:stCondLst>
                                        </p:cTn>
                                        <p:tgtEl>
                                          <p:spTgt spid="45"/>
                                        </p:tgtEl>
                                        <p:attrNameLst>
                                          <p:attrName>style.visibility</p:attrName>
                                        </p:attrNameLst>
                                      </p:cBhvr>
                                      <p:to>
                                        <p:strVal val="visible"/>
                                      </p:to>
                                    </p:set>
                                    <p:anim calcmode="lin" valueType="num">
                                      <p:cBhvr>
                                        <p:cTn dur="500" fill="hold" id="247"/>
                                        <p:tgtEl>
                                          <p:spTgt spid="45"/>
                                        </p:tgtEl>
                                        <p:attrNameLst>
                                          <p:attrName>ppt_w</p:attrName>
                                        </p:attrNameLst>
                                      </p:cBhvr>
                                      <p:tavLst>
                                        <p:tav tm="0">
                                          <p:val>
                                            <p:fltVal val="0"/>
                                          </p:val>
                                        </p:tav>
                                        <p:tav tm="100000">
                                          <p:val>
                                            <p:strVal val="#ppt_w"/>
                                          </p:val>
                                        </p:tav>
                                      </p:tavLst>
                                    </p:anim>
                                    <p:anim calcmode="lin" valueType="num">
                                      <p:cBhvr>
                                        <p:cTn dur="500" fill="hold" id="248"/>
                                        <p:tgtEl>
                                          <p:spTgt spid="45"/>
                                        </p:tgtEl>
                                        <p:attrNameLst>
                                          <p:attrName>ppt_h</p:attrName>
                                        </p:attrNameLst>
                                      </p:cBhvr>
                                      <p:tavLst>
                                        <p:tav tm="0">
                                          <p:val>
                                            <p:fltVal val="0"/>
                                          </p:val>
                                        </p:tav>
                                        <p:tav tm="100000">
                                          <p:val>
                                            <p:strVal val="#ppt_h"/>
                                          </p:val>
                                        </p:tav>
                                      </p:tavLst>
                                    </p:anim>
                                    <p:anim calcmode="lin" valueType="num">
                                      <p:cBhvr>
                                        <p:cTn dur="500" fill="hold" id="249"/>
                                        <p:tgtEl>
                                          <p:spTgt spid="45"/>
                                        </p:tgtEl>
                                        <p:attrNameLst>
                                          <p:attrName>style.rotation</p:attrName>
                                        </p:attrNameLst>
                                      </p:cBhvr>
                                      <p:tavLst>
                                        <p:tav tm="0">
                                          <p:val>
                                            <p:fltVal val="360"/>
                                          </p:val>
                                        </p:tav>
                                        <p:tav tm="100000">
                                          <p:val>
                                            <p:fltVal val="0"/>
                                          </p:val>
                                        </p:tav>
                                      </p:tavLst>
                                    </p:anim>
                                    <p:animEffect filter="fade" transition="in">
                                      <p:cBhvr>
                                        <p:cTn dur="500" id="250"/>
                                        <p:tgtEl>
                                          <p:spTgt spid="45"/>
                                        </p:tgtEl>
                                      </p:cBhvr>
                                    </p:animEffect>
                                  </p:childTnLst>
                                </p:cTn>
                              </p:par>
                              <p:par>
                                <p:cTn decel="100000" fill="hold" grpId="0" id="251" nodeType="withEffect" presetClass="entr" presetID="49" presetSubtype="0">
                                  <p:stCondLst>
                                    <p:cond delay="0"/>
                                  </p:stCondLst>
                                  <p:childTnLst>
                                    <p:set>
                                      <p:cBhvr>
                                        <p:cTn dur="1" fill="hold" id="252">
                                          <p:stCondLst>
                                            <p:cond delay="0"/>
                                          </p:stCondLst>
                                        </p:cTn>
                                        <p:tgtEl>
                                          <p:spTgt spid="46"/>
                                        </p:tgtEl>
                                        <p:attrNameLst>
                                          <p:attrName>style.visibility</p:attrName>
                                        </p:attrNameLst>
                                      </p:cBhvr>
                                      <p:to>
                                        <p:strVal val="visible"/>
                                      </p:to>
                                    </p:set>
                                    <p:anim calcmode="lin" valueType="num">
                                      <p:cBhvr>
                                        <p:cTn dur="500" fill="hold" id="253"/>
                                        <p:tgtEl>
                                          <p:spTgt spid="46"/>
                                        </p:tgtEl>
                                        <p:attrNameLst>
                                          <p:attrName>ppt_w</p:attrName>
                                        </p:attrNameLst>
                                      </p:cBhvr>
                                      <p:tavLst>
                                        <p:tav tm="0">
                                          <p:val>
                                            <p:fltVal val="0"/>
                                          </p:val>
                                        </p:tav>
                                        <p:tav tm="100000">
                                          <p:val>
                                            <p:strVal val="#ppt_w"/>
                                          </p:val>
                                        </p:tav>
                                      </p:tavLst>
                                    </p:anim>
                                    <p:anim calcmode="lin" valueType="num">
                                      <p:cBhvr>
                                        <p:cTn dur="500" fill="hold" id="254"/>
                                        <p:tgtEl>
                                          <p:spTgt spid="46"/>
                                        </p:tgtEl>
                                        <p:attrNameLst>
                                          <p:attrName>ppt_h</p:attrName>
                                        </p:attrNameLst>
                                      </p:cBhvr>
                                      <p:tavLst>
                                        <p:tav tm="0">
                                          <p:val>
                                            <p:fltVal val="0"/>
                                          </p:val>
                                        </p:tav>
                                        <p:tav tm="100000">
                                          <p:val>
                                            <p:strVal val="#ppt_h"/>
                                          </p:val>
                                        </p:tav>
                                      </p:tavLst>
                                    </p:anim>
                                    <p:anim calcmode="lin" valueType="num">
                                      <p:cBhvr>
                                        <p:cTn dur="500" fill="hold" id="255"/>
                                        <p:tgtEl>
                                          <p:spTgt spid="46"/>
                                        </p:tgtEl>
                                        <p:attrNameLst>
                                          <p:attrName>style.rotation</p:attrName>
                                        </p:attrNameLst>
                                      </p:cBhvr>
                                      <p:tavLst>
                                        <p:tav tm="0">
                                          <p:val>
                                            <p:fltVal val="360"/>
                                          </p:val>
                                        </p:tav>
                                        <p:tav tm="100000">
                                          <p:val>
                                            <p:fltVal val="0"/>
                                          </p:val>
                                        </p:tav>
                                      </p:tavLst>
                                    </p:anim>
                                    <p:animEffect filter="fade" transition="in">
                                      <p:cBhvr>
                                        <p:cTn dur="500" id="256"/>
                                        <p:tgtEl>
                                          <p:spTgt spid="46"/>
                                        </p:tgtEl>
                                      </p:cBhvr>
                                    </p:animEffect>
                                  </p:childTnLst>
                                </p:cTn>
                              </p:par>
                              <p:par>
                                <p:cTn decel="100000" fill="hold" grpId="0" id="257" nodeType="withEffect" presetClass="entr" presetID="49" presetSubtype="0">
                                  <p:stCondLst>
                                    <p:cond delay="0"/>
                                  </p:stCondLst>
                                  <p:childTnLst>
                                    <p:set>
                                      <p:cBhvr>
                                        <p:cTn dur="1" fill="hold" id="258">
                                          <p:stCondLst>
                                            <p:cond delay="0"/>
                                          </p:stCondLst>
                                        </p:cTn>
                                        <p:tgtEl>
                                          <p:spTgt spid="47"/>
                                        </p:tgtEl>
                                        <p:attrNameLst>
                                          <p:attrName>style.visibility</p:attrName>
                                        </p:attrNameLst>
                                      </p:cBhvr>
                                      <p:to>
                                        <p:strVal val="visible"/>
                                      </p:to>
                                    </p:set>
                                    <p:anim calcmode="lin" valueType="num">
                                      <p:cBhvr>
                                        <p:cTn dur="500" fill="hold" id="259"/>
                                        <p:tgtEl>
                                          <p:spTgt spid="47"/>
                                        </p:tgtEl>
                                        <p:attrNameLst>
                                          <p:attrName>ppt_w</p:attrName>
                                        </p:attrNameLst>
                                      </p:cBhvr>
                                      <p:tavLst>
                                        <p:tav tm="0">
                                          <p:val>
                                            <p:fltVal val="0"/>
                                          </p:val>
                                        </p:tav>
                                        <p:tav tm="100000">
                                          <p:val>
                                            <p:strVal val="#ppt_w"/>
                                          </p:val>
                                        </p:tav>
                                      </p:tavLst>
                                    </p:anim>
                                    <p:anim calcmode="lin" valueType="num">
                                      <p:cBhvr>
                                        <p:cTn dur="500" fill="hold" id="260"/>
                                        <p:tgtEl>
                                          <p:spTgt spid="47"/>
                                        </p:tgtEl>
                                        <p:attrNameLst>
                                          <p:attrName>ppt_h</p:attrName>
                                        </p:attrNameLst>
                                      </p:cBhvr>
                                      <p:tavLst>
                                        <p:tav tm="0">
                                          <p:val>
                                            <p:fltVal val="0"/>
                                          </p:val>
                                        </p:tav>
                                        <p:tav tm="100000">
                                          <p:val>
                                            <p:strVal val="#ppt_h"/>
                                          </p:val>
                                        </p:tav>
                                      </p:tavLst>
                                    </p:anim>
                                    <p:anim calcmode="lin" valueType="num">
                                      <p:cBhvr>
                                        <p:cTn dur="500" fill="hold" id="261"/>
                                        <p:tgtEl>
                                          <p:spTgt spid="47"/>
                                        </p:tgtEl>
                                        <p:attrNameLst>
                                          <p:attrName>style.rotation</p:attrName>
                                        </p:attrNameLst>
                                      </p:cBhvr>
                                      <p:tavLst>
                                        <p:tav tm="0">
                                          <p:val>
                                            <p:fltVal val="360"/>
                                          </p:val>
                                        </p:tav>
                                        <p:tav tm="100000">
                                          <p:val>
                                            <p:fltVal val="0"/>
                                          </p:val>
                                        </p:tav>
                                      </p:tavLst>
                                    </p:anim>
                                    <p:animEffect filter="fade" transition="in">
                                      <p:cBhvr>
                                        <p:cTn dur="500" id="262"/>
                                        <p:tgtEl>
                                          <p:spTgt spid="47"/>
                                        </p:tgtEl>
                                      </p:cBhvr>
                                    </p:animEffect>
                                  </p:childTnLst>
                                </p:cTn>
                              </p:par>
                              <p:par>
                                <p:cTn decel="100000" fill="hold" grpId="0" id="263" nodeType="withEffect" presetClass="entr" presetID="49" presetSubtype="0">
                                  <p:stCondLst>
                                    <p:cond delay="0"/>
                                  </p:stCondLst>
                                  <p:childTnLst>
                                    <p:set>
                                      <p:cBhvr>
                                        <p:cTn dur="1" fill="hold" id="264">
                                          <p:stCondLst>
                                            <p:cond delay="0"/>
                                          </p:stCondLst>
                                        </p:cTn>
                                        <p:tgtEl>
                                          <p:spTgt spid="48"/>
                                        </p:tgtEl>
                                        <p:attrNameLst>
                                          <p:attrName>style.visibility</p:attrName>
                                        </p:attrNameLst>
                                      </p:cBhvr>
                                      <p:to>
                                        <p:strVal val="visible"/>
                                      </p:to>
                                    </p:set>
                                    <p:anim calcmode="lin" valueType="num">
                                      <p:cBhvr>
                                        <p:cTn dur="500" fill="hold" id="265"/>
                                        <p:tgtEl>
                                          <p:spTgt spid="48"/>
                                        </p:tgtEl>
                                        <p:attrNameLst>
                                          <p:attrName>ppt_w</p:attrName>
                                        </p:attrNameLst>
                                      </p:cBhvr>
                                      <p:tavLst>
                                        <p:tav tm="0">
                                          <p:val>
                                            <p:fltVal val="0"/>
                                          </p:val>
                                        </p:tav>
                                        <p:tav tm="100000">
                                          <p:val>
                                            <p:strVal val="#ppt_w"/>
                                          </p:val>
                                        </p:tav>
                                      </p:tavLst>
                                    </p:anim>
                                    <p:anim calcmode="lin" valueType="num">
                                      <p:cBhvr>
                                        <p:cTn dur="500" fill="hold" id="266"/>
                                        <p:tgtEl>
                                          <p:spTgt spid="48"/>
                                        </p:tgtEl>
                                        <p:attrNameLst>
                                          <p:attrName>ppt_h</p:attrName>
                                        </p:attrNameLst>
                                      </p:cBhvr>
                                      <p:tavLst>
                                        <p:tav tm="0">
                                          <p:val>
                                            <p:fltVal val="0"/>
                                          </p:val>
                                        </p:tav>
                                        <p:tav tm="100000">
                                          <p:val>
                                            <p:strVal val="#ppt_h"/>
                                          </p:val>
                                        </p:tav>
                                      </p:tavLst>
                                    </p:anim>
                                    <p:anim calcmode="lin" valueType="num">
                                      <p:cBhvr>
                                        <p:cTn dur="500" fill="hold" id="267"/>
                                        <p:tgtEl>
                                          <p:spTgt spid="48"/>
                                        </p:tgtEl>
                                        <p:attrNameLst>
                                          <p:attrName>style.rotation</p:attrName>
                                        </p:attrNameLst>
                                      </p:cBhvr>
                                      <p:tavLst>
                                        <p:tav tm="0">
                                          <p:val>
                                            <p:fltVal val="360"/>
                                          </p:val>
                                        </p:tav>
                                        <p:tav tm="100000">
                                          <p:val>
                                            <p:fltVal val="0"/>
                                          </p:val>
                                        </p:tav>
                                      </p:tavLst>
                                    </p:anim>
                                    <p:animEffect filter="fade" transition="in">
                                      <p:cBhvr>
                                        <p:cTn dur="500" id="268"/>
                                        <p:tgtEl>
                                          <p:spTgt spid="48"/>
                                        </p:tgtEl>
                                      </p:cBhvr>
                                    </p:animEffect>
                                  </p:childTnLst>
                                </p:cTn>
                              </p:par>
                            </p:childTnLst>
                          </p:cTn>
                        </p:par>
                        <p:par>
                          <p:cTn fill="hold" id="269" nodeType="afterGroup">
                            <p:stCondLst>
                              <p:cond delay="500"/>
                            </p:stCondLst>
                            <p:childTnLst>
                              <p:par>
                                <p:cTn fill="hold" grpId="0" id="270" nodeType="afterEffect" presetClass="entr" presetID="53" presetSubtype="0">
                                  <p:stCondLst>
                                    <p:cond delay="0"/>
                                  </p:stCondLst>
                                  <p:childTnLst>
                                    <p:set>
                                      <p:cBhvr>
                                        <p:cTn dur="1" fill="hold" id="271">
                                          <p:stCondLst>
                                            <p:cond delay="0"/>
                                          </p:stCondLst>
                                        </p:cTn>
                                        <p:tgtEl>
                                          <p:spTgt spid="50"/>
                                        </p:tgtEl>
                                        <p:attrNameLst>
                                          <p:attrName>style.visibility</p:attrName>
                                        </p:attrNameLst>
                                      </p:cBhvr>
                                      <p:to>
                                        <p:strVal val="visible"/>
                                      </p:to>
                                    </p:set>
                                    <p:anim calcmode="lin" valueType="num">
                                      <p:cBhvr>
                                        <p:cTn dur="500" fill="hold" id="272"/>
                                        <p:tgtEl>
                                          <p:spTgt spid="50"/>
                                        </p:tgtEl>
                                        <p:attrNameLst>
                                          <p:attrName>ppt_w</p:attrName>
                                        </p:attrNameLst>
                                      </p:cBhvr>
                                      <p:tavLst>
                                        <p:tav tm="0">
                                          <p:val>
                                            <p:fltVal val="0"/>
                                          </p:val>
                                        </p:tav>
                                        <p:tav tm="100000">
                                          <p:val>
                                            <p:strVal val="#ppt_w"/>
                                          </p:val>
                                        </p:tav>
                                      </p:tavLst>
                                    </p:anim>
                                    <p:anim calcmode="lin" valueType="num">
                                      <p:cBhvr>
                                        <p:cTn dur="500" fill="hold" id="273"/>
                                        <p:tgtEl>
                                          <p:spTgt spid="50"/>
                                        </p:tgtEl>
                                        <p:attrNameLst>
                                          <p:attrName>ppt_h</p:attrName>
                                        </p:attrNameLst>
                                      </p:cBhvr>
                                      <p:tavLst>
                                        <p:tav tm="0">
                                          <p:val>
                                            <p:fltVal val="0"/>
                                          </p:val>
                                        </p:tav>
                                        <p:tav tm="100000">
                                          <p:val>
                                            <p:strVal val="#ppt_h"/>
                                          </p:val>
                                        </p:tav>
                                      </p:tavLst>
                                    </p:anim>
                                    <p:animEffect filter="fade" transition="in">
                                      <p:cBhvr>
                                        <p:cTn dur="500" id="274"/>
                                        <p:tgtEl>
                                          <p:spTgt spid="50"/>
                                        </p:tgtEl>
                                      </p:cBhvr>
                                    </p:animEffect>
                                  </p:childTnLst>
                                </p:cTn>
                              </p:par>
                            </p:childTnLst>
                          </p:cTn>
                        </p:par>
                        <p:par>
                          <p:cTn fill="hold" id="275" nodeType="afterGroup">
                            <p:stCondLst>
                              <p:cond delay="1000"/>
                            </p:stCondLst>
                            <p:childTnLst>
                              <p:par>
                                <p:cTn fill="hold" grpId="0" id="276" nodeType="afterEffect" presetClass="entr" presetID="2" presetSubtype="2">
                                  <p:stCondLst>
                                    <p:cond delay="0"/>
                                  </p:stCondLst>
                                  <p:childTnLst>
                                    <p:set>
                                      <p:cBhvr>
                                        <p:cTn dur="1" fill="hold" id="277">
                                          <p:stCondLst>
                                            <p:cond delay="0"/>
                                          </p:stCondLst>
                                        </p:cTn>
                                        <p:tgtEl>
                                          <p:spTgt spid="51"/>
                                        </p:tgtEl>
                                        <p:attrNameLst>
                                          <p:attrName>style.visibility</p:attrName>
                                        </p:attrNameLst>
                                      </p:cBhvr>
                                      <p:to>
                                        <p:strVal val="visible"/>
                                      </p:to>
                                    </p:set>
                                    <p:anim calcmode="lin" valueType="num">
                                      <p:cBhvr additive="base">
                                        <p:cTn dur="500" fill="hold" id="278"/>
                                        <p:tgtEl>
                                          <p:spTgt spid="51"/>
                                        </p:tgtEl>
                                        <p:attrNameLst>
                                          <p:attrName>ppt_x</p:attrName>
                                        </p:attrNameLst>
                                      </p:cBhvr>
                                      <p:tavLst>
                                        <p:tav tm="0">
                                          <p:val>
                                            <p:strVal val="1+#ppt_w/2"/>
                                          </p:val>
                                        </p:tav>
                                        <p:tav tm="100000">
                                          <p:val>
                                            <p:strVal val="#ppt_x"/>
                                          </p:val>
                                        </p:tav>
                                      </p:tavLst>
                                    </p:anim>
                                    <p:anim calcmode="lin" valueType="num">
                                      <p:cBhvr additive="base">
                                        <p:cTn dur="500" fill="hold" id="279"/>
                                        <p:tgtEl>
                                          <p:spTgt spid="51"/>
                                        </p:tgtEl>
                                        <p:attrNameLst>
                                          <p:attrName>ppt_y</p:attrName>
                                        </p:attrNameLst>
                                      </p:cBhvr>
                                      <p:tavLst>
                                        <p:tav tm="0">
                                          <p:val>
                                            <p:strVal val="#ppt_y"/>
                                          </p:val>
                                        </p:tav>
                                        <p:tav tm="100000">
                                          <p:val>
                                            <p:strVal val="#ppt_y"/>
                                          </p:val>
                                        </p:tav>
                                      </p:tavLst>
                                    </p:anim>
                                  </p:childTnLst>
                                </p:cTn>
                              </p:par>
                            </p:childTnLst>
                          </p:cTn>
                        </p:par>
                        <p:par>
                          <p:cTn fill="hold" id="280" nodeType="afterGroup">
                            <p:stCondLst>
                              <p:cond delay="1500"/>
                            </p:stCondLst>
                            <p:childTnLst>
                              <p:par>
                                <p:cTn fill="hold" grpId="0" id="281" nodeType="afterEffect" presetClass="entr" presetID="22" presetSubtype="8">
                                  <p:stCondLst>
                                    <p:cond delay="0"/>
                                  </p:stCondLst>
                                  <p:childTnLst>
                                    <p:set>
                                      <p:cBhvr>
                                        <p:cTn dur="1" fill="hold" id="282">
                                          <p:stCondLst>
                                            <p:cond delay="0"/>
                                          </p:stCondLst>
                                        </p:cTn>
                                        <p:tgtEl>
                                          <p:spTgt spid="52"/>
                                        </p:tgtEl>
                                        <p:attrNameLst>
                                          <p:attrName>style.visibility</p:attrName>
                                        </p:attrNameLst>
                                      </p:cBhvr>
                                      <p:to>
                                        <p:strVal val="visible"/>
                                      </p:to>
                                    </p:set>
                                    <p:animEffect filter="wipe(left)" transition="in">
                                      <p:cBhvr>
                                        <p:cTn dur="500" id="283"/>
                                        <p:tgtEl>
                                          <p:spTgt spid="52"/>
                                        </p:tgtEl>
                                      </p:cBhvr>
                                    </p:animEffect>
                                  </p:childTnLst>
                                </p:cTn>
                              </p:par>
                            </p:childTnLst>
                          </p:cTn>
                        </p:par>
                        <p:par>
                          <p:cTn fill="hold" id="284" nodeType="afterGroup">
                            <p:stCondLst>
                              <p:cond delay="2000"/>
                            </p:stCondLst>
                            <p:childTnLst>
                              <p:par>
                                <p:cTn fill="hold" grpId="0" id="285" nodeType="afterEffect" presetClass="entr" presetID="53" presetSubtype="0">
                                  <p:stCondLst>
                                    <p:cond delay="0"/>
                                  </p:stCondLst>
                                  <p:childTnLst>
                                    <p:set>
                                      <p:cBhvr>
                                        <p:cTn dur="1" fill="hold" id="286">
                                          <p:stCondLst>
                                            <p:cond delay="0"/>
                                          </p:stCondLst>
                                        </p:cTn>
                                        <p:tgtEl>
                                          <p:spTgt spid="53"/>
                                        </p:tgtEl>
                                        <p:attrNameLst>
                                          <p:attrName>style.visibility</p:attrName>
                                        </p:attrNameLst>
                                      </p:cBhvr>
                                      <p:to>
                                        <p:strVal val="visible"/>
                                      </p:to>
                                    </p:set>
                                    <p:anim calcmode="lin" valueType="num">
                                      <p:cBhvr>
                                        <p:cTn dur="500" fill="hold" id="287"/>
                                        <p:tgtEl>
                                          <p:spTgt spid="53"/>
                                        </p:tgtEl>
                                        <p:attrNameLst>
                                          <p:attrName>ppt_w</p:attrName>
                                        </p:attrNameLst>
                                      </p:cBhvr>
                                      <p:tavLst>
                                        <p:tav tm="0">
                                          <p:val>
                                            <p:fltVal val="0"/>
                                          </p:val>
                                        </p:tav>
                                        <p:tav tm="100000">
                                          <p:val>
                                            <p:strVal val="#ppt_w"/>
                                          </p:val>
                                        </p:tav>
                                      </p:tavLst>
                                    </p:anim>
                                    <p:anim calcmode="lin" valueType="num">
                                      <p:cBhvr>
                                        <p:cTn dur="500" fill="hold" id="288"/>
                                        <p:tgtEl>
                                          <p:spTgt spid="53"/>
                                        </p:tgtEl>
                                        <p:attrNameLst>
                                          <p:attrName>ppt_h</p:attrName>
                                        </p:attrNameLst>
                                      </p:cBhvr>
                                      <p:tavLst>
                                        <p:tav tm="0">
                                          <p:val>
                                            <p:fltVal val="0"/>
                                          </p:val>
                                        </p:tav>
                                        <p:tav tm="100000">
                                          <p:val>
                                            <p:strVal val="#ppt_h"/>
                                          </p:val>
                                        </p:tav>
                                      </p:tavLst>
                                    </p:anim>
                                    <p:animEffect filter="fade" transition="in">
                                      <p:cBhvr>
                                        <p:cTn dur="500" id="289"/>
                                        <p:tgtEl>
                                          <p:spTgt spid="53"/>
                                        </p:tgtEl>
                                      </p:cBhvr>
                                    </p:animEffect>
                                  </p:childTnLst>
                                </p:cTn>
                              </p:par>
                              <p:par>
                                <p:cTn fill="hold" grpId="0" id="290" nodeType="withEffect" presetClass="entr" presetID="53" presetSubtype="0">
                                  <p:stCondLst>
                                    <p:cond delay="0"/>
                                  </p:stCondLst>
                                  <p:childTnLst>
                                    <p:set>
                                      <p:cBhvr>
                                        <p:cTn dur="1" fill="hold" id="291">
                                          <p:stCondLst>
                                            <p:cond delay="0"/>
                                          </p:stCondLst>
                                        </p:cTn>
                                        <p:tgtEl>
                                          <p:spTgt spid="54"/>
                                        </p:tgtEl>
                                        <p:attrNameLst>
                                          <p:attrName>style.visibility</p:attrName>
                                        </p:attrNameLst>
                                      </p:cBhvr>
                                      <p:to>
                                        <p:strVal val="visible"/>
                                      </p:to>
                                    </p:set>
                                    <p:anim calcmode="lin" valueType="num">
                                      <p:cBhvr>
                                        <p:cTn dur="500" fill="hold" id="292"/>
                                        <p:tgtEl>
                                          <p:spTgt spid="54"/>
                                        </p:tgtEl>
                                        <p:attrNameLst>
                                          <p:attrName>ppt_w</p:attrName>
                                        </p:attrNameLst>
                                      </p:cBhvr>
                                      <p:tavLst>
                                        <p:tav tm="0">
                                          <p:val>
                                            <p:fltVal val="0"/>
                                          </p:val>
                                        </p:tav>
                                        <p:tav tm="100000">
                                          <p:val>
                                            <p:strVal val="#ppt_w"/>
                                          </p:val>
                                        </p:tav>
                                      </p:tavLst>
                                    </p:anim>
                                    <p:anim calcmode="lin" valueType="num">
                                      <p:cBhvr>
                                        <p:cTn dur="500" fill="hold" id="293"/>
                                        <p:tgtEl>
                                          <p:spTgt spid="54"/>
                                        </p:tgtEl>
                                        <p:attrNameLst>
                                          <p:attrName>ppt_h</p:attrName>
                                        </p:attrNameLst>
                                      </p:cBhvr>
                                      <p:tavLst>
                                        <p:tav tm="0">
                                          <p:val>
                                            <p:fltVal val="0"/>
                                          </p:val>
                                        </p:tav>
                                        <p:tav tm="100000">
                                          <p:val>
                                            <p:strVal val="#ppt_h"/>
                                          </p:val>
                                        </p:tav>
                                      </p:tavLst>
                                    </p:anim>
                                    <p:animEffect filter="fade" transition="in">
                                      <p:cBhvr>
                                        <p:cTn dur="500" id="294"/>
                                        <p:tgtEl>
                                          <p:spTgt spid="54"/>
                                        </p:tgtEl>
                                      </p:cBhvr>
                                    </p:animEffect>
                                  </p:childTnLst>
                                </p:cTn>
                              </p:par>
                              <p:par>
                                <p:cTn fill="hold" grpId="0" id="295" nodeType="withEffect" presetClass="entr" presetID="53" presetSubtype="0">
                                  <p:stCondLst>
                                    <p:cond delay="0"/>
                                  </p:stCondLst>
                                  <p:childTnLst>
                                    <p:set>
                                      <p:cBhvr>
                                        <p:cTn dur="1" fill="hold" id="296">
                                          <p:stCondLst>
                                            <p:cond delay="0"/>
                                          </p:stCondLst>
                                        </p:cTn>
                                        <p:tgtEl>
                                          <p:spTgt spid="55"/>
                                        </p:tgtEl>
                                        <p:attrNameLst>
                                          <p:attrName>style.visibility</p:attrName>
                                        </p:attrNameLst>
                                      </p:cBhvr>
                                      <p:to>
                                        <p:strVal val="visible"/>
                                      </p:to>
                                    </p:set>
                                    <p:anim calcmode="lin" valueType="num">
                                      <p:cBhvr>
                                        <p:cTn dur="500" fill="hold" id="297"/>
                                        <p:tgtEl>
                                          <p:spTgt spid="55"/>
                                        </p:tgtEl>
                                        <p:attrNameLst>
                                          <p:attrName>ppt_w</p:attrName>
                                        </p:attrNameLst>
                                      </p:cBhvr>
                                      <p:tavLst>
                                        <p:tav tm="0">
                                          <p:val>
                                            <p:fltVal val="0"/>
                                          </p:val>
                                        </p:tav>
                                        <p:tav tm="100000">
                                          <p:val>
                                            <p:strVal val="#ppt_w"/>
                                          </p:val>
                                        </p:tav>
                                      </p:tavLst>
                                    </p:anim>
                                    <p:anim calcmode="lin" valueType="num">
                                      <p:cBhvr>
                                        <p:cTn dur="500" fill="hold" id="298"/>
                                        <p:tgtEl>
                                          <p:spTgt spid="55"/>
                                        </p:tgtEl>
                                        <p:attrNameLst>
                                          <p:attrName>ppt_h</p:attrName>
                                        </p:attrNameLst>
                                      </p:cBhvr>
                                      <p:tavLst>
                                        <p:tav tm="0">
                                          <p:val>
                                            <p:fltVal val="0"/>
                                          </p:val>
                                        </p:tav>
                                        <p:tav tm="100000">
                                          <p:val>
                                            <p:strVal val="#ppt_h"/>
                                          </p:val>
                                        </p:tav>
                                      </p:tavLst>
                                    </p:anim>
                                    <p:animEffect filter="fade" transition="in">
                                      <p:cBhvr>
                                        <p:cTn dur="500" id="299"/>
                                        <p:tgtEl>
                                          <p:spTgt spid="55"/>
                                        </p:tgtEl>
                                      </p:cBhvr>
                                    </p:animEffect>
                                  </p:childTnLst>
                                </p:cTn>
                              </p:par>
                              <p:par>
                                <p:cTn fill="hold" grpId="0" id="300" nodeType="withEffect" presetClass="entr" presetID="53" presetSubtype="0">
                                  <p:stCondLst>
                                    <p:cond delay="0"/>
                                  </p:stCondLst>
                                  <p:childTnLst>
                                    <p:set>
                                      <p:cBhvr>
                                        <p:cTn dur="1" fill="hold" id="301">
                                          <p:stCondLst>
                                            <p:cond delay="0"/>
                                          </p:stCondLst>
                                        </p:cTn>
                                        <p:tgtEl>
                                          <p:spTgt spid="56"/>
                                        </p:tgtEl>
                                        <p:attrNameLst>
                                          <p:attrName>style.visibility</p:attrName>
                                        </p:attrNameLst>
                                      </p:cBhvr>
                                      <p:to>
                                        <p:strVal val="visible"/>
                                      </p:to>
                                    </p:set>
                                    <p:anim calcmode="lin" valueType="num">
                                      <p:cBhvr>
                                        <p:cTn dur="500" fill="hold" id="302"/>
                                        <p:tgtEl>
                                          <p:spTgt spid="56"/>
                                        </p:tgtEl>
                                        <p:attrNameLst>
                                          <p:attrName>ppt_w</p:attrName>
                                        </p:attrNameLst>
                                      </p:cBhvr>
                                      <p:tavLst>
                                        <p:tav tm="0">
                                          <p:val>
                                            <p:fltVal val="0"/>
                                          </p:val>
                                        </p:tav>
                                        <p:tav tm="100000">
                                          <p:val>
                                            <p:strVal val="#ppt_w"/>
                                          </p:val>
                                        </p:tav>
                                      </p:tavLst>
                                    </p:anim>
                                    <p:anim calcmode="lin" valueType="num">
                                      <p:cBhvr>
                                        <p:cTn dur="500" fill="hold" id="303"/>
                                        <p:tgtEl>
                                          <p:spTgt spid="56"/>
                                        </p:tgtEl>
                                        <p:attrNameLst>
                                          <p:attrName>ppt_h</p:attrName>
                                        </p:attrNameLst>
                                      </p:cBhvr>
                                      <p:tavLst>
                                        <p:tav tm="0">
                                          <p:val>
                                            <p:fltVal val="0"/>
                                          </p:val>
                                        </p:tav>
                                        <p:tav tm="100000">
                                          <p:val>
                                            <p:strVal val="#ppt_h"/>
                                          </p:val>
                                        </p:tav>
                                      </p:tavLst>
                                    </p:anim>
                                    <p:animEffect filter="fade" transition="in">
                                      <p:cBhvr>
                                        <p:cTn dur="500" id="304"/>
                                        <p:tgtEl>
                                          <p:spTgt spid="5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0"/>
      <p:bldP grpId="0" spid="21"/>
      <p:bldP grpId="0" spid="22"/>
      <p:bldP grpId="0" spid="23"/>
      <p:bldP grpId="0" spid="24"/>
      <p:bldP grpId="0" spid="25"/>
      <p:bldP grpId="0" spid="26"/>
      <p:bldP grpId="0" spid="27"/>
      <p:bldP grpId="0" spid="28"/>
      <p:bldP grpId="0" spid="29"/>
      <p:bldP grpId="0" spid="30"/>
      <p:bldP grpId="0" spid="31"/>
      <p:bldP grpId="0" spid="32"/>
      <p:bldP grpId="0" spid="33"/>
      <p:bldP grpId="0" spid="34"/>
      <p:bldP grpId="0" spid="35"/>
      <p:bldP grpId="0" spid="36"/>
      <p:bldP grpId="0" spid="37"/>
      <p:bldP grpId="0" spid="38"/>
      <p:bldP grpId="0" spid="39"/>
      <p:bldP grpId="0" spid="40"/>
      <p:bldP grpId="0" spid="41"/>
      <p:bldP grpId="0" spid="42"/>
      <p:bldP grpId="0" spid="43"/>
      <p:bldP grpId="0" spid="44"/>
      <p:bldP grpId="0" spid="45"/>
      <p:bldP grpId="0" spid="46"/>
      <p:bldP grpId="0" spid="47"/>
      <p:bldP grpId="0" spid="48"/>
      <p:bldP grpId="0" spid="50"/>
      <p:bldP grpId="0" spid="51"/>
      <p:bldP grpId="0" spid="52"/>
      <p:bldP grpId="0" spid="53"/>
      <p:bldP grpId="0" spid="54"/>
      <p:bldP grpId="0" spid="55"/>
      <p:bldP grpId="0" spid="56"/>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3" name="Freeform 23"/>
          <p:cNvSpPr/>
          <p:nvPr/>
        </p:nvSpPr>
        <p:spPr bwMode="auto">
          <a:xfrm flipV="1">
            <a:off x="4165600" y="1042564"/>
            <a:ext cx="3860800" cy="3195224"/>
          </a:xfrm>
          <a:custGeom>
            <a:gdLst>
              <a:gd fmla="*/ 83 w 329" name="T0"/>
              <a:gd fmla="*/ 143 h 285" name="T1"/>
              <a:gd fmla="*/ 0 w 329" name="T2"/>
              <a:gd fmla="*/ 285 h 285" name="T3"/>
              <a:gd fmla="*/ 166 w 329" name="T4"/>
              <a:gd fmla="*/ 285 h 285" name="T5"/>
              <a:gd fmla="*/ 329 w 329" name="T6"/>
              <a:gd fmla="*/ 285 h 285" name="T7"/>
              <a:gd fmla="*/ 246 w 329" name="T8"/>
              <a:gd fmla="*/ 143 h 285" name="T9"/>
              <a:gd fmla="*/ 163 w 329" name="T10"/>
              <a:gd fmla="*/ 0 h 285" name="T11"/>
              <a:gd fmla="*/ 83 w 329" name="T12"/>
              <a:gd fmla="*/ 143 h 285" name="T13"/>
            </a:gdLst>
            <a:cxnLst>
              <a:cxn ang="0">
                <a:pos x="T0" y="T1"/>
              </a:cxn>
              <a:cxn ang="0">
                <a:pos x="T2" y="T3"/>
              </a:cxn>
              <a:cxn ang="0">
                <a:pos x="T4" y="T5"/>
              </a:cxn>
              <a:cxn ang="0">
                <a:pos x="T6" y="T7"/>
              </a:cxn>
              <a:cxn ang="0">
                <a:pos x="T8" y="T9"/>
              </a:cxn>
              <a:cxn ang="0">
                <a:pos x="T10" y="T11"/>
              </a:cxn>
              <a:cxn ang="0">
                <a:pos x="T12" y="T13"/>
              </a:cxn>
            </a:cxnLst>
            <a:rect b="b" l="0" r="r" t="0"/>
            <a:pathLst>
              <a:path h="285" w="329">
                <a:moveTo>
                  <a:pt x="83" y="143"/>
                </a:moveTo>
                <a:lnTo>
                  <a:pt x="0" y="285"/>
                </a:lnTo>
                <a:lnTo>
                  <a:pt x="166" y="285"/>
                </a:lnTo>
                <a:lnTo>
                  <a:pt x="329" y="285"/>
                </a:lnTo>
                <a:lnTo>
                  <a:pt x="246" y="143"/>
                </a:lnTo>
                <a:lnTo>
                  <a:pt x="163" y="0"/>
                </a:lnTo>
                <a:lnTo>
                  <a:pt x="83" y="143"/>
                </a:lnTo>
                <a:close/>
              </a:path>
            </a:pathLst>
          </a:custGeom>
          <a:noFill/>
          <a:ln w="38100">
            <a:solidFill>
              <a:srgbClr val="2E75B6"/>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57" name="Freeform 23"/>
          <p:cNvSpPr/>
          <p:nvPr/>
        </p:nvSpPr>
        <p:spPr bwMode="auto">
          <a:xfrm>
            <a:off x="4165600" y="453284"/>
            <a:ext cx="3860800" cy="3195224"/>
          </a:xfrm>
          <a:custGeom>
            <a:gdLst>
              <a:gd fmla="*/ 83 w 329" name="T0"/>
              <a:gd fmla="*/ 143 h 285" name="T1"/>
              <a:gd fmla="*/ 0 w 329" name="T2"/>
              <a:gd fmla="*/ 285 h 285" name="T3"/>
              <a:gd fmla="*/ 166 w 329" name="T4"/>
              <a:gd fmla="*/ 285 h 285" name="T5"/>
              <a:gd fmla="*/ 329 w 329" name="T6"/>
              <a:gd fmla="*/ 285 h 285" name="T7"/>
              <a:gd fmla="*/ 246 w 329" name="T8"/>
              <a:gd fmla="*/ 143 h 285" name="T9"/>
              <a:gd fmla="*/ 163 w 329" name="T10"/>
              <a:gd fmla="*/ 0 h 285" name="T11"/>
              <a:gd fmla="*/ 83 w 329" name="T12"/>
              <a:gd fmla="*/ 143 h 285" name="T13"/>
            </a:gdLst>
            <a:cxnLst>
              <a:cxn ang="0">
                <a:pos x="T0" y="T1"/>
              </a:cxn>
              <a:cxn ang="0">
                <a:pos x="T2" y="T3"/>
              </a:cxn>
              <a:cxn ang="0">
                <a:pos x="T4" y="T5"/>
              </a:cxn>
              <a:cxn ang="0">
                <a:pos x="T6" y="T7"/>
              </a:cxn>
              <a:cxn ang="0">
                <a:pos x="T8" y="T9"/>
              </a:cxn>
              <a:cxn ang="0">
                <a:pos x="T10" y="T11"/>
              </a:cxn>
              <a:cxn ang="0">
                <a:pos x="T12" y="T13"/>
              </a:cxn>
            </a:cxnLst>
            <a:rect b="b" l="0" r="r" t="0"/>
            <a:pathLst>
              <a:path h="285" w="329">
                <a:moveTo>
                  <a:pt x="83" y="143"/>
                </a:moveTo>
                <a:lnTo>
                  <a:pt x="0" y="285"/>
                </a:lnTo>
                <a:lnTo>
                  <a:pt x="166" y="285"/>
                </a:lnTo>
                <a:lnTo>
                  <a:pt x="329" y="285"/>
                </a:lnTo>
                <a:lnTo>
                  <a:pt x="246" y="143"/>
                </a:lnTo>
                <a:lnTo>
                  <a:pt x="163" y="0"/>
                </a:lnTo>
                <a:lnTo>
                  <a:pt x="83" y="143"/>
                </a:lnTo>
                <a:close/>
              </a:path>
            </a:pathLst>
          </a:cu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58" name="文本框 57"/>
          <p:cNvSpPr txBox="1"/>
          <p:nvPr/>
        </p:nvSpPr>
        <p:spPr>
          <a:xfrm>
            <a:off x="4470399" y="4633880"/>
            <a:ext cx="3230880" cy="1005840"/>
          </a:xfrm>
          <a:prstGeom prst="rect">
            <a:avLst/>
          </a:prstGeom>
          <a:noFill/>
        </p:spPr>
        <p:txBody>
          <a:bodyPr rtlCol="0" wrap="none">
            <a:spAutoFit/>
          </a:bodyPr>
          <a:lstStyle/>
          <a:p>
            <a:pPr algn="ctr"/>
            <a:r>
              <a:rPr altLang="en-US" lang="zh-CN" smtClean="0" sz="6000">
                <a:solidFill>
                  <a:srgbClr val="2E75B6"/>
                </a:solidFill>
                <a:latin charset="-122" panose="03000509000000000000" pitchFamily="65" typeface="方正尚酷简体"/>
                <a:ea charset="-122" panose="03000509000000000000" pitchFamily="65" typeface="方正尚酷简体"/>
              </a:rPr>
              <a:t>自我评价</a:t>
            </a:r>
          </a:p>
        </p:txBody>
      </p:sp>
      <p:sp>
        <p:nvSpPr>
          <p:cNvPr id="59" name="矩形 58"/>
          <p:cNvSpPr/>
          <p:nvPr/>
        </p:nvSpPr>
        <p:spPr>
          <a:xfrm>
            <a:off x="1882140" y="5765826"/>
            <a:ext cx="8407400" cy="518160"/>
          </a:xfrm>
          <a:prstGeom prst="rect">
            <a:avLst/>
          </a:prstGeom>
        </p:spPr>
        <p:txBody>
          <a:bodyPr wrap="square">
            <a:spAutoFit/>
          </a:bodyPr>
          <a:lstStyle/>
          <a:p>
            <a:pPr algn="ctr">
              <a:buFont charset="0" panose="020b0604020202020204" pitchFamily="34" typeface="Arial"/>
              <a:buNone/>
            </a:pPr>
            <a:r>
              <a:rPr altLang="zh-CN" lang="en-US" sz="1400">
                <a:solidFill>
                  <a:srgbClr val="2E75B6"/>
                </a:solidFill>
                <a:latin charset="-122" panose="020b0502040204020203" pitchFamily="34" typeface="微软雅黑 Light"/>
                <a:ea charset="-122" panose="020b0502040204020203" pitchFamily="34" typeface="微软雅黑 Light"/>
                <a:cs charset="0" panose="020b0604020202020204" pitchFamily="34" typeface="Arial"/>
              </a:rPr>
              <a:t>We have many PowerPoint templates that has been specifically designed to help anyone hatt is stepping into the world of PowerPoint for the very first time.</a:t>
            </a:r>
          </a:p>
        </p:txBody>
      </p:sp>
      <p:sp>
        <p:nvSpPr>
          <p:cNvPr id="60" name="任意多边形: 形状 8"/>
          <p:cNvSpPr/>
          <p:nvPr/>
        </p:nvSpPr>
        <p:spPr>
          <a:xfrm>
            <a:off x="5007429" y="1438656"/>
            <a:ext cx="2177142" cy="1990344"/>
          </a:xfrm>
          <a:custGeom>
            <a:gdLst>
              <a:gd fmla="*/ 0 w 4318004" name="connsiteX0"/>
              <a:gd fmla="*/ 3405519 h 3947521" name="connsiteY0"/>
              <a:gd fmla="*/ 4318004 w 4318004" name="connsiteX1"/>
              <a:gd fmla="*/ 3405519 h 3947521" name="connsiteY1"/>
              <a:gd fmla="*/ 2159002 w 4318004" name="connsiteX2"/>
              <a:gd fmla="*/ 3947521 h 3947521" name="connsiteY2"/>
              <a:gd fmla="*/ 0 w 4318004" name="connsiteX3"/>
              <a:gd fmla="*/ 0 h 3947521" name="connsiteY3"/>
              <a:gd fmla="*/ 4318004 w 4318004" name="connsiteX4"/>
              <a:gd fmla="*/ 0 h 3947521" name="connsiteY4"/>
              <a:gd fmla="*/ 4318004 w 4318004" name="connsiteX5"/>
              <a:gd fmla="*/ 1339228 h 3947521" name="connsiteY5"/>
              <a:gd fmla="*/ 4318004 w 4318004" name="connsiteX6"/>
              <a:gd fmla="*/ 2122339 h 3947521" name="connsiteY6"/>
              <a:gd fmla="*/ 4318004 w 4318004" name="connsiteX7"/>
              <a:gd fmla="*/ 3405518 h 3947521" name="connsiteY7"/>
              <a:gd fmla="*/ 0 w 4318004" name="connsiteX8"/>
              <a:gd fmla="*/ 3405518 h 3947521" name="connsiteY8"/>
              <a:gd fmla="*/ 0 w 4318004" name="connsiteX9"/>
              <a:gd fmla="*/ 2122339 h 3947521" name="connsiteY9"/>
              <a:gd fmla="*/ 0 w 4318004" name="connsiteX10"/>
              <a:gd fmla="*/ 1339228 h 3947521"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3947521" w="4318004">
                <a:moveTo>
                  <a:pt x="0" y="3405519"/>
                </a:moveTo>
                <a:lnTo>
                  <a:pt x="4318004" y="3405519"/>
                </a:lnTo>
                <a:lnTo>
                  <a:pt x="2159002" y="3947521"/>
                </a:lnTo>
                <a:close/>
                <a:moveTo>
                  <a:pt x="0" y="0"/>
                </a:moveTo>
                <a:lnTo>
                  <a:pt x="4318004" y="0"/>
                </a:lnTo>
                <a:lnTo>
                  <a:pt x="4318004" y="1339228"/>
                </a:lnTo>
                <a:lnTo>
                  <a:pt x="4318004" y="2122339"/>
                </a:lnTo>
                <a:lnTo>
                  <a:pt x="4318004" y="3405518"/>
                </a:lnTo>
                <a:lnTo>
                  <a:pt x="0" y="3405518"/>
                </a:lnTo>
                <a:lnTo>
                  <a:pt x="0" y="2122339"/>
                </a:lnTo>
                <a:lnTo>
                  <a:pt x="0" y="1339228"/>
                </a:lnTo>
                <a:close/>
              </a:path>
            </a:pathLst>
          </a:custGeom>
          <a:noFill/>
          <a:ln>
            <a:noFill/>
          </a:ln>
          <a:effectLst>
            <a:outerShdw algn="t" blurRad="254000" dir="5400000" dist="1270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9600">
                <a:solidFill>
                  <a:prstClr val="white"/>
                </a:solidFill>
                <a:latin charset="0" panose="020b0503020202020204" pitchFamily="34" typeface="Agency FB"/>
              </a:rPr>
              <a:t>02</a:t>
            </a:r>
          </a:p>
        </p:txBody>
      </p:sp>
    </p:spTree>
    <p:extLst>
      <p:ext uri="{BB962C8B-B14F-4D97-AF65-F5344CB8AC3E}">
        <p14:creationId val="254922482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49" presetSubtype="0">
                                  <p:stCondLst>
                                    <p:cond delay="0"/>
                                  </p:stCondLst>
                                  <p:childTnLst>
                                    <p:set>
                                      <p:cBhvr>
                                        <p:cTn dur="1" fill="hold" id="6">
                                          <p:stCondLst>
                                            <p:cond delay="0"/>
                                          </p:stCondLst>
                                        </p:cTn>
                                        <p:tgtEl>
                                          <p:spTgt spid="23"/>
                                        </p:tgtEl>
                                        <p:attrNameLst>
                                          <p:attrName>style.visibility</p:attrName>
                                        </p:attrNameLst>
                                      </p:cBhvr>
                                      <p:to>
                                        <p:strVal val="visible"/>
                                      </p:to>
                                    </p:set>
                                    <p:anim calcmode="lin" valueType="num">
                                      <p:cBhvr>
                                        <p:cTn dur="500" fill="hold" id="7"/>
                                        <p:tgtEl>
                                          <p:spTgt spid="23"/>
                                        </p:tgtEl>
                                        <p:attrNameLst>
                                          <p:attrName>ppt_w</p:attrName>
                                        </p:attrNameLst>
                                      </p:cBhvr>
                                      <p:tavLst>
                                        <p:tav tm="0">
                                          <p:val>
                                            <p:fltVal val="0"/>
                                          </p:val>
                                        </p:tav>
                                        <p:tav tm="100000">
                                          <p:val>
                                            <p:strVal val="#ppt_w"/>
                                          </p:val>
                                        </p:tav>
                                      </p:tavLst>
                                    </p:anim>
                                    <p:anim calcmode="lin" valueType="num">
                                      <p:cBhvr>
                                        <p:cTn dur="500" fill="hold" id="8"/>
                                        <p:tgtEl>
                                          <p:spTgt spid="23"/>
                                        </p:tgtEl>
                                        <p:attrNameLst>
                                          <p:attrName>ppt_h</p:attrName>
                                        </p:attrNameLst>
                                      </p:cBhvr>
                                      <p:tavLst>
                                        <p:tav tm="0">
                                          <p:val>
                                            <p:fltVal val="0"/>
                                          </p:val>
                                        </p:tav>
                                        <p:tav tm="100000">
                                          <p:val>
                                            <p:strVal val="#ppt_h"/>
                                          </p:val>
                                        </p:tav>
                                      </p:tavLst>
                                    </p:anim>
                                    <p:anim calcmode="lin" valueType="num">
                                      <p:cBhvr>
                                        <p:cTn dur="500" fill="hold" id="9"/>
                                        <p:tgtEl>
                                          <p:spTgt spid="23"/>
                                        </p:tgtEl>
                                        <p:attrNameLst>
                                          <p:attrName>style.rotation</p:attrName>
                                        </p:attrNameLst>
                                      </p:cBhvr>
                                      <p:tavLst>
                                        <p:tav tm="0">
                                          <p:val>
                                            <p:fltVal val="360"/>
                                          </p:val>
                                        </p:tav>
                                        <p:tav tm="100000">
                                          <p:val>
                                            <p:fltVal val="0"/>
                                          </p:val>
                                        </p:tav>
                                      </p:tavLst>
                                    </p:anim>
                                    <p:animEffect filter="fade" transition="in">
                                      <p:cBhvr>
                                        <p:cTn dur="500" id="10"/>
                                        <p:tgtEl>
                                          <p:spTgt spid="23"/>
                                        </p:tgtEl>
                                      </p:cBhvr>
                                    </p:animEffect>
                                  </p:childTnLst>
                                </p:cTn>
                              </p:par>
                              <p:par>
                                <p:cTn decel="100000" fill="hold" grpId="0" id="11" nodeType="withEffect" presetClass="entr" presetID="49" presetSubtype="0">
                                  <p:stCondLst>
                                    <p:cond delay="250"/>
                                  </p:stCondLst>
                                  <p:childTnLst>
                                    <p:set>
                                      <p:cBhvr>
                                        <p:cTn dur="1" fill="hold" id="12">
                                          <p:stCondLst>
                                            <p:cond delay="0"/>
                                          </p:stCondLst>
                                        </p:cTn>
                                        <p:tgtEl>
                                          <p:spTgt spid="57"/>
                                        </p:tgtEl>
                                        <p:attrNameLst>
                                          <p:attrName>style.visibility</p:attrName>
                                        </p:attrNameLst>
                                      </p:cBhvr>
                                      <p:to>
                                        <p:strVal val="visible"/>
                                      </p:to>
                                    </p:set>
                                    <p:anim calcmode="lin" valueType="num">
                                      <p:cBhvr>
                                        <p:cTn dur="500" fill="hold" id="13"/>
                                        <p:tgtEl>
                                          <p:spTgt spid="57"/>
                                        </p:tgtEl>
                                        <p:attrNameLst>
                                          <p:attrName>ppt_w</p:attrName>
                                        </p:attrNameLst>
                                      </p:cBhvr>
                                      <p:tavLst>
                                        <p:tav tm="0">
                                          <p:val>
                                            <p:fltVal val="0"/>
                                          </p:val>
                                        </p:tav>
                                        <p:tav tm="100000">
                                          <p:val>
                                            <p:strVal val="#ppt_w"/>
                                          </p:val>
                                        </p:tav>
                                      </p:tavLst>
                                    </p:anim>
                                    <p:anim calcmode="lin" valueType="num">
                                      <p:cBhvr>
                                        <p:cTn dur="500" fill="hold" id="14"/>
                                        <p:tgtEl>
                                          <p:spTgt spid="57"/>
                                        </p:tgtEl>
                                        <p:attrNameLst>
                                          <p:attrName>ppt_h</p:attrName>
                                        </p:attrNameLst>
                                      </p:cBhvr>
                                      <p:tavLst>
                                        <p:tav tm="0">
                                          <p:val>
                                            <p:fltVal val="0"/>
                                          </p:val>
                                        </p:tav>
                                        <p:tav tm="100000">
                                          <p:val>
                                            <p:strVal val="#ppt_h"/>
                                          </p:val>
                                        </p:tav>
                                      </p:tavLst>
                                    </p:anim>
                                    <p:anim calcmode="lin" valueType="num">
                                      <p:cBhvr>
                                        <p:cTn dur="500" fill="hold" id="15"/>
                                        <p:tgtEl>
                                          <p:spTgt spid="57"/>
                                        </p:tgtEl>
                                        <p:attrNameLst>
                                          <p:attrName>style.rotation</p:attrName>
                                        </p:attrNameLst>
                                      </p:cBhvr>
                                      <p:tavLst>
                                        <p:tav tm="0">
                                          <p:val>
                                            <p:fltVal val="360"/>
                                          </p:val>
                                        </p:tav>
                                        <p:tav tm="100000">
                                          <p:val>
                                            <p:fltVal val="0"/>
                                          </p:val>
                                        </p:tav>
                                      </p:tavLst>
                                    </p:anim>
                                    <p:animEffect filter="fade" transition="in">
                                      <p:cBhvr>
                                        <p:cTn dur="500" id="16"/>
                                        <p:tgtEl>
                                          <p:spTgt spid="57"/>
                                        </p:tgtEl>
                                      </p:cBhvr>
                                    </p:animEffect>
                                  </p:childTnLst>
                                </p:cTn>
                              </p:par>
                            </p:childTnLst>
                          </p:cTn>
                        </p:par>
                        <p:par>
                          <p:cTn fill="hold" id="17" nodeType="afterGroup">
                            <p:stCondLst>
                              <p:cond delay="750"/>
                            </p:stCondLst>
                            <p:childTnLst>
                              <p:par>
                                <p:cTn decel="100000" fill="hold" grpId="0" id="18" nodeType="afterEffect" presetClass="entr" presetID="2" presetSubtype="1">
                                  <p:stCondLst>
                                    <p:cond delay="0"/>
                                  </p:stCondLst>
                                  <p:childTnLst>
                                    <p:set>
                                      <p:cBhvr>
                                        <p:cTn dur="1" fill="hold" id="19">
                                          <p:stCondLst>
                                            <p:cond delay="0"/>
                                          </p:stCondLst>
                                        </p:cTn>
                                        <p:tgtEl>
                                          <p:spTgt spid="60"/>
                                        </p:tgtEl>
                                        <p:attrNameLst>
                                          <p:attrName>style.visibility</p:attrName>
                                        </p:attrNameLst>
                                      </p:cBhvr>
                                      <p:to>
                                        <p:strVal val="visible"/>
                                      </p:to>
                                    </p:set>
                                    <p:anim calcmode="lin" valueType="num">
                                      <p:cBhvr additive="base">
                                        <p:cTn dur="1000" fill="hold" id="20"/>
                                        <p:tgtEl>
                                          <p:spTgt spid="60"/>
                                        </p:tgtEl>
                                        <p:attrNameLst>
                                          <p:attrName>ppt_x</p:attrName>
                                        </p:attrNameLst>
                                      </p:cBhvr>
                                      <p:tavLst>
                                        <p:tav tm="0">
                                          <p:val>
                                            <p:strVal val="#ppt_x"/>
                                          </p:val>
                                        </p:tav>
                                        <p:tav tm="100000">
                                          <p:val>
                                            <p:strVal val="#ppt_x"/>
                                          </p:val>
                                        </p:tav>
                                      </p:tavLst>
                                    </p:anim>
                                    <p:anim calcmode="lin" valueType="num">
                                      <p:cBhvr additive="base">
                                        <p:cTn dur="1000" fill="hold" id="21"/>
                                        <p:tgtEl>
                                          <p:spTgt spid="60"/>
                                        </p:tgtEl>
                                        <p:attrNameLst>
                                          <p:attrName>ppt_y</p:attrName>
                                        </p:attrNameLst>
                                      </p:cBhvr>
                                      <p:tavLst>
                                        <p:tav tm="0">
                                          <p:val>
                                            <p:strVal val="0-#ppt_h/2"/>
                                          </p:val>
                                        </p:tav>
                                        <p:tav tm="100000">
                                          <p:val>
                                            <p:strVal val="#ppt_y"/>
                                          </p:val>
                                        </p:tav>
                                      </p:tavLst>
                                    </p:anim>
                                  </p:childTnLst>
                                </p:cTn>
                              </p:par>
                            </p:childTnLst>
                          </p:cTn>
                        </p:par>
                        <p:par>
                          <p:cTn fill="hold" id="22" nodeType="afterGroup">
                            <p:stCondLst>
                              <p:cond delay="1750"/>
                            </p:stCondLst>
                            <p:childTnLst>
                              <p:par>
                                <p:cTn fill="hold" grpId="0" id="23" nodeType="afterEffect" presetClass="entr" presetID="52" presetSubtype="0">
                                  <p:stCondLst>
                                    <p:cond delay="0"/>
                                  </p:stCondLst>
                                  <p:iterate type="lt">
                                    <p:tmPct val="10000"/>
                                  </p:iterate>
                                  <p:childTnLst>
                                    <p:set>
                                      <p:cBhvr>
                                        <p:cTn dur="1" fill="hold" id="24">
                                          <p:stCondLst>
                                            <p:cond delay="0"/>
                                          </p:stCondLst>
                                        </p:cTn>
                                        <p:tgtEl>
                                          <p:spTgt spid="58"/>
                                        </p:tgtEl>
                                        <p:attrNameLst>
                                          <p:attrName>style.visibility</p:attrName>
                                        </p:attrNameLst>
                                      </p:cBhvr>
                                      <p:to>
                                        <p:strVal val="visible"/>
                                      </p:to>
                                    </p:set>
                                    <p:animScale>
                                      <p:cBhvr>
                                        <p:cTn decel="50000" dur="1000" fill="hold" id="25">
                                          <p:stCondLst>
                                            <p:cond delay="0"/>
                                          </p:stCondLst>
                                        </p:cTn>
                                        <p:tgtEl>
                                          <p:spTgt spid="5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6">
                                          <p:stCondLst>
                                            <p:cond delay="0"/>
                                          </p:stCondLst>
                                        </p:cTn>
                                        <p:tgtEl>
                                          <p:spTgt spid="58"/>
                                        </p:tgtEl>
                                        <p:attrNameLst>
                                          <p:attrName>ppt_x</p:attrName>
                                          <p:attrName>ppt_y</p:attrName>
                                        </p:attrNameLst>
                                      </p:cBhvr>
                                    </p:animMotion>
                                    <p:animEffect filter="fade" transition="in">
                                      <p:cBhvr>
                                        <p:cTn dur="1000" id="27"/>
                                        <p:tgtEl>
                                          <p:spTgt spid="58"/>
                                        </p:tgtEl>
                                      </p:cBhvr>
                                    </p:animEffect>
                                  </p:childTnLst>
                                </p:cTn>
                              </p:par>
                            </p:childTnLst>
                          </p:cTn>
                        </p:par>
                        <p:par>
                          <p:cTn fill="hold" id="28" nodeType="afterGroup">
                            <p:stCondLst>
                              <p:cond delay="2750"/>
                            </p:stCondLst>
                            <p:childTnLst>
                              <p:par>
                                <p:cTn fill="hold" grpId="0" id="29" nodeType="afterEffect" presetClass="entr" presetID="10" presetSubtype="0">
                                  <p:stCondLst>
                                    <p:cond delay="0"/>
                                  </p:stCondLst>
                                  <p:childTnLst>
                                    <p:set>
                                      <p:cBhvr>
                                        <p:cTn dur="1" fill="hold" id="30">
                                          <p:stCondLst>
                                            <p:cond delay="0"/>
                                          </p:stCondLst>
                                        </p:cTn>
                                        <p:tgtEl>
                                          <p:spTgt spid="59"/>
                                        </p:tgtEl>
                                        <p:attrNameLst>
                                          <p:attrName>style.visibility</p:attrName>
                                        </p:attrNameLst>
                                      </p:cBhvr>
                                      <p:to>
                                        <p:strVal val="visible"/>
                                      </p:to>
                                    </p:set>
                                    <p:animEffect filter="fade" transition="in">
                                      <p:cBhvr>
                                        <p:cTn dur="1000" id="31"/>
                                        <p:tgtEl>
                                          <p:spTgt spid="5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
      <p:bldP grpId="0" spid="57"/>
      <p:bldP grpId="0" spid="58"/>
      <p:bldP grpId="0" spid="59"/>
      <p:bldP grpId="0" spid="60"/>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二、自我评价</a:t>
            </a:r>
          </a:p>
        </p:txBody>
      </p:sp>
      <p:sp>
        <p:nvSpPr>
          <p:cNvPr id="64" name="圆角矩形 63"/>
          <p:cNvSpPr/>
          <p:nvPr/>
        </p:nvSpPr>
        <p:spPr>
          <a:xfrm>
            <a:off x="1423106" y="1993082"/>
            <a:ext cx="2196758" cy="464139"/>
          </a:xfrm>
          <a:prstGeom prst="round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mtClean="0">
                <a:solidFill>
                  <a:schemeClr val="bg1"/>
                </a:solidFill>
                <a:latin charset="-122" panose="03000509000000000000" pitchFamily="65" typeface="方正尚酷简体"/>
                <a:ea charset="-122" panose="03000509000000000000" pitchFamily="65" typeface="方正尚酷简体"/>
              </a:rPr>
              <a:t>我的优势</a:t>
            </a:r>
          </a:p>
        </p:txBody>
      </p:sp>
      <p:grpSp>
        <p:nvGrpSpPr>
          <p:cNvPr id="65" name="组合 64"/>
          <p:cNvGrpSpPr/>
          <p:nvPr/>
        </p:nvGrpSpPr>
        <p:grpSpPr>
          <a:xfrm>
            <a:off x="4525645" y="3351986"/>
            <a:ext cx="3181350" cy="922834"/>
            <a:chOff x="4505325" y="3077666"/>
            <a:chExt cx="3181350" cy="922834"/>
          </a:xfrm>
        </p:grpSpPr>
        <p:sp>
          <p:nvSpPr>
            <p:cNvPr id="66" name="椭圆 65"/>
            <p:cNvSpPr/>
            <p:nvPr/>
          </p:nvSpPr>
          <p:spPr>
            <a:xfrm>
              <a:off x="4505325" y="3077666"/>
              <a:ext cx="922834" cy="92283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r>
                <a:rPr altLang="en-US" lang="zh-CN"/>
                <a:t>添</a:t>
              </a:r>
            </a:p>
          </p:txBody>
        </p:sp>
        <p:sp>
          <p:nvSpPr>
            <p:cNvPr id="67" name="椭圆 66"/>
            <p:cNvSpPr/>
            <p:nvPr/>
          </p:nvSpPr>
          <p:spPr>
            <a:xfrm>
              <a:off x="5258164" y="3077666"/>
              <a:ext cx="922834" cy="92283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r>
                <a:rPr altLang="en-US" lang="zh-CN"/>
                <a:t>加</a:t>
              </a:r>
            </a:p>
          </p:txBody>
        </p:sp>
        <p:sp>
          <p:nvSpPr>
            <p:cNvPr id="68" name="椭圆 67"/>
            <p:cNvSpPr/>
            <p:nvPr/>
          </p:nvSpPr>
          <p:spPr>
            <a:xfrm>
              <a:off x="6011002" y="3077666"/>
              <a:ext cx="922834" cy="92283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r>
                <a:rPr altLang="en-US" lang="zh-CN"/>
                <a:t>标</a:t>
              </a:r>
            </a:p>
          </p:txBody>
        </p:sp>
        <p:sp>
          <p:nvSpPr>
            <p:cNvPr id="69" name="椭圆 68"/>
            <p:cNvSpPr/>
            <p:nvPr/>
          </p:nvSpPr>
          <p:spPr>
            <a:xfrm>
              <a:off x="6763841" y="3077666"/>
              <a:ext cx="922834" cy="92283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r>
                <a:rPr altLang="en-US" lang="zh-CN"/>
                <a:t>题</a:t>
              </a:r>
            </a:p>
          </p:txBody>
        </p:sp>
      </p:grpSp>
      <p:sp>
        <p:nvSpPr>
          <p:cNvPr id="70" name="矩形 69"/>
          <p:cNvSpPr/>
          <p:nvPr/>
        </p:nvSpPr>
        <p:spPr>
          <a:xfrm>
            <a:off x="1423105" y="2359797"/>
            <a:ext cx="3445439" cy="10572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bIns="216000" lIns="0" rIns="0" rtlCol="0" tIns="216000"/>
          <a:lstStyle/>
          <a:p>
            <a:pPr algn="just">
              <a:lnSpc>
                <a:spcPct val="130000"/>
              </a:lnSpc>
              <a:spcAft>
                <a:spcPts val="1200"/>
              </a:spcAft>
            </a:pPr>
            <a:r>
              <a:rPr altLang="en-US" lang="zh-CN" sz="1400">
                <a:solidFill>
                  <a:srgbClr val="3B3838"/>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a:t>
            </a:r>
          </a:p>
        </p:txBody>
      </p:sp>
      <p:sp>
        <p:nvSpPr>
          <p:cNvPr id="71" name="圆角矩形 70"/>
          <p:cNvSpPr/>
          <p:nvPr/>
        </p:nvSpPr>
        <p:spPr>
          <a:xfrm>
            <a:off x="8918756" y="1993082"/>
            <a:ext cx="2197662" cy="464139"/>
          </a:xfrm>
          <a:prstGeom prst="round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mtClean="0">
                <a:solidFill>
                  <a:schemeClr val="bg1"/>
                </a:solidFill>
                <a:latin charset="-122" panose="03000509000000000000" pitchFamily="65" typeface="方正尚酷简体"/>
                <a:ea charset="-122" panose="03000509000000000000" pitchFamily="65" typeface="方正尚酷简体"/>
              </a:rPr>
              <a:t>我的优势</a:t>
            </a:r>
          </a:p>
        </p:txBody>
      </p:sp>
      <p:sp>
        <p:nvSpPr>
          <p:cNvPr id="72" name="矩形 71"/>
          <p:cNvSpPr/>
          <p:nvPr/>
        </p:nvSpPr>
        <p:spPr>
          <a:xfrm>
            <a:off x="7670979" y="2359797"/>
            <a:ext cx="3445439" cy="10572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bIns="216000" lIns="0" rIns="0" rtlCol="0" tIns="216000"/>
          <a:lstStyle/>
          <a:p>
            <a:pPr algn="just">
              <a:lnSpc>
                <a:spcPct val="130000"/>
              </a:lnSpc>
              <a:spcAft>
                <a:spcPts val="1200"/>
              </a:spcAft>
            </a:pPr>
            <a:r>
              <a:rPr altLang="en-US" lang="zh-CN" sz="1400">
                <a:solidFill>
                  <a:srgbClr val="3B3838"/>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a:t>
            </a:r>
          </a:p>
        </p:txBody>
      </p:sp>
      <p:sp>
        <p:nvSpPr>
          <p:cNvPr id="73" name="圆角矩形 72"/>
          <p:cNvSpPr/>
          <p:nvPr/>
        </p:nvSpPr>
        <p:spPr>
          <a:xfrm>
            <a:off x="1423106" y="4671151"/>
            <a:ext cx="2196758" cy="464139"/>
          </a:xfrm>
          <a:prstGeom prst="round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mtClean="0">
                <a:solidFill>
                  <a:schemeClr val="bg1"/>
                </a:solidFill>
                <a:latin charset="-122" panose="03000509000000000000" pitchFamily="65" typeface="方正尚酷简体"/>
                <a:ea charset="-122" panose="03000509000000000000" pitchFamily="65" typeface="方正尚酷简体"/>
              </a:rPr>
              <a:t>我的优势</a:t>
            </a:r>
          </a:p>
        </p:txBody>
      </p:sp>
      <p:sp>
        <p:nvSpPr>
          <p:cNvPr id="74" name="矩形 73"/>
          <p:cNvSpPr/>
          <p:nvPr/>
        </p:nvSpPr>
        <p:spPr>
          <a:xfrm>
            <a:off x="1423105" y="5037866"/>
            <a:ext cx="3445439" cy="10572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bIns="216000" lIns="0" rIns="0" rtlCol="0" tIns="216000"/>
          <a:lstStyle/>
          <a:p>
            <a:pPr algn="just">
              <a:lnSpc>
                <a:spcPct val="130000"/>
              </a:lnSpc>
              <a:spcAft>
                <a:spcPts val="1200"/>
              </a:spcAft>
            </a:pPr>
            <a:r>
              <a:rPr altLang="en-US" lang="zh-CN" sz="1400">
                <a:solidFill>
                  <a:srgbClr val="3B3838"/>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a:t>
            </a:r>
          </a:p>
        </p:txBody>
      </p:sp>
      <p:sp>
        <p:nvSpPr>
          <p:cNvPr id="75" name="圆角矩形 74"/>
          <p:cNvSpPr/>
          <p:nvPr/>
        </p:nvSpPr>
        <p:spPr>
          <a:xfrm>
            <a:off x="8918756" y="4671151"/>
            <a:ext cx="2197662" cy="464139"/>
          </a:xfrm>
          <a:prstGeom prst="round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mtClean="0">
                <a:solidFill>
                  <a:schemeClr val="bg1"/>
                </a:solidFill>
                <a:latin charset="-122" panose="03000509000000000000" pitchFamily="65" typeface="方正尚酷简体"/>
                <a:ea charset="-122" panose="03000509000000000000" pitchFamily="65" typeface="方正尚酷简体"/>
              </a:rPr>
              <a:t>我的优势</a:t>
            </a:r>
          </a:p>
        </p:txBody>
      </p:sp>
      <p:sp>
        <p:nvSpPr>
          <p:cNvPr id="76" name="矩形 75"/>
          <p:cNvSpPr/>
          <p:nvPr/>
        </p:nvSpPr>
        <p:spPr>
          <a:xfrm>
            <a:off x="7670979" y="5037866"/>
            <a:ext cx="3445439" cy="10572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bIns="216000" lIns="0" rIns="0" rtlCol="0" tIns="216000"/>
          <a:lstStyle/>
          <a:p>
            <a:pPr algn="just">
              <a:lnSpc>
                <a:spcPct val="130000"/>
              </a:lnSpc>
              <a:spcAft>
                <a:spcPts val="1200"/>
              </a:spcAft>
            </a:pPr>
            <a:r>
              <a:rPr altLang="en-US" lang="zh-CN" sz="1400">
                <a:solidFill>
                  <a:srgbClr val="3B3838"/>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a:t>
            </a:r>
          </a:p>
        </p:txBody>
      </p:sp>
      <p:grpSp>
        <p:nvGrpSpPr>
          <p:cNvPr id="77" name="组合 76"/>
          <p:cNvGrpSpPr/>
          <p:nvPr/>
        </p:nvGrpSpPr>
        <p:grpSpPr>
          <a:xfrm>
            <a:off x="1423105" y="1876106"/>
            <a:ext cx="9322001" cy="3927614"/>
            <a:chOff x="1402785" y="1601786"/>
            <a:chExt cx="9322001" cy="3927614"/>
          </a:xfrm>
        </p:grpSpPr>
        <p:cxnSp>
          <p:nvCxnSpPr>
            <p:cNvPr id="78" name="直接连接符 77"/>
            <p:cNvCxnSpPr/>
            <p:nvPr/>
          </p:nvCxnSpPr>
          <p:spPr>
            <a:xfrm flipH="1">
              <a:off x="6096000" y="1601786"/>
              <a:ext cx="0" cy="1152525"/>
            </a:xfrm>
            <a:prstGeom prst="line">
              <a:avLst/>
            </a:prstGeom>
            <a:ln w="12700">
              <a:solidFill>
                <a:srgbClr val="2E75B6"/>
              </a:solidFill>
            </a:ln>
          </p:spPr>
          <p:style>
            <a:lnRef idx="1">
              <a:schemeClr val="accent1"/>
            </a:lnRef>
            <a:fillRef idx="0">
              <a:schemeClr val="accent1"/>
            </a:fillRef>
            <a:effectRef idx="0">
              <a:schemeClr val="accent1"/>
            </a:effectRef>
            <a:fontRef idx="minor">
              <a:schemeClr val="tx1"/>
            </a:fontRef>
          </p:style>
        </p:cxnSp>
        <p:cxnSp>
          <p:nvCxnSpPr>
            <p:cNvPr id="79" name="直接连接符 78"/>
            <p:cNvCxnSpPr/>
            <p:nvPr/>
          </p:nvCxnSpPr>
          <p:spPr>
            <a:xfrm flipH="1">
              <a:off x="1402785" y="3539083"/>
              <a:ext cx="2731065" cy="0"/>
            </a:xfrm>
            <a:prstGeom prst="line">
              <a:avLst/>
            </a:prstGeom>
            <a:ln w="12700">
              <a:solidFill>
                <a:srgbClr val="2E75B6"/>
              </a:solidFill>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p:nvCxnSpPr>
          <p:spPr>
            <a:xfrm flipH="1">
              <a:off x="7993721" y="3539083"/>
              <a:ext cx="2731065" cy="0"/>
            </a:xfrm>
            <a:prstGeom prst="line">
              <a:avLst/>
            </a:prstGeom>
            <a:ln w="12700">
              <a:solidFill>
                <a:srgbClr val="2E75B6"/>
              </a:solidFill>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p:nvCxnSpPr>
          <p:spPr>
            <a:xfrm flipH="1">
              <a:off x="6096000" y="4376875"/>
              <a:ext cx="0" cy="1152525"/>
            </a:xfrm>
            <a:prstGeom prst="line">
              <a:avLst/>
            </a:prstGeom>
            <a:ln w="12700">
              <a:solidFill>
                <a:srgbClr val="2E75B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2267301745"/>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id="17" nodeType="afterEffect" presetClass="entr" presetID="52" presetSubtype="0">
                                  <p:stCondLst>
                                    <p:cond delay="0"/>
                                  </p:stCondLst>
                                  <p:childTnLst>
                                    <p:set>
                                      <p:cBhvr>
                                        <p:cTn dur="1" fill="hold" id="18">
                                          <p:stCondLst>
                                            <p:cond delay="0"/>
                                          </p:stCondLst>
                                        </p:cTn>
                                        <p:tgtEl>
                                          <p:spTgt spid="65"/>
                                        </p:tgtEl>
                                        <p:attrNameLst>
                                          <p:attrName>style.visibility</p:attrName>
                                        </p:attrNameLst>
                                      </p:cBhvr>
                                      <p:to>
                                        <p:strVal val="visible"/>
                                      </p:to>
                                    </p:set>
                                    <p:animScale>
                                      <p:cBhvr>
                                        <p:cTn decel="50000" dur="1000" fill="hold" id="19">
                                          <p:stCondLst>
                                            <p:cond delay="0"/>
                                          </p:stCondLst>
                                        </p:cTn>
                                        <p:tgtEl>
                                          <p:spTgt spid="65"/>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0">
                                          <p:stCondLst>
                                            <p:cond delay="0"/>
                                          </p:stCondLst>
                                        </p:cTn>
                                        <p:tgtEl>
                                          <p:spTgt spid="65"/>
                                        </p:tgtEl>
                                        <p:attrNameLst>
                                          <p:attrName>ppt_x</p:attrName>
                                          <p:attrName>ppt_y</p:attrName>
                                        </p:attrNameLst>
                                      </p:cBhvr>
                                    </p:animMotion>
                                    <p:animEffect filter="fade" transition="in">
                                      <p:cBhvr>
                                        <p:cTn dur="1000" id="21"/>
                                        <p:tgtEl>
                                          <p:spTgt spid="65"/>
                                        </p:tgtEl>
                                      </p:cBhvr>
                                    </p:animEffect>
                                  </p:childTnLst>
                                </p:cTn>
                              </p:par>
                            </p:childTnLst>
                          </p:cTn>
                        </p:par>
                        <p:par>
                          <p:cTn fill="hold" id="22" nodeType="afterGroup">
                            <p:stCondLst>
                              <p:cond delay="2250"/>
                            </p:stCondLst>
                            <p:childTnLst>
                              <p:par>
                                <p:cTn fill="hold" id="23" nodeType="afterEffect" presetClass="entr" presetID="53" presetSubtype="0">
                                  <p:stCondLst>
                                    <p:cond delay="0"/>
                                  </p:stCondLst>
                                  <p:childTnLst>
                                    <p:set>
                                      <p:cBhvr>
                                        <p:cTn dur="1" fill="hold" id="24">
                                          <p:stCondLst>
                                            <p:cond delay="0"/>
                                          </p:stCondLst>
                                        </p:cTn>
                                        <p:tgtEl>
                                          <p:spTgt spid="77"/>
                                        </p:tgtEl>
                                        <p:attrNameLst>
                                          <p:attrName>style.visibility</p:attrName>
                                        </p:attrNameLst>
                                      </p:cBhvr>
                                      <p:to>
                                        <p:strVal val="visible"/>
                                      </p:to>
                                    </p:set>
                                    <p:anim calcmode="lin" valueType="num">
                                      <p:cBhvr>
                                        <p:cTn dur="500" fill="hold" id="25"/>
                                        <p:tgtEl>
                                          <p:spTgt spid="77"/>
                                        </p:tgtEl>
                                        <p:attrNameLst>
                                          <p:attrName>ppt_w</p:attrName>
                                        </p:attrNameLst>
                                      </p:cBhvr>
                                      <p:tavLst>
                                        <p:tav tm="0">
                                          <p:val>
                                            <p:fltVal val="0"/>
                                          </p:val>
                                        </p:tav>
                                        <p:tav tm="100000">
                                          <p:val>
                                            <p:strVal val="#ppt_w"/>
                                          </p:val>
                                        </p:tav>
                                      </p:tavLst>
                                    </p:anim>
                                    <p:anim calcmode="lin" valueType="num">
                                      <p:cBhvr>
                                        <p:cTn dur="500" fill="hold" id="26"/>
                                        <p:tgtEl>
                                          <p:spTgt spid="77"/>
                                        </p:tgtEl>
                                        <p:attrNameLst>
                                          <p:attrName>ppt_h</p:attrName>
                                        </p:attrNameLst>
                                      </p:cBhvr>
                                      <p:tavLst>
                                        <p:tav tm="0">
                                          <p:val>
                                            <p:fltVal val="0"/>
                                          </p:val>
                                        </p:tav>
                                        <p:tav tm="100000">
                                          <p:val>
                                            <p:strVal val="#ppt_h"/>
                                          </p:val>
                                        </p:tav>
                                      </p:tavLst>
                                    </p:anim>
                                    <p:animEffect filter="fade" transition="in">
                                      <p:cBhvr>
                                        <p:cTn dur="500" id="27"/>
                                        <p:tgtEl>
                                          <p:spTgt spid="77"/>
                                        </p:tgtEl>
                                      </p:cBhvr>
                                    </p:animEffect>
                                  </p:childTnLst>
                                </p:cTn>
                              </p:par>
                            </p:childTnLst>
                          </p:cTn>
                        </p:par>
                        <p:par>
                          <p:cTn fill="hold" id="28" nodeType="afterGroup">
                            <p:stCondLst>
                              <p:cond delay="2750"/>
                            </p:stCondLst>
                            <p:childTnLst>
                              <p:par>
                                <p:cTn fill="hold" grpId="0" id="29" nodeType="afterEffect" presetClass="entr" presetID="42" presetSubtype="0">
                                  <p:stCondLst>
                                    <p:cond delay="0"/>
                                  </p:stCondLst>
                                  <p:childTnLst>
                                    <p:set>
                                      <p:cBhvr>
                                        <p:cTn dur="1" fill="hold" id="30">
                                          <p:stCondLst>
                                            <p:cond delay="0"/>
                                          </p:stCondLst>
                                        </p:cTn>
                                        <p:tgtEl>
                                          <p:spTgt spid="64"/>
                                        </p:tgtEl>
                                        <p:attrNameLst>
                                          <p:attrName>style.visibility</p:attrName>
                                        </p:attrNameLst>
                                      </p:cBhvr>
                                      <p:to>
                                        <p:strVal val="visible"/>
                                      </p:to>
                                    </p:set>
                                    <p:animEffect filter="fade" transition="in">
                                      <p:cBhvr>
                                        <p:cTn dur="1000" id="31"/>
                                        <p:tgtEl>
                                          <p:spTgt spid="64"/>
                                        </p:tgtEl>
                                      </p:cBhvr>
                                    </p:animEffect>
                                    <p:anim calcmode="lin" valueType="num">
                                      <p:cBhvr>
                                        <p:cTn dur="1000" fill="hold" id="32"/>
                                        <p:tgtEl>
                                          <p:spTgt spid="64"/>
                                        </p:tgtEl>
                                        <p:attrNameLst>
                                          <p:attrName>ppt_x</p:attrName>
                                        </p:attrNameLst>
                                      </p:cBhvr>
                                      <p:tavLst>
                                        <p:tav tm="0">
                                          <p:val>
                                            <p:strVal val="#ppt_x"/>
                                          </p:val>
                                        </p:tav>
                                        <p:tav tm="100000">
                                          <p:val>
                                            <p:strVal val="#ppt_x"/>
                                          </p:val>
                                        </p:tav>
                                      </p:tavLst>
                                    </p:anim>
                                    <p:anim calcmode="lin" valueType="num">
                                      <p:cBhvr>
                                        <p:cTn dur="1000" fill="hold" id="33"/>
                                        <p:tgtEl>
                                          <p:spTgt spid="64"/>
                                        </p:tgtEl>
                                        <p:attrNameLst>
                                          <p:attrName>ppt_y</p:attrName>
                                        </p:attrNameLst>
                                      </p:cBhvr>
                                      <p:tavLst>
                                        <p:tav tm="0">
                                          <p:val>
                                            <p:strVal val="#ppt_y+.1"/>
                                          </p:val>
                                        </p:tav>
                                        <p:tav tm="100000">
                                          <p:val>
                                            <p:strVal val="#ppt_y"/>
                                          </p:val>
                                        </p:tav>
                                      </p:tavLst>
                                    </p:anim>
                                  </p:childTnLst>
                                </p:cTn>
                              </p:par>
                            </p:childTnLst>
                          </p:cTn>
                        </p:par>
                        <p:par>
                          <p:cTn fill="hold" id="34" nodeType="afterGroup">
                            <p:stCondLst>
                              <p:cond delay="3750"/>
                            </p:stCondLst>
                            <p:childTnLst>
                              <p:par>
                                <p:cTn fill="hold" grpId="0" id="35" nodeType="afterEffect" presetClass="entr" presetID="1" presetSubtype="0">
                                  <p:stCondLst>
                                    <p:cond delay="0"/>
                                  </p:stCondLst>
                                  <p:iterate type="lt">
                                    <p:tmAbs val="50"/>
                                  </p:iterate>
                                  <p:childTnLst>
                                    <p:set>
                                      <p:cBhvr>
                                        <p:cTn dur="1" fill="hold" id="36">
                                          <p:stCondLst>
                                            <p:cond delay="0"/>
                                          </p:stCondLst>
                                        </p:cTn>
                                        <p:tgtEl>
                                          <p:spTgt spid="70"/>
                                        </p:tgtEl>
                                        <p:attrNameLst>
                                          <p:attrName>style.visibility</p:attrName>
                                        </p:attrNameLst>
                                      </p:cBhvr>
                                      <p:to>
                                        <p:strVal val="visible"/>
                                      </p:to>
                                    </p:set>
                                  </p:childTnLst>
                                </p:cTn>
                              </p:par>
                            </p:childTnLst>
                          </p:cTn>
                        </p:par>
                        <p:par>
                          <p:cTn fill="hold" id="37" nodeType="afterGroup">
                            <p:stCondLst>
                              <p:cond delay="3751"/>
                            </p:stCondLst>
                            <p:childTnLst>
                              <p:par>
                                <p:cTn fill="hold" grpId="0" id="38" nodeType="afterEffect" presetClass="entr" presetID="42" presetSubtype="0">
                                  <p:stCondLst>
                                    <p:cond delay="0"/>
                                  </p:stCondLst>
                                  <p:childTnLst>
                                    <p:set>
                                      <p:cBhvr>
                                        <p:cTn dur="1" fill="hold" id="39">
                                          <p:stCondLst>
                                            <p:cond delay="0"/>
                                          </p:stCondLst>
                                        </p:cTn>
                                        <p:tgtEl>
                                          <p:spTgt spid="71"/>
                                        </p:tgtEl>
                                        <p:attrNameLst>
                                          <p:attrName>style.visibility</p:attrName>
                                        </p:attrNameLst>
                                      </p:cBhvr>
                                      <p:to>
                                        <p:strVal val="visible"/>
                                      </p:to>
                                    </p:set>
                                    <p:animEffect filter="fade" transition="in">
                                      <p:cBhvr>
                                        <p:cTn dur="1000" id="40"/>
                                        <p:tgtEl>
                                          <p:spTgt spid="71"/>
                                        </p:tgtEl>
                                      </p:cBhvr>
                                    </p:animEffect>
                                    <p:anim calcmode="lin" valueType="num">
                                      <p:cBhvr>
                                        <p:cTn dur="1000" fill="hold" id="41"/>
                                        <p:tgtEl>
                                          <p:spTgt spid="71"/>
                                        </p:tgtEl>
                                        <p:attrNameLst>
                                          <p:attrName>ppt_x</p:attrName>
                                        </p:attrNameLst>
                                      </p:cBhvr>
                                      <p:tavLst>
                                        <p:tav tm="0">
                                          <p:val>
                                            <p:strVal val="#ppt_x"/>
                                          </p:val>
                                        </p:tav>
                                        <p:tav tm="100000">
                                          <p:val>
                                            <p:strVal val="#ppt_x"/>
                                          </p:val>
                                        </p:tav>
                                      </p:tavLst>
                                    </p:anim>
                                    <p:anim calcmode="lin" valueType="num">
                                      <p:cBhvr>
                                        <p:cTn dur="1000" fill="hold" id="42"/>
                                        <p:tgtEl>
                                          <p:spTgt spid="71"/>
                                        </p:tgtEl>
                                        <p:attrNameLst>
                                          <p:attrName>ppt_y</p:attrName>
                                        </p:attrNameLst>
                                      </p:cBhvr>
                                      <p:tavLst>
                                        <p:tav tm="0">
                                          <p:val>
                                            <p:strVal val="#ppt_y+.1"/>
                                          </p:val>
                                        </p:tav>
                                        <p:tav tm="100000">
                                          <p:val>
                                            <p:strVal val="#ppt_y"/>
                                          </p:val>
                                        </p:tav>
                                      </p:tavLst>
                                    </p:anim>
                                  </p:childTnLst>
                                </p:cTn>
                              </p:par>
                            </p:childTnLst>
                          </p:cTn>
                        </p:par>
                        <p:par>
                          <p:cTn fill="hold" id="43" nodeType="afterGroup">
                            <p:stCondLst>
                              <p:cond delay="4751"/>
                            </p:stCondLst>
                            <p:childTnLst>
                              <p:par>
                                <p:cTn fill="hold" grpId="0" id="44" nodeType="afterEffect" presetClass="entr" presetID="1" presetSubtype="0">
                                  <p:stCondLst>
                                    <p:cond delay="0"/>
                                  </p:stCondLst>
                                  <p:iterate type="lt">
                                    <p:tmAbs val="50"/>
                                  </p:iterate>
                                  <p:childTnLst>
                                    <p:set>
                                      <p:cBhvr>
                                        <p:cTn dur="1" fill="hold" id="45">
                                          <p:stCondLst>
                                            <p:cond delay="0"/>
                                          </p:stCondLst>
                                        </p:cTn>
                                        <p:tgtEl>
                                          <p:spTgt spid="72"/>
                                        </p:tgtEl>
                                        <p:attrNameLst>
                                          <p:attrName>style.visibility</p:attrName>
                                        </p:attrNameLst>
                                      </p:cBhvr>
                                      <p:to>
                                        <p:strVal val="visible"/>
                                      </p:to>
                                    </p:set>
                                  </p:childTnLst>
                                </p:cTn>
                              </p:par>
                            </p:childTnLst>
                          </p:cTn>
                        </p:par>
                        <p:par>
                          <p:cTn fill="hold" id="46" nodeType="afterGroup">
                            <p:stCondLst>
                              <p:cond delay="4752"/>
                            </p:stCondLst>
                            <p:childTnLst>
                              <p:par>
                                <p:cTn fill="hold" grpId="0" id="47" nodeType="afterEffect" presetClass="entr" presetID="42" presetSubtype="0">
                                  <p:stCondLst>
                                    <p:cond delay="0"/>
                                  </p:stCondLst>
                                  <p:childTnLst>
                                    <p:set>
                                      <p:cBhvr>
                                        <p:cTn dur="1" fill="hold" id="48">
                                          <p:stCondLst>
                                            <p:cond delay="0"/>
                                          </p:stCondLst>
                                        </p:cTn>
                                        <p:tgtEl>
                                          <p:spTgt spid="73"/>
                                        </p:tgtEl>
                                        <p:attrNameLst>
                                          <p:attrName>style.visibility</p:attrName>
                                        </p:attrNameLst>
                                      </p:cBhvr>
                                      <p:to>
                                        <p:strVal val="visible"/>
                                      </p:to>
                                    </p:set>
                                    <p:animEffect filter="fade" transition="in">
                                      <p:cBhvr>
                                        <p:cTn dur="1000" id="49"/>
                                        <p:tgtEl>
                                          <p:spTgt spid="73"/>
                                        </p:tgtEl>
                                      </p:cBhvr>
                                    </p:animEffect>
                                    <p:anim calcmode="lin" valueType="num">
                                      <p:cBhvr>
                                        <p:cTn dur="1000" fill="hold" id="50"/>
                                        <p:tgtEl>
                                          <p:spTgt spid="73"/>
                                        </p:tgtEl>
                                        <p:attrNameLst>
                                          <p:attrName>ppt_x</p:attrName>
                                        </p:attrNameLst>
                                      </p:cBhvr>
                                      <p:tavLst>
                                        <p:tav tm="0">
                                          <p:val>
                                            <p:strVal val="#ppt_x"/>
                                          </p:val>
                                        </p:tav>
                                        <p:tav tm="100000">
                                          <p:val>
                                            <p:strVal val="#ppt_x"/>
                                          </p:val>
                                        </p:tav>
                                      </p:tavLst>
                                    </p:anim>
                                    <p:anim calcmode="lin" valueType="num">
                                      <p:cBhvr>
                                        <p:cTn dur="1000" fill="hold" id="51"/>
                                        <p:tgtEl>
                                          <p:spTgt spid="73"/>
                                        </p:tgtEl>
                                        <p:attrNameLst>
                                          <p:attrName>ppt_y</p:attrName>
                                        </p:attrNameLst>
                                      </p:cBhvr>
                                      <p:tavLst>
                                        <p:tav tm="0">
                                          <p:val>
                                            <p:strVal val="#ppt_y+.1"/>
                                          </p:val>
                                        </p:tav>
                                        <p:tav tm="100000">
                                          <p:val>
                                            <p:strVal val="#ppt_y"/>
                                          </p:val>
                                        </p:tav>
                                      </p:tavLst>
                                    </p:anim>
                                  </p:childTnLst>
                                </p:cTn>
                              </p:par>
                            </p:childTnLst>
                          </p:cTn>
                        </p:par>
                        <p:par>
                          <p:cTn fill="hold" id="52" nodeType="afterGroup">
                            <p:stCondLst>
                              <p:cond delay="5752"/>
                            </p:stCondLst>
                            <p:childTnLst>
                              <p:par>
                                <p:cTn fill="hold" grpId="0" id="53" nodeType="afterEffect" presetClass="entr" presetID="1" presetSubtype="0">
                                  <p:stCondLst>
                                    <p:cond delay="0"/>
                                  </p:stCondLst>
                                  <p:iterate type="lt">
                                    <p:tmAbs val="50"/>
                                  </p:iterate>
                                  <p:childTnLst>
                                    <p:set>
                                      <p:cBhvr>
                                        <p:cTn dur="1" fill="hold" id="54">
                                          <p:stCondLst>
                                            <p:cond delay="0"/>
                                          </p:stCondLst>
                                        </p:cTn>
                                        <p:tgtEl>
                                          <p:spTgt spid="74"/>
                                        </p:tgtEl>
                                        <p:attrNameLst>
                                          <p:attrName>style.visibility</p:attrName>
                                        </p:attrNameLst>
                                      </p:cBhvr>
                                      <p:to>
                                        <p:strVal val="visible"/>
                                      </p:to>
                                    </p:set>
                                  </p:childTnLst>
                                </p:cTn>
                              </p:par>
                            </p:childTnLst>
                          </p:cTn>
                        </p:par>
                        <p:par>
                          <p:cTn fill="hold" id="55" nodeType="afterGroup">
                            <p:stCondLst>
                              <p:cond delay="5753"/>
                            </p:stCondLst>
                            <p:childTnLst>
                              <p:par>
                                <p:cTn fill="hold" grpId="0" id="56" nodeType="afterEffect" presetClass="entr" presetID="42" presetSubtype="0">
                                  <p:stCondLst>
                                    <p:cond delay="0"/>
                                  </p:stCondLst>
                                  <p:childTnLst>
                                    <p:set>
                                      <p:cBhvr>
                                        <p:cTn dur="1" fill="hold" id="57">
                                          <p:stCondLst>
                                            <p:cond delay="0"/>
                                          </p:stCondLst>
                                        </p:cTn>
                                        <p:tgtEl>
                                          <p:spTgt spid="75"/>
                                        </p:tgtEl>
                                        <p:attrNameLst>
                                          <p:attrName>style.visibility</p:attrName>
                                        </p:attrNameLst>
                                      </p:cBhvr>
                                      <p:to>
                                        <p:strVal val="visible"/>
                                      </p:to>
                                    </p:set>
                                    <p:animEffect filter="fade" transition="in">
                                      <p:cBhvr>
                                        <p:cTn dur="1000" id="58"/>
                                        <p:tgtEl>
                                          <p:spTgt spid="75"/>
                                        </p:tgtEl>
                                      </p:cBhvr>
                                    </p:animEffect>
                                    <p:anim calcmode="lin" valueType="num">
                                      <p:cBhvr>
                                        <p:cTn dur="1000" fill="hold" id="59"/>
                                        <p:tgtEl>
                                          <p:spTgt spid="75"/>
                                        </p:tgtEl>
                                        <p:attrNameLst>
                                          <p:attrName>ppt_x</p:attrName>
                                        </p:attrNameLst>
                                      </p:cBhvr>
                                      <p:tavLst>
                                        <p:tav tm="0">
                                          <p:val>
                                            <p:strVal val="#ppt_x"/>
                                          </p:val>
                                        </p:tav>
                                        <p:tav tm="100000">
                                          <p:val>
                                            <p:strVal val="#ppt_x"/>
                                          </p:val>
                                        </p:tav>
                                      </p:tavLst>
                                    </p:anim>
                                    <p:anim calcmode="lin" valueType="num">
                                      <p:cBhvr>
                                        <p:cTn dur="1000" fill="hold" id="60"/>
                                        <p:tgtEl>
                                          <p:spTgt spid="75"/>
                                        </p:tgtEl>
                                        <p:attrNameLst>
                                          <p:attrName>ppt_y</p:attrName>
                                        </p:attrNameLst>
                                      </p:cBhvr>
                                      <p:tavLst>
                                        <p:tav tm="0">
                                          <p:val>
                                            <p:strVal val="#ppt_y+.1"/>
                                          </p:val>
                                        </p:tav>
                                        <p:tav tm="100000">
                                          <p:val>
                                            <p:strVal val="#ppt_y"/>
                                          </p:val>
                                        </p:tav>
                                      </p:tavLst>
                                    </p:anim>
                                  </p:childTnLst>
                                </p:cTn>
                              </p:par>
                            </p:childTnLst>
                          </p:cTn>
                        </p:par>
                        <p:par>
                          <p:cTn fill="hold" id="61" nodeType="afterGroup">
                            <p:stCondLst>
                              <p:cond delay="6753"/>
                            </p:stCondLst>
                            <p:childTnLst>
                              <p:par>
                                <p:cTn fill="hold" grpId="0" id="62" nodeType="afterEffect" presetClass="entr" presetID="1" presetSubtype="0">
                                  <p:stCondLst>
                                    <p:cond delay="0"/>
                                  </p:stCondLst>
                                  <p:iterate type="lt">
                                    <p:tmAbs val="50"/>
                                  </p:iterate>
                                  <p:childTnLst>
                                    <p:set>
                                      <p:cBhvr>
                                        <p:cTn dur="1" fill="hold" id="63">
                                          <p:stCondLst>
                                            <p:cond delay="0"/>
                                          </p:stCondLst>
                                        </p:cTn>
                                        <p:tgtEl>
                                          <p:spTgt spid="76"/>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64"/>
      <p:bldP grpId="0" spid="70"/>
      <p:bldP grpId="0" spid="71"/>
      <p:bldP grpId="0" spid="72"/>
      <p:bldP grpId="0" spid="73"/>
      <p:bldP grpId="0" spid="74"/>
      <p:bldP grpId="0" spid="75"/>
      <p:bldP grpId="0" spid="76"/>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二、自我评价</a:t>
            </a:r>
          </a:p>
        </p:txBody>
      </p:sp>
      <p:grpSp>
        <p:nvGrpSpPr>
          <p:cNvPr id="10" name="Group 50"/>
          <p:cNvGrpSpPr/>
          <p:nvPr/>
        </p:nvGrpSpPr>
        <p:grpSpPr>
          <a:xfrm>
            <a:off x="2463801" y="1794439"/>
            <a:ext cx="3566184" cy="1485276"/>
            <a:chOff x="1847851" y="1398216"/>
            <a:chExt cx="2674638" cy="1113957"/>
          </a:xfrm>
        </p:grpSpPr>
        <p:sp>
          <p:nvSpPr>
            <p:cNvPr id="11" name="Flowchart: Merge 18"/>
            <p:cNvSpPr/>
            <p:nvPr/>
          </p:nvSpPr>
          <p:spPr>
            <a:xfrm rot="4500000">
              <a:off x="2609410" y="936612"/>
              <a:ext cx="814002" cy="2337120"/>
            </a:xfrm>
            <a:prstGeom prst="flowChartMerg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806"/>
            </a:p>
          </p:txBody>
        </p:sp>
        <p:sp>
          <p:nvSpPr>
            <p:cNvPr id="12" name="Oval 27"/>
            <p:cNvSpPr/>
            <p:nvPr/>
          </p:nvSpPr>
          <p:spPr>
            <a:xfrm>
              <a:off x="3702473" y="1398216"/>
              <a:ext cx="820016" cy="820016"/>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806"/>
            </a:p>
          </p:txBody>
        </p:sp>
        <p:sp>
          <p:nvSpPr>
            <p:cNvPr id="13" name="Freeform 34"/>
            <p:cNvSpPr>
              <a:spLocks noEditPoints="1"/>
            </p:cNvSpPr>
            <p:nvPr/>
          </p:nvSpPr>
          <p:spPr bwMode="auto">
            <a:xfrm>
              <a:off x="3964453" y="1680807"/>
              <a:ext cx="296056" cy="254834"/>
            </a:xfrm>
            <a:custGeom>
              <a:cxnLst>
                <a:cxn ang="0">
                  <a:pos x="73" y="47"/>
                </a:cxn>
                <a:cxn ang="0">
                  <a:pos x="67" y="53"/>
                </a:cxn>
                <a:cxn ang="0">
                  <a:pos x="46" y="53"/>
                </a:cxn>
                <a:cxn ang="0">
                  <a:pos x="48" y="60"/>
                </a:cxn>
                <a:cxn ang="0">
                  <a:pos x="46" y="63"/>
                </a:cxn>
                <a:cxn ang="0">
                  <a:pos x="26" y="63"/>
                </a:cxn>
                <a:cxn ang="0">
                  <a:pos x="24" y="60"/>
                </a:cxn>
                <a:cxn ang="0">
                  <a:pos x="26" y="53"/>
                </a:cxn>
                <a:cxn ang="0">
                  <a:pos x="6" y="53"/>
                </a:cxn>
                <a:cxn ang="0">
                  <a:pos x="0" y="47"/>
                </a:cxn>
                <a:cxn ang="0">
                  <a:pos x="0" y="6"/>
                </a:cxn>
                <a:cxn ang="0">
                  <a:pos x="6" y="0"/>
                </a:cxn>
                <a:cxn ang="0">
                  <a:pos x="67" y="0"/>
                </a:cxn>
                <a:cxn ang="0">
                  <a:pos x="73" y="6"/>
                </a:cxn>
                <a:cxn ang="0">
                  <a:pos x="73" y="47"/>
                </a:cxn>
                <a:cxn ang="0">
                  <a:pos x="68" y="6"/>
                </a:cxn>
                <a:cxn ang="0">
                  <a:pos x="67" y="5"/>
                </a:cxn>
                <a:cxn ang="0">
                  <a:pos x="6" y="5"/>
                </a:cxn>
                <a:cxn ang="0">
                  <a:pos x="5" y="6"/>
                </a:cxn>
                <a:cxn ang="0">
                  <a:pos x="5" y="37"/>
                </a:cxn>
                <a:cxn ang="0">
                  <a:pos x="6" y="39"/>
                </a:cxn>
                <a:cxn ang="0">
                  <a:pos x="67" y="39"/>
                </a:cxn>
                <a:cxn ang="0">
                  <a:pos x="68" y="37"/>
                </a:cxn>
                <a:cxn ang="0">
                  <a:pos x="68" y="6"/>
                </a:cxn>
              </a:cxnLst>
              <a:rect b="b" l="0" r="r" t="0"/>
              <a:pathLst>
                <a:path h="62" w="73">
                  <a:moveTo>
                    <a:pt x="73" y="47"/>
                  </a:moveTo>
                  <a:cubicBezTo>
                    <a:pt x="73" y="50"/>
                    <a:pt x="70" y="53"/>
                    <a:pt x="67" y="53"/>
                  </a:cubicBezTo>
                  <a:cubicBezTo>
                    <a:pt x="46" y="53"/>
                    <a:pt x="46" y="53"/>
                    <a:pt x="46" y="53"/>
                  </a:cubicBezTo>
                  <a:cubicBezTo>
                    <a:pt x="46" y="56"/>
                    <a:pt x="48" y="59"/>
                    <a:pt x="48" y="60"/>
                  </a:cubicBezTo>
                  <a:cubicBezTo>
                    <a:pt x="48" y="62"/>
                    <a:pt x="47" y="63"/>
                    <a:pt x="46" y="63"/>
                  </a:cubicBezTo>
                  <a:cubicBezTo>
                    <a:pt x="26" y="63"/>
                    <a:pt x="26" y="63"/>
                    <a:pt x="26" y="63"/>
                  </a:cubicBezTo>
                  <a:cubicBezTo>
                    <a:pt x="25" y="63"/>
                    <a:pt x="24" y="62"/>
                    <a:pt x="24" y="60"/>
                  </a:cubicBezTo>
                  <a:cubicBezTo>
                    <a:pt x="24" y="59"/>
                    <a:pt x="26" y="56"/>
                    <a:pt x="26" y="53"/>
                  </a:cubicBezTo>
                  <a:cubicBezTo>
                    <a:pt x="6" y="53"/>
                    <a:pt x="6" y="53"/>
                    <a:pt x="6" y="53"/>
                  </a:cubicBezTo>
                  <a:cubicBezTo>
                    <a:pt x="2" y="53"/>
                    <a:pt x="0" y="50"/>
                    <a:pt x="0" y="47"/>
                  </a:cubicBezTo>
                  <a:cubicBezTo>
                    <a:pt x="0" y="6"/>
                    <a:pt x="0" y="6"/>
                    <a:pt x="0" y="6"/>
                  </a:cubicBezTo>
                  <a:cubicBezTo>
                    <a:pt x="0" y="2"/>
                    <a:pt x="2" y="0"/>
                    <a:pt x="6" y="0"/>
                  </a:cubicBezTo>
                  <a:cubicBezTo>
                    <a:pt x="67" y="0"/>
                    <a:pt x="67" y="0"/>
                    <a:pt x="67" y="0"/>
                  </a:cubicBezTo>
                  <a:cubicBezTo>
                    <a:pt x="70" y="0"/>
                    <a:pt x="73" y="2"/>
                    <a:pt x="73" y="6"/>
                  </a:cubicBezTo>
                  <a:lnTo>
                    <a:pt x="73" y="47"/>
                  </a:lnTo>
                  <a:close/>
                  <a:moveTo>
                    <a:pt x="68" y="6"/>
                  </a:moveTo>
                  <a:cubicBezTo>
                    <a:pt x="68" y="5"/>
                    <a:pt x="67" y="5"/>
                    <a:pt x="67" y="5"/>
                  </a:cubicBezTo>
                  <a:cubicBezTo>
                    <a:pt x="6" y="5"/>
                    <a:pt x="6" y="5"/>
                    <a:pt x="6" y="5"/>
                  </a:cubicBezTo>
                  <a:cubicBezTo>
                    <a:pt x="5" y="5"/>
                    <a:pt x="5" y="5"/>
                    <a:pt x="5" y="6"/>
                  </a:cubicBezTo>
                  <a:cubicBezTo>
                    <a:pt x="5" y="37"/>
                    <a:pt x="5" y="37"/>
                    <a:pt x="5" y="37"/>
                  </a:cubicBezTo>
                  <a:cubicBezTo>
                    <a:pt x="5" y="38"/>
                    <a:pt x="5" y="39"/>
                    <a:pt x="6" y="39"/>
                  </a:cubicBezTo>
                  <a:cubicBezTo>
                    <a:pt x="67" y="39"/>
                    <a:pt x="67" y="39"/>
                    <a:pt x="67" y="39"/>
                  </a:cubicBezTo>
                  <a:cubicBezTo>
                    <a:pt x="67" y="39"/>
                    <a:pt x="68" y="38"/>
                    <a:pt x="68" y="37"/>
                  </a:cubicBezTo>
                  <a:lnTo>
                    <a:pt x="68" y="6"/>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pPr defTabSz="1375467"/>
              <a:endParaRPr lang="en-US" sz="2667">
                <a:solidFill>
                  <a:srgbClr val="262626"/>
                </a:solidFill>
                <a:latin charset="0" panose="020b0503020202020204" pitchFamily="34" typeface="Agency FB"/>
              </a:endParaRPr>
            </a:p>
          </p:txBody>
        </p:sp>
      </p:grpSp>
      <p:grpSp>
        <p:nvGrpSpPr>
          <p:cNvPr id="14" name="Group 52"/>
          <p:cNvGrpSpPr/>
          <p:nvPr/>
        </p:nvGrpSpPr>
        <p:grpSpPr>
          <a:xfrm>
            <a:off x="2463803" y="4456532"/>
            <a:ext cx="3566183" cy="1480719"/>
            <a:chOff x="1847852" y="3394786"/>
            <a:chExt cx="2674637" cy="1110539"/>
          </a:xfrm>
        </p:grpSpPr>
        <p:sp>
          <p:nvSpPr>
            <p:cNvPr id="15" name="Flowchart: Merge 19"/>
            <p:cNvSpPr/>
            <p:nvPr/>
          </p:nvSpPr>
          <p:spPr>
            <a:xfrm flipV="1" rot="17100000">
              <a:off x="2609411" y="2633227"/>
              <a:ext cx="814002" cy="2337120"/>
            </a:xfrm>
            <a:prstGeom prst="flowChartMerg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806"/>
            </a:p>
          </p:txBody>
        </p:sp>
        <p:sp>
          <p:nvSpPr>
            <p:cNvPr id="16" name="Oval 28"/>
            <p:cNvSpPr/>
            <p:nvPr/>
          </p:nvSpPr>
          <p:spPr>
            <a:xfrm>
              <a:off x="3702473" y="3685309"/>
              <a:ext cx="820016" cy="820016"/>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806"/>
            </a:p>
          </p:txBody>
        </p:sp>
        <p:sp>
          <p:nvSpPr>
            <p:cNvPr id="17" name="Freeform 178"/>
            <p:cNvSpPr>
              <a:spLocks noEditPoints="1"/>
            </p:cNvSpPr>
            <p:nvPr/>
          </p:nvSpPr>
          <p:spPr bwMode="auto">
            <a:xfrm>
              <a:off x="3964453" y="3983828"/>
              <a:ext cx="296056" cy="222979"/>
            </a:xfrm>
            <a:custGeom>
              <a:cxnLst>
                <a:cxn ang="0">
                  <a:pos x="158" y="119"/>
                </a:cxn>
                <a:cxn ang="0">
                  <a:pos x="0" y="119"/>
                </a:cxn>
                <a:cxn ang="0">
                  <a:pos x="0" y="0"/>
                </a:cxn>
                <a:cxn ang="0">
                  <a:pos x="9" y="0"/>
                </a:cxn>
                <a:cxn ang="0">
                  <a:pos x="9" y="108"/>
                </a:cxn>
                <a:cxn ang="0">
                  <a:pos x="158" y="108"/>
                </a:cxn>
                <a:cxn ang="0">
                  <a:pos x="158" y="119"/>
                </a:cxn>
                <a:cxn ang="0">
                  <a:pos x="50" y="99"/>
                </a:cxn>
                <a:cxn ang="0">
                  <a:pos x="29" y="99"/>
                </a:cxn>
                <a:cxn ang="0">
                  <a:pos x="29" y="60"/>
                </a:cxn>
                <a:cxn ang="0">
                  <a:pos x="50" y="60"/>
                </a:cxn>
                <a:cxn ang="0">
                  <a:pos x="50" y="99"/>
                </a:cxn>
                <a:cxn ang="0">
                  <a:pos x="78" y="99"/>
                </a:cxn>
                <a:cxn ang="0">
                  <a:pos x="59" y="99"/>
                </a:cxn>
                <a:cxn ang="0">
                  <a:pos x="59" y="19"/>
                </a:cxn>
                <a:cxn ang="0">
                  <a:pos x="78" y="19"/>
                </a:cxn>
                <a:cxn ang="0">
                  <a:pos x="78" y="99"/>
                </a:cxn>
                <a:cxn ang="0">
                  <a:pos x="109" y="99"/>
                </a:cxn>
                <a:cxn ang="0">
                  <a:pos x="89" y="99"/>
                </a:cxn>
                <a:cxn ang="0">
                  <a:pos x="89" y="39"/>
                </a:cxn>
                <a:cxn ang="0">
                  <a:pos x="109" y="39"/>
                </a:cxn>
                <a:cxn ang="0">
                  <a:pos x="109" y="99"/>
                </a:cxn>
                <a:cxn ang="0">
                  <a:pos x="139" y="99"/>
                </a:cxn>
                <a:cxn ang="0">
                  <a:pos x="119" y="99"/>
                </a:cxn>
                <a:cxn ang="0">
                  <a:pos x="119" y="11"/>
                </a:cxn>
                <a:cxn ang="0">
                  <a:pos x="139" y="11"/>
                </a:cxn>
                <a:cxn ang="0">
                  <a:pos x="139" y="99"/>
                </a:cxn>
              </a:cxnLst>
              <a:rect b="b" l="0" r="r" t="0"/>
              <a:pathLst>
                <a:path h="119" w="158">
                  <a:moveTo>
                    <a:pt x="158" y="119"/>
                  </a:moveTo>
                  <a:lnTo>
                    <a:pt x="0" y="119"/>
                  </a:lnTo>
                  <a:lnTo>
                    <a:pt x="0" y="0"/>
                  </a:lnTo>
                  <a:lnTo>
                    <a:pt x="9" y="0"/>
                  </a:lnTo>
                  <a:lnTo>
                    <a:pt x="9" y="108"/>
                  </a:lnTo>
                  <a:lnTo>
                    <a:pt x="158" y="108"/>
                  </a:lnTo>
                  <a:lnTo>
                    <a:pt x="158" y="119"/>
                  </a:lnTo>
                  <a:close/>
                  <a:moveTo>
                    <a:pt x="50" y="99"/>
                  </a:moveTo>
                  <a:lnTo>
                    <a:pt x="29" y="99"/>
                  </a:lnTo>
                  <a:lnTo>
                    <a:pt x="29" y="60"/>
                  </a:lnTo>
                  <a:lnTo>
                    <a:pt x="50" y="60"/>
                  </a:lnTo>
                  <a:lnTo>
                    <a:pt x="50" y="99"/>
                  </a:lnTo>
                  <a:close/>
                  <a:moveTo>
                    <a:pt x="78" y="99"/>
                  </a:moveTo>
                  <a:lnTo>
                    <a:pt x="59" y="99"/>
                  </a:lnTo>
                  <a:lnTo>
                    <a:pt x="59" y="19"/>
                  </a:lnTo>
                  <a:lnTo>
                    <a:pt x="78" y="19"/>
                  </a:lnTo>
                  <a:lnTo>
                    <a:pt x="78" y="99"/>
                  </a:lnTo>
                  <a:close/>
                  <a:moveTo>
                    <a:pt x="109" y="99"/>
                  </a:moveTo>
                  <a:lnTo>
                    <a:pt x="89" y="99"/>
                  </a:lnTo>
                  <a:lnTo>
                    <a:pt x="89" y="39"/>
                  </a:lnTo>
                  <a:lnTo>
                    <a:pt x="109" y="39"/>
                  </a:lnTo>
                  <a:lnTo>
                    <a:pt x="109" y="99"/>
                  </a:lnTo>
                  <a:close/>
                  <a:moveTo>
                    <a:pt x="139" y="99"/>
                  </a:moveTo>
                  <a:lnTo>
                    <a:pt x="119" y="99"/>
                  </a:lnTo>
                  <a:lnTo>
                    <a:pt x="119" y="11"/>
                  </a:lnTo>
                  <a:lnTo>
                    <a:pt x="139" y="11"/>
                  </a:lnTo>
                  <a:lnTo>
                    <a:pt x="139" y="99"/>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pPr defTabSz="1375467"/>
              <a:endParaRPr lang="en-US" sz="2667">
                <a:solidFill>
                  <a:srgbClr val="262626"/>
                </a:solidFill>
                <a:latin charset="0" panose="020b0503020202020204" pitchFamily="34" typeface="Agency FB"/>
              </a:endParaRPr>
            </a:p>
          </p:txBody>
        </p:sp>
      </p:grpSp>
      <p:grpSp>
        <p:nvGrpSpPr>
          <p:cNvPr id="18" name="Group 51"/>
          <p:cNvGrpSpPr/>
          <p:nvPr/>
        </p:nvGrpSpPr>
        <p:grpSpPr>
          <a:xfrm>
            <a:off x="2463804" y="3333867"/>
            <a:ext cx="3566181" cy="1093355"/>
            <a:chOff x="1847853" y="2552788"/>
            <a:chExt cx="2674636" cy="820016"/>
          </a:xfrm>
        </p:grpSpPr>
        <p:sp>
          <p:nvSpPr>
            <p:cNvPr id="19" name="Flowchart: Merge 20"/>
            <p:cNvSpPr/>
            <p:nvPr/>
          </p:nvSpPr>
          <p:spPr>
            <a:xfrm flipV="1" rot="16200000">
              <a:off x="2609412" y="1795115"/>
              <a:ext cx="814002" cy="2337120"/>
            </a:xfrm>
            <a:prstGeom prst="flowChartMerg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806"/>
            </a:p>
          </p:txBody>
        </p:sp>
        <p:sp>
          <p:nvSpPr>
            <p:cNvPr id="20" name="Oval 29"/>
            <p:cNvSpPr/>
            <p:nvPr/>
          </p:nvSpPr>
          <p:spPr>
            <a:xfrm>
              <a:off x="3702473" y="2552788"/>
              <a:ext cx="820016" cy="820016"/>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806"/>
            </a:p>
          </p:txBody>
        </p:sp>
        <p:sp>
          <p:nvSpPr>
            <p:cNvPr id="21" name="Freeform 86"/>
            <p:cNvSpPr>
              <a:spLocks noEditPoints="1"/>
            </p:cNvSpPr>
            <p:nvPr/>
          </p:nvSpPr>
          <p:spPr bwMode="auto">
            <a:xfrm>
              <a:off x="4011109" y="2792234"/>
              <a:ext cx="202744" cy="341124"/>
            </a:xfrm>
            <a:custGeom>
              <a:cxnLst>
                <a:cxn ang="0">
                  <a:pos x="29" y="44"/>
                </a:cxn>
                <a:cxn ang="0">
                  <a:pos x="24" y="49"/>
                </a:cxn>
                <a:cxn ang="0">
                  <a:pos x="5" y="49"/>
                </a:cxn>
                <a:cxn ang="0">
                  <a:pos x="0" y="44"/>
                </a:cxn>
                <a:cxn ang="0">
                  <a:pos x="0" y="5"/>
                </a:cxn>
                <a:cxn ang="0">
                  <a:pos x="5" y="0"/>
                </a:cxn>
                <a:cxn ang="0">
                  <a:pos x="24" y="0"/>
                </a:cxn>
                <a:cxn ang="0">
                  <a:pos x="29" y="5"/>
                </a:cxn>
                <a:cxn ang="0">
                  <a:pos x="29" y="44"/>
                </a:cxn>
                <a:cxn ang="0">
                  <a:pos x="25" y="11"/>
                </a:cxn>
                <a:cxn ang="0">
                  <a:pos x="24" y="10"/>
                </a:cxn>
                <a:cxn ang="0">
                  <a:pos x="5" y="10"/>
                </a:cxn>
                <a:cxn ang="0">
                  <a:pos x="3" y="11"/>
                </a:cxn>
                <a:cxn ang="0">
                  <a:pos x="3" y="38"/>
                </a:cxn>
                <a:cxn ang="0">
                  <a:pos x="5" y="39"/>
                </a:cxn>
                <a:cxn ang="0">
                  <a:pos x="24" y="39"/>
                </a:cxn>
                <a:cxn ang="0">
                  <a:pos x="25" y="38"/>
                </a:cxn>
                <a:cxn ang="0">
                  <a:pos x="25" y="11"/>
                </a:cxn>
                <a:cxn ang="0">
                  <a:pos x="17" y="5"/>
                </a:cxn>
                <a:cxn ang="0">
                  <a:pos x="11" y="5"/>
                </a:cxn>
                <a:cxn ang="0">
                  <a:pos x="11" y="6"/>
                </a:cxn>
                <a:cxn ang="0">
                  <a:pos x="11" y="6"/>
                </a:cxn>
                <a:cxn ang="0">
                  <a:pos x="17" y="6"/>
                </a:cxn>
                <a:cxn ang="0">
                  <a:pos x="18" y="6"/>
                </a:cxn>
                <a:cxn ang="0">
                  <a:pos x="17" y="5"/>
                </a:cxn>
                <a:cxn ang="0">
                  <a:pos x="14" y="41"/>
                </a:cxn>
                <a:cxn ang="0">
                  <a:pos x="11" y="44"/>
                </a:cxn>
                <a:cxn ang="0">
                  <a:pos x="14" y="47"/>
                </a:cxn>
                <a:cxn ang="0">
                  <a:pos x="17" y="44"/>
                </a:cxn>
                <a:cxn ang="0">
                  <a:pos x="14" y="41"/>
                </a:cxn>
              </a:cxnLst>
              <a:rect b="b" l="0" r="r" t="0"/>
              <a:pathLst>
                <a:path h="49" w="28">
                  <a:moveTo>
                    <a:pt x="29" y="44"/>
                  </a:moveTo>
                  <a:cubicBezTo>
                    <a:pt x="29" y="47"/>
                    <a:pt x="27" y="49"/>
                    <a:pt x="24" y="49"/>
                  </a:cubicBezTo>
                  <a:cubicBezTo>
                    <a:pt x="5" y="49"/>
                    <a:pt x="5" y="49"/>
                    <a:pt x="5" y="49"/>
                  </a:cubicBezTo>
                  <a:cubicBezTo>
                    <a:pt x="2" y="49"/>
                    <a:pt x="0" y="47"/>
                    <a:pt x="0" y="44"/>
                  </a:cubicBezTo>
                  <a:cubicBezTo>
                    <a:pt x="0" y="5"/>
                    <a:pt x="0" y="5"/>
                    <a:pt x="0" y="5"/>
                  </a:cubicBezTo>
                  <a:cubicBezTo>
                    <a:pt x="0" y="3"/>
                    <a:pt x="2" y="0"/>
                    <a:pt x="5" y="0"/>
                  </a:cubicBezTo>
                  <a:cubicBezTo>
                    <a:pt x="24" y="0"/>
                    <a:pt x="24" y="0"/>
                    <a:pt x="24" y="0"/>
                  </a:cubicBezTo>
                  <a:cubicBezTo>
                    <a:pt x="27" y="0"/>
                    <a:pt x="29" y="3"/>
                    <a:pt x="29" y="5"/>
                  </a:cubicBezTo>
                  <a:lnTo>
                    <a:pt x="29" y="44"/>
                  </a:lnTo>
                  <a:close/>
                  <a:moveTo>
                    <a:pt x="25" y="11"/>
                  </a:moveTo>
                  <a:cubicBezTo>
                    <a:pt x="25" y="11"/>
                    <a:pt x="25" y="10"/>
                    <a:pt x="24" y="10"/>
                  </a:cubicBezTo>
                  <a:cubicBezTo>
                    <a:pt x="5" y="10"/>
                    <a:pt x="5" y="10"/>
                    <a:pt x="5" y="10"/>
                  </a:cubicBezTo>
                  <a:cubicBezTo>
                    <a:pt x="4" y="10"/>
                    <a:pt x="3" y="11"/>
                    <a:pt x="3" y="11"/>
                  </a:cubicBezTo>
                  <a:cubicBezTo>
                    <a:pt x="3" y="38"/>
                    <a:pt x="3" y="38"/>
                    <a:pt x="3" y="38"/>
                  </a:cubicBezTo>
                  <a:cubicBezTo>
                    <a:pt x="3" y="39"/>
                    <a:pt x="4" y="39"/>
                    <a:pt x="5" y="39"/>
                  </a:cubicBezTo>
                  <a:cubicBezTo>
                    <a:pt x="24" y="39"/>
                    <a:pt x="24" y="39"/>
                    <a:pt x="24" y="39"/>
                  </a:cubicBezTo>
                  <a:cubicBezTo>
                    <a:pt x="25" y="39"/>
                    <a:pt x="25" y="39"/>
                    <a:pt x="25" y="38"/>
                  </a:cubicBezTo>
                  <a:lnTo>
                    <a:pt x="25" y="11"/>
                  </a:lnTo>
                  <a:close/>
                  <a:moveTo>
                    <a:pt x="17" y="5"/>
                  </a:moveTo>
                  <a:cubicBezTo>
                    <a:pt x="11" y="5"/>
                    <a:pt x="11" y="5"/>
                    <a:pt x="11" y="5"/>
                  </a:cubicBezTo>
                  <a:cubicBezTo>
                    <a:pt x="11" y="5"/>
                    <a:pt x="11" y="6"/>
                    <a:pt x="11" y="6"/>
                  </a:cubicBezTo>
                  <a:cubicBezTo>
                    <a:pt x="11" y="6"/>
                    <a:pt x="11" y="6"/>
                    <a:pt x="11" y="6"/>
                  </a:cubicBezTo>
                  <a:cubicBezTo>
                    <a:pt x="17" y="6"/>
                    <a:pt x="17" y="6"/>
                    <a:pt x="17" y="6"/>
                  </a:cubicBezTo>
                  <a:cubicBezTo>
                    <a:pt x="18" y="6"/>
                    <a:pt x="18" y="6"/>
                    <a:pt x="18" y="6"/>
                  </a:cubicBezTo>
                  <a:cubicBezTo>
                    <a:pt x="18" y="6"/>
                    <a:pt x="18" y="5"/>
                    <a:pt x="17" y="5"/>
                  </a:cubicBezTo>
                  <a:close/>
                  <a:moveTo>
                    <a:pt x="14" y="41"/>
                  </a:moveTo>
                  <a:cubicBezTo>
                    <a:pt x="13" y="41"/>
                    <a:pt x="11" y="42"/>
                    <a:pt x="11" y="44"/>
                  </a:cubicBezTo>
                  <a:cubicBezTo>
                    <a:pt x="11" y="46"/>
                    <a:pt x="13" y="47"/>
                    <a:pt x="14" y="47"/>
                  </a:cubicBezTo>
                  <a:cubicBezTo>
                    <a:pt x="16" y="47"/>
                    <a:pt x="17" y="46"/>
                    <a:pt x="17" y="44"/>
                  </a:cubicBezTo>
                  <a:cubicBezTo>
                    <a:pt x="17" y="42"/>
                    <a:pt x="16" y="41"/>
                    <a:pt x="14" y="41"/>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pPr defTabSz="1375467"/>
              <a:endParaRPr lang="en-US" sz="2667">
                <a:solidFill>
                  <a:srgbClr val="262626"/>
                </a:solidFill>
                <a:latin charset="0" panose="020b0503020202020204" pitchFamily="34" typeface="Agency FB"/>
              </a:endParaRPr>
            </a:p>
          </p:txBody>
        </p:sp>
      </p:grpSp>
      <p:sp>
        <p:nvSpPr>
          <p:cNvPr id="22" name="Oval 26"/>
          <p:cNvSpPr/>
          <p:nvPr/>
        </p:nvSpPr>
        <p:spPr>
          <a:xfrm>
            <a:off x="838201" y="3132958"/>
            <a:ext cx="1625600" cy="1625600"/>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806"/>
          </a:p>
        </p:txBody>
      </p:sp>
      <p:sp>
        <p:nvSpPr>
          <p:cNvPr id="23" name="Freeform 245"/>
          <p:cNvSpPr/>
          <p:nvPr/>
        </p:nvSpPr>
        <p:spPr bwMode="auto">
          <a:xfrm>
            <a:off x="1329648" y="3408606"/>
            <a:ext cx="608616" cy="608616"/>
          </a:xfrm>
          <a:custGeom>
            <a:cxnLst>
              <a:cxn ang="0">
                <a:pos x="68" y="3"/>
              </a:cxn>
              <a:cxn ang="0">
                <a:pos x="58" y="61"/>
              </a:cxn>
              <a:cxn ang="0">
                <a:pos x="57" y="63"/>
              </a:cxn>
              <a:cxn ang="0">
                <a:pos x="56" y="63"/>
              </a:cxn>
              <a:cxn ang="0">
                <a:pos x="55" y="63"/>
              </a:cxn>
              <a:cxn ang="0">
                <a:pos x="38" y="56"/>
              </a:cxn>
              <a:cxn ang="0">
                <a:pos x="28" y="67"/>
              </a:cxn>
              <a:cxn ang="0">
                <a:pos x="26" y="68"/>
              </a:cxn>
              <a:cxn ang="0">
                <a:pos x="26" y="68"/>
              </a:cxn>
              <a:cxn ang="0">
                <a:pos x="24" y="65"/>
              </a:cxn>
              <a:cxn ang="0">
                <a:pos x="24" y="52"/>
              </a:cxn>
              <a:cxn ang="0">
                <a:pos x="57" y="12"/>
              </a:cxn>
              <a:cxn ang="0">
                <a:pos x="16" y="47"/>
              </a:cxn>
              <a:cxn ang="0">
                <a:pos x="1" y="41"/>
              </a:cxn>
              <a:cxn ang="0">
                <a:pos x="0" y="39"/>
              </a:cxn>
              <a:cxn ang="0">
                <a:pos x="1" y="36"/>
              </a:cxn>
              <a:cxn ang="0">
                <a:pos x="64" y="0"/>
              </a:cxn>
              <a:cxn ang="0">
                <a:pos x="65" y="0"/>
              </a:cxn>
              <a:cxn ang="0">
                <a:pos x="67" y="0"/>
              </a:cxn>
              <a:cxn ang="0">
                <a:pos x="68" y="3"/>
              </a:cxn>
            </a:cxnLst>
            <a:rect b="b" l="0" r="r" t="0"/>
            <a:pathLst>
              <a:path h="68" w="68">
                <a:moveTo>
                  <a:pt x="68" y="3"/>
                </a:moveTo>
                <a:cubicBezTo>
                  <a:pt x="58" y="61"/>
                  <a:pt x="58" y="61"/>
                  <a:pt x="58" y="61"/>
                </a:cubicBezTo>
                <a:cubicBezTo>
                  <a:pt x="58" y="62"/>
                  <a:pt x="57" y="62"/>
                  <a:pt x="57" y="63"/>
                </a:cubicBezTo>
                <a:cubicBezTo>
                  <a:pt x="56" y="63"/>
                  <a:pt x="56" y="63"/>
                  <a:pt x="56" y="63"/>
                </a:cubicBezTo>
                <a:cubicBezTo>
                  <a:pt x="55" y="63"/>
                  <a:pt x="55" y="63"/>
                  <a:pt x="55" y="63"/>
                </a:cubicBezTo>
                <a:cubicBezTo>
                  <a:pt x="38" y="56"/>
                  <a:pt x="38" y="56"/>
                  <a:pt x="38" y="56"/>
                </a:cubicBezTo>
                <a:cubicBezTo>
                  <a:pt x="28" y="67"/>
                  <a:pt x="28" y="67"/>
                  <a:pt x="28" y="67"/>
                </a:cubicBezTo>
                <a:cubicBezTo>
                  <a:pt x="28" y="67"/>
                  <a:pt x="27" y="68"/>
                  <a:pt x="26" y="68"/>
                </a:cubicBezTo>
                <a:cubicBezTo>
                  <a:pt x="26" y="68"/>
                  <a:pt x="26" y="68"/>
                  <a:pt x="26" y="68"/>
                </a:cubicBezTo>
                <a:cubicBezTo>
                  <a:pt x="25" y="67"/>
                  <a:pt x="24" y="66"/>
                  <a:pt x="24" y="65"/>
                </a:cubicBezTo>
                <a:cubicBezTo>
                  <a:pt x="24" y="52"/>
                  <a:pt x="24" y="52"/>
                  <a:pt x="24" y="52"/>
                </a:cubicBezTo>
                <a:cubicBezTo>
                  <a:pt x="57" y="12"/>
                  <a:pt x="57" y="12"/>
                  <a:pt x="57" y="12"/>
                </a:cubicBezTo>
                <a:cubicBezTo>
                  <a:pt x="16" y="47"/>
                  <a:pt x="16" y="47"/>
                  <a:pt x="16" y="47"/>
                </a:cubicBezTo>
                <a:cubicBezTo>
                  <a:pt x="1" y="41"/>
                  <a:pt x="1" y="41"/>
                  <a:pt x="1" y="41"/>
                </a:cubicBezTo>
                <a:cubicBezTo>
                  <a:pt x="0" y="40"/>
                  <a:pt x="0" y="40"/>
                  <a:pt x="0" y="39"/>
                </a:cubicBezTo>
                <a:cubicBezTo>
                  <a:pt x="0" y="38"/>
                  <a:pt x="0" y="37"/>
                  <a:pt x="1" y="36"/>
                </a:cubicBezTo>
                <a:cubicBezTo>
                  <a:pt x="64" y="0"/>
                  <a:pt x="64" y="0"/>
                  <a:pt x="64" y="0"/>
                </a:cubicBezTo>
                <a:cubicBezTo>
                  <a:pt x="65" y="0"/>
                  <a:pt x="65" y="0"/>
                  <a:pt x="65" y="0"/>
                </a:cubicBezTo>
                <a:cubicBezTo>
                  <a:pt x="66" y="0"/>
                  <a:pt x="66" y="0"/>
                  <a:pt x="67" y="0"/>
                </a:cubicBezTo>
                <a:cubicBezTo>
                  <a:pt x="68" y="1"/>
                  <a:pt x="68" y="2"/>
                  <a:pt x="68" y="3"/>
                </a:cubicBez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pPr defTabSz="1375467"/>
            <a:endParaRPr lang="en-US" sz="2667">
              <a:solidFill>
                <a:srgbClr val="262626"/>
              </a:solidFill>
              <a:latin charset="0" panose="020b0503020202020204" pitchFamily="34" typeface="Agency FB"/>
            </a:endParaRPr>
          </a:p>
        </p:txBody>
      </p:sp>
      <p:sp>
        <p:nvSpPr>
          <p:cNvPr id="24" name="Text Placeholder 3"/>
          <p:cNvSpPr txBox="1"/>
          <p:nvPr/>
        </p:nvSpPr>
        <p:spPr>
          <a:xfrm>
            <a:off x="979425" y="4164131"/>
            <a:ext cx="1343153" cy="304800"/>
          </a:xfrm>
          <a:prstGeom prst="rect">
            <a:avLst/>
          </a:prstGeom>
        </p:spPr>
        <p:txBody>
          <a:bodyPr anchor="t" anchorCtr="0" bIns="0" lIns="0" rIns="0" tIns="0" wrap="square">
            <a:spAutoFit/>
          </a:bodyPr>
          <a:lstStyle>
            <a:lvl1pPr algn="ctr" indent="0" marL="0">
              <a:buNone/>
              <a:defRPr baseline="0" sz="16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spcBef>
                <a:spcPct val="20000"/>
              </a:spcBef>
              <a:defRPr/>
            </a:pPr>
            <a:r>
              <a:rPr altLang="en-US" lang="zh-CN" smtClean="0" sz="2000">
                <a:solidFill>
                  <a:srgbClr val="FFFFFF"/>
                </a:solidFill>
                <a:effectLst>
                  <a:outerShdw algn="tl" blurRad="38100" dir="2700000" dist="38100">
                    <a:srgbClr val="000000">
                      <a:alpha val="43137"/>
                    </a:srgbClr>
                  </a:outerShdw>
                </a:effectLst>
                <a:latin charset="-122" panose="03000509000000000000" pitchFamily="65" typeface="方正尚酷简体"/>
                <a:ea charset="-122" panose="03000509000000000000" pitchFamily="65" typeface="方正尚酷简体"/>
              </a:rPr>
              <a:t>我的劣势</a:t>
            </a:r>
          </a:p>
        </p:txBody>
      </p:sp>
      <p:sp>
        <p:nvSpPr>
          <p:cNvPr id="25" name="Rectangle 23"/>
          <p:cNvSpPr/>
          <p:nvPr/>
        </p:nvSpPr>
        <p:spPr>
          <a:xfrm>
            <a:off x="6631990" y="1885950"/>
            <a:ext cx="4632910" cy="863048"/>
          </a:xfrm>
          <a:prstGeom prst="rect">
            <a:avLst/>
          </a:prstGeom>
          <a:solidFill>
            <a:schemeClr val="tx2">
              <a:lumMod val="10000"/>
              <a:lumOff val="9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375467"/>
            <a:endParaRPr lang="en-US" sz="2667">
              <a:solidFill>
                <a:srgbClr val="FFFFFF"/>
              </a:solidFill>
              <a:latin charset="0" panose="020b0503020202020204" pitchFamily="34" typeface="Agency FB"/>
            </a:endParaRPr>
          </a:p>
        </p:txBody>
      </p:sp>
      <p:sp>
        <p:nvSpPr>
          <p:cNvPr id="26" name="Rectangle 24"/>
          <p:cNvSpPr/>
          <p:nvPr/>
        </p:nvSpPr>
        <p:spPr>
          <a:xfrm>
            <a:off x="6426201" y="1885950"/>
            <a:ext cx="205789" cy="863048"/>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806"/>
          </a:p>
        </p:txBody>
      </p:sp>
      <p:sp>
        <p:nvSpPr>
          <p:cNvPr id="27" name="Rectangle 38"/>
          <p:cNvSpPr/>
          <p:nvPr/>
        </p:nvSpPr>
        <p:spPr>
          <a:xfrm>
            <a:off x="6631990" y="3409950"/>
            <a:ext cx="4632910" cy="863048"/>
          </a:xfrm>
          <a:prstGeom prst="rect">
            <a:avLst/>
          </a:prstGeom>
          <a:solidFill>
            <a:schemeClr val="tx2">
              <a:lumMod val="10000"/>
              <a:lumOff val="9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375467"/>
            <a:endParaRPr lang="en-US" sz="2667">
              <a:solidFill>
                <a:srgbClr val="FFFFFF"/>
              </a:solidFill>
              <a:latin charset="-122" panose="020b0503020204020204" pitchFamily="34" typeface="微软雅黑"/>
            </a:endParaRPr>
          </a:p>
        </p:txBody>
      </p:sp>
      <p:sp>
        <p:nvSpPr>
          <p:cNvPr id="28" name="Rectangle 39"/>
          <p:cNvSpPr/>
          <p:nvPr/>
        </p:nvSpPr>
        <p:spPr>
          <a:xfrm>
            <a:off x="6426201" y="3409950"/>
            <a:ext cx="205789" cy="863048"/>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806"/>
          </a:p>
        </p:txBody>
      </p:sp>
      <p:sp>
        <p:nvSpPr>
          <p:cNvPr id="29" name="Rectangle 45"/>
          <p:cNvSpPr/>
          <p:nvPr/>
        </p:nvSpPr>
        <p:spPr>
          <a:xfrm>
            <a:off x="6631990" y="5022850"/>
            <a:ext cx="4632910" cy="863048"/>
          </a:xfrm>
          <a:prstGeom prst="rect">
            <a:avLst/>
          </a:prstGeom>
          <a:solidFill>
            <a:schemeClr val="tx2">
              <a:lumMod val="10000"/>
              <a:lumOff val="9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375467"/>
            <a:endParaRPr lang="en-US" sz="2667">
              <a:solidFill>
                <a:srgbClr val="FFFFFF"/>
              </a:solidFill>
              <a:latin charset="0" panose="020b0503020202020204" pitchFamily="34" typeface="Agency FB"/>
            </a:endParaRPr>
          </a:p>
        </p:txBody>
      </p:sp>
      <p:sp>
        <p:nvSpPr>
          <p:cNvPr id="30" name="Rectangle 46"/>
          <p:cNvSpPr/>
          <p:nvPr/>
        </p:nvSpPr>
        <p:spPr>
          <a:xfrm>
            <a:off x="6426201" y="5022850"/>
            <a:ext cx="205789" cy="863048"/>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806"/>
          </a:p>
        </p:txBody>
      </p:sp>
      <p:sp>
        <p:nvSpPr>
          <p:cNvPr id="31" name="矩形 30"/>
          <p:cNvSpPr/>
          <p:nvPr/>
        </p:nvSpPr>
        <p:spPr>
          <a:xfrm>
            <a:off x="6734885" y="1963200"/>
            <a:ext cx="4427121" cy="725424"/>
          </a:xfrm>
          <a:prstGeom prst="rect">
            <a:avLst/>
          </a:prstGeom>
        </p:spPr>
        <p:txBody>
          <a:bodyPr wrap="square">
            <a:spAutoFit/>
          </a:bodyPr>
          <a:lstStyle/>
          <a:p>
            <a:pPr defTabSz="609585">
              <a:lnSpc>
                <a:spcPct val="130000"/>
              </a:lnSpc>
            </a:pPr>
            <a:r>
              <a:rPr altLang="en-US" lang="zh-CN" sz="1600">
                <a:latin charset="0" panose="020f0502020204030204" pitchFamily="34" typeface="Calibri"/>
                <a:ea charset="-122" panose="020b0503020204020204" pitchFamily="34" typeface="微软雅黑"/>
                <a:cs typeface="+mn-ea"/>
                <a:sym charset="0" panose="020f0502020204030204" pitchFamily="34" typeface="Calibri"/>
              </a:rPr>
              <a:t>添加标题此处添加标题此处添加标题此处添加标题添加标题此处添加标题此处添加标题</a:t>
            </a:r>
          </a:p>
        </p:txBody>
      </p:sp>
      <p:sp>
        <p:nvSpPr>
          <p:cNvPr id="32" name="矩形 31"/>
          <p:cNvSpPr/>
          <p:nvPr/>
        </p:nvSpPr>
        <p:spPr>
          <a:xfrm>
            <a:off x="6734885" y="3507205"/>
            <a:ext cx="4427121" cy="725424"/>
          </a:xfrm>
          <a:prstGeom prst="rect">
            <a:avLst/>
          </a:prstGeom>
        </p:spPr>
        <p:txBody>
          <a:bodyPr wrap="square">
            <a:spAutoFit/>
          </a:bodyPr>
          <a:lstStyle/>
          <a:p>
            <a:pPr defTabSz="609585">
              <a:lnSpc>
                <a:spcPct val="130000"/>
              </a:lnSpc>
            </a:pPr>
            <a:r>
              <a:rPr altLang="en-US" lang="zh-CN" sz="1600">
                <a:latin charset="0" panose="020f0502020204030204" pitchFamily="34" typeface="Calibri"/>
                <a:ea charset="-122" panose="020b0503020204020204" pitchFamily="34" typeface="微软雅黑"/>
                <a:cs typeface="+mn-ea"/>
                <a:sym charset="0" panose="020f0502020204030204" pitchFamily="34" typeface="Calibri"/>
              </a:rPr>
              <a:t>添加标题此处添加标题此处添加标题此处添加标题添加标题此处添加标题此处添加标题</a:t>
            </a:r>
          </a:p>
        </p:txBody>
      </p:sp>
      <p:sp>
        <p:nvSpPr>
          <p:cNvPr id="33" name="矩形 32"/>
          <p:cNvSpPr/>
          <p:nvPr/>
        </p:nvSpPr>
        <p:spPr>
          <a:xfrm>
            <a:off x="6734885" y="5120499"/>
            <a:ext cx="4427121" cy="725424"/>
          </a:xfrm>
          <a:prstGeom prst="rect">
            <a:avLst/>
          </a:prstGeom>
        </p:spPr>
        <p:txBody>
          <a:bodyPr wrap="square">
            <a:spAutoFit/>
          </a:bodyPr>
          <a:lstStyle/>
          <a:p>
            <a:pPr defTabSz="609585">
              <a:lnSpc>
                <a:spcPct val="130000"/>
              </a:lnSpc>
            </a:pPr>
            <a:r>
              <a:rPr altLang="en-US" lang="zh-CN" sz="1600">
                <a:latin charset="0" panose="020f0502020204030204" pitchFamily="34" typeface="Calibri"/>
                <a:ea charset="-122" panose="020b0503020204020204" pitchFamily="34" typeface="微软雅黑"/>
                <a:cs typeface="+mn-ea"/>
                <a:sym charset="0" panose="020f0502020204030204" pitchFamily="34" typeface="Calibri"/>
              </a:rPr>
              <a:t>添加标题此处添加标题此处添加标题此处添加标题添加标题此处添加标题此处添加标题</a:t>
            </a:r>
          </a:p>
        </p:txBody>
      </p:sp>
    </p:spTree>
    <p:extLst>
      <p:ext uri="{BB962C8B-B14F-4D97-AF65-F5344CB8AC3E}">
        <p14:creationId val="2393436312"/>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grpId="0" id="17" nodeType="afterEffect" presetClass="entr" presetID="53" presetSubtype="0">
                                  <p:stCondLst>
                                    <p:cond delay="0"/>
                                  </p:stCondLst>
                                  <p:childTnLst>
                                    <p:set>
                                      <p:cBhvr>
                                        <p:cTn dur="1" fill="hold" id="18">
                                          <p:stCondLst>
                                            <p:cond delay="0"/>
                                          </p:stCondLst>
                                        </p:cTn>
                                        <p:tgtEl>
                                          <p:spTgt spid="22"/>
                                        </p:tgtEl>
                                        <p:attrNameLst>
                                          <p:attrName>style.visibility</p:attrName>
                                        </p:attrNameLst>
                                      </p:cBhvr>
                                      <p:to>
                                        <p:strVal val="visible"/>
                                      </p:to>
                                    </p:set>
                                    <p:anim calcmode="lin" valueType="num">
                                      <p:cBhvr>
                                        <p:cTn dur="500" fill="hold" id="19"/>
                                        <p:tgtEl>
                                          <p:spTgt spid="22"/>
                                        </p:tgtEl>
                                        <p:attrNameLst>
                                          <p:attrName>ppt_w</p:attrName>
                                        </p:attrNameLst>
                                      </p:cBhvr>
                                      <p:tavLst>
                                        <p:tav tm="0">
                                          <p:val>
                                            <p:fltVal val="0"/>
                                          </p:val>
                                        </p:tav>
                                        <p:tav tm="100000">
                                          <p:val>
                                            <p:strVal val="#ppt_w"/>
                                          </p:val>
                                        </p:tav>
                                      </p:tavLst>
                                    </p:anim>
                                    <p:anim calcmode="lin" valueType="num">
                                      <p:cBhvr>
                                        <p:cTn dur="500" fill="hold" id="20"/>
                                        <p:tgtEl>
                                          <p:spTgt spid="22"/>
                                        </p:tgtEl>
                                        <p:attrNameLst>
                                          <p:attrName>ppt_h</p:attrName>
                                        </p:attrNameLst>
                                      </p:cBhvr>
                                      <p:tavLst>
                                        <p:tav tm="0">
                                          <p:val>
                                            <p:fltVal val="0"/>
                                          </p:val>
                                        </p:tav>
                                        <p:tav tm="100000">
                                          <p:val>
                                            <p:strVal val="#ppt_h"/>
                                          </p:val>
                                        </p:tav>
                                      </p:tavLst>
                                    </p:anim>
                                    <p:animEffect filter="fade" transition="in">
                                      <p:cBhvr>
                                        <p:cTn dur="500" id="21"/>
                                        <p:tgtEl>
                                          <p:spTgt spid="22"/>
                                        </p:tgtEl>
                                      </p:cBhvr>
                                    </p:animEffect>
                                  </p:childTnLst>
                                </p:cTn>
                              </p:par>
                            </p:childTnLst>
                          </p:cTn>
                        </p:par>
                        <p:par>
                          <p:cTn fill="hold" id="22" nodeType="afterGroup">
                            <p:stCondLst>
                              <p:cond delay="1750"/>
                            </p:stCondLst>
                            <p:childTnLst>
                              <p:par>
                                <p:cTn fill="hold" grpId="0" id="23" nodeType="afterEffect" presetClass="entr" presetID="53" presetSubtype="0">
                                  <p:stCondLst>
                                    <p:cond delay="0"/>
                                  </p:stCondLst>
                                  <p:childTnLst>
                                    <p:set>
                                      <p:cBhvr>
                                        <p:cTn dur="1" fill="hold" id="24">
                                          <p:stCondLst>
                                            <p:cond delay="0"/>
                                          </p:stCondLst>
                                        </p:cTn>
                                        <p:tgtEl>
                                          <p:spTgt spid="23"/>
                                        </p:tgtEl>
                                        <p:attrNameLst>
                                          <p:attrName>style.visibility</p:attrName>
                                        </p:attrNameLst>
                                      </p:cBhvr>
                                      <p:to>
                                        <p:strVal val="visible"/>
                                      </p:to>
                                    </p:set>
                                    <p:anim calcmode="lin" valueType="num">
                                      <p:cBhvr>
                                        <p:cTn dur="500" fill="hold" id="25"/>
                                        <p:tgtEl>
                                          <p:spTgt spid="23"/>
                                        </p:tgtEl>
                                        <p:attrNameLst>
                                          <p:attrName>ppt_w</p:attrName>
                                        </p:attrNameLst>
                                      </p:cBhvr>
                                      <p:tavLst>
                                        <p:tav tm="0">
                                          <p:val>
                                            <p:fltVal val="0"/>
                                          </p:val>
                                        </p:tav>
                                        <p:tav tm="100000">
                                          <p:val>
                                            <p:strVal val="#ppt_w"/>
                                          </p:val>
                                        </p:tav>
                                      </p:tavLst>
                                    </p:anim>
                                    <p:anim calcmode="lin" valueType="num">
                                      <p:cBhvr>
                                        <p:cTn dur="500" fill="hold" id="26"/>
                                        <p:tgtEl>
                                          <p:spTgt spid="23"/>
                                        </p:tgtEl>
                                        <p:attrNameLst>
                                          <p:attrName>ppt_h</p:attrName>
                                        </p:attrNameLst>
                                      </p:cBhvr>
                                      <p:tavLst>
                                        <p:tav tm="0">
                                          <p:val>
                                            <p:fltVal val="0"/>
                                          </p:val>
                                        </p:tav>
                                        <p:tav tm="100000">
                                          <p:val>
                                            <p:strVal val="#ppt_h"/>
                                          </p:val>
                                        </p:tav>
                                      </p:tavLst>
                                    </p:anim>
                                    <p:animEffect filter="fade" transition="in">
                                      <p:cBhvr>
                                        <p:cTn dur="500" id="27"/>
                                        <p:tgtEl>
                                          <p:spTgt spid="23"/>
                                        </p:tgtEl>
                                      </p:cBhvr>
                                    </p:animEffect>
                                  </p:childTnLst>
                                </p:cTn>
                              </p:par>
                            </p:childTnLst>
                          </p:cTn>
                        </p:par>
                        <p:par>
                          <p:cTn fill="hold" id="28" nodeType="afterGroup">
                            <p:stCondLst>
                              <p:cond delay="2250"/>
                            </p:stCondLst>
                            <p:childTnLst>
                              <p:par>
                                <p:cTn fill="hold" grpId="0" id="29" nodeType="afterEffect" presetClass="entr" presetID="22" presetSubtype="4">
                                  <p:stCondLst>
                                    <p:cond delay="0"/>
                                  </p:stCondLst>
                                  <p:childTnLst>
                                    <p:set>
                                      <p:cBhvr>
                                        <p:cTn dur="1" fill="hold" id="30">
                                          <p:stCondLst>
                                            <p:cond delay="0"/>
                                          </p:stCondLst>
                                        </p:cTn>
                                        <p:tgtEl>
                                          <p:spTgt spid="24"/>
                                        </p:tgtEl>
                                        <p:attrNameLst>
                                          <p:attrName>style.visibility</p:attrName>
                                        </p:attrNameLst>
                                      </p:cBhvr>
                                      <p:to>
                                        <p:strVal val="visible"/>
                                      </p:to>
                                    </p:set>
                                    <p:animEffect filter="wipe(down)" transition="in">
                                      <p:cBhvr>
                                        <p:cTn dur="500" id="31"/>
                                        <p:tgtEl>
                                          <p:spTgt spid="24"/>
                                        </p:tgtEl>
                                      </p:cBhvr>
                                    </p:animEffect>
                                  </p:childTnLst>
                                </p:cTn>
                              </p:par>
                            </p:childTnLst>
                          </p:cTn>
                        </p:par>
                        <p:par>
                          <p:cTn fill="hold" id="32" nodeType="afterGroup">
                            <p:stCondLst>
                              <p:cond delay="2750"/>
                            </p:stCondLst>
                            <p:childTnLst>
                              <p:par>
                                <p:cTn fill="hold" id="33" nodeType="afterEffect" presetClass="entr" presetID="22" presetSubtype="8">
                                  <p:stCondLst>
                                    <p:cond delay="0"/>
                                  </p:stCondLst>
                                  <p:childTnLst>
                                    <p:set>
                                      <p:cBhvr>
                                        <p:cTn dur="1" fill="hold" id="34">
                                          <p:stCondLst>
                                            <p:cond delay="0"/>
                                          </p:stCondLst>
                                        </p:cTn>
                                        <p:tgtEl>
                                          <p:spTgt spid="10"/>
                                        </p:tgtEl>
                                        <p:attrNameLst>
                                          <p:attrName>style.visibility</p:attrName>
                                        </p:attrNameLst>
                                      </p:cBhvr>
                                      <p:to>
                                        <p:strVal val="visible"/>
                                      </p:to>
                                    </p:set>
                                    <p:animEffect filter="wipe(left)" transition="in">
                                      <p:cBhvr>
                                        <p:cTn dur="500" id="35"/>
                                        <p:tgtEl>
                                          <p:spTgt spid="10"/>
                                        </p:tgtEl>
                                      </p:cBhvr>
                                    </p:animEffect>
                                  </p:childTnLst>
                                </p:cTn>
                              </p:par>
                            </p:childTnLst>
                          </p:cTn>
                        </p:par>
                        <p:par>
                          <p:cTn fill="hold" id="36" nodeType="afterGroup">
                            <p:stCondLst>
                              <p:cond delay="3250"/>
                            </p:stCondLst>
                            <p:childTnLst>
                              <p:par>
                                <p:cTn fill="hold" grpId="0" id="37" nodeType="afterEffect" presetClass="entr" presetID="42" presetSubtype="0">
                                  <p:stCondLst>
                                    <p:cond delay="0"/>
                                  </p:stCondLst>
                                  <p:childTnLst>
                                    <p:set>
                                      <p:cBhvr>
                                        <p:cTn dur="1" fill="hold" id="38">
                                          <p:stCondLst>
                                            <p:cond delay="0"/>
                                          </p:stCondLst>
                                        </p:cTn>
                                        <p:tgtEl>
                                          <p:spTgt spid="26"/>
                                        </p:tgtEl>
                                        <p:attrNameLst>
                                          <p:attrName>style.visibility</p:attrName>
                                        </p:attrNameLst>
                                      </p:cBhvr>
                                      <p:to>
                                        <p:strVal val="visible"/>
                                      </p:to>
                                    </p:set>
                                    <p:animEffect filter="fade" transition="in">
                                      <p:cBhvr>
                                        <p:cTn dur="500" id="39"/>
                                        <p:tgtEl>
                                          <p:spTgt spid="26"/>
                                        </p:tgtEl>
                                      </p:cBhvr>
                                    </p:animEffect>
                                    <p:anim calcmode="lin" valueType="num">
                                      <p:cBhvr>
                                        <p:cTn dur="500" fill="hold" id="40"/>
                                        <p:tgtEl>
                                          <p:spTgt spid="26"/>
                                        </p:tgtEl>
                                        <p:attrNameLst>
                                          <p:attrName>ppt_x</p:attrName>
                                        </p:attrNameLst>
                                      </p:cBhvr>
                                      <p:tavLst>
                                        <p:tav tm="0">
                                          <p:val>
                                            <p:strVal val="#ppt_x"/>
                                          </p:val>
                                        </p:tav>
                                        <p:tav tm="100000">
                                          <p:val>
                                            <p:strVal val="#ppt_x"/>
                                          </p:val>
                                        </p:tav>
                                      </p:tavLst>
                                    </p:anim>
                                    <p:anim calcmode="lin" valueType="num">
                                      <p:cBhvr>
                                        <p:cTn dur="500" fill="hold" id="41"/>
                                        <p:tgtEl>
                                          <p:spTgt spid="26"/>
                                        </p:tgtEl>
                                        <p:attrNameLst>
                                          <p:attrName>ppt_y</p:attrName>
                                        </p:attrNameLst>
                                      </p:cBhvr>
                                      <p:tavLst>
                                        <p:tav tm="0">
                                          <p:val>
                                            <p:strVal val="#ppt_y+.1"/>
                                          </p:val>
                                        </p:tav>
                                        <p:tav tm="100000">
                                          <p:val>
                                            <p:strVal val="#ppt_y"/>
                                          </p:val>
                                        </p:tav>
                                      </p:tavLst>
                                    </p:anim>
                                  </p:childTnLst>
                                </p:cTn>
                              </p:par>
                            </p:childTnLst>
                          </p:cTn>
                        </p:par>
                        <p:par>
                          <p:cTn fill="hold" id="42" nodeType="afterGroup">
                            <p:stCondLst>
                              <p:cond delay="3750"/>
                            </p:stCondLst>
                            <p:childTnLst>
                              <p:par>
                                <p:cTn fill="hold" grpId="0" id="43" nodeType="afterEffect" presetClass="entr" presetID="22" presetSubtype="8">
                                  <p:stCondLst>
                                    <p:cond delay="0"/>
                                  </p:stCondLst>
                                  <p:childTnLst>
                                    <p:set>
                                      <p:cBhvr>
                                        <p:cTn dur="1" fill="hold" id="44">
                                          <p:stCondLst>
                                            <p:cond delay="0"/>
                                          </p:stCondLst>
                                        </p:cTn>
                                        <p:tgtEl>
                                          <p:spTgt spid="25"/>
                                        </p:tgtEl>
                                        <p:attrNameLst>
                                          <p:attrName>style.visibility</p:attrName>
                                        </p:attrNameLst>
                                      </p:cBhvr>
                                      <p:to>
                                        <p:strVal val="visible"/>
                                      </p:to>
                                    </p:set>
                                    <p:animEffect filter="wipe(left)" transition="in">
                                      <p:cBhvr>
                                        <p:cTn dur="300" id="45"/>
                                        <p:tgtEl>
                                          <p:spTgt spid="25"/>
                                        </p:tgtEl>
                                      </p:cBhvr>
                                    </p:animEffect>
                                  </p:childTnLst>
                                </p:cTn>
                              </p:par>
                              <p:par>
                                <p:cTn fill="hold" grpId="0" id="46" nodeType="withEffect" presetClass="entr" presetID="22" presetSubtype="2">
                                  <p:stCondLst>
                                    <p:cond delay="0"/>
                                  </p:stCondLst>
                                  <p:childTnLst>
                                    <p:set>
                                      <p:cBhvr>
                                        <p:cTn dur="1" fill="hold" id="47">
                                          <p:stCondLst>
                                            <p:cond delay="0"/>
                                          </p:stCondLst>
                                        </p:cTn>
                                        <p:tgtEl>
                                          <p:spTgt spid="31">
                                            <p:txEl>
                                              <p:pRg end="0" st="0"/>
                                            </p:txEl>
                                          </p:spTgt>
                                        </p:tgtEl>
                                        <p:attrNameLst>
                                          <p:attrName>style.visibility</p:attrName>
                                        </p:attrNameLst>
                                      </p:cBhvr>
                                      <p:to>
                                        <p:strVal val="visible"/>
                                      </p:to>
                                    </p:set>
                                    <p:animEffect filter="wipe(right)" transition="in">
                                      <p:cBhvr>
                                        <p:cTn dur="500" id="48"/>
                                        <p:tgtEl>
                                          <p:spTgt spid="31">
                                            <p:txEl>
                                              <p:pRg end="0" st="0"/>
                                            </p:txEl>
                                          </p:spTgt>
                                        </p:tgtEl>
                                      </p:cBhvr>
                                    </p:animEffect>
                                  </p:childTnLst>
                                </p:cTn>
                              </p:par>
                            </p:childTnLst>
                          </p:cTn>
                        </p:par>
                        <p:par>
                          <p:cTn fill="hold" id="49" nodeType="afterGroup">
                            <p:stCondLst>
                              <p:cond delay="4250"/>
                            </p:stCondLst>
                            <p:childTnLst>
                              <p:par>
                                <p:cTn fill="hold" id="50" nodeType="afterEffect" presetClass="entr" presetID="22" presetSubtype="8">
                                  <p:stCondLst>
                                    <p:cond delay="0"/>
                                  </p:stCondLst>
                                  <p:childTnLst>
                                    <p:set>
                                      <p:cBhvr>
                                        <p:cTn dur="1" fill="hold" id="51">
                                          <p:stCondLst>
                                            <p:cond delay="0"/>
                                          </p:stCondLst>
                                        </p:cTn>
                                        <p:tgtEl>
                                          <p:spTgt spid="18"/>
                                        </p:tgtEl>
                                        <p:attrNameLst>
                                          <p:attrName>style.visibility</p:attrName>
                                        </p:attrNameLst>
                                      </p:cBhvr>
                                      <p:to>
                                        <p:strVal val="visible"/>
                                      </p:to>
                                    </p:set>
                                    <p:animEffect filter="wipe(left)" transition="in">
                                      <p:cBhvr>
                                        <p:cTn dur="500" id="52"/>
                                        <p:tgtEl>
                                          <p:spTgt spid="18"/>
                                        </p:tgtEl>
                                      </p:cBhvr>
                                    </p:animEffect>
                                  </p:childTnLst>
                                </p:cTn>
                              </p:par>
                            </p:childTnLst>
                          </p:cTn>
                        </p:par>
                        <p:par>
                          <p:cTn fill="hold" id="53" nodeType="afterGroup">
                            <p:stCondLst>
                              <p:cond delay="4750"/>
                            </p:stCondLst>
                            <p:childTnLst>
                              <p:par>
                                <p:cTn fill="hold" grpId="0" id="54" nodeType="afterEffect" presetClass="entr" presetID="42" presetSubtype="0">
                                  <p:stCondLst>
                                    <p:cond delay="0"/>
                                  </p:stCondLst>
                                  <p:childTnLst>
                                    <p:set>
                                      <p:cBhvr>
                                        <p:cTn dur="1" fill="hold" id="55">
                                          <p:stCondLst>
                                            <p:cond delay="0"/>
                                          </p:stCondLst>
                                        </p:cTn>
                                        <p:tgtEl>
                                          <p:spTgt spid="28"/>
                                        </p:tgtEl>
                                        <p:attrNameLst>
                                          <p:attrName>style.visibility</p:attrName>
                                        </p:attrNameLst>
                                      </p:cBhvr>
                                      <p:to>
                                        <p:strVal val="visible"/>
                                      </p:to>
                                    </p:set>
                                    <p:animEffect filter="fade" transition="in">
                                      <p:cBhvr>
                                        <p:cTn dur="500" id="56"/>
                                        <p:tgtEl>
                                          <p:spTgt spid="28"/>
                                        </p:tgtEl>
                                      </p:cBhvr>
                                    </p:animEffect>
                                    <p:anim calcmode="lin" valueType="num">
                                      <p:cBhvr>
                                        <p:cTn dur="500" fill="hold" id="57"/>
                                        <p:tgtEl>
                                          <p:spTgt spid="28"/>
                                        </p:tgtEl>
                                        <p:attrNameLst>
                                          <p:attrName>ppt_x</p:attrName>
                                        </p:attrNameLst>
                                      </p:cBhvr>
                                      <p:tavLst>
                                        <p:tav tm="0">
                                          <p:val>
                                            <p:strVal val="#ppt_x"/>
                                          </p:val>
                                        </p:tav>
                                        <p:tav tm="100000">
                                          <p:val>
                                            <p:strVal val="#ppt_x"/>
                                          </p:val>
                                        </p:tav>
                                      </p:tavLst>
                                    </p:anim>
                                    <p:anim calcmode="lin" valueType="num">
                                      <p:cBhvr>
                                        <p:cTn dur="500" fill="hold" id="58"/>
                                        <p:tgtEl>
                                          <p:spTgt spid="28"/>
                                        </p:tgtEl>
                                        <p:attrNameLst>
                                          <p:attrName>ppt_y</p:attrName>
                                        </p:attrNameLst>
                                      </p:cBhvr>
                                      <p:tavLst>
                                        <p:tav tm="0">
                                          <p:val>
                                            <p:strVal val="#ppt_y+.1"/>
                                          </p:val>
                                        </p:tav>
                                        <p:tav tm="100000">
                                          <p:val>
                                            <p:strVal val="#ppt_y"/>
                                          </p:val>
                                        </p:tav>
                                      </p:tavLst>
                                    </p:anim>
                                  </p:childTnLst>
                                </p:cTn>
                              </p:par>
                            </p:childTnLst>
                          </p:cTn>
                        </p:par>
                        <p:par>
                          <p:cTn fill="hold" id="59" nodeType="afterGroup">
                            <p:stCondLst>
                              <p:cond delay="5250"/>
                            </p:stCondLst>
                            <p:childTnLst>
                              <p:par>
                                <p:cTn fill="hold" grpId="0" id="60" nodeType="afterEffect" presetClass="entr" presetID="22" presetSubtype="8">
                                  <p:stCondLst>
                                    <p:cond delay="0"/>
                                  </p:stCondLst>
                                  <p:childTnLst>
                                    <p:set>
                                      <p:cBhvr>
                                        <p:cTn dur="1" fill="hold" id="61">
                                          <p:stCondLst>
                                            <p:cond delay="0"/>
                                          </p:stCondLst>
                                        </p:cTn>
                                        <p:tgtEl>
                                          <p:spTgt spid="27"/>
                                        </p:tgtEl>
                                        <p:attrNameLst>
                                          <p:attrName>style.visibility</p:attrName>
                                        </p:attrNameLst>
                                      </p:cBhvr>
                                      <p:to>
                                        <p:strVal val="visible"/>
                                      </p:to>
                                    </p:set>
                                    <p:animEffect filter="wipe(left)" transition="in">
                                      <p:cBhvr>
                                        <p:cTn dur="300" id="62"/>
                                        <p:tgtEl>
                                          <p:spTgt spid="27"/>
                                        </p:tgtEl>
                                      </p:cBhvr>
                                    </p:animEffect>
                                  </p:childTnLst>
                                </p:cTn>
                              </p:par>
                              <p:par>
                                <p:cTn fill="hold" grpId="0" id="63" nodeType="withEffect" presetClass="entr" presetID="22" presetSubtype="2">
                                  <p:stCondLst>
                                    <p:cond delay="0"/>
                                  </p:stCondLst>
                                  <p:childTnLst>
                                    <p:set>
                                      <p:cBhvr>
                                        <p:cTn dur="1" fill="hold" id="64">
                                          <p:stCondLst>
                                            <p:cond delay="0"/>
                                          </p:stCondLst>
                                        </p:cTn>
                                        <p:tgtEl>
                                          <p:spTgt spid="32">
                                            <p:txEl>
                                              <p:pRg end="0" st="0"/>
                                            </p:txEl>
                                          </p:spTgt>
                                        </p:tgtEl>
                                        <p:attrNameLst>
                                          <p:attrName>style.visibility</p:attrName>
                                        </p:attrNameLst>
                                      </p:cBhvr>
                                      <p:to>
                                        <p:strVal val="visible"/>
                                      </p:to>
                                    </p:set>
                                    <p:animEffect filter="wipe(right)" transition="in">
                                      <p:cBhvr>
                                        <p:cTn dur="500" id="65"/>
                                        <p:tgtEl>
                                          <p:spTgt spid="32">
                                            <p:txEl>
                                              <p:pRg end="0" st="0"/>
                                            </p:txEl>
                                          </p:spTgt>
                                        </p:tgtEl>
                                      </p:cBhvr>
                                    </p:animEffect>
                                  </p:childTnLst>
                                </p:cTn>
                              </p:par>
                            </p:childTnLst>
                          </p:cTn>
                        </p:par>
                        <p:par>
                          <p:cTn fill="hold" id="66" nodeType="afterGroup">
                            <p:stCondLst>
                              <p:cond delay="5750"/>
                            </p:stCondLst>
                            <p:childTnLst>
                              <p:par>
                                <p:cTn fill="hold" id="67" nodeType="afterEffect" presetClass="entr" presetID="22" presetSubtype="8">
                                  <p:stCondLst>
                                    <p:cond delay="0"/>
                                  </p:stCondLst>
                                  <p:childTnLst>
                                    <p:set>
                                      <p:cBhvr>
                                        <p:cTn dur="1" fill="hold" id="68">
                                          <p:stCondLst>
                                            <p:cond delay="0"/>
                                          </p:stCondLst>
                                        </p:cTn>
                                        <p:tgtEl>
                                          <p:spTgt spid="14"/>
                                        </p:tgtEl>
                                        <p:attrNameLst>
                                          <p:attrName>style.visibility</p:attrName>
                                        </p:attrNameLst>
                                      </p:cBhvr>
                                      <p:to>
                                        <p:strVal val="visible"/>
                                      </p:to>
                                    </p:set>
                                    <p:animEffect filter="wipe(left)" transition="in">
                                      <p:cBhvr>
                                        <p:cTn dur="500" id="69"/>
                                        <p:tgtEl>
                                          <p:spTgt spid="14"/>
                                        </p:tgtEl>
                                      </p:cBhvr>
                                    </p:animEffect>
                                  </p:childTnLst>
                                </p:cTn>
                              </p:par>
                            </p:childTnLst>
                          </p:cTn>
                        </p:par>
                        <p:par>
                          <p:cTn fill="hold" id="70" nodeType="afterGroup">
                            <p:stCondLst>
                              <p:cond delay="6250"/>
                            </p:stCondLst>
                            <p:childTnLst>
                              <p:par>
                                <p:cTn fill="hold" grpId="0" id="71" nodeType="afterEffect" presetClass="entr" presetID="42" presetSubtype="0">
                                  <p:stCondLst>
                                    <p:cond delay="0"/>
                                  </p:stCondLst>
                                  <p:childTnLst>
                                    <p:set>
                                      <p:cBhvr>
                                        <p:cTn dur="1" fill="hold" id="72">
                                          <p:stCondLst>
                                            <p:cond delay="0"/>
                                          </p:stCondLst>
                                        </p:cTn>
                                        <p:tgtEl>
                                          <p:spTgt spid="30"/>
                                        </p:tgtEl>
                                        <p:attrNameLst>
                                          <p:attrName>style.visibility</p:attrName>
                                        </p:attrNameLst>
                                      </p:cBhvr>
                                      <p:to>
                                        <p:strVal val="visible"/>
                                      </p:to>
                                    </p:set>
                                    <p:animEffect filter="fade" transition="in">
                                      <p:cBhvr>
                                        <p:cTn dur="500" id="73"/>
                                        <p:tgtEl>
                                          <p:spTgt spid="30"/>
                                        </p:tgtEl>
                                      </p:cBhvr>
                                    </p:animEffect>
                                    <p:anim calcmode="lin" valueType="num">
                                      <p:cBhvr>
                                        <p:cTn dur="500" fill="hold" id="74"/>
                                        <p:tgtEl>
                                          <p:spTgt spid="30"/>
                                        </p:tgtEl>
                                        <p:attrNameLst>
                                          <p:attrName>ppt_x</p:attrName>
                                        </p:attrNameLst>
                                      </p:cBhvr>
                                      <p:tavLst>
                                        <p:tav tm="0">
                                          <p:val>
                                            <p:strVal val="#ppt_x"/>
                                          </p:val>
                                        </p:tav>
                                        <p:tav tm="100000">
                                          <p:val>
                                            <p:strVal val="#ppt_x"/>
                                          </p:val>
                                        </p:tav>
                                      </p:tavLst>
                                    </p:anim>
                                    <p:anim calcmode="lin" valueType="num">
                                      <p:cBhvr>
                                        <p:cTn dur="500" fill="hold" id="75"/>
                                        <p:tgtEl>
                                          <p:spTgt spid="30"/>
                                        </p:tgtEl>
                                        <p:attrNameLst>
                                          <p:attrName>ppt_y</p:attrName>
                                        </p:attrNameLst>
                                      </p:cBhvr>
                                      <p:tavLst>
                                        <p:tav tm="0">
                                          <p:val>
                                            <p:strVal val="#ppt_y+.1"/>
                                          </p:val>
                                        </p:tav>
                                        <p:tav tm="100000">
                                          <p:val>
                                            <p:strVal val="#ppt_y"/>
                                          </p:val>
                                        </p:tav>
                                      </p:tavLst>
                                    </p:anim>
                                  </p:childTnLst>
                                </p:cTn>
                              </p:par>
                            </p:childTnLst>
                          </p:cTn>
                        </p:par>
                        <p:par>
                          <p:cTn fill="hold" id="76" nodeType="afterGroup">
                            <p:stCondLst>
                              <p:cond delay="6750"/>
                            </p:stCondLst>
                            <p:childTnLst>
                              <p:par>
                                <p:cTn fill="hold" grpId="0" id="77" nodeType="afterEffect" presetClass="entr" presetID="22" presetSubtype="8">
                                  <p:stCondLst>
                                    <p:cond delay="0"/>
                                  </p:stCondLst>
                                  <p:childTnLst>
                                    <p:set>
                                      <p:cBhvr>
                                        <p:cTn dur="1" fill="hold" id="78">
                                          <p:stCondLst>
                                            <p:cond delay="0"/>
                                          </p:stCondLst>
                                        </p:cTn>
                                        <p:tgtEl>
                                          <p:spTgt spid="29"/>
                                        </p:tgtEl>
                                        <p:attrNameLst>
                                          <p:attrName>style.visibility</p:attrName>
                                        </p:attrNameLst>
                                      </p:cBhvr>
                                      <p:to>
                                        <p:strVal val="visible"/>
                                      </p:to>
                                    </p:set>
                                    <p:animEffect filter="wipe(left)" transition="in">
                                      <p:cBhvr>
                                        <p:cTn dur="300" id="79"/>
                                        <p:tgtEl>
                                          <p:spTgt spid="29"/>
                                        </p:tgtEl>
                                      </p:cBhvr>
                                    </p:animEffect>
                                  </p:childTnLst>
                                </p:cTn>
                              </p:par>
                              <p:par>
                                <p:cTn fill="hold" grpId="0" id="80" nodeType="withEffect" presetClass="entr" presetID="22" presetSubtype="2">
                                  <p:stCondLst>
                                    <p:cond delay="0"/>
                                  </p:stCondLst>
                                  <p:childTnLst>
                                    <p:set>
                                      <p:cBhvr>
                                        <p:cTn dur="1" fill="hold" id="81">
                                          <p:stCondLst>
                                            <p:cond delay="0"/>
                                          </p:stCondLst>
                                        </p:cTn>
                                        <p:tgtEl>
                                          <p:spTgt spid="33">
                                            <p:txEl>
                                              <p:pRg end="0" st="0"/>
                                            </p:txEl>
                                          </p:spTgt>
                                        </p:tgtEl>
                                        <p:attrNameLst>
                                          <p:attrName>style.visibility</p:attrName>
                                        </p:attrNameLst>
                                      </p:cBhvr>
                                      <p:to>
                                        <p:strVal val="visible"/>
                                      </p:to>
                                    </p:set>
                                    <p:animEffect filter="wipe(right)" transition="in">
                                      <p:cBhvr>
                                        <p:cTn dur="500" id="82"/>
                                        <p:tgtEl>
                                          <p:spTgt spid="33">
                                            <p:txEl>
                                              <p:pRg end="0"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22"/>
      <p:bldP grpId="0" spid="23"/>
      <p:bldP grpId="0" spid="24"/>
      <p:bldP grpId="0" spid="25"/>
      <p:bldP grpId="0" spid="26"/>
      <p:bldP grpId="0" spid="27"/>
      <p:bldP grpId="0" spid="28"/>
      <p:bldP grpId="0" spid="29"/>
      <p:bldP grpId="0" spid="30"/>
      <p:bldP build="p" grpId="0" spid="31"/>
      <p:bldP build="p" grpId="0" spid="32"/>
      <p:bldP build="p" grpId="0" spid="33"/>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二、自我评价</a:t>
            </a:r>
          </a:p>
        </p:txBody>
      </p:sp>
      <p:sp>
        <p:nvSpPr>
          <p:cNvPr id="10" name="矩形 9"/>
          <p:cNvSpPr/>
          <p:nvPr/>
        </p:nvSpPr>
        <p:spPr>
          <a:xfrm>
            <a:off x="1574829" y="3047796"/>
            <a:ext cx="3690213" cy="166568"/>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2E75B6"/>
              </a:solidFill>
            </a:endParaRPr>
          </a:p>
        </p:txBody>
      </p:sp>
      <p:sp>
        <p:nvSpPr>
          <p:cNvPr id="11" name="矩形 10"/>
          <p:cNvSpPr/>
          <p:nvPr/>
        </p:nvSpPr>
        <p:spPr>
          <a:xfrm>
            <a:off x="1574829" y="3047796"/>
            <a:ext cx="3119787" cy="166568"/>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2E75B6"/>
              </a:solidFill>
            </a:endParaRPr>
          </a:p>
        </p:txBody>
      </p:sp>
      <p:sp>
        <p:nvSpPr>
          <p:cNvPr id="12" name="矩形 11"/>
          <p:cNvSpPr/>
          <p:nvPr/>
        </p:nvSpPr>
        <p:spPr>
          <a:xfrm>
            <a:off x="1574829" y="3802047"/>
            <a:ext cx="3690213" cy="166568"/>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2E75B6"/>
              </a:solidFill>
            </a:endParaRPr>
          </a:p>
        </p:txBody>
      </p:sp>
      <p:sp>
        <p:nvSpPr>
          <p:cNvPr id="13" name="矩形 12"/>
          <p:cNvSpPr/>
          <p:nvPr/>
        </p:nvSpPr>
        <p:spPr>
          <a:xfrm>
            <a:off x="1574828" y="3802047"/>
            <a:ext cx="3331353" cy="166568"/>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2E75B6"/>
              </a:solidFill>
            </a:endParaRPr>
          </a:p>
        </p:txBody>
      </p:sp>
      <p:sp>
        <p:nvSpPr>
          <p:cNvPr id="14" name="矩形 13"/>
          <p:cNvSpPr/>
          <p:nvPr/>
        </p:nvSpPr>
        <p:spPr>
          <a:xfrm>
            <a:off x="1574829" y="4556299"/>
            <a:ext cx="3690213" cy="166568"/>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2E75B6"/>
              </a:solidFill>
            </a:endParaRPr>
          </a:p>
        </p:txBody>
      </p:sp>
      <p:sp>
        <p:nvSpPr>
          <p:cNvPr id="15" name="矩形 14"/>
          <p:cNvSpPr/>
          <p:nvPr/>
        </p:nvSpPr>
        <p:spPr>
          <a:xfrm>
            <a:off x="1574829" y="4556299"/>
            <a:ext cx="2665082" cy="166568"/>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2E75B6"/>
              </a:solidFill>
              <a:latin charset="-122" panose="03000509000000000000" pitchFamily="65" typeface="方正尚酷简体"/>
              <a:ea charset="-122" panose="03000509000000000000" pitchFamily="65" typeface="方正尚酷简体"/>
            </a:endParaRPr>
          </a:p>
        </p:txBody>
      </p:sp>
      <p:sp>
        <p:nvSpPr>
          <p:cNvPr id="16" name="矩形 15"/>
          <p:cNvSpPr/>
          <p:nvPr/>
        </p:nvSpPr>
        <p:spPr>
          <a:xfrm>
            <a:off x="1574829" y="5310550"/>
            <a:ext cx="3690213" cy="166568"/>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2E75B6"/>
              </a:solidFill>
            </a:endParaRPr>
          </a:p>
        </p:txBody>
      </p:sp>
      <p:sp>
        <p:nvSpPr>
          <p:cNvPr id="17" name="矩形 16"/>
          <p:cNvSpPr/>
          <p:nvPr/>
        </p:nvSpPr>
        <p:spPr>
          <a:xfrm>
            <a:off x="1574828" y="5310550"/>
            <a:ext cx="2998217" cy="16656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2E75B6"/>
              </a:solidFill>
            </a:endParaRPr>
          </a:p>
        </p:txBody>
      </p:sp>
      <p:sp>
        <p:nvSpPr>
          <p:cNvPr id="18" name="文本框 17"/>
          <p:cNvSpPr txBox="1"/>
          <p:nvPr/>
        </p:nvSpPr>
        <p:spPr>
          <a:xfrm>
            <a:off x="1549006" y="2712421"/>
            <a:ext cx="1248092" cy="335280"/>
          </a:xfrm>
          <a:prstGeom prst="rect">
            <a:avLst/>
          </a:prstGeom>
          <a:noFill/>
        </p:spPr>
        <p:txBody>
          <a:bodyPr rtlCol="0" wrap="none">
            <a:spAutoFit/>
          </a:bodyPr>
          <a:lstStyle/>
          <a:p>
            <a:r>
              <a:rPr altLang="zh-CN" lang="en-US" sz="1600">
                <a:solidFill>
                  <a:srgbClr val="2E75B6"/>
                </a:solidFill>
                <a:latin charset="-122" panose="03000509000000000000" pitchFamily="65" typeface="方正尚酷简体"/>
                <a:ea charset="-122" panose="03000509000000000000" pitchFamily="65" typeface="方正尚酷简体"/>
              </a:rPr>
              <a:t>A. 技能进修</a:t>
            </a:r>
          </a:p>
        </p:txBody>
      </p:sp>
      <p:sp>
        <p:nvSpPr>
          <p:cNvPr id="19" name="文本框 18"/>
          <p:cNvSpPr txBox="1"/>
          <p:nvPr/>
        </p:nvSpPr>
        <p:spPr>
          <a:xfrm>
            <a:off x="1549006" y="3471505"/>
            <a:ext cx="1232217" cy="335280"/>
          </a:xfrm>
          <a:prstGeom prst="rect">
            <a:avLst/>
          </a:prstGeom>
          <a:noFill/>
        </p:spPr>
        <p:txBody>
          <a:bodyPr rtlCol="0" wrap="none">
            <a:spAutoFit/>
          </a:bodyPr>
          <a:lstStyle/>
          <a:p>
            <a:r>
              <a:rPr altLang="zh-CN" lang="en-US" sz="1600">
                <a:solidFill>
                  <a:srgbClr val="2E75B6"/>
                </a:solidFill>
                <a:latin charset="-122" panose="03000509000000000000" pitchFamily="65" typeface="方正尚酷简体"/>
                <a:ea charset="-122" panose="03000509000000000000" pitchFamily="65" typeface="方正尚酷简体"/>
              </a:rPr>
              <a:t>B. 技能消化</a:t>
            </a:r>
          </a:p>
        </p:txBody>
      </p:sp>
      <p:sp>
        <p:nvSpPr>
          <p:cNvPr id="20" name="文本框 19"/>
          <p:cNvSpPr txBox="1"/>
          <p:nvPr/>
        </p:nvSpPr>
        <p:spPr>
          <a:xfrm>
            <a:off x="1549006" y="4230589"/>
            <a:ext cx="1241742" cy="335280"/>
          </a:xfrm>
          <a:prstGeom prst="rect">
            <a:avLst/>
          </a:prstGeom>
          <a:noFill/>
        </p:spPr>
        <p:txBody>
          <a:bodyPr rtlCol="0" wrap="none">
            <a:spAutoFit/>
          </a:bodyPr>
          <a:lstStyle/>
          <a:p>
            <a:r>
              <a:rPr altLang="zh-CN" lang="en-US" sz="1600">
                <a:solidFill>
                  <a:srgbClr val="2E75B6"/>
                </a:solidFill>
                <a:latin charset="-122" panose="03000509000000000000" pitchFamily="65" typeface="方正尚酷简体"/>
                <a:ea charset="-122" panose="03000509000000000000" pitchFamily="65" typeface="方正尚酷简体"/>
              </a:rPr>
              <a:t>C. 结合实践</a:t>
            </a:r>
          </a:p>
        </p:txBody>
      </p:sp>
      <p:sp>
        <p:nvSpPr>
          <p:cNvPr id="21" name="文本框 20"/>
          <p:cNvSpPr txBox="1"/>
          <p:nvPr/>
        </p:nvSpPr>
        <p:spPr>
          <a:xfrm>
            <a:off x="1549006" y="4989671"/>
            <a:ext cx="1260792" cy="335280"/>
          </a:xfrm>
          <a:prstGeom prst="rect">
            <a:avLst/>
          </a:prstGeom>
          <a:noFill/>
        </p:spPr>
        <p:txBody>
          <a:bodyPr rtlCol="0" wrap="none">
            <a:spAutoFit/>
          </a:bodyPr>
          <a:lstStyle/>
          <a:p>
            <a:r>
              <a:rPr altLang="zh-CN" lang="en-US" sz="1600">
                <a:solidFill>
                  <a:srgbClr val="2E75B6"/>
                </a:solidFill>
                <a:latin charset="-122" panose="03000509000000000000" pitchFamily="65" typeface="方正尚酷简体"/>
                <a:ea charset="-122" panose="03000509000000000000" pitchFamily="65" typeface="方正尚酷简体"/>
              </a:rPr>
              <a:t>D. 总结经验</a:t>
            </a:r>
          </a:p>
        </p:txBody>
      </p:sp>
      <p:sp>
        <p:nvSpPr>
          <p:cNvPr id="22" name="文本框 21"/>
          <p:cNvSpPr txBox="1"/>
          <p:nvPr/>
        </p:nvSpPr>
        <p:spPr>
          <a:xfrm>
            <a:off x="5272053" y="2912136"/>
            <a:ext cx="690880" cy="396240"/>
          </a:xfrm>
          <a:prstGeom prst="rect">
            <a:avLst/>
          </a:prstGeom>
          <a:noFill/>
        </p:spPr>
        <p:txBody>
          <a:bodyPr rtlCol="0" wrap="none">
            <a:spAutoFit/>
          </a:bodyPr>
          <a:lstStyle/>
          <a:p>
            <a:pPr algn="ctr"/>
            <a:r>
              <a:rPr altLang="zh-CN" lang="en-US" sz="2000">
                <a:solidFill>
                  <a:srgbClr val="2E75B6"/>
                </a:solidFill>
                <a:latin charset="0" panose="02000503030000020004" pitchFamily="50" typeface="DINPro-Regular"/>
                <a:ea charset="-122" panose="020b0503020204020204" pitchFamily="34" typeface="微软雅黑"/>
              </a:rPr>
              <a:t>93%</a:t>
            </a:r>
          </a:p>
        </p:txBody>
      </p:sp>
      <p:sp>
        <p:nvSpPr>
          <p:cNvPr id="23" name="文本框 22"/>
          <p:cNvSpPr txBox="1"/>
          <p:nvPr/>
        </p:nvSpPr>
        <p:spPr>
          <a:xfrm>
            <a:off x="5272053" y="3676245"/>
            <a:ext cx="690880" cy="396240"/>
          </a:xfrm>
          <a:prstGeom prst="rect">
            <a:avLst/>
          </a:prstGeom>
          <a:noFill/>
        </p:spPr>
        <p:txBody>
          <a:bodyPr rtlCol="0" wrap="none">
            <a:spAutoFit/>
          </a:bodyPr>
          <a:lstStyle/>
          <a:p>
            <a:pPr algn="ctr"/>
            <a:r>
              <a:rPr altLang="zh-CN" lang="en-US" sz="2000">
                <a:solidFill>
                  <a:srgbClr val="2E75B6"/>
                </a:solidFill>
                <a:latin charset="0" panose="02000503030000020004" pitchFamily="50" typeface="DINPro-Regular"/>
                <a:ea charset="-122" panose="020b0503020204020204" pitchFamily="34" typeface="微软雅黑"/>
              </a:rPr>
              <a:t>95%</a:t>
            </a:r>
          </a:p>
        </p:txBody>
      </p:sp>
      <p:sp>
        <p:nvSpPr>
          <p:cNvPr id="24" name="文本框 23"/>
          <p:cNvSpPr txBox="1"/>
          <p:nvPr/>
        </p:nvSpPr>
        <p:spPr>
          <a:xfrm>
            <a:off x="5272053" y="4440355"/>
            <a:ext cx="690880" cy="396240"/>
          </a:xfrm>
          <a:prstGeom prst="rect">
            <a:avLst/>
          </a:prstGeom>
          <a:noFill/>
        </p:spPr>
        <p:txBody>
          <a:bodyPr rtlCol="0" wrap="none">
            <a:spAutoFit/>
          </a:bodyPr>
          <a:lstStyle/>
          <a:p>
            <a:pPr algn="ctr"/>
            <a:r>
              <a:rPr altLang="zh-CN" lang="en-US" sz="2000">
                <a:solidFill>
                  <a:srgbClr val="2E75B6"/>
                </a:solidFill>
                <a:latin charset="0" panose="02000503030000020004" pitchFamily="50" typeface="DINPro-Regular"/>
                <a:ea charset="-122" panose="020b0503020204020204" pitchFamily="34" typeface="微软雅黑"/>
              </a:rPr>
              <a:t>78%</a:t>
            </a:r>
          </a:p>
        </p:txBody>
      </p:sp>
      <p:sp>
        <p:nvSpPr>
          <p:cNvPr id="25" name="文本框 24"/>
          <p:cNvSpPr txBox="1"/>
          <p:nvPr/>
        </p:nvSpPr>
        <p:spPr>
          <a:xfrm>
            <a:off x="5272053" y="5204464"/>
            <a:ext cx="690880" cy="396240"/>
          </a:xfrm>
          <a:prstGeom prst="rect">
            <a:avLst/>
          </a:prstGeom>
          <a:noFill/>
        </p:spPr>
        <p:txBody>
          <a:bodyPr rtlCol="0" wrap="none">
            <a:spAutoFit/>
          </a:bodyPr>
          <a:lstStyle/>
          <a:p>
            <a:pPr algn="ctr"/>
            <a:r>
              <a:rPr altLang="zh-CN" lang="en-US" sz="2000">
                <a:solidFill>
                  <a:srgbClr val="2E75B6"/>
                </a:solidFill>
                <a:latin charset="0" panose="02000503030000020004" pitchFamily="50" typeface="DINPro-Regular"/>
                <a:ea charset="-122" panose="020b0503020204020204" pitchFamily="34" typeface="微软雅黑"/>
              </a:rPr>
              <a:t>82%</a:t>
            </a:r>
          </a:p>
        </p:txBody>
      </p:sp>
      <p:sp>
        <p:nvSpPr>
          <p:cNvPr id="26" name="文本框 25"/>
          <p:cNvSpPr txBox="1"/>
          <p:nvPr/>
        </p:nvSpPr>
        <p:spPr>
          <a:xfrm>
            <a:off x="6630734" y="3564449"/>
            <a:ext cx="3888436" cy="1798320"/>
          </a:xfrm>
          <a:prstGeom prst="rect">
            <a:avLst/>
          </a:prstGeom>
          <a:noFill/>
        </p:spPr>
        <p:txBody>
          <a:bodyPr rtlCol="0" wrap="square">
            <a:spAutoFit/>
          </a:bodyPr>
          <a:lstStyle/>
          <a:p>
            <a:pPr algn="just">
              <a:lnSpc>
                <a:spcPct val="140000"/>
              </a:lnSpc>
            </a:pPr>
            <a:r>
              <a:rPr altLang="en-US" lang="zh-CN" sz="16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此处添加详细文本描述，建议与标题相关并符合整体语言风格，语言描述尽量简洁生动。尽量将每页幻灯片的字数控制在200字以内，据统计每页幻灯片的播放时间最好控制在5分钟之内。</a:t>
            </a:r>
          </a:p>
        </p:txBody>
      </p:sp>
      <p:sp>
        <p:nvSpPr>
          <p:cNvPr id="27" name="文本框 26"/>
          <p:cNvSpPr txBox="1"/>
          <p:nvPr/>
        </p:nvSpPr>
        <p:spPr>
          <a:xfrm>
            <a:off x="6630732" y="2766721"/>
            <a:ext cx="1402080" cy="457200"/>
          </a:xfrm>
          <a:prstGeom prst="rect">
            <a:avLst/>
          </a:prstGeom>
          <a:noFill/>
        </p:spPr>
        <p:txBody>
          <a:bodyPr rtlCol="0" wrap="none">
            <a:spAutoFit/>
          </a:bodyPr>
          <a:lstStyle/>
          <a:p>
            <a:r>
              <a:rPr altLang="en-US" lang="zh-CN" smtClean="0" sz="2400">
                <a:solidFill>
                  <a:srgbClr val="2E75B6"/>
                </a:solidFill>
                <a:latin charset="-122" panose="03000509000000000000" pitchFamily="65" typeface="方正尚酷简体"/>
                <a:ea charset="-122" panose="03000509000000000000" pitchFamily="65" typeface="方正尚酷简体"/>
              </a:rPr>
              <a:t>学习进修</a:t>
            </a:r>
          </a:p>
        </p:txBody>
      </p:sp>
      <p:cxnSp>
        <p:nvCxnSpPr>
          <p:cNvPr id="28" name="直接连接符 27"/>
          <p:cNvCxnSpPr/>
          <p:nvPr/>
        </p:nvCxnSpPr>
        <p:spPr>
          <a:xfrm>
            <a:off x="6736964" y="3340295"/>
            <a:ext cx="3622548" cy="0"/>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2746485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grpId="0" id="17" nodeType="afterEffect" presetClass="entr" presetID="25" presetSubtype="0">
                                  <p:stCondLst>
                                    <p:cond delay="0"/>
                                  </p:stCondLst>
                                  <p:childTnLst>
                                    <p:set>
                                      <p:cBhvr>
                                        <p:cTn dur="1" fill="hold" id="18">
                                          <p:stCondLst>
                                            <p:cond delay="0"/>
                                          </p:stCondLst>
                                        </p:cTn>
                                        <p:tgtEl>
                                          <p:spTgt spid="18"/>
                                        </p:tgtEl>
                                        <p:attrNameLst>
                                          <p:attrName>style.visibility</p:attrName>
                                        </p:attrNameLst>
                                      </p:cBhvr>
                                      <p:to>
                                        <p:strVal val="visible"/>
                                      </p:to>
                                    </p:set>
                                    <p:anim calcmode="lin" valueType="num">
                                      <p:cBhvr>
                                        <p:cTn decel="50000" dur="500" fill="hold" id="19">
                                          <p:stCondLst>
                                            <p:cond delay="0"/>
                                          </p:stCondLst>
                                        </p:cTn>
                                        <p:tgtEl>
                                          <p:spTgt spid="18"/>
                                        </p:tgtEl>
                                        <p:attrNameLst>
                                          <p:attrName>style.rotation</p:attrName>
                                        </p:attrNameLst>
                                      </p:cBhvr>
                                      <p:tavLst>
                                        <p:tav tm="0">
                                          <p:val>
                                            <p:fltVal val="-90"/>
                                          </p:val>
                                        </p:tav>
                                        <p:tav tm="100000">
                                          <p:val>
                                            <p:fltVal val="0"/>
                                          </p:val>
                                        </p:tav>
                                      </p:tavLst>
                                    </p:anim>
                                    <p:anim calcmode="lin" valueType="num">
                                      <p:cBhvr>
                                        <p:cTn decel="50000" dur="500" fill="hold" id="20">
                                          <p:stCondLst>
                                            <p:cond delay="0"/>
                                          </p:stCondLst>
                                        </p:cTn>
                                        <p:tgtEl>
                                          <p:spTgt spid="18"/>
                                        </p:tgtEl>
                                        <p:attrNameLst>
                                          <p:attrName>ppt_w</p:attrName>
                                        </p:attrNameLst>
                                      </p:cBhvr>
                                      <p:tavLst>
                                        <p:tav tm="0">
                                          <p:val>
                                            <p:strVal val="#ppt_w"/>
                                          </p:val>
                                        </p:tav>
                                        <p:tav tm="100000">
                                          <p:val>
                                            <p:strVal val="#ppt_w*.05"/>
                                          </p:val>
                                        </p:tav>
                                      </p:tavLst>
                                    </p:anim>
                                    <p:anim calcmode="lin" valueType="num">
                                      <p:cBhvr>
                                        <p:cTn accel="50000" dur="500" fill="hold" id="21">
                                          <p:stCondLst>
                                            <p:cond delay="500"/>
                                          </p:stCondLst>
                                        </p:cTn>
                                        <p:tgtEl>
                                          <p:spTgt spid="18"/>
                                        </p:tgtEl>
                                        <p:attrNameLst>
                                          <p:attrName>ppt_w</p:attrName>
                                        </p:attrNameLst>
                                      </p:cBhvr>
                                      <p:tavLst>
                                        <p:tav tm="0">
                                          <p:val>
                                            <p:strVal val="#ppt_w*.05"/>
                                          </p:val>
                                        </p:tav>
                                        <p:tav tm="100000">
                                          <p:val>
                                            <p:strVal val="#ppt_w"/>
                                          </p:val>
                                        </p:tav>
                                      </p:tavLst>
                                    </p:anim>
                                    <p:anim calcmode="lin" valueType="num">
                                      <p:cBhvr>
                                        <p:cTn dur="1000" fill="hold" id="22"/>
                                        <p:tgtEl>
                                          <p:spTgt spid="18"/>
                                        </p:tgtEl>
                                        <p:attrNameLst>
                                          <p:attrName>ppt_h</p:attrName>
                                        </p:attrNameLst>
                                      </p:cBhvr>
                                      <p:tavLst>
                                        <p:tav tm="0">
                                          <p:val>
                                            <p:strVal val="#ppt_h"/>
                                          </p:val>
                                        </p:tav>
                                        <p:tav tm="100000">
                                          <p:val>
                                            <p:strVal val="#ppt_h"/>
                                          </p:val>
                                        </p:tav>
                                      </p:tavLst>
                                    </p:anim>
                                    <p:anim calcmode="lin" valueType="num">
                                      <p:cBhvr>
                                        <p:cTn decel="50000" dur="500" fill="hold" id="23">
                                          <p:stCondLst>
                                            <p:cond delay="0"/>
                                          </p:stCondLst>
                                        </p:cTn>
                                        <p:tgtEl>
                                          <p:spTgt spid="18"/>
                                        </p:tgtEl>
                                        <p:attrNameLst>
                                          <p:attrName>ppt_x</p:attrName>
                                        </p:attrNameLst>
                                      </p:cBhvr>
                                      <p:tavLst>
                                        <p:tav tm="0">
                                          <p:val>
                                            <p:strVal val="#ppt_x+.4"/>
                                          </p:val>
                                        </p:tav>
                                        <p:tav tm="100000">
                                          <p:val>
                                            <p:strVal val="#ppt_x"/>
                                          </p:val>
                                        </p:tav>
                                      </p:tavLst>
                                    </p:anim>
                                    <p:anim calcmode="lin" valueType="num">
                                      <p:cBhvr>
                                        <p:cTn decel="50000" dur="500" fill="hold" id="24">
                                          <p:stCondLst>
                                            <p:cond delay="0"/>
                                          </p:stCondLst>
                                        </p:cTn>
                                        <p:tgtEl>
                                          <p:spTgt spid="18"/>
                                        </p:tgtEl>
                                        <p:attrNameLst>
                                          <p:attrName>ppt_y</p:attrName>
                                        </p:attrNameLst>
                                      </p:cBhvr>
                                      <p:tavLst>
                                        <p:tav tm="0">
                                          <p:val>
                                            <p:strVal val="#ppt_y-.2"/>
                                          </p:val>
                                        </p:tav>
                                        <p:tav tm="100000">
                                          <p:val>
                                            <p:strVal val="#ppt_y+.1"/>
                                          </p:val>
                                        </p:tav>
                                      </p:tavLst>
                                    </p:anim>
                                    <p:anim calcmode="lin" valueType="num">
                                      <p:cBhvr>
                                        <p:cTn accel="50000" dur="500" fill="hold" id="25">
                                          <p:stCondLst>
                                            <p:cond delay="500"/>
                                          </p:stCondLst>
                                        </p:cTn>
                                        <p:tgtEl>
                                          <p:spTgt spid="18"/>
                                        </p:tgtEl>
                                        <p:attrNameLst>
                                          <p:attrName>ppt_y</p:attrName>
                                        </p:attrNameLst>
                                      </p:cBhvr>
                                      <p:tavLst>
                                        <p:tav tm="0">
                                          <p:val>
                                            <p:strVal val="#ppt_y+.1"/>
                                          </p:val>
                                        </p:tav>
                                        <p:tav tm="100000">
                                          <p:val>
                                            <p:strVal val="#ppt_y"/>
                                          </p:val>
                                        </p:tav>
                                      </p:tavLst>
                                    </p:anim>
                                    <p:animEffect filter="fade" transition="in">
                                      <p:cBhvr>
                                        <p:cTn decel="50000" dur="1000" id="26">
                                          <p:stCondLst>
                                            <p:cond delay="0"/>
                                          </p:stCondLst>
                                        </p:cTn>
                                        <p:tgtEl>
                                          <p:spTgt spid="18"/>
                                        </p:tgtEl>
                                      </p:cBhvr>
                                    </p:animEffect>
                                  </p:childTnLst>
                                </p:cTn>
                              </p:par>
                            </p:childTnLst>
                          </p:cTn>
                        </p:par>
                        <p:par>
                          <p:cTn fill="hold" id="27" nodeType="afterGroup">
                            <p:stCondLst>
                              <p:cond delay="2250"/>
                            </p:stCondLst>
                            <p:childTnLst>
                              <p:par>
                                <p:cTn fill="hold" grpId="0" id="28" nodeType="afterEffect" presetClass="entr" presetID="2" presetSubtype="2">
                                  <p:stCondLst>
                                    <p:cond delay="0"/>
                                  </p:stCondLst>
                                  <p:childTnLst>
                                    <p:set>
                                      <p:cBhvr>
                                        <p:cTn dur="1" fill="hold" id="29">
                                          <p:stCondLst>
                                            <p:cond delay="0"/>
                                          </p:stCondLst>
                                        </p:cTn>
                                        <p:tgtEl>
                                          <p:spTgt spid="10"/>
                                        </p:tgtEl>
                                        <p:attrNameLst>
                                          <p:attrName>style.visibility</p:attrName>
                                        </p:attrNameLst>
                                      </p:cBhvr>
                                      <p:to>
                                        <p:strVal val="visible"/>
                                      </p:to>
                                    </p:set>
                                    <p:anim calcmode="lin" valueType="num">
                                      <p:cBhvr additive="base">
                                        <p:cTn dur="500" fill="hold" id="30"/>
                                        <p:tgtEl>
                                          <p:spTgt spid="10"/>
                                        </p:tgtEl>
                                        <p:attrNameLst>
                                          <p:attrName>ppt_x</p:attrName>
                                        </p:attrNameLst>
                                      </p:cBhvr>
                                      <p:tavLst>
                                        <p:tav tm="0">
                                          <p:val>
                                            <p:strVal val="1+#ppt_w/2"/>
                                          </p:val>
                                        </p:tav>
                                        <p:tav tm="100000">
                                          <p:val>
                                            <p:strVal val="#ppt_x"/>
                                          </p:val>
                                        </p:tav>
                                      </p:tavLst>
                                    </p:anim>
                                    <p:anim calcmode="lin" valueType="num">
                                      <p:cBhvr additive="base">
                                        <p:cTn dur="500" fill="hold" id="31"/>
                                        <p:tgtEl>
                                          <p:spTgt spid="10"/>
                                        </p:tgtEl>
                                        <p:attrNameLst>
                                          <p:attrName>ppt_y</p:attrName>
                                        </p:attrNameLst>
                                      </p:cBhvr>
                                      <p:tavLst>
                                        <p:tav tm="0">
                                          <p:val>
                                            <p:strVal val="#ppt_y"/>
                                          </p:val>
                                        </p:tav>
                                        <p:tav tm="100000">
                                          <p:val>
                                            <p:strVal val="#ppt_y"/>
                                          </p:val>
                                        </p:tav>
                                      </p:tavLst>
                                    </p:anim>
                                  </p:childTnLst>
                                </p:cTn>
                              </p:par>
                            </p:childTnLst>
                          </p:cTn>
                        </p:par>
                        <p:par>
                          <p:cTn fill="hold" id="32" nodeType="afterGroup">
                            <p:stCondLst>
                              <p:cond delay="2750"/>
                            </p:stCondLst>
                            <p:childTnLst>
                              <p:par>
                                <p:cTn fill="hold" grpId="0" id="33" nodeType="afterEffect" presetClass="entr" presetID="17" presetSubtype="8">
                                  <p:stCondLst>
                                    <p:cond delay="0"/>
                                  </p:stCondLst>
                                  <p:childTnLst>
                                    <p:set>
                                      <p:cBhvr>
                                        <p:cTn dur="1" fill="hold" id="34">
                                          <p:stCondLst>
                                            <p:cond delay="0"/>
                                          </p:stCondLst>
                                        </p:cTn>
                                        <p:tgtEl>
                                          <p:spTgt spid="11"/>
                                        </p:tgtEl>
                                        <p:attrNameLst>
                                          <p:attrName>style.visibility</p:attrName>
                                        </p:attrNameLst>
                                      </p:cBhvr>
                                      <p:to>
                                        <p:strVal val="visible"/>
                                      </p:to>
                                    </p:set>
                                    <p:anim calcmode="lin" valueType="num">
                                      <p:cBhvr>
                                        <p:cTn dur="500" fill="hold" id="35"/>
                                        <p:tgtEl>
                                          <p:spTgt spid="11"/>
                                        </p:tgtEl>
                                        <p:attrNameLst>
                                          <p:attrName>ppt_x</p:attrName>
                                        </p:attrNameLst>
                                      </p:cBhvr>
                                      <p:tavLst>
                                        <p:tav tm="0">
                                          <p:val>
                                            <p:strVal val="#ppt_x-#ppt_w/2"/>
                                          </p:val>
                                        </p:tav>
                                        <p:tav tm="100000">
                                          <p:val>
                                            <p:strVal val="#ppt_x"/>
                                          </p:val>
                                        </p:tav>
                                      </p:tavLst>
                                    </p:anim>
                                    <p:anim calcmode="lin" valueType="num">
                                      <p:cBhvr>
                                        <p:cTn dur="500" fill="hold" id="36"/>
                                        <p:tgtEl>
                                          <p:spTgt spid="11"/>
                                        </p:tgtEl>
                                        <p:attrNameLst>
                                          <p:attrName>ppt_y</p:attrName>
                                        </p:attrNameLst>
                                      </p:cBhvr>
                                      <p:tavLst>
                                        <p:tav tm="0">
                                          <p:val>
                                            <p:strVal val="#ppt_y"/>
                                          </p:val>
                                        </p:tav>
                                        <p:tav tm="100000">
                                          <p:val>
                                            <p:strVal val="#ppt_y"/>
                                          </p:val>
                                        </p:tav>
                                      </p:tavLst>
                                    </p:anim>
                                    <p:anim calcmode="lin" valueType="num">
                                      <p:cBhvr>
                                        <p:cTn dur="500" fill="hold" id="37"/>
                                        <p:tgtEl>
                                          <p:spTgt spid="11"/>
                                        </p:tgtEl>
                                        <p:attrNameLst>
                                          <p:attrName>ppt_w</p:attrName>
                                        </p:attrNameLst>
                                      </p:cBhvr>
                                      <p:tavLst>
                                        <p:tav tm="0">
                                          <p:val>
                                            <p:fltVal val="0"/>
                                          </p:val>
                                        </p:tav>
                                        <p:tav tm="100000">
                                          <p:val>
                                            <p:strVal val="#ppt_w"/>
                                          </p:val>
                                        </p:tav>
                                      </p:tavLst>
                                    </p:anim>
                                    <p:anim calcmode="lin" valueType="num">
                                      <p:cBhvr>
                                        <p:cTn dur="500" fill="hold" id="38"/>
                                        <p:tgtEl>
                                          <p:spTgt spid="11"/>
                                        </p:tgtEl>
                                        <p:attrNameLst>
                                          <p:attrName>ppt_h</p:attrName>
                                        </p:attrNameLst>
                                      </p:cBhvr>
                                      <p:tavLst>
                                        <p:tav tm="0">
                                          <p:val>
                                            <p:strVal val="#ppt_h"/>
                                          </p:val>
                                        </p:tav>
                                        <p:tav tm="100000">
                                          <p:val>
                                            <p:strVal val="#ppt_h"/>
                                          </p:val>
                                        </p:tav>
                                      </p:tavLst>
                                    </p:anim>
                                  </p:childTnLst>
                                </p:cTn>
                              </p:par>
                            </p:childTnLst>
                          </p:cTn>
                        </p:par>
                        <p:par>
                          <p:cTn fill="hold" id="39" nodeType="afterGroup">
                            <p:stCondLst>
                              <p:cond delay="3250"/>
                            </p:stCondLst>
                            <p:childTnLst>
                              <p:par>
                                <p:cTn decel="100000" fill="hold" grpId="0" id="40" nodeType="afterEffect" presetClass="entr" presetID="49" presetSubtype="0">
                                  <p:stCondLst>
                                    <p:cond delay="0"/>
                                  </p:stCondLst>
                                  <p:childTnLst>
                                    <p:set>
                                      <p:cBhvr>
                                        <p:cTn dur="1" fill="hold" id="41">
                                          <p:stCondLst>
                                            <p:cond delay="0"/>
                                          </p:stCondLst>
                                        </p:cTn>
                                        <p:tgtEl>
                                          <p:spTgt spid="22"/>
                                        </p:tgtEl>
                                        <p:attrNameLst>
                                          <p:attrName>style.visibility</p:attrName>
                                        </p:attrNameLst>
                                      </p:cBhvr>
                                      <p:to>
                                        <p:strVal val="visible"/>
                                      </p:to>
                                    </p:set>
                                    <p:anim calcmode="lin" valueType="num">
                                      <p:cBhvr>
                                        <p:cTn dur="500" fill="hold" id="42"/>
                                        <p:tgtEl>
                                          <p:spTgt spid="22"/>
                                        </p:tgtEl>
                                        <p:attrNameLst>
                                          <p:attrName>ppt_w</p:attrName>
                                        </p:attrNameLst>
                                      </p:cBhvr>
                                      <p:tavLst>
                                        <p:tav tm="0">
                                          <p:val>
                                            <p:fltVal val="0"/>
                                          </p:val>
                                        </p:tav>
                                        <p:tav tm="100000">
                                          <p:val>
                                            <p:strVal val="#ppt_w"/>
                                          </p:val>
                                        </p:tav>
                                      </p:tavLst>
                                    </p:anim>
                                    <p:anim calcmode="lin" valueType="num">
                                      <p:cBhvr>
                                        <p:cTn dur="500" fill="hold" id="43"/>
                                        <p:tgtEl>
                                          <p:spTgt spid="22"/>
                                        </p:tgtEl>
                                        <p:attrNameLst>
                                          <p:attrName>ppt_h</p:attrName>
                                        </p:attrNameLst>
                                      </p:cBhvr>
                                      <p:tavLst>
                                        <p:tav tm="0">
                                          <p:val>
                                            <p:fltVal val="0"/>
                                          </p:val>
                                        </p:tav>
                                        <p:tav tm="100000">
                                          <p:val>
                                            <p:strVal val="#ppt_h"/>
                                          </p:val>
                                        </p:tav>
                                      </p:tavLst>
                                    </p:anim>
                                    <p:anim calcmode="lin" valueType="num">
                                      <p:cBhvr>
                                        <p:cTn dur="500" fill="hold" id="44"/>
                                        <p:tgtEl>
                                          <p:spTgt spid="22"/>
                                        </p:tgtEl>
                                        <p:attrNameLst>
                                          <p:attrName>style.rotation</p:attrName>
                                        </p:attrNameLst>
                                      </p:cBhvr>
                                      <p:tavLst>
                                        <p:tav tm="0">
                                          <p:val>
                                            <p:fltVal val="360"/>
                                          </p:val>
                                        </p:tav>
                                        <p:tav tm="100000">
                                          <p:val>
                                            <p:fltVal val="0"/>
                                          </p:val>
                                        </p:tav>
                                      </p:tavLst>
                                    </p:anim>
                                    <p:animEffect filter="fade" transition="in">
                                      <p:cBhvr>
                                        <p:cTn dur="500" id="45"/>
                                        <p:tgtEl>
                                          <p:spTgt spid="22"/>
                                        </p:tgtEl>
                                      </p:cBhvr>
                                    </p:animEffect>
                                  </p:childTnLst>
                                </p:cTn>
                              </p:par>
                            </p:childTnLst>
                          </p:cTn>
                        </p:par>
                        <p:par>
                          <p:cTn fill="hold" id="46" nodeType="afterGroup">
                            <p:stCondLst>
                              <p:cond delay="3750"/>
                            </p:stCondLst>
                            <p:childTnLst>
                              <p:par>
                                <p:cTn fill="hold" grpId="0" id="47" nodeType="afterEffect" presetClass="entr" presetID="25" presetSubtype="0">
                                  <p:stCondLst>
                                    <p:cond delay="0"/>
                                  </p:stCondLst>
                                  <p:childTnLst>
                                    <p:set>
                                      <p:cBhvr>
                                        <p:cTn dur="1" fill="hold" id="48">
                                          <p:stCondLst>
                                            <p:cond delay="0"/>
                                          </p:stCondLst>
                                        </p:cTn>
                                        <p:tgtEl>
                                          <p:spTgt spid="19"/>
                                        </p:tgtEl>
                                        <p:attrNameLst>
                                          <p:attrName>style.visibility</p:attrName>
                                        </p:attrNameLst>
                                      </p:cBhvr>
                                      <p:to>
                                        <p:strVal val="visible"/>
                                      </p:to>
                                    </p:set>
                                    <p:anim calcmode="lin" valueType="num">
                                      <p:cBhvr>
                                        <p:cTn decel="50000" dur="500" fill="hold" id="49">
                                          <p:stCondLst>
                                            <p:cond delay="0"/>
                                          </p:stCondLst>
                                        </p:cTn>
                                        <p:tgtEl>
                                          <p:spTgt spid="19"/>
                                        </p:tgtEl>
                                        <p:attrNameLst>
                                          <p:attrName>style.rotation</p:attrName>
                                        </p:attrNameLst>
                                      </p:cBhvr>
                                      <p:tavLst>
                                        <p:tav tm="0">
                                          <p:val>
                                            <p:fltVal val="-90"/>
                                          </p:val>
                                        </p:tav>
                                        <p:tav tm="100000">
                                          <p:val>
                                            <p:fltVal val="0"/>
                                          </p:val>
                                        </p:tav>
                                      </p:tavLst>
                                    </p:anim>
                                    <p:anim calcmode="lin" valueType="num">
                                      <p:cBhvr>
                                        <p:cTn decel="50000" dur="500" fill="hold" id="50">
                                          <p:stCondLst>
                                            <p:cond delay="0"/>
                                          </p:stCondLst>
                                        </p:cTn>
                                        <p:tgtEl>
                                          <p:spTgt spid="19"/>
                                        </p:tgtEl>
                                        <p:attrNameLst>
                                          <p:attrName>ppt_w</p:attrName>
                                        </p:attrNameLst>
                                      </p:cBhvr>
                                      <p:tavLst>
                                        <p:tav tm="0">
                                          <p:val>
                                            <p:strVal val="#ppt_w"/>
                                          </p:val>
                                        </p:tav>
                                        <p:tav tm="100000">
                                          <p:val>
                                            <p:strVal val="#ppt_w*.05"/>
                                          </p:val>
                                        </p:tav>
                                      </p:tavLst>
                                    </p:anim>
                                    <p:anim calcmode="lin" valueType="num">
                                      <p:cBhvr>
                                        <p:cTn accel="50000" dur="500" fill="hold" id="51">
                                          <p:stCondLst>
                                            <p:cond delay="500"/>
                                          </p:stCondLst>
                                        </p:cTn>
                                        <p:tgtEl>
                                          <p:spTgt spid="19"/>
                                        </p:tgtEl>
                                        <p:attrNameLst>
                                          <p:attrName>ppt_w</p:attrName>
                                        </p:attrNameLst>
                                      </p:cBhvr>
                                      <p:tavLst>
                                        <p:tav tm="0">
                                          <p:val>
                                            <p:strVal val="#ppt_w*.05"/>
                                          </p:val>
                                        </p:tav>
                                        <p:tav tm="100000">
                                          <p:val>
                                            <p:strVal val="#ppt_w"/>
                                          </p:val>
                                        </p:tav>
                                      </p:tavLst>
                                    </p:anim>
                                    <p:anim calcmode="lin" valueType="num">
                                      <p:cBhvr>
                                        <p:cTn dur="1000" fill="hold" id="52"/>
                                        <p:tgtEl>
                                          <p:spTgt spid="19"/>
                                        </p:tgtEl>
                                        <p:attrNameLst>
                                          <p:attrName>ppt_h</p:attrName>
                                        </p:attrNameLst>
                                      </p:cBhvr>
                                      <p:tavLst>
                                        <p:tav tm="0">
                                          <p:val>
                                            <p:strVal val="#ppt_h"/>
                                          </p:val>
                                        </p:tav>
                                        <p:tav tm="100000">
                                          <p:val>
                                            <p:strVal val="#ppt_h"/>
                                          </p:val>
                                        </p:tav>
                                      </p:tavLst>
                                    </p:anim>
                                    <p:anim calcmode="lin" valueType="num">
                                      <p:cBhvr>
                                        <p:cTn decel="50000" dur="500" fill="hold" id="53">
                                          <p:stCondLst>
                                            <p:cond delay="0"/>
                                          </p:stCondLst>
                                        </p:cTn>
                                        <p:tgtEl>
                                          <p:spTgt spid="19"/>
                                        </p:tgtEl>
                                        <p:attrNameLst>
                                          <p:attrName>ppt_x</p:attrName>
                                        </p:attrNameLst>
                                      </p:cBhvr>
                                      <p:tavLst>
                                        <p:tav tm="0">
                                          <p:val>
                                            <p:strVal val="#ppt_x+.4"/>
                                          </p:val>
                                        </p:tav>
                                        <p:tav tm="100000">
                                          <p:val>
                                            <p:strVal val="#ppt_x"/>
                                          </p:val>
                                        </p:tav>
                                      </p:tavLst>
                                    </p:anim>
                                    <p:anim calcmode="lin" valueType="num">
                                      <p:cBhvr>
                                        <p:cTn decel="50000" dur="500" fill="hold" id="54">
                                          <p:stCondLst>
                                            <p:cond delay="0"/>
                                          </p:stCondLst>
                                        </p:cTn>
                                        <p:tgtEl>
                                          <p:spTgt spid="19"/>
                                        </p:tgtEl>
                                        <p:attrNameLst>
                                          <p:attrName>ppt_y</p:attrName>
                                        </p:attrNameLst>
                                      </p:cBhvr>
                                      <p:tavLst>
                                        <p:tav tm="0">
                                          <p:val>
                                            <p:strVal val="#ppt_y-.2"/>
                                          </p:val>
                                        </p:tav>
                                        <p:tav tm="100000">
                                          <p:val>
                                            <p:strVal val="#ppt_y+.1"/>
                                          </p:val>
                                        </p:tav>
                                      </p:tavLst>
                                    </p:anim>
                                    <p:anim calcmode="lin" valueType="num">
                                      <p:cBhvr>
                                        <p:cTn accel="50000" dur="500" fill="hold" id="55">
                                          <p:stCondLst>
                                            <p:cond delay="500"/>
                                          </p:stCondLst>
                                        </p:cTn>
                                        <p:tgtEl>
                                          <p:spTgt spid="19"/>
                                        </p:tgtEl>
                                        <p:attrNameLst>
                                          <p:attrName>ppt_y</p:attrName>
                                        </p:attrNameLst>
                                      </p:cBhvr>
                                      <p:tavLst>
                                        <p:tav tm="0">
                                          <p:val>
                                            <p:strVal val="#ppt_y+.1"/>
                                          </p:val>
                                        </p:tav>
                                        <p:tav tm="100000">
                                          <p:val>
                                            <p:strVal val="#ppt_y"/>
                                          </p:val>
                                        </p:tav>
                                      </p:tavLst>
                                    </p:anim>
                                    <p:animEffect filter="fade" transition="in">
                                      <p:cBhvr>
                                        <p:cTn decel="50000" dur="1000" id="56">
                                          <p:stCondLst>
                                            <p:cond delay="0"/>
                                          </p:stCondLst>
                                        </p:cTn>
                                        <p:tgtEl>
                                          <p:spTgt spid="19"/>
                                        </p:tgtEl>
                                      </p:cBhvr>
                                    </p:animEffect>
                                  </p:childTnLst>
                                </p:cTn>
                              </p:par>
                            </p:childTnLst>
                          </p:cTn>
                        </p:par>
                        <p:par>
                          <p:cTn fill="hold" id="57" nodeType="afterGroup">
                            <p:stCondLst>
                              <p:cond delay="4750"/>
                            </p:stCondLst>
                            <p:childTnLst>
                              <p:par>
                                <p:cTn fill="hold" grpId="0" id="58" nodeType="afterEffect" presetClass="entr" presetID="2" presetSubtype="2">
                                  <p:stCondLst>
                                    <p:cond delay="0"/>
                                  </p:stCondLst>
                                  <p:childTnLst>
                                    <p:set>
                                      <p:cBhvr>
                                        <p:cTn dur="1" fill="hold" id="59">
                                          <p:stCondLst>
                                            <p:cond delay="0"/>
                                          </p:stCondLst>
                                        </p:cTn>
                                        <p:tgtEl>
                                          <p:spTgt spid="12"/>
                                        </p:tgtEl>
                                        <p:attrNameLst>
                                          <p:attrName>style.visibility</p:attrName>
                                        </p:attrNameLst>
                                      </p:cBhvr>
                                      <p:to>
                                        <p:strVal val="visible"/>
                                      </p:to>
                                    </p:set>
                                    <p:anim calcmode="lin" valueType="num">
                                      <p:cBhvr additive="base">
                                        <p:cTn dur="500" fill="hold" id="60"/>
                                        <p:tgtEl>
                                          <p:spTgt spid="12"/>
                                        </p:tgtEl>
                                        <p:attrNameLst>
                                          <p:attrName>ppt_x</p:attrName>
                                        </p:attrNameLst>
                                      </p:cBhvr>
                                      <p:tavLst>
                                        <p:tav tm="0">
                                          <p:val>
                                            <p:strVal val="1+#ppt_w/2"/>
                                          </p:val>
                                        </p:tav>
                                        <p:tav tm="100000">
                                          <p:val>
                                            <p:strVal val="#ppt_x"/>
                                          </p:val>
                                        </p:tav>
                                      </p:tavLst>
                                    </p:anim>
                                    <p:anim calcmode="lin" valueType="num">
                                      <p:cBhvr additive="base">
                                        <p:cTn dur="500" fill="hold" id="61"/>
                                        <p:tgtEl>
                                          <p:spTgt spid="12"/>
                                        </p:tgtEl>
                                        <p:attrNameLst>
                                          <p:attrName>ppt_y</p:attrName>
                                        </p:attrNameLst>
                                      </p:cBhvr>
                                      <p:tavLst>
                                        <p:tav tm="0">
                                          <p:val>
                                            <p:strVal val="#ppt_y"/>
                                          </p:val>
                                        </p:tav>
                                        <p:tav tm="100000">
                                          <p:val>
                                            <p:strVal val="#ppt_y"/>
                                          </p:val>
                                        </p:tav>
                                      </p:tavLst>
                                    </p:anim>
                                  </p:childTnLst>
                                </p:cTn>
                              </p:par>
                            </p:childTnLst>
                          </p:cTn>
                        </p:par>
                        <p:par>
                          <p:cTn fill="hold" id="62" nodeType="afterGroup">
                            <p:stCondLst>
                              <p:cond delay="5250"/>
                            </p:stCondLst>
                            <p:childTnLst>
                              <p:par>
                                <p:cTn fill="hold" grpId="0" id="63" nodeType="afterEffect" presetClass="entr" presetID="17" presetSubtype="8">
                                  <p:stCondLst>
                                    <p:cond delay="0"/>
                                  </p:stCondLst>
                                  <p:childTnLst>
                                    <p:set>
                                      <p:cBhvr>
                                        <p:cTn dur="1" fill="hold" id="64">
                                          <p:stCondLst>
                                            <p:cond delay="0"/>
                                          </p:stCondLst>
                                        </p:cTn>
                                        <p:tgtEl>
                                          <p:spTgt spid="13"/>
                                        </p:tgtEl>
                                        <p:attrNameLst>
                                          <p:attrName>style.visibility</p:attrName>
                                        </p:attrNameLst>
                                      </p:cBhvr>
                                      <p:to>
                                        <p:strVal val="visible"/>
                                      </p:to>
                                    </p:set>
                                    <p:anim calcmode="lin" valueType="num">
                                      <p:cBhvr>
                                        <p:cTn dur="500" fill="hold" id="65"/>
                                        <p:tgtEl>
                                          <p:spTgt spid="13"/>
                                        </p:tgtEl>
                                        <p:attrNameLst>
                                          <p:attrName>ppt_x</p:attrName>
                                        </p:attrNameLst>
                                      </p:cBhvr>
                                      <p:tavLst>
                                        <p:tav tm="0">
                                          <p:val>
                                            <p:strVal val="#ppt_x-#ppt_w/2"/>
                                          </p:val>
                                        </p:tav>
                                        <p:tav tm="100000">
                                          <p:val>
                                            <p:strVal val="#ppt_x"/>
                                          </p:val>
                                        </p:tav>
                                      </p:tavLst>
                                    </p:anim>
                                    <p:anim calcmode="lin" valueType="num">
                                      <p:cBhvr>
                                        <p:cTn dur="500" fill="hold" id="66"/>
                                        <p:tgtEl>
                                          <p:spTgt spid="13"/>
                                        </p:tgtEl>
                                        <p:attrNameLst>
                                          <p:attrName>ppt_y</p:attrName>
                                        </p:attrNameLst>
                                      </p:cBhvr>
                                      <p:tavLst>
                                        <p:tav tm="0">
                                          <p:val>
                                            <p:strVal val="#ppt_y"/>
                                          </p:val>
                                        </p:tav>
                                        <p:tav tm="100000">
                                          <p:val>
                                            <p:strVal val="#ppt_y"/>
                                          </p:val>
                                        </p:tav>
                                      </p:tavLst>
                                    </p:anim>
                                    <p:anim calcmode="lin" valueType="num">
                                      <p:cBhvr>
                                        <p:cTn dur="500" fill="hold" id="67"/>
                                        <p:tgtEl>
                                          <p:spTgt spid="13"/>
                                        </p:tgtEl>
                                        <p:attrNameLst>
                                          <p:attrName>ppt_w</p:attrName>
                                        </p:attrNameLst>
                                      </p:cBhvr>
                                      <p:tavLst>
                                        <p:tav tm="0">
                                          <p:val>
                                            <p:fltVal val="0"/>
                                          </p:val>
                                        </p:tav>
                                        <p:tav tm="100000">
                                          <p:val>
                                            <p:strVal val="#ppt_w"/>
                                          </p:val>
                                        </p:tav>
                                      </p:tavLst>
                                    </p:anim>
                                    <p:anim calcmode="lin" valueType="num">
                                      <p:cBhvr>
                                        <p:cTn dur="500" fill="hold" id="68"/>
                                        <p:tgtEl>
                                          <p:spTgt spid="13"/>
                                        </p:tgtEl>
                                        <p:attrNameLst>
                                          <p:attrName>ppt_h</p:attrName>
                                        </p:attrNameLst>
                                      </p:cBhvr>
                                      <p:tavLst>
                                        <p:tav tm="0">
                                          <p:val>
                                            <p:strVal val="#ppt_h"/>
                                          </p:val>
                                        </p:tav>
                                        <p:tav tm="100000">
                                          <p:val>
                                            <p:strVal val="#ppt_h"/>
                                          </p:val>
                                        </p:tav>
                                      </p:tavLst>
                                    </p:anim>
                                  </p:childTnLst>
                                </p:cTn>
                              </p:par>
                            </p:childTnLst>
                          </p:cTn>
                        </p:par>
                        <p:par>
                          <p:cTn fill="hold" id="69" nodeType="afterGroup">
                            <p:stCondLst>
                              <p:cond delay="5750"/>
                            </p:stCondLst>
                            <p:childTnLst>
                              <p:par>
                                <p:cTn decel="100000" fill="hold" grpId="0" id="70" nodeType="afterEffect" presetClass="entr" presetID="49" presetSubtype="0">
                                  <p:stCondLst>
                                    <p:cond delay="0"/>
                                  </p:stCondLst>
                                  <p:childTnLst>
                                    <p:set>
                                      <p:cBhvr>
                                        <p:cTn dur="1" fill="hold" id="71">
                                          <p:stCondLst>
                                            <p:cond delay="0"/>
                                          </p:stCondLst>
                                        </p:cTn>
                                        <p:tgtEl>
                                          <p:spTgt spid="23"/>
                                        </p:tgtEl>
                                        <p:attrNameLst>
                                          <p:attrName>style.visibility</p:attrName>
                                        </p:attrNameLst>
                                      </p:cBhvr>
                                      <p:to>
                                        <p:strVal val="visible"/>
                                      </p:to>
                                    </p:set>
                                    <p:anim calcmode="lin" valueType="num">
                                      <p:cBhvr>
                                        <p:cTn dur="500" fill="hold" id="72"/>
                                        <p:tgtEl>
                                          <p:spTgt spid="23"/>
                                        </p:tgtEl>
                                        <p:attrNameLst>
                                          <p:attrName>ppt_w</p:attrName>
                                        </p:attrNameLst>
                                      </p:cBhvr>
                                      <p:tavLst>
                                        <p:tav tm="0">
                                          <p:val>
                                            <p:fltVal val="0"/>
                                          </p:val>
                                        </p:tav>
                                        <p:tav tm="100000">
                                          <p:val>
                                            <p:strVal val="#ppt_w"/>
                                          </p:val>
                                        </p:tav>
                                      </p:tavLst>
                                    </p:anim>
                                    <p:anim calcmode="lin" valueType="num">
                                      <p:cBhvr>
                                        <p:cTn dur="500" fill="hold" id="73"/>
                                        <p:tgtEl>
                                          <p:spTgt spid="23"/>
                                        </p:tgtEl>
                                        <p:attrNameLst>
                                          <p:attrName>ppt_h</p:attrName>
                                        </p:attrNameLst>
                                      </p:cBhvr>
                                      <p:tavLst>
                                        <p:tav tm="0">
                                          <p:val>
                                            <p:fltVal val="0"/>
                                          </p:val>
                                        </p:tav>
                                        <p:tav tm="100000">
                                          <p:val>
                                            <p:strVal val="#ppt_h"/>
                                          </p:val>
                                        </p:tav>
                                      </p:tavLst>
                                    </p:anim>
                                    <p:anim calcmode="lin" valueType="num">
                                      <p:cBhvr>
                                        <p:cTn dur="500" fill="hold" id="74"/>
                                        <p:tgtEl>
                                          <p:spTgt spid="23"/>
                                        </p:tgtEl>
                                        <p:attrNameLst>
                                          <p:attrName>style.rotation</p:attrName>
                                        </p:attrNameLst>
                                      </p:cBhvr>
                                      <p:tavLst>
                                        <p:tav tm="0">
                                          <p:val>
                                            <p:fltVal val="360"/>
                                          </p:val>
                                        </p:tav>
                                        <p:tav tm="100000">
                                          <p:val>
                                            <p:fltVal val="0"/>
                                          </p:val>
                                        </p:tav>
                                      </p:tavLst>
                                    </p:anim>
                                    <p:animEffect filter="fade" transition="in">
                                      <p:cBhvr>
                                        <p:cTn dur="500" id="75"/>
                                        <p:tgtEl>
                                          <p:spTgt spid="23"/>
                                        </p:tgtEl>
                                      </p:cBhvr>
                                    </p:animEffect>
                                  </p:childTnLst>
                                </p:cTn>
                              </p:par>
                            </p:childTnLst>
                          </p:cTn>
                        </p:par>
                        <p:par>
                          <p:cTn fill="hold" id="76" nodeType="afterGroup">
                            <p:stCondLst>
                              <p:cond delay="6250"/>
                            </p:stCondLst>
                            <p:childTnLst>
                              <p:par>
                                <p:cTn fill="hold" grpId="0" id="77" nodeType="afterEffect" presetClass="entr" presetID="25" presetSubtype="0">
                                  <p:stCondLst>
                                    <p:cond delay="0"/>
                                  </p:stCondLst>
                                  <p:childTnLst>
                                    <p:set>
                                      <p:cBhvr>
                                        <p:cTn dur="1" fill="hold" id="78">
                                          <p:stCondLst>
                                            <p:cond delay="0"/>
                                          </p:stCondLst>
                                        </p:cTn>
                                        <p:tgtEl>
                                          <p:spTgt spid="20"/>
                                        </p:tgtEl>
                                        <p:attrNameLst>
                                          <p:attrName>style.visibility</p:attrName>
                                        </p:attrNameLst>
                                      </p:cBhvr>
                                      <p:to>
                                        <p:strVal val="visible"/>
                                      </p:to>
                                    </p:set>
                                    <p:anim calcmode="lin" valueType="num">
                                      <p:cBhvr>
                                        <p:cTn decel="50000" dur="500" fill="hold" id="79">
                                          <p:stCondLst>
                                            <p:cond delay="0"/>
                                          </p:stCondLst>
                                        </p:cTn>
                                        <p:tgtEl>
                                          <p:spTgt spid="20"/>
                                        </p:tgtEl>
                                        <p:attrNameLst>
                                          <p:attrName>style.rotation</p:attrName>
                                        </p:attrNameLst>
                                      </p:cBhvr>
                                      <p:tavLst>
                                        <p:tav tm="0">
                                          <p:val>
                                            <p:fltVal val="-90"/>
                                          </p:val>
                                        </p:tav>
                                        <p:tav tm="100000">
                                          <p:val>
                                            <p:fltVal val="0"/>
                                          </p:val>
                                        </p:tav>
                                      </p:tavLst>
                                    </p:anim>
                                    <p:anim calcmode="lin" valueType="num">
                                      <p:cBhvr>
                                        <p:cTn decel="50000" dur="500" fill="hold" id="80">
                                          <p:stCondLst>
                                            <p:cond delay="0"/>
                                          </p:stCondLst>
                                        </p:cTn>
                                        <p:tgtEl>
                                          <p:spTgt spid="20"/>
                                        </p:tgtEl>
                                        <p:attrNameLst>
                                          <p:attrName>ppt_w</p:attrName>
                                        </p:attrNameLst>
                                      </p:cBhvr>
                                      <p:tavLst>
                                        <p:tav tm="0">
                                          <p:val>
                                            <p:strVal val="#ppt_w"/>
                                          </p:val>
                                        </p:tav>
                                        <p:tav tm="100000">
                                          <p:val>
                                            <p:strVal val="#ppt_w*.05"/>
                                          </p:val>
                                        </p:tav>
                                      </p:tavLst>
                                    </p:anim>
                                    <p:anim calcmode="lin" valueType="num">
                                      <p:cBhvr>
                                        <p:cTn accel="50000" dur="500" fill="hold" id="81">
                                          <p:stCondLst>
                                            <p:cond delay="500"/>
                                          </p:stCondLst>
                                        </p:cTn>
                                        <p:tgtEl>
                                          <p:spTgt spid="20"/>
                                        </p:tgtEl>
                                        <p:attrNameLst>
                                          <p:attrName>ppt_w</p:attrName>
                                        </p:attrNameLst>
                                      </p:cBhvr>
                                      <p:tavLst>
                                        <p:tav tm="0">
                                          <p:val>
                                            <p:strVal val="#ppt_w*.05"/>
                                          </p:val>
                                        </p:tav>
                                        <p:tav tm="100000">
                                          <p:val>
                                            <p:strVal val="#ppt_w"/>
                                          </p:val>
                                        </p:tav>
                                      </p:tavLst>
                                    </p:anim>
                                    <p:anim calcmode="lin" valueType="num">
                                      <p:cBhvr>
                                        <p:cTn dur="1000" fill="hold" id="82"/>
                                        <p:tgtEl>
                                          <p:spTgt spid="20"/>
                                        </p:tgtEl>
                                        <p:attrNameLst>
                                          <p:attrName>ppt_h</p:attrName>
                                        </p:attrNameLst>
                                      </p:cBhvr>
                                      <p:tavLst>
                                        <p:tav tm="0">
                                          <p:val>
                                            <p:strVal val="#ppt_h"/>
                                          </p:val>
                                        </p:tav>
                                        <p:tav tm="100000">
                                          <p:val>
                                            <p:strVal val="#ppt_h"/>
                                          </p:val>
                                        </p:tav>
                                      </p:tavLst>
                                    </p:anim>
                                    <p:anim calcmode="lin" valueType="num">
                                      <p:cBhvr>
                                        <p:cTn decel="50000" dur="500" fill="hold" id="83">
                                          <p:stCondLst>
                                            <p:cond delay="0"/>
                                          </p:stCondLst>
                                        </p:cTn>
                                        <p:tgtEl>
                                          <p:spTgt spid="20"/>
                                        </p:tgtEl>
                                        <p:attrNameLst>
                                          <p:attrName>ppt_x</p:attrName>
                                        </p:attrNameLst>
                                      </p:cBhvr>
                                      <p:tavLst>
                                        <p:tav tm="0">
                                          <p:val>
                                            <p:strVal val="#ppt_x+.4"/>
                                          </p:val>
                                        </p:tav>
                                        <p:tav tm="100000">
                                          <p:val>
                                            <p:strVal val="#ppt_x"/>
                                          </p:val>
                                        </p:tav>
                                      </p:tavLst>
                                    </p:anim>
                                    <p:anim calcmode="lin" valueType="num">
                                      <p:cBhvr>
                                        <p:cTn decel="50000" dur="500" fill="hold" id="84">
                                          <p:stCondLst>
                                            <p:cond delay="0"/>
                                          </p:stCondLst>
                                        </p:cTn>
                                        <p:tgtEl>
                                          <p:spTgt spid="20"/>
                                        </p:tgtEl>
                                        <p:attrNameLst>
                                          <p:attrName>ppt_y</p:attrName>
                                        </p:attrNameLst>
                                      </p:cBhvr>
                                      <p:tavLst>
                                        <p:tav tm="0">
                                          <p:val>
                                            <p:strVal val="#ppt_y-.2"/>
                                          </p:val>
                                        </p:tav>
                                        <p:tav tm="100000">
                                          <p:val>
                                            <p:strVal val="#ppt_y+.1"/>
                                          </p:val>
                                        </p:tav>
                                      </p:tavLst>
                                    </p:anim>
                                    <p:anim calcmode="lin" valueType="num">
                                      <p:cBhvr>
                                        <p:cTn accel="50000" dur="500" fill="hold" id="85">
                                          <p:stCondLst>
                                            <p:cond delay="500"/>
                                          </p:stCondLst>
                                        </p:cTn>
                                        <p:tgtEl>
                                          <p:spTgt spid="20"/>
                                        </p:tgtEl>
                                        <p:attrNameLst>
                                          <p:attrName>ppt_y</p:attrName>
                                        </p:attrNameLst>
                                      </p:cBhvr>
                                      <p:tavLst>
                                        <p:tav tm="0">
                                          <p:val>
                                            <p:strVal val="#ppt_y+.1"/>
                                          </p:val>
                                        </p:tav>
                                        <p:tav tm="100000">
                                          <p:val>
                                            <p:strVal val="#ppt_y"/>
                                          </p:val>
                                        </p:tav>
                                      </p:tavLst>
                                    </p:anim>
                                    <p:animEffect filter="fade" transition="in">
                                      <p:cBhvr>
                                        <p:cTn decel="50000" dur="1000" id="86">
                                          <p:stCondLst>
                                            <p:cond delay="0"/>
                                          </p:stCondLst>
                                        </p:cTn>
                                        <p:tgtEl>
                                          <p:spTgt spid="20"/>
                                        </p:tgtEl>
                                      </p:cBhvr>
                                    </p:animEffect>
                                  </p:childTnLst>
                                </p:cTn>
                              </p:par>
                            </p:childTnLst>
                          </p:cTn>
                        </p:par>
                        <p:par>
                          <p:cTn fill="hold" id="87" nodeType="afterGroup">
                            <p:stCondLst>
                              <p:cond delay="7250"/>
                            </p:stCondLst>
                            <p:childTnLst>
                              <p:par>
                                <p:cTn fill="hold" grpId="0" id="88" nodeType="afterEffect" presetClass="entr" presetID="2" presetSubtype="2">
                                  <p:stCondLst>
                                    <p:cond delay="0"/>
                                  </p:stCondLst>
                                  <p:childTnLst>
                                    <p:set>
                                      <p:cBhvr>
                                        <p:cTn dur="1" fill="hold" id="89">
                                          <p:stCondLst>
                                            <p:cond delay="0"/>
                                          </p:stCondLst>
                                        </p:cTn>
                                        <p:tgtEl>
                                          <p:spTgt spid="14"/>
                                        </p:tgtEl>
                                        <p:attrNameLst>
                                          <p:attrName>style.visibility</p:attrName>
                                        </p:attrNameLst>
                                      </p:cBhvr>
                                      <p:to>
                                        <p:strVal val="visible"/>
                                      </p:to>
                                    </p:set>
                                    <p:anim calcmode="lin" valueType="num">
                                      <p:cBhvr additive="base">
                                        <p:cTn dur="500" fill="hold" id="90"/>
                                        <p:tgtEl>
                                          <p:spTgt spid="14"/>
                                        </p:tgtEl>
                                        <p:attrNameLst>
                                          <p:attrName>ppt_x</p:attrName>
                                        </p:attrNameLst>
                                      </p:cBhvr>
                                      <p:tavLst>
                                        <p:tav tm="0">
                                          <p:val>
                                            <p:strVal val="1+#ppt_w/2"/>
                                          </p:val>
                                        </p:tav>
                                        <p:tav tm="100000">
                                          <p:val>
                                            <p:strVal val="#ppt_x"/>
                                          </p:val>
                                        </p:tav>
                                      </p:tavLst>
                                    </p:anim>
                                    <p:anim calcmode="lin" valueType="num">
                                      <p:cBhvr additive="base">
                                        <p:cTn dur="500" fill="hold" id="91"/>
                                        <p:tgtEl>
                                          <p:spTgt spid="14"/>
                                        </p:tgtEl>
                                        <p:attrNameLst>
                                          <p:attrName>ppt_y</p:attrName>
                                        </p:attrNameLst>
                                      </p:cBhvr>
                                      <p:tavLst>
                                        <p:tav tm="0">
                                          <p:val>
                                            <p:strVal val="#ppt_y"/>
                                          </p:val>
                                        </p:tav>
                                        <p:tav tm="100000">
                                          <p:val>
                                            <p:strVal val="#ppt_y"/>
                                          </p:val>
                                        </p:tav>
                                      </p:tavLst>
                                    </p:anim>
                                  </p:childTnLst>
                                </p:cTn>
                              </p:par>
                            </p:childTnLst>
                          </p:cTn>
                        </p:par>
                        <p:par>
                          <p:cTn fill="hold" id="92" nodeType="afterGroup">
                            <p:stCondLst>
                              <p:cond delay="7750"/>
                            </p:stCondLst>
                            <p:childTnLst>
                              <p:par>
                                <p:cTn fill="hold" grpId="0" id="93" nodeType="afterEffect" presetClass="entr" presetID="17" presetSubtype="8">
                                  <p:stCondLst>
                                    <p:cond delay="0"/>
                                  </p:stCondLst>
                                  <p:childTnLst>
                                    <p:set>
                                      <p:cBhvr>
                                        <p:cTn dur="1" fill="hold" id="94">
                                          <p:stCondLst>
                                            <p:cond delay="0"/>
                                          </p:stCondLst>
                                        </p:cTn>
                                        <p:tgtEl>
                                          <p:spTgt spid="15"/>
                                        </p:tgtEl>
                                        <p:attrNameLst>
                                          <p:attrName>style.visibility</p:attrName>
                                        </p:attrNameLst>
                                      </p:cBhvr>
                                      <p:to>
                                        <p:strVal val="visible"/>
                                      </p:to>
                                    </p:set>
                                    <p:anim calcmode="lin" valueType="num">
                                      <p:cBhvr>
                                        <p:cTn dur="500" fill="hold" id="95"/>
                                        <p:tgtEl>
                                          <p:spTgt spid="15"/>
                                        </p:tgtEl>
                                        <p:attrNameLst>
                                          <p:attrName>ppt_x</p:attrName>
                                        </p:attrNameLst>
                                      </p:cBhvr>
                                      <p:tavLst>
                                        <p:tav tm="0">
                                          <p:val>
                                            <p:strVal val="#ppt_x-#ppt_w/2"/>
                                          </p:val>
                                        </p:tav>
                                        <p:tav tm="100000">
                                          <p:val>
                                            <p:strVal val="#ppt_x"/>
                                          </p:val>
                                        </p:tav>
                                      </p:tavLst>
                                    </p:anim>
                                    <p:anim calcmode="lin" valueType="num">
                                      <p:cBhvr>
                                        <p:cTn dur="500" fill="hold" id="96"/>
                                        <p:tgtEl>
                                          <p:spTgt spid="15"/>
                                        </p:tgtEl>
                                        <p:attrNameLst>
                                          <p:attrName>ppt_y</p:attrName>
                                        </p:attrNameLst>
                                      </p:cBhvr>
                                      <p:tavLst>
                                        <p:tav tm="0">
                                          <p:val>
                                            <p:strVal val="#ppt_y"/>
                                          </p:val>
                                        </p:tav>
                                        <p:tav tm="100000">
                                          <p:val>
                                            <p:strVal val="#ppt_y"/>
                                          </p:val>
                                        </p:tav>
                                      </p:tavLst>
                                    </p:anim>
                                    <p:anim calcmode="lin" valueType="num">
                                      <p:cBhvr>
                                        <p:cTn dur="500" fill="hold" id="97"/>
                                        <p:tgtEl>
                                          <p:spTgt spid="15"/>
                                        </p:tgtEl>
                                        <p:attrNameLst>
                                          <p:attrName>ppt_w</p:attrName>
                                        </p:attrNameLst>
                                      </p:cBhvr>
                                      <p:tavLst>
                                        <p:tav tm="0">
                                          <p:val>
                                            <p:fltVal val="0"/>
                                          </p:val>
                                        </p:tav>
                                        <p:tav tm="100000">
                                          <p:val>
                                            <p:strVal val="#ppt_w"/>
                                          </p:val>
                                        </p:tav>
                                      </p:tavLst>
                                    </p:anim>
                                    <p:anim calcmode="lin" valueType="num">
                                      <p:cBhvr>
                                        <p:cTn dur="500" fill="hold" id="98"/>
                                        <p:tgtEl>
                                          <p:spTgt spid="15"/>
                                        </p:tgtEl>
                                        <p:attrNameLst>
                                          <p:attrName>ppt_h</p:attrName>
                                        </p:attrNameLst>
                                      </p:cBhvr>
                                      <p:tavLst>
                                        <p:tav tm="0">
                                          <p:val>
                                            <p:strVal val="#ppt_h"/>
                                          </p:val>
                                        </p:tav>
                                        <p:tav tm="100000">
                                          <p:val>
                                            <p:strVal val="#ppt_h"/>
                                          </p:val>
                                        </p:tav>
                                      </p:tavLst>
                                    </p:anim>
                                  </p:childTnLst>
                                </p:cTn>
                              </p:par>
                            </p:childTnLst>
                          </p:cTn>
                        </p:par>
                        <p:par>
                          <p:cTn fill="hold" id="99" nodeType="afterGroup">
                            <p:stCondLst>
                              <p:cond delay="8250"/>
                            </p:stCondLst>
                            <p:childTnLst>
                              <p:par>
                                <p:cTn decel="100000" fill="hold" grpId="0" id="100" nodeType="afterEffect" presetClass="entr" presetID="49" presetSubtype="0">
                                  <p:stCondLst>
                                    <p:cond delay="0"/>
                                  </p:stCondLst>
                                  <p:childTnLst>
                                    <p:set>
                                      <p:cBhvr>
                                        <p:cTn dur="1" fill="hold" id="101">
                                          <p:stCondLst>
                                            <p:cond delay="0"/>
                                          </p:stCondLst>
                                        </p:cTn>
                                        <p:tgtEl>
                                          <p:spTgt spid="24"/>
                                        </p:tgtEl>
                                        <p:attrNameLst>
                                          <p:attrName>style.visibility</p:attrName>
                                        </p:attrNameLst>
                                      </p:cBhvr>
                                      <p:to>
                                        <p:strVal val="visible"/>
                                      </p:to>
                                    </p:set>
                                    <p:anim calcmode="lin" valueType="num">
                                      <p:cBhvr>
                                        <p:cTn dur="500" fill="hold" id="102"/>
                                        <p:tgtEl>
                                          <p:spTgt spid="24"/>
                                        </p:tgtEl>
                                        <p:attrNameLst>
                                          <p:attrName>ppt_w</p:attrName>
                                        </p:attrNameLst>
                                      </p:cBhvr>
                                      <p:tavLst>
                                        <p:tav tm="0">
                                          <p:val>
                                            <p:fltVal val="0"/>
                                          </p:val>
                                        </p:tav>
                                        <p:tav tm="100000">
                                          <p:val>
                                            <p:strVal val="#ppt_w"/>
                                          </p:val>
                                        </p:tav>
                                      </p:tavLst>
                                    </p:anim>
                                    <p:anim calcmode="lin" valueType="num">
                                      <p:cBhvr>
                                        <p:cTn dur="500" fill="hold" id="103"/>
                                        <p:tgtEl>
                                          <p:spTgt spid="24"/>
                                        </p:tgtEl>
                                        <p:attrNameLst>
                                          <p:attrName>ppt_h</p:attrName>
                                        </p:attrNameLst>
                                      </p:cBhvr>
                                      <p:tavLst>
                                        <p:tav tm="0">
                                          <p:val>
                                            <p:fltVal val="0"/>
                                          </p:val>
                                        </p:tav>
                                        <p:tav tm="100000">
                                          <p:val>
                                            <p:strVal val="#ppt_h"/>
                                          </p:val>
                                        </p:tav>
                                      </p:tavLst>
                                    </p:anim>
                                    <p:anim calcmode="lin" valueType="num">
                                      <p:cBhvr>
                                        <p:cTn dur="500" fill="hold" id="104"/>
                                        <p:tgtEl>
                                          <p:spTgt spid="24"/>
                                        </p:tgtEl>
                                        <p:attrNameLst>
                                          <p:attrName>style.rotation</p:attrName>
                                        </p:attrNameLst>
                                      </p:cBhvr>
                                      <p:tavLst>
                                        <p:tav tm="0">
                                          <p:val>
                                            <p:fltVal val="360"/>
                                          </p:val>
                                        </p:tav>
                                        <p:tav tm="100000">
                                          <p:val>
                                            <p:fltVal val="0"/>
                                          </p:val>
                                        </p:tav>
                                      </p:tavLst>
                                    </p:anim>
                                    <p:animEffect filter="fade" transition="in">
                                      <p:cBhvr>
                                        <p:cTn dur="500" id="105"/>
                                        <p:tgtEl>
                                          <p:spTgt spid="24"/>
                                        </p:tgtEl>
                                      </p:cBhvr>
                                    </p:animEffect>
                                  </p:childTnLst>
                                </p:cTn>
                              </p:par>
                            </p:childTnLst>
                          </p:cTn>
                        </p:par>
                        <p:par>
                          <p:cTn fill="hold" id="106" nodeType="afterGroup">
                            <p:stCondLst>
                              <p:cond delay="8750"/>
                            </p:stCondLst>
                            <p:childTnLst>
                              <p:par>
                                <p:cTn fill="hold" grpId="0" id="107" nodeType="afterEffect" presetClass="entr" presetID="25" presetSubtype="0">
                                  <p:stCondLst>
                                    <p:cond delay="0"/>
                                  </p:stCondLst>
                                  <p:childTnLst>
                                    <p:set>
                                      <p:cBhvr>
                                        <p:cTn dur="1" fill="hold" id="108">
                                          <p:stCondLst>
                                            <p:cond delay="0"/>
                                          </p:stCondLst>
                                        </p:cTn>
                                        <p:tgtEl>
                                          <p:spTgt spid="21"/>
                                        </p:tgtEl>
                                        <p:attrNameLst>
                                          <p:attrName>style.visibility</p:attrName>
                                        </p:attrNameLst>
                                      </p:cBhvr>
                                      <p:to>
                                        <p:strVal val="visible"/>
                                      </p:to>
                                    </p:set>
                                    <p:anim calcmode="lin" valueType="num">
                                      <p:cBhvr>
                                        <p:cTn decel="50000" dur="500" fill="hold" id="109">
                                          <p:stCondLst>
                                            <p:cond delay="0"/>
                                          </p:stCondLst>
                                        </p:cTn>
                                        <p:tgtEl>
                                          <p:spTgt spid="21"/>
                                        </p:tgtEl>
                                        <p:attrNameLst>
                                          <p:attrName>style.rotation</p:attrName>
                                        </p:attrNameLst>
                                      </p:cBhvr>
                                      <p:tavLst>
                                        <p:tav tm="0">
                                          <p:val>
                                            <p:fltVal val="-90"/>
                                          </p:val>
                                        </p:tav>
                                        <p:tav tm="100000">
                                          <p:val>
                                            <p:fltVal val="0"/>
                                          </p:val>
                                        </p:tav>
                                      </p:tavLst>
                                    </p:anim>
                                    <p:anim calcmode="lin" valueType="num">
                                      <p:cBhvr>
                                        <p:cTn decel="50000" dur="500" fill="hold" id="110">
                                          <p:stCondLst>
                                            <p:cond delay="0"/>
                                          </p:stCondLst>
                                        </p:cTn>
                                        <p:tgtEl>
                                          <p:spTgt spid="21"/>
                                        </p:tgtEl>
                                        <p:attrNameLst>
                                          <p:attrName>ppt_w</p:attrName>
                                        </p:attrNameLst>
                                      </p:cBhvr>
                                      <p:tavLst>
                                        <p:tav tm="0">
                                          <p:val>
                                            <p:strVal val="#ppt_w"/>
                                          </p:val>
                                        </p:tav>
                                        <p:tav tm="100000">
                                          <p:val>
                                            <p:strVal val="#ppt_w*.05"/>
                                          </p:val>
                                        </p:tav>
                                      </p:tavLst>
                                    </p:anim>
                                    <p:anim calcmode="lin" valueType="num">
                                      <p:cBhvr>
                                        <p:cTn accel="50000" dur="500" fill="hold" id="111">
                                          <p:stCondLst>
                                            <p:cond delay="500"/>
                                          </p:stCondLst>
                                        </p:cTn>
                                        <p:tgtEl>
                                          <p:spTgt spid="21"/>
                                        </p:tgtEl>
                                        <p:attrNameLst>
                                          <p:attrName>ppt_w</p:attrName>
                                        </p:attrNameLst>
                                      </p:cBhvr>
                                      <p:tavLst>
                                        <p:tav tm="0">
                                          <p:val>
                                            <p:strVal val="#ppt_w*.05"/>
                                          </p:val>
                                        </p:tav>
                                        <p:tav tm="100000">
                                          <p:val>
                                            <p:strVal val="#ppt_w"/>
                                          </p:val>
                                        </p:tav>
                                      </p:tavLst>
                                    </p:anim>
                                    <p:anim calcmode="lin" valueType="num">
                                      <p:cBhvr>
                                        <p:cTn dur="1000" fill="hold" id="112"/>
                                        <p:tgtEl>
                                          <p:spTgt spid="21"/>
                                        </p:tgtEl>
                                        <p:attrNameLst>
                                          <p:attrName>ppt_h</p:attrName>
                                        </p:attrNameLst>
                                      </p:cBhvr>
                                      <p:tavLst>
                                        <p:tav tm="0">
                                          <p:val>
                                            <p:strVal val="#ppt_h"/>
                                          </p:val>
                                        </p:tav>
                                        <p:tav tm="100000">
                                          <p:val>
                                            <p:strVal val="#ppt_h"/>
                                          </p:val>
                                        </p:tav>
                                      </p:tavLst>
                                    </p:anim>
                                    <p:anim calcmode="lin" valueType="num">
                                      <p:cBhvr>
                                        <p:cTn decel="50000" dur="500" fill="hold" id="113">
                                          <p:stCondLst>
                                            <p:cond delay="0"/>
                                          </p:stCondLst>
                                        </p:cTn>
                                        <p:tgtEl>
                                          <p:spTgt spid="21"/>
                                        </p:tgtEl>
                                        <p:attrNameLst>
                                          <p:attrName>ppt_x</p:attrName>
                                        </p:attrNameLst>
                                      </p:cBhvr>
                                      <p:tavLst>
                                        <p:tav tm="0">
                                          <p:val>
                                            <p:strVal val="#ppt_x+.4"/>
                                          </p:val>
                                        </p:tav>
                                        <p:tav tm="100000">
                                          <p:val>
                                            <p:strVal val="#ppt_x"/>
                                          </p:val>
                                        </p:tav>
                                      </p:tavLst>
                                    </p:anim>
                                    <p:anim calcmode="lin" valueType="num">
                                      <p:cBhvr>
                                        <p:cTn decel="50000" dur="500" fill="hold" id="114">
                                          <p:stCondLst>
                                            <p:cond delay="0"/>
                                          </p:stCondLst>
                                        </p:cTn>
                                        <p:tgtEl>
                                          <p:spTgt spid="21"/>
                                        </p:tgtEl>
                                        <p:attrNameLst>
                                          <p:attrName>ppt_y</p:attrName>
                                        </p:attrNameLst>
                                      </p:cBhvr>
                                      <p:tavLst>
                                        <p:tav tm="0">
                                          <p:val>
                                            <p:strVal val="#ppt_y-.2"/>
                                          </p:val>
                                        </p:tav>
                                        <p:tav tm="100000">
                                          <p:val>
                                            <p:strVal val="#ppt_y+.1"/>
                                          </p:val>
                                        </p:tav>
                                      </p:tavLst>
                                    </p:anim>
                                    <p:anim calcmode="lin" valueType="num">
                                      <p:cBhvr>
                                        <p:cTn accel="50000" dur="500" fill="hold" id="115">
                                          <p:stCondLst>
                                            <p:cond delay="500"/>
                                          </p:stCondLst>
                                        </p:cTn>
                                        <p:tgtEl>
                                          <p:spTgt spid="21"/>
                                        </p:tgtEl>
                                        <p:attrNameLst>
                                          <p:attrName>ppt_y</p:attrName>
                                        </p:attrNameLst>
                                      </p:cBhvr>
                                      <p:tavLst>
                                        <p:tav tm="0">
                                          <p:val>
                                            <p:strVal val="#ppt_y+.1"/>
                                          </p:val>
                                        </p:tav>
                                        <p:tav tm="100000">
                                          <p:val>
                                            <p:strVal val="#ppt_y"/>
                                          </p:val>
                                        </p:tav>
                                      </p:tavLst>
                                    </p:anim>
                                    <p:animEffect filter="fade" transition="in">
                                      <p:cBhvr>
                                        <p:cTn decel="50000" dur="1000" id="116">
                                          <p:stCondLst>
                                            <p:cond delay="0"/>
                                          </p:stCondLst>
                                        </p:cTn>
                                        <p:tgtEl>
                                          <p:spTgt spid="21"/>
                                        </p:tgtEl>
                                      </p:cBhvr>
                                    </p:animEffect>
                                  </p:childTnLst>
                                </p:cTn>
                              </p:par>
                            </p:childTnLst>
                          </p:cTn>
                        </p:par>
                        <p:par>
                          <p:cTn fill="hold" id="117" nodeType="afterGroup">
                            <p:stCondLst>
                              <p:cond delay="9750"/>
                            </p:stCondLst>
                            <p:childTnLst>
                              <p:par>
                                <p:cTn fill="hold" grpId="0" id="118" nodeType="afterEffect" presetClass="entr" presetID="2" presetSubtype="2">
                                  <p:stCondLst>
                                    <p:cond delay="0"/>
                                  </p:stCondLst>
                                  <p:childTnLst>
                                    <p:set>
                                      <p:cBhvr>
                                        <p:cTn dur="1" fill="hold" id="119">
                                          <p:stCondLst>
                                            <p:cond delay="0"/>
                                          </p:stCondLst>
                                        </p:cTn>
                                        <p:tgtEl>
                                          <p:spTgt spid="16"/>
                                        </p:tgtEl>
                                        <p:attrNameLst>
                                          <p:attrName>style.visibility</p:attrName>
                                        </p:attrNameLst>
                                      </p:cBhvr>
                                      <p:to>
                                        <p:strVal val="visible"/>
                                      </p:to>
                                    </p:set>
                                    <p:anim calcmode="lin" valueType="num">
                                      <p:cBhvr additive="base">
                                        <p:cTn dur="500" fill="hold" id="120"/>
                                        <p:tgtEl>
                                          <p:spTgt spid="16"/>
                                        </p:tgtEl>
                                        <p:attrNameLst>
                                          <p:attrName>ppt_x</p:attrName>
                                        </p:attrNameLst>
                                      </p:cBhvr>
                                      <p:tavLst>
                                        <p:tav tm="0">
                                          <p:val>
                                            <p:strVal val="1+#ppt_w/2"/>
                                          </p:val>
                                        </p:tav>
                                        <p:tav tm="100000">
                                          <p:val>
                                            <p:strVal val="#ppt_x"/>
                                          </p:val>
                                        </p:tav>
                                      </p:tavLst>
                                    </p:anim>
                                    <p:anim calcmode="lin" valueType="num">
                                      <p:cBhvr additive="base">
                                        <p:cTn dur="500" fill="hold" id="121"/>
                                        <p:tgtEl>
                                          <p:spTgt spid="16"/>
                                        </p:tgtEl>
                                        <p:attrNameLst>
                                          <p:attrName>ppt_y</p:attrName>
                                        </p:attrNameLst>
                                      </p:cBhvr>
                                      <p:tavLst>
                                        <p:tav tm="0">
                                          <p:val>
                                            <p:strVal val="#ppt_y"/>
                                          </p:val>
                                        </p:tav>
                                        <p:tav tm="100000">
                                          <p:val>
                                            <p:strVal val="#ppt_y"/>
                                          </p:val>
                                        </p:tav>
                                      </p:tavLst>
                                    </p:anim>
                                  </p:childTnLst>
                                </p:cTn>
                              </p:par>
                            </p:childTnLst>
                          </p:cTn>
                        </p:par>
                        <p:par>
                          <p:cTn fill="hold" id="122" nodeType="afterGroup">
                            <p:stCondLst>
                              <p:cond delay="10250"/>
                            </p:stCondLst>
                            <p:childTnLst>
                              <p:par>
                                <p:cTn fill="hold" grpId="0" id="123" nodeType="afterEffect" presetClass="entr" presetID="17" presetSubtype="8">
                                  <p:stCondLst>
                                    <p:cond delay="0"/>
                                  </p:stCondLst>
                                  <p:childTnLst>
                                    <p:set>
                                      <p:cBhvr>
                                        <p:cTn dur="1" fill="hold" id="124">
                                          <p:stCondLst>
                                            <p:cond delay="0"/>
                                          </p:stCondLst>
                                        </p:cTn>
                                        <p:tgtEl>
                                          <p:spTgt spid="17"/>
                                        </p:tgtEl>
                                        <p:attrNameLst>
                                          <p:attrName>style.visibility</p:attrName>
                                        </p:attrNameLst>
                                      </p:cBhvr>
                                      <p:to>
                                        <p:strVal val="visible"/>
                                      </p:to>
                                    </p:set>
                                    <p:anim calcmode="lin" valueType="num">
                                      <p:cBhvr>
                                        <p:cTn dur="500" fill="hold" id="125"/>
                                        <p:tgtEl>
                                          <p:spTgt spid="17"/>
                                        </p:tgtEl>
                                        <p:attrNameLst>
                                          <p:attrName>ppt_x</p:attrName>
                                        </p:attrNameLst>
                                      </p:cBhvr>
                                      <p:tavLst>
                                        <p:tav tm="0">
                                          <p:val>
                                            <p:strVal val="#ppt_x-#ppt_w/2"/>
                                          </p:val>
                                        </p:tav>
                                        <p:tav tm="100000">
                                          <p:val>
                                            <p:strVal val="#ppt_x"/>
                                          </p:val>
                                        </p:tav>
                                      </p:tavLst>
                                    </p:anim>
                                    <p:anim calcmode="lin" valueType="num">
                                      <p:cBhvr>
                                        <p:cTn dur="500" fill="hold" id="126"/>
                                        <p:tgtEl>
                                          <p:spTgt spid="17"/>
                                        </p:tgtEl>
                                        <p:attrNameLst>
                                          <p:attrName>ppt_y</p:attrName>
                                        </p:attrNameLst>
                                      </p:cBhvr>
                                      <p:tavLst>
                                        <p:tav tm="0">
                                          <p:val>
                                            <p:strVal val="#ppt_y"/>
                                          </p:val>
                                        </p:tav>
                                        <p:tav tm="100000">
                                          <p:val>
                                            <p:strVal val="#ppt_y"/>
                                          </p:val>
                                        </p:tav>
                                      </p:tavLst>
                                    </p:anim>
                                    <p:anim calcmode="lin" valueType="num">
                                      <p:cBhvr>
                                        <p:cTn dur="500" fill="hold" id="127"/>
                                        <p:tgtEl>
                                          <p:spTgt spid="17"/>
                                        </p:tgtEl>
                                        <p:attrNameLst>
                                          <p:attrName>ppt_w</p:attrName>
                                        </p:attrNameLst>
                                      </p:cBhvr>
                                      <p:tavLst>
                                        <p:tav tm="0">
                                          <p:val>
                                            <p:fltVal val="0"/>
                                          </p:val>
                                        </p:tav>
                                        <p:tav tm="100000">
                                          <p:val>
                                            <p:strVal val="#ppt_w"/>
                                          </p:val>
                                        </p:tav>
                                      </p:tavLst>
                                    </p:anim>
                                    <p:anim calcmode="lin" valueType="num">
                                      <p:cBhvr>
                                        <p:cTn dur="500" fill="hold" id="128"/>
                                        <p:tgtEl>
                                          <p:spTgt spid="17"/>
                                        </p:tgtEl>
                                        <p:attrNameLst>
                                          <p:attrName>ppt_h</p:attrName>
                                        </p:attrNameLst>
                                      </p:cBhvr>
                                      <p:tavLst>
                                        <p:tav tm="0">
                                          <p:val>
                                            <p:strVal val="#ppt_h"/>
                                          </p:val>
                                        </p:tav>
                                        <p:tav tm="100000">
                                          <p:val>
                                            <p:strVal val="#ppt_h"/>
                                          </p:val>
                                        </p:tav>
                                      </p:tavLst>
                                    </p:anim>
                                  </p:childTnLst>
                                </p:cTn>
                              </p:par>
                            </p:childTnLst>
                          </p:cTn>
                        </p:par>
                        <p:par>
                          <p:cTn fill="hold" id="129" nodeType="afterGroup">
                            <p:stCondLst>
                              <p:cond delay="10750"/>
                            </p:stCondLst>
                            <p:childTnLst>
                              <p:par>
                                <p:cTn decel="100000" fill="hold" grpId="0" id="130" nodeType="afterEffect" presetClass="entr" presetID="49" presetSubtype="0">
                                  <p:stCondLst>
                                    <p:cond delay="0"/>
                                  </p:stCondLst>
                                  <p:childTnLst>
                                    <p:set>
                                      <p:cBhvr>
                                        <p:cTn dur="1" fill="hold" id="131">
                                          <p:stCondLst>
                                            <p:cond delay="0"/>
                                          </p:stCondLst>
                                        </p:cTn>
                                        <p:tgtEl>
                                          <p:spTgt spid="25"/>
                                        </p:tgtEl>
                                        <p:attrNameLst>
                                          <p:attrName>style.visibility</p:attrName>
                                        </p:attrNameLst>
                                      </p:cBhvr>
                                      <p:to>
                                        <p:strVal val="visible"/>
                                      </p:to>
                                    </p:set>
                                    <p:anim calcmode="lin" valueType="num">
                                      <p:cBhvr>
                                        <p:cTn dur="500" fill="hold" id="132"/>
                                        <p:tgtEl>
                                          <p:spTgt spid="25"/>
                                        </p:tgtEl>
                                        <p:attrNameLst>
                                          <p:attrName>ppt_w</p:attrName>
                                        </p:attrNameLst>
                                      </p:cBhvr>
                                      <p:tavLst>
                                        <p:tav tm="0">
                                          <p:val>
                                            <p:fltVal val="0"/>
                                          </p:val>
                                        </p:tav>
                                        <p:tav tm="100000">
                                          <p:val>
                                            <p:strVal val="#ppt_w"/>
                                          </p:val>
                                        </p:tav>
                                      </p:tavLst>
                                    </p:anim>
                                    <p:anim calcmode="lin" valueType="num">
                                      <p:cBhvr>
                                        <p:cTn dur="500" fill="hold" id="133"/>
                                        <p:tgtEl>
                                          <p:spTgt spid="25"/>
                                        </p:tgtEl>
                                        <p:attrNameLst>
                                          <p:attrName>ppt_h</p:attrName>
                                        </p:attrNameLst>
                                      </p:cBhvr>
                                      <p:tavLst>
                                        <p:tav tm="0">
                                          <p:val>
                                            <p:fltVal val="0"/>
                                          </p:val>
                                        </p:tav>
                                        <p:tav tm="100000">
                                          <p:val>
                                            <p:strVal val="#ppt_h"/>
                                          </p:val>
                                        </p:tav>
                                      </p:tavLst>
                                    </p:anim>
                                    <p:anim calcmode="lin" valueType="num">
                                      <p:cBhvr>
                                        <p:cTn dur="500" fill="hold" id="134"/>
                                        <p:tgtEl>
                                          <p:spTgt spid="25"/>
                                        </p:tgtEl>
                                        <p:attrNameLst>
                                          <p:attrName>style.rotation</p:attrName>
                                        </p:attrNameLst>
                                      </p:cBhvr>
                                      <p:tavLst>
                                        <p:tav tm="0">
                                          <p:val>
                                            <p:fltVal val="360"/>
                                          </p:val>
                                        </p:tav>
                                        <p:tav tm="100000">
                                          <p:val>
                                            <p:fltVal val="0"/>
                                          </p:val>
                                        </p:tav>
                                      </p:tavLst>
                                    </p:anim>
                                    <p:animEffect filter="fade" transition="in">
                                      <p:cBhvr>
                                        <p:cTn dur="500" id="135"/>
                                        <p:tgtEl>
                                          <p:spTgt spid="25"/>
                                        </p:tgtEl>
                                      </p:cBhvr>
                                    </p:animEffect>
                                  </p:childTnLst>
                                </p:cTn>
                              </p:par>
                            </p:childTnLst>
                          </p:cTn>
                        </p:par>
                        <p:par>
                          <p:cTn fill="hold" id="136" nodeType="afterGroup">
                            <p:stCondLst>
                              <p:cond delay="11250"/>
                            </p:stCondLst>
                            <p:childTnLst>
                              <p:par>
                                <p:cTn fill="hold" grpId="0" id="137" nodeType="afterEffect" presetClass="entr" presetID="25" presetSubtype="0">
                                  <p:stCondLst>
                                    <p:cond delay="0"/>
                                  </p:stCondLst>
                                  <p:childTnLst>
                                    <p:set>
                                      <p:cBhvr>
                                        <p:cTn dur="1" fill="hold" id="138">
                                          <p:stCondLst>
                                            <p:cond delay="0"/>
                                          </p:stCondLst>
                                        </p:cTn>
                                        <p:tgtEl>
                                          <p:spTgt spid="27"/>
                                        </p:tgtEl>
                                        <p:attrNameLst>
                                          <p:attrName>style.visibility</p:attrName>
                                        </p:attrNameLst>
                                      </p:cBhvr>
                                      <p:to>
                                        <p:strVal val="visible"/>
                                      </p:to>
                                    </p:set>
                                    <p:anim calcmode="lin" valueType="num">
                                      <p:cBhvr>
                                        <p:cTn decel="50000" dur="500" fill="hold" id="139">
                                          <p:stCondLst>
                                            <p:cond delay="0"/>
                                          </p:stCondLst>
                                        </p:cTn>
                                        <p:tgtEl>
                                          <p:spTgt spid="27"/>
                                        </p:tgtEl>
                                        <p:attrNameLst>
                                          <p:attrName>style.rotation</p:attrName>
                                        </p:attrNameLst>
                                      </p:cBhvr>
                                      <p:tavLst>
                                        <p:tav tm="0">
                                          <p:val>
                                            <p:fltVal val="-90"/>
                                          </p:val>
                                        </p:tav>
                                        <p:tav tm="100000">
                                          <p:val>
                                            <p:fltVal val="0"/>
                                          </p:val>
                                        </p:tav>
                                      </p:tavLst>
                                    </p:anim>
                                    <p:anim calcmode="lin" valueType="num">
                                      <p:cBhvr>
                                        <p:cTn decel="50000" dur="500" fill="hold" id="140">
                                          <p:stCondLst>
                                            <p:cond delay="0"/>
                                          </p:stCondLst>
                                        </p:cTn>
                                        <p:tgtEl>
                                          <p:spTgt spid="27"/>
                                        </p:tgtEl>
                                        <p:attrNameLst>
                                          <p:attrName>ppt_w</p:attrName>
                                        </p:attrNameLst>
                                      </p:cBhvr>
                                      <p:tavLst>
                                        <p:tav tm="0">
                                          <p:val>
                                            <p:strVal val="#ppt_w"/>
                                          </p:val>
                                        </p:tav>
                                        <p:tav tm="100000">
                                          <p:val>
                                            <p:strVal val="#ppt_w*.05"/>
                                          </p:val>
                                        </p:tav>
                                      </p:tavLst>
                                    </p:anim>
                                    <p:anim calcmode="lin" valueType="num">
                                      <p:cBhvr>
                                        <p:cTn accel="50000" dur="500" fill="hold" id="141">
                                          <p:stCondLst>
                                            <p:cond delay="500"/>
                                          </p:stCondLst>
                                        </p:cTn>
                                        <p:tgtEl>
                                          <p:spTgt spid="27"/>
                                        </p:tgtEl>
                                        <p:attrNameLst>
                                          <p:attrName>ppt_w</p:attrName>
                                        </p:attrNameLst>
                                      </p:cBhvr>
                                      <p:tavLst>
                                        <p:tav tm="0">
                                          <p:val>
                                            <p:strVal val="#ppt_w*.05"/>
                                          </p:val>
                                        </p:tav>
                                        <p:tav tm="100000">
                                          <p:val>
                                            <p:strVal val="#ppt_w"/>
                                          </p:val>
                                        </p:tav>
                                      </p:tavLst>
                                    </p:anim>
                                    <p:anim calcmode="lin" valueType="num">
                                      <p:cBhvr>
                                        <p:cTn dur="1000" fill="hold" id="142"/>
                                        <p:tgtEl>
                                          <p:spTgt spid="27"/>
                                        </p:tgtEl>
                                        <p:attrNameLst>
                                          <p:attrName>ppt_h</p:attrName>
                                        </p:attrNameLst>
                                      </p:cBhvr>
                                      <p:tavLst>
                                        <p:tav tm="0">
                                          <p:val>
                                            <p:strVal val="#ppt_h"/>
                                          </p:val>
                                        </p:tav>
                                        <p:tav tm="100000">
                                          <p:val>
                                            <p:strVal val="#ppt_h"/>
                                          </p:val>
                                        </p:tav>
                                      </p:tavLst>
                                    </p:anim>
                                    <p:anim calcmode="lin" valueType="num">
                                      <p:cBhvr>
                                        <p:cTn decel="50000" dur="500" fill="hold" id="143">
                                          <p:stCondLst>
                                            <p:cond delay="0"/>
                                          </p:stCondLst>
                                        </p:cTn>
                                        <p:tgtEl>
                                          <p:spTgt spid="27"/>
                                        </p:tgtEl>
                                        <p:attrNameLst>
                                          <p:attrName>ppt_x</p:attrName>
                                        </p:attrNameLst>
                                      </p:cBhvr>
                                      <p:tavLst>
                                        <p:tav tm="0">
                                          <p:val>
                                            <p:strVal val="#ppt_x+.4"/>
                                          </p:val>
                                        </p:tav>
                                        <p:tav tm="100000">
                                          <p:val>
                                            <p:strVal val="#ppt_x"/>
                                          </p:val>
                                        </p:tav>
                                      </p:tavLst>
                                    </p:anim>
                                    <p:anim calcmode="lin" valueType="num">
                                      <p:cBhvr>
                                        <p:cTn decel="50000" dur="500" fill="hold" id="144">
                                          <p:stCondLst>
                                            <p:cond delay="0"/>
                                          </p:stCondLst>
                                        </p:cTn>
                                        <p:tgtEl>
                                          <p:spTgt spid="27"/>
                                        </p:tgtEl>
                                        <p:attrNameLst>
                                          <p:attrName>ppt_y</p:attrName>
                                        </p:attrNameLst>
                                      </p:cBhvr>
                                      <p:tavLst>
                                        <p:tav tm="0">
                                          <p:val>
                                            <p:strVal val="#ppt_y-.2"/>
                                          </p:val>
                                        </p:tav>
                                        <p:tav tm="100000">
                                          <p:val>
                                            <p:strVal val="#ppt_y+.1"/>
                                          </p:val>
                                        </p:tav>
                                      </p:tavLst>
                                    </p:anim>
                                    <p:anim calcmode="lin" valueType="num">
                                      <p:cBhvr>
                                        <p:cTn accel="50000" dur="500" fill="hold" id="145">
                                          <p:stCondLst>
                                            <p:cond delay="500"/>
                                          </p:stCondLst>
                                        </p:cTn>
                                        <p:tgtEl>
                                          <p:spTgt spid="27"/>
                                        </p:tgtEl>
                                        <p:attrNameLst>
                                          <p:attrName>ppt_y</p:attrName>
                                        </p:attrNameLst>
                                      </p:cBhvr>
                                      <p:tavLst>
                                        <p:tav tm="0">
                                          <p:val>
                                            <p:strVal val="#ppt_y+.1"/>
                                          </p:val>
                                        </p:tav>
                                        <p:tav tm="100000">
                                          <p:val>
                                            <p:strVal val="#ppt_y"/>
                                          </p:val>
                                        </p:tav>
                                      </p:tavLst>
                                    </p:anim>
                                    <p:animEffect filter="fade" transition="in">
                                      <p:cBhvr>
                                        <p:cTn decel="50000" dur="1000" id="146">
                                          <p:stCondLst>
                                            <p:cond delay="0"/>
                                          </p:stCondLst>
                                        </p:cTn>
                                        <p:tgtEl>
                                          <p:spTgt spid="27"/>
                                        </p:tgtEl>
                                      </p:cBhvr>
                                    </p:animEffect>
                                  </p:childTnLst>
                                </p:cTn>
                              </p:par>
                            </p:childTnLst>
                          </p:cTn>
                        </p:par>
                        <p:par>
                          <p:cTn fill="hold" id="147" nodeType="afterGroup">
                            <p:stCondLst>
                              <p:cond delay="12250"/>
                            </p:stCondLst>
                            <p:childTnLst>
                              <p:par>
                                <p:cTn fill="hold" id="148" nodeType="afterEffect" presetClass="entr" presetID="17" presetSubtype="8">
                                  <p:stCondLst>
                                    <p:cond delay="0"/>
                                  </p:stCondLst>
                                  <p:childTnLst>
                                    <p:set>
                                      <p:cBhvr>
                                        <p:cTn dur="1" fill="hold" id="149">
                                          <p:stCondLst>
                                            <p:cond delay="0"/>
                                          </p:stCondLst>
                                        </p:cTn>
                                        <p:tgtEl>
                                          <p:spTgt spid="28"/>
                                        </p:tgtEl>
                                        <p:attrNameLst>
                                          <p:attrName>style.visibility</p:attrName>
                                        </p:attrNameLst>
                                      </p:cBhvr>
                                      <p:to>
                                        <p:strVal val="visible"/>
                                      </p:to>
                                    </p:set>
                                    <p:anim calcmode="lin" valueType="num">
                                      <p:cBhvr>
                                        <p:cTn dur="500" fill="hold" id="150"/>
                                        <p:tgtEl>
                                          <p:spTgt spid="28"/>
                                        </p:tgtEl>
                                        <p:attrNameLst>
                                          <p:attrName>ppt_x</p:attrName>
                                        </p:attrNameLst>
                                      </p:cBhvr>
                                      <p:tavLst>
                                        <p:tav tm="0">
                                          <p:val>
                                            <p:strVal val="#ppt_x-#ppt_w/2"/>
                                          </p:val>
                                        </p:tav>
                                        <p:tav tm="100000">
                                          <p:val>
                                            <p:strVal val="#ppt_x"/>
                                          </p:val>
                                        </p:tav>
                                      </p:tavLst>
                                    </p:anim>
                                    <p:anim calcmode="lin" valueType="num">
                                      <p:cBhvr>
                                        <p:cTn dur="500" fill="hold" id="151"/>
                                        <p:tgtEl>
                                          <p:spTgt spid="28"/>
                                        </p:tgtEl>
                                        <p:attrNameLst>
                                          <p:attrName>ppt_y</p:attrName>
                                        </p:attrNameLst>
                                      </p:cBhvr>
                                      <p:tavLst>
                                        <p:tav tm="0">
                                          <p:val>
                                            <p:strVal val="#ppt_y"/>
                                          </p:val>
                                        </p:tav>
                                        <p:tav tm="100000">
                                          <p:val>
                                            <p:strVal val="#ppt_y"/>
                                          </p:val>
                                        </p:tav>
                                      </p:tavLst>
                                    </p:anim>
                                    <p:anim calcmode="lin" valueType="num">
                                      <p:cBhvr>
                                        <p:cTn dur="500" fill="hold" id="152"/>
                                        <p:tgtEl>
                                          <p:spTgt spid="28"/>
                                        </p:tgtEl>
                                        <p:attrNameLst>
                                          <p:attrName>ppt_w</p:attrName>
                                        </p:attrNameLst>
                                      </p:cBhvr>
                                      <p:tavLst>
                                        <p:tav tm="0">
                                          <p:val>
                                            <p:fltVal val="0"/>
                                          </p:val>
                                        </p:tav>
                                        <p:tav tm="100000">
                                          <p:val>
                                            <p:strVal val="#ppt_w"/>
                                          </p:val>
                                        </p:tav>
                                      </p:tavLst>
                                    </p:anim>
                                    <p:anim calcmode="lin" valueType="num">
                                      <p:cBhvr>
                                        <p:cTn dur="500" fill="hold" id="153"/>
                                        <p:tgtEl>
                                          <p:spTgt spid="28"/>
                                        </p:tgtEl>
                                        <p:attrNameLst>
                                          <p:attrName>ppt_h</p:attrName>
                                        </p:attrNameLst>
                                      </p:cBhvr>
                                      <p:tavLst>
                                        <p:tav tm="0">
                                          <p:val>
                                            <p:strVal val="#ppt_h"/>
                                          </p:val>
                                        </p:tav>
                                        <p:tav tm="100000">
                                          <p:val>
                                            <p:strVal val="#ppt_h"/>
                                          </p:val>
                                        </p:tav>
                                      </p:tavLst>
                                    </p:anim>
                                  </p:childTnLst>
                                </p:cTn>
                              </p:par>
                            </p:childTnLst>
                          </p:cTn>
                        </p:par>
                        <p:par>
                          <p:cTn fill="hold" id="154" nodeType="afterGroup">
                            <p:stCondLst>
                              <p:cond delay="12750"/>
                            </p:stCondLst>
                            <p:childTnLst>
                              <p:par>
                                <p:cTn fill="hold" grpId="0" id="155" nodeType="afterEffect" presetClass="entr" presetID="1" presetSubtype="0">
                                  <p:stCondLst>
                                    <p:cond delay="0"/>
                                  </p:stCondLst>
                                  <p:iterate type="lt">
                                    <p:tmAbs val="50"/>
                                  </p:iterate>
                                  <p:childTnLst>
                                    <p:set>
                                      <p:cBhvr>
                                        <p:cTn dur="1" fill="hold" id="156">
                                          <p:stCondLst>
                                            <p:cond delay="0"/>
                                          </p:stCondLst>
                                        </p:cTn>
                                        <p:tgtEl>
                                          <p:spTgt spid="26"/>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1"/>
      <p:bldP grpId="0" spid="12"/>
      <p:bldP grpId="0" spid="13"/>
      <p:bldP grpId="0" spid="14"/>
      <p:bldP grpId="0" spid="15"/>
      <p:bldP grpId="0" spid="16"/>
      <p:bldP grpId="0" spid="17"/>
      <p:bldP grpId="0" spid="18"/>
      <p:bldP grpId="0" spid="19"/>
      <p:bldP grpId="0" spid="20"/>
      <p:bldP grpId="0" spid="21"/>
      <p:bldP grpId="0" spid="22"/>
      <p:bldP grpId="0" spid="23"/>
      <p:bldP grpId="0" spid="24"/>
      <p:bldP grpId="0" spid="25"/>
      <p:bldP grpId="0" spid="26"/>
      <p:bldP grpId="0" spid="27"/>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二、自我评价</a:t>
            </a:r>
          </a:p>
        </p:txBody>
      </p:sp>
      <p:grpSp>
        <p:nvGrpSpPr>
          <p:cNvPr id="10" name="组合 9"/>
          <p:cNvGrpSpPr/>
          <p:nvPr/>
        </p:nvGrpSpPr>
        <p:grpSpPr>
          <a:xfrm>
            <a:off x="4816828" y="2765017"/>
            <a:ext cx="1114787" cy="1114787"/>
            <a:chOff x="4542508" y="2571977"/>
            <a:chExt cx="1114787" cy="1114787"/>
          </a:xfrm>
        </p:grpSpPr>
        <p:sp>
          <p:nvSpPr>
            <p:cNvPr id="11" name="Teardrop 51"/>
            <p:cNvSpPr/>
            <p:nvPr/>
          </p:nvSpPr>
          <p:spPr bwMode="auto">
            <a:xfrm>
              <a:off x="4542508" y="2571977"/>
              <a:ext cx="1114787" cy="1114787"/>
            </a:xfrm>
            <a:custGeom>
              <a:gdLst>
                <a:gd fmla="*/ 0 w 837982" name="T0"/>
                <a:gd fmla="*/ 419427 h 837982" name="T1"/>
                <a:gd fmla="*/ 419427 w 837982" name="T2"/>
                <a:gd fmla="*/ 0 h 837982" name="T3"/>
                <a:gd fmla="*/ 838854 w 837982" name="T4"/>
                <a:gd fmla="*/ 0 h 837982" name="T5"/>
                <a:gd fmla="*/ 838854 w 837982" name="T6"/>
                <a:gd fmla="*/ 419427 h 837982" name="T7"/>
                <a:gd fmla="*/ 419427 w 837982" name="T8"/>
                <a:gd fmla="*/ 838854 h 837982" name="T9"/>
                <a:gd fmla="*/ 0 w 837982" name="T10"/>
                <a:gd fmla="*/ 419427 h 837982"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837981" w="837981">
                  <a:moveTo>
                    <a:pt x="0" y="418991"/>
                  </a:moveTo>
                  <a:cubicBezTo>
                    <a:pt x="0" y="187589"/>
                    <a:pt x="187589" y="0"/>
                    <a:pt x="418991" y="0"/>
                  </a:cubicBezTo>
                  <a:lnTo>
                    <a:pt x="837982" y="0"/>
                  </a:lnTo>
                  <a:lnTo>
                    <a:pt x="837982" y="418991"/>
                  </a:lnTo>
                  <a:cubicBezTo>
                    <a:pt x="837982" y="650393"/>
                    <a:pt x="650393" y="837982"/>
                    <a:pt x="418991" y="837982"/>
                  </a:cubicBezTo>
                  <a:cubicBezTo>
                    <a:pt x="187589" y="837982"/>
                    <a:pt x="0" y="650393"/>
                    <a:pt x="0" y="418991"/>
                  </a:cubicBez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AutoShape 4"/>
            <p:cNvSpPr>
              <a:spLocks noChangeArrowheads="1" noChangeAspect="1" noTextEdit="1"/>
            </p:cNvSpPr>
            <p:nvPr/>
          </p:nvSpPr>
          <p:spPr bwMode="auto">
            <a:xfrm>
              <a:off x="4827538" y="2833784"/>
              <a:ext cx="565839" cy="56794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08" lIns="91416" rIns="91416" tIns="45708"/>
            <a:lstStyle/>
            <a:p>
              <a:endParaRPr altLang="en-US" lang="zh-CN"/>
            </a:p>
          </p:txBody>
        </p:sp>
        <p:sp>
          <p:nvSpPr>
            <p:cNvPr id="13" name="Freeform 6"/>
            <p:cNvSpPr>
              <a:spLocks noEditPoints="1"/>
            </p:cNvSpPr>
            <p:nvPr/>
          </p:nvSpPr>
          <p:spPr bwMode="auto">
            <a:xfrm>
              <a:off x="4827539" y="2833783"/>
              <a:ext cx="570061" cy="572172"/>
            </a:xfrm>
            <a:custGeom>
              <a:gdLst>
                <a:gd fmla="*/ 2147483647 w 112" name="T0"/>
                <a:gd fmla="*/ 2147483647 h 112" name="T1"/>
                <a:gd fmla="*/ 0 w 112" name="T2"/>
                <a:gd fmla="*/ 2147483647 h 112" name="T3"/>
                <a:gd fmla="*/ 2147483647 w 112" name="T4"/>
                <a:gd fmla="*/ 2147483647 h 112" name="T5"/>
                <a:gd fmla="*/ 2147483647 w 112" name="T6"/>
                <a:gd fmla="*/ 2147483647 h 112" name="T7"/>
                <a:gd fmla="*/ 2147483647 w 112" name="T8"/>
                <a:gd fmla="*/ 2147483647 h 112" name="T9"/>
                <a:gd fmla="*/ 2147483647 w 112" name="T10"/>
                <a:gd fmla="*/ 2147483647 h 112" name="T11"/>
                <a:gd fmla="*/ 2147483647 w 112" name="T12"/>
                <a:gd fmla="*/ 2147483647 h 112" name="T13"/>
                <a:gd fmla="*/ 2147483647 w 112" name="T14"/>
                <a:gd fmla="*/ 2147483647 h 112" name="T15"/>
                <a:gd fmla="*/ 2147483647 w 112" name="T16"/>
                <a:gd fmla="*/ 2147483647 h 112" name="T17"/>
                <a:gd fmla="*/ 2147483647 w 112" name="T18"/>
                <a:gd fmla="*/ 2147483647 h 112" name="T19"/>
                <a:gd fmla="*/ 2147483647 w 112" name="T20"/>
                <a:gd fmla="*/ 2147483647 h 112" name="T21"/>
                <a:gd fmla="*/ 2147483647 w 112" name="T22"/>
                <a:gd fmla="*/ 2147483647 h 112" name="T23"/>
                <a:gd fmla="*/ 2147483647 w 112" name="T24"/>
                <a:gd fmla="*/ 2147483647 h 112" name="T25"/>
                <a:gd fmla="*/ 2147483647 w 112" name="T26"/>
                <a:gd fmla="*/ 2147483647 h 112" name="T27"/>
                <a:gd fmla="*/ 2147483647 w 112" name="T28"/>
                <a:gd fmla="*/ 2147483647 h 112" name="T29"/>
                <a:gd fmla="*/ 2147483647 w 112" name="T30"/>
                <a:gd fmla="*/ 2147483647 h 112" name="T31"/>
                <a:gd fmla="*/ 2147483647 w 112" name="T32"/>
                <a:gd fmla="*/ 2147483647 h 112" name="T33"/>
                <a:gd fmla="*/ 2147483647 w 112" name="T34"/>
                <a:gd fmla="*/ 2147483647 h 112" name="T35"/>
                <a:gd fmla="*/ 2147483647 w 112" name="T36"/>
                <a:gd fmla="*/ 2147483647 h 112" name="T37"/>
                <a:gd fmla="*/ 2147483647 w 112" name="T38"/>
                <a:gd fmla="*/ 2147483647 h 112" name="T39"/>
                <a:gd fmla="*/ 2147483647 w 112" name="T40"/>
                <a:gd fmla="*/ 2147483647 h 112" name="T41"/>
                <a:gd fmla="*/ 2147483647 w 112" name="T42"/>
                <a:gd fmla="*/ 2147483647 h 112" name="T43"/>
                <a:gd fmla="*/ 2147483647 w 112" name="T44"/>
                <a:gd fmla="*/ 2147483647 h 112" name="T45"/>
                <a:gd fmla="*/ 2147483647 w 112" name="T46"/>
                <a:gd fmla="*/ 2147483647 h 112" name="T47"/>
                <a:gd fmla="*/ 2147483647 w 112" name="T48"/>
                <a:gd fmla="*/ 2147483647 h 112" name="T49"/>
                <a:gd fmla="*/ 2147483647 w 112" name="T50"/>
                <a:gd fmla="*/ 2147483647 h 112" name="T51"/>
                <a:gd fmla="*/ 2147483647 w 112" name="T52"/>
                <a:gd fmla="*/ 2147483647 h 112" name="T53"/>
                <a:gd fmla="*/ 2147483647 w 112" name="T54"/>
                <a:gd fmla="*/ 2147483647 h 112" name="T55"/>
                <a:gd fmla="*/ 2147483647 w 112" name="T56"/>
                <a:gd fmla="*/ 2147483647 h 112" name="T57"/>
                <a:gd fmla="*/ 2147483647 w 112" name="T58"/>
                <a:gd fmla="*/ 2147483647 h 112" name="T59"/>
                <a:gd fmla="*/ 2147483647 w 112" name="T60"/>
                <a:gd fmla="*/ 2147483647 h 112" name="T61"/>
                <a:gd fmla="*/ 2147483647 w 112" name="T62"/>
                <a:gd fmla="*/ 2147483647 h 112" name="T63"/>
                <a:gd fmla="*/ 2147483647 w 112" name="T64"/>
                <a:gd fmla="*/ 2147483647 h 112" name="T65"/>
                <a:gd fmla="*/ 2147483647 w 112" name="T66"/>
                <a:gd fmla="*/ 2147483647 h 112" name="T67"/>
                <a:gd fmla="*/ 2147483647 w 112" name="T68"/>
                <a:gd fmla="*/ 2147483647 h 112" name="T69"/>
                <a:gd fmla="*/ 2147483647 w 112" name="T70"/>
                <a:gd fmla="*/ 2147483647 h 112" name="T71"/>
                <a:gd fmla="*/ 2147483647 w 112" name="T72"/>
                <a:gd fmla="*/ 2147483647 h 112" name="T73"/>
                <a:gd fmla="*/ 2147483647 w 112" name="T74"/>
                <a:gd fmla="*/ 0 h 112" name="T75"/>
                <a:gd fmla="*/ 2147483647 w 112" name="T76"/>
                <a:gd fmla="*/ 2147483647 h 112"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b="b" l="0" r="r" t="0"/>
              <a:pathLst>
                <a:path h="112" w="112">
                  <a:moveTo>
                    <a:pt x="104" y="112"/>
                  </a:moveTo>
                  <a:cubicBezTo>
                    <a:pt x="8" y="112"/>
                    <a:pt x="8" y="112"/>
                    <a:pt x="8" y="112"/>
                  </a:cubicBezTo>
                  <a:cubicBezTo>
                    <a:pt x="4" y="112"/>
                    <a:pt x="0" y="108"/>
                    <a:pt x="0" y="104"/>
                  </a:cubicBezTo>
                  <a:cubicBezTo>
                    <a:pt x="0" y="20"/>
                    <a:pt x="0" y="20"/>
                    <a:pt x="0" y="20"/>
                  </a:cubicBezTo>
                  <a:cubicBezTo>
                    <a:pt x="0" y="16"/>
                    <a:pt x="4" y="12"/>
                    <a:pt x="8" y="12"/>
                  </a:cubicBezTo>
                  <a:cubicBezTo>
                    <a:pt x="16" y="12"/>
                    <a:pt x="16" y="12"/>
                    <a:pt x="16" y="12"/>
                  </a:cubicBezTo>
                  <a:cubicBezTo>
                    <a:pt x="16" y="16"/>
                    <a:pt x="16" y="16"/>
                    <a:pt x="16" y="16"/>
                  </a:cubicBezTo>
                  <a:cubicBezTo>
                    <a:pt x="16" y="23"/>
                    <a:pt x="21" y="28"/>
                    <a:pt x="28" y="28"/>
                  </a:cubicBezTo>
                  <a:cubicBezTo>
                    <a:pt x="35" y="28"/>
                    <a:pt x="40" y="23"/>
                    <a:pt x="40" y="16"/>
                  </a:cubicBezTo>
                  <a:cubicBezTo>
                    <a:pt x="40" y="12"/>
                    <a:pt x="40" y="12"/>
                    <a:pt x="40" y="12"/>
                  </a:cubicBezTo>
                  <a:cubicBezTo>
                    <a:pt x="72" y="12"/>
                    <a:pt x="72" y="12"/>
                    <a:pt x="72" y="12"/>
                  </a:cubicBezTo>
                  <a:cubicBezTo>
                    <a:pt x="72" y="16"/>
                    <a:pt x="72" y="16"/>
                    <a:pt x="72" y="16"/>
                  </a:cubicBezTo>
                  <a:cubicBezTo>
                    <a:pt x="72" y="23"/>
                    <a:pt x="77" y="28"/>
                    <a:pt x="84" y="28"/>
                  </a:cubicBezTo>
                  <a:cubicBezTo>
                    <a:pt x="91" y="28"/>
                    <a:pt x="96" y="23"/>
                    <a:pt x="96" y="16"/>
                  </a:cubicBezTo>
                  <a:cubicBezTo>
                    <a:pt x="96" y="12"/>
                    <a:pt x="96" y="12"/>
                    <a:pt x="96" y="12"/>
                  </a:cubicBezTo>
                  <a:cubicBezTo>
                    <a:pt x="104" y="12"/>
                    <a:pt x="104" y="12"/>
                    <a:pt x="104" y="12"/>
                  </a:cubicBezTo>
                  <a:cubicBezTo>
                    <a:pt x="108" y="12"/>
                    <a:pt x="112" y="16"/>
                    <a:pt x="112" y="20"/>
                  </a:cubicBezTo>
                  <a:cubicBezTo>
                    <a:pt x="112" y="104"/>
                    <a:pt x="112" y="104"/>
                    <a:pt x="112" y="104"/>
                  </a:cubicBezTo>
                  <a:cubicBezTo>
                    <a:pt x="112" y="108"/>
                    <a:pt x="108" y="112"/>
                    <a:pt x="104" y="112"/>
                  </a:cubicBezTo>
                  <a:close/>
                  <a:moveTo>
                    <a:pt x="104" y="40"/>
                  </a:moveTo>
                  <a:cubicBezTo>
                    <a:pt x="8" y="40"/>
                    <a:pt x="8" y="40"/>
                    <a:pt x="8" y="40"/>
                  </a:cubicBezTo>
                  <a:cubicBezTo>
                    <a:pt x="8" y="104"/>
                    <a:pt x="8" y="104"/>
                    <a:pt x="8" y="104"/>
                  </a:cubicBezTo>
                  <a:cubicBezTo>
                    <a:pt x="104" y="104"/>
                    <a:pt x="104" y="104"/>
                    <a:pt x="104" y="104"/>
                  </a:cubicBezTo>
                  <a:lnTo>
                    <a:pt x="104" y="40"/>
                  </a:lnTo>
                  <a:close/>
                  <a:moveTo>
                    <a:pt x="44" y="71"/>
                  </a:moveTo>
                  <a:cubicBezTo>
                    <a:pt x="45" y="70"/>
                    <a:pt x="45" y="69"/>
                    <a:pt x="45" y="67"/>
                  </a:cubicBezTo>
                  <a:cubicBezTo>
                    <a:pt x="45" y="64"/>
                    <a:pt x="44" y="63"/>
                    <a:pt x="40" y="63"/>
                  </a:cubicBezTo>
                  <a:cubicBezTo>
                    <a:pt x="38" y="63"/>
                    <a:pt x="35" y="64"/>
                    <a:pt x="32" y="66"/>
                  </a:cubicBezTo>
                  <a:cubicBezTo>
                    <a:pt x="32" y="60"/>
                    <a:pt x="32" y="60"/>
                    <a:pt x="32" y="60"/>
                  </a:cubicBezTo>
                  <a:cubicBezTo>
                    <a:pt x="35" y="58"/>
                    <a:pt x="38" y="57"/>
                    <a:pt x="42" y="57"/>
                  </a:cubicBezTo>
                  <a:cubicBezTo>
                    <a:pt x="46" y="57"/>
                    <a:pt x="48" y="58"/>
                    <a:pt x="50" y="59"/>
                  </a:cubicBezTo>
                  <a:cubicBezTo>
                    <a:pt x="52" y="61"/>
                    <a:pt x="53" y="63"/>
                    <a:pt x="53" y="66"/>
                  </a:cubicBezTo>
                  <a:cubicBezTo>
                    <a:pt x="53" y="70"/>
                    <a:pt x="51" y="74"/>
                    <a:pt x="46" y="79"/>
                  </a:cubicBezTo>
                  <a:cubicBezTo>
                    <a:pt x="39" y="85"/>
                    <a:pt x="39" y="85"/>
                    <a:pt x="39" y="85"/>
                  </a:cubicBezTo>
                  <a:cubicBezTo>
                    <a:pt x="39" y="85"/>
                    <a:pt x="39" y="85"/>
                    <a:pt x="39" y="85"/>
                  </a:cubicBezTo>
                  <a:cubicBezTo>
                    <a:pt x="53" y="85"/>
                    <a:pt x="53" y="85"/>
                    <a:pt x="53" y="85"/>
                  </a:cubicBezTo>
                  <a:cubicBezTo>
                    <a:pt x="53" y="91"/>
                    <a:pt x="53" y="91"/>
                    <a:pt x="53" y="91"/>
                  </a:cubicBezTo>
                  <a:cubicBezTo>
                    <a:pt x="31" y="91"/>
                    <a:pt x="31" y="91"/>
                    <a:pt x="31" y="91"/>
                  </a:cubicBezTo>
                  <a:cubicBezTo>
                    <a:pt x="31" y="85"/>
                    <a:pt x="31" y="85"/>
                    <a:pt x="31" y="85"/>
                  </a:cubicBezTo>
                  <a:cubicBezTo>
                    <a:pt x="40" y="76"/>
                    <a:pt x="40" y="76"/>
                    <a:pt x="40" y="76"/>
                  </a:cubicBezTo>
                  <a:cubicBezTo>
                    <a:pt x="42" y="74"/>
                    <a:pt x="43" y="73"/>
                    <a:pt x="44" y="71"/>
                  </a:cubicBezTo>
                  <a:close/>
                  <a:moveTo>
                    <a:pt x="71" y="85"/>
                  </a:moveTo>
                  <a:cubicBezTo>
                    <a:pt x="72" y="84"/>
                    <a:pt x="73" y="83"/>
                    <a:pt x="73" y="81"/>
                  </a:cubicBezTo>
                  <a:cubicBezTo>
                    <a:pt x="73" y="80"/>
                    <a:pt x="72" y="79"/>
                    <a:pt x="71" y="78"/>
                  </a:cubicBezTo>
                  <a:cubicBezTo>
                    <a:pt x="70" y="77"/>
                    <a:pt x="68" y="77"/>
                    <a:pt x="66" y="77"/>
                  </a:cubicBezTo>
                  <a:cubicBezTo>
                    <a:pt x="63" y="77"/>
                    <a:pt x="63" y="77"/>
                    <a:pt x="63" y="77"/>
                  </a:cubicBezTo>
                  <a:cubicBezTo>
                    <a:pt x="63" y="71"/>
                    <a:pt x="63" y="71"/>
                    <a:pt x="63" y="71"/>
                  </a:cubicBezTo>
                  <a:cubicBezTo>
                    <a:pt x="65" y="71"/>
                    <a:pt x="65" y="71"/>
                    <a:pt x="65" y="71"/>
                  </a:cubicBezTo>
                  <a:cubicBezTo>
                    <a:pt x="70" y="71"/>
                    <a:pt x="72" y="69"/>
                    <a:pt x="72" y="67"/>
                  </a:cubicBezTo>
                  <a:cubicBezTo>
                    <a:pt x="72" y="64"/>
                    <a:pt x="70" y="62"/>
                    <a:pt x="67" y="62"/>
                  </a:cubicBezTo>
                  <a:cubicBezTo>
                    <a:pt x="65" y="62"/>
                    <a:pt x="62" y="63"/>
                    <a:pt x="60" y="65"/>
                  </a:cubicBezTo>
                  <a:cubicBezTo>
                    <a:pt x="60" y="59"/>
                    <a:pt x="60" y="59"/>
                    <a:pt x="60" y="59"/>
                  </a:cubicBezTo>
                  <a:cubicBezTo>
                    <a:pt x="63" y="57"/>
                    <a:pt x="65" y="57"/>
                    <a:pt x="69" y="57"/>
                  </a:cubicBezTo>
                  <a:cubicBezTo>
                    <a:pt x="72" y="57"/>
                    <a:pt x="75" y="58"/>
                    <a:pt x="77" y="59"/>
                  </a:cubicBezTo>
                  <a:cubicBezTo>
                    <a:pt x="79" y="61"/>
                    <a:pt x="79" y="63"/>
                    <a:pt x="79" y="65"/>
                  </a:cubicBezTo>
                  <a:cubicBezTo>
                    <a:pt x="79" y="70"/>
                    <a:pt x="77" y="72"/>
                    <a:pt x="73" y="73"/>
                  </a:cubicBezTo>
                  <a:cubicBezTo>
                    <a:pt x="73" y="74"/>
                    <a:pt x="73" y="74"/>
                    <a:pt x="73" y="74"/>
                  </a:cubicBezTo>
                  <a:cubicBezTo>
                    <a:pt x="75" y="74"/>
                    <a:pt x="77" y="75"/>
                    <a:pt x="78" y="76"/>
                  </a:cubicBezTo>
                  <a:cubicBezTo>
                    <a:pt x="80" y="78"/>
                    <a:pt x="80" y="79"/>
                    <a:pt x="80" y="81"/>
                  </a:cubicBezTo>
                  <a:cubicBezTo>
                    <a:pt x="80" y="85"/>
                    <a:pt x="79" y="87"/>
                    <a:pt x="77" y="89"/>
                  </a:cubicBezTo>
                  <a:cubicBezTo>
                    <a:pt x="75" y="91"/>
                    <a:pt x="72" y="92"/>
                    <a:pt x="68" y="92"/>
                  </a:cubicBezTo>
                  <a:cubicBezTo>
                    <a:pt x="64" y="92"/>
                    <a:pt x="61" y="91"/>
                    <a:pt x="59" y="90"/>
                  </a:cubicBezTo>
                  <a:cubicBezTo>
                    <a:pt x="59" y="83"/>
                    <a:pt x="59" y="83"/>
                    <a:pt x="59" y="83"/>
                  </a:cubicBezTo>
                  <a:cubicBezTo>
                    <a:pt x="61" y="85"/>
                    <a:pt x="64" y="86"/>
                    <a:pt x="67" y="86"/>
                  </a:cubicBezTo>
                  <a:cubicBezTo>
                    <a:pt x="69" y="86"/>
                    <a:pt x="70" y="85"/>
                    <a:pt x="71" y="85"/>
                  </a:cubicBezTo>
                  <a:close/>
                  <a:moveTo>
                    <a:pt x="84" y="24"/>
                  </a:moveTo>
                  <a:cubicBezTo>
                    <a:pt x="80" y="24"/>
                    <a:pt x="76" y="20"/>
                    <a:pt x="76" y="16"/>
                  </a:cubicBezTo>
                  <a:cubicBezTo>
                    <a:pt x="76" y="8"/>
                    <a:pt x="76" y="8"/>
                    <a:pt x="76" y="8"/>
                  </a:cubicBezTo>
                  <a:cubicBezTo>
                    <a:pt x="76" y="4"/>
                    <a:pt x="80" y="0"/>
                    <a:pt x="84" y="0"/>
                  </a:cubicBezTo>
                  <a:cubicBezTo>
                    <a:pt x="88" y="0"/>
                    <a:pt x="92" y="4"/>
                    <a:pt x="92" y="8"/>
                  </a:cubicBezTo>
                  <a:cubicBezTo>
                    <a:pt x="92" y="16"/>
                    <a:pt x="92" y="16"/>
                    <a:pt x="92" y="16"/>
                  </a:cubicBezTo>
                  <a:cubicBezTo>
                    <a:pt x="92" y="20"/>
                    <a:pt x="88" y="24"/>
                    <a:pt x="84" y="24"/>
                  </a:cubicBezTo>
                  <a:close/>
                  <a:moveTo>
                    <a:pt x="28" y="24"/>
                  </a:moveTo>
                  <a:cubicBezTo>
                    <a:pt x="24" y="24"/>
                    <a:pt x="20" y="20"/>
                    <a:pt x="20" y="16"/>
                  </a:cubicBezTo>
                  <a:cubicBezTo>
                    <a:pt x="20" y="8"/>
                    <a:pt x="20" y="8"/>
                    <a:pt x="20" y="8"/>
                  </a:cubicBezTo>
                  <a:cubicBezTo>
                    <a:pt x="20" y="4"/>
                    <a:pt x="24" y="0"/>
                    <a:pt x="28" y="0"/>
                  </a:cubicBezTo>
                  <a:cubicBezTo>
                    <a:pt x="32" y="0"/>
                    <a:pt x="36" y="4"/>
                    <a:pt x="36" y="8"/>
                  </a:cubicBezTo>
                  <a:cubicBezTo>
                    <a:pt x="36" y="16"/>
                    <a:pt x="36" y="16"/>
                    <a:pt x="36" y="16"/>
                  </a:cubicBezTo>
                  <a:cubicBezTo>
                    <a:pt x="36" y="20"/>
                    <a:pt x="32" y="24"/>
                    <a:pt x="28" y="24"/>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bIns="45708" lIns="91416" rIns="91416" tIns="45708"/>
            <a:lstStyle/>
            <a:p>
              <a:endParaRPr altLang="en-US" lang="zh-CN"/>
            </a:p>
          </p:txBody>
        </p:sp>
      </p:grpSp>
      <p:sp>
        <p:nvSpPr>
          <p:cNvPr id="14" name="AutoShape 8"/>
          <p:cNvSpPr>
            <a:spLocks noChangeArrowheads="1" noChangeAspect="1" noTextEdit="1"/>
          </p:cNvSpPr>
          <p:nvPr/>
        </p:nvSpPr>
        <p:spPr bwMode="auto">
          <a:xfrm>
            <a:off x="6636802" y="2929701"/>
            <a:ext cx="540503" cy="80864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08" lIns="91416" rIns="91416" tIns="45708"/>
          <a:lstStyle/>
          <a:p>
            <a:endParaRPr altLang="en-US" lang="zh-CN"/>
          </a:p>
        </p:txBody>
      </p:sp>
      <p:grpSp>
        <p:nvGrpSpPr>
          <p:cNvPr id="15" name="组合 14"/>
          <p:cNvGrpSpPr/>
          <p:nvPr/>
        </p:nvGrpSpPr>
        <p:grpSpPr>
          <a:xfrm>
            <a:off x="6343325" y="2765017"/>
            <a:ext cx="1114787" cy="1114787"/>
            <a:chOff x="6069005" y="2571977"/>
            <a:chExt cx="1114787" cy="1114787"/>
          </a:xfrm>
        </p:grpSpPr>
        <p:sp>
          <p:nvSpPr>
            <p:cNvPr id="16" name="Teardrop 65"/>
            <p:cNvSpPr/>
            <p:nvPr/>
          </p:nvSpPr>
          <p:spPr bwMode="auto">
            <a:xfrm>
              <a:off x="6069005" y="2571977"/>
              <a:ext cx="1114787" cy="1114787"/>
            </a:xfrm>
            <a:custGeom>
              <a:gdLst>
                <a:gd fmla="*/ 0 w 837982" name="T0"/>
                <a:gd fmla="*/ 419427 h 837982" name="T1"/>
                <a:gd fmla="*/ 419427 w 837982" name="T2"/>
                <a:gd fmla="*/ 0 h 837982" name="T3"/>
                <a:gd fmla="*/ 838854 w 837982" name="T4"/>
                <a:gd fmla="*/ 0 h 837982" name="T5"/>
                <a:gd fmla="*/ 838854 w 837982" name="T6"/>
                <a:gd fmla="*/ 419427 h 837982" name="T7"/>
                <a:gd fmla="*/ 419427 w 837982" name="T8"/>
                <a:gd fmla="*/ 838854 h 837982" name="T9"/>
                <a:gd fmla="*/ 0 w 837982" name="T10"/>
                <a:gd fmla="*/ 419427 h 837982"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837981" w="837981">
                  <a:moveTo>
                    <a:pt x="0" y="418991"/>
                  </a:moveTo>
                  <a:cubicBezTo>
                    <a:pt x="0" y="187589"/>
                    <a:pt x="187589" y="0"/>
                    <a:pt x="418991" y="0"/>
                  </a:cubicBezTo>
                  <a:lnTo>
                    <a:pt x="837982" y="0"/>
                  </a:lnTo>
                  <a:lnTo>
                    <a:pt x="837982" y="418991"/>
                  </a:lnTo>
                  <a:cubicBezTo>
                    <a:pt x="837982" y="650393"/>
                    <a:pt x="650393" y="837982"/>
                    <a:pt x="418991" y="837982"/>
                  </a:cubicBezTo>
                  <a:cubicBezTo>
                    <a:pt x="187589" y="837982"/>
                    <a:pt x="0" y="650393"/>
                    <a:pt x="0" y="418991"/>
                  </a:cubicBez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Freeform 10"/>
            <p:cNvSpPr>
              <a:spLocks noEditPoints="1"/>
            </p:cNvSpPr>
            <p:nvPr/>
          </p:nvSpPr>
          <p:spPr bwMode="auto">
            <a:xfrm>
              <a:off x="6362482" y="2736661"/>
              <a:ext cx="546836" cy="802309"/>
            </a:xfrm>
            <a:custGeom>
              <a:gdLst>
                <a:gd fmla="*/ 2147483647 w 64" name="T0"/>
                <a:gd fmla="*/ 2147483647 h 95" name="T1"/>
                <a:gd fmla="*/ 2147483647 w 64" name="T2"/>
                <a:gd fmla="*/ 2147483647 h 95" name="T3"/>
                <a:gd fmla="*/ 2147483647 w 64" name="T4"/>
                <a:gd fmla="*/ 2147483647 h 95" name="T5"/>
                <a:gd fmla="*/ 2147483647 w 64" name="T6"/>
                <a:gd fmla="*/ 2147483647 h 95" name="T7"/>
                <a:gd fmla="*/ 2147483647 w 64" name="T8"/>
                <a:gd fmla="*/ 2147483647 h 95" name="T9"/>
                <a:gd fmla="*/ 2147483647 w 64" name="T10"/>
                <a:gd fmla="*/ 2147483647 h 95" name="T11"/>
                <a:gd fmla="*/ 2147483647 w 64" name="T12"/>
                <a:gd fmla="*/ 2147483647 h 95" name="T13"/>
                <a:gd fmla="*/ 2147483647 w 64" name="T14"/>
                <a:gd fmla="*/ 2147483647 h 95" name="T15"/>
                <a:gd fmla="*/ 2147483647 w 64" name="T16"/>
                <a:gd fmla="*/ 2147483647 h 95" name="T17"/>
                <a:gd fmla="*/ 2147483647 w 64" name="T18"/>
                <a:gd fmla="*/ 2147483647 h 95" name="T19"/>
                <a:gd fmla="*/ 2147483647 w 64" name="T20"/>
                <a:gd fmla="*/ 2147483647 h 95" name="T21"/>
                <a:gd fmla="*/ 2147483647 w 64" name="T22"/>
                <a:gd fmla="*/ 2147483647 h 95" name="T23"/>
                <a:gd fmla="*/ 2147483647 w 64" name="T24"/>
                <a:gd fmla="*/ 2147483647 h 95" name="T25"/>
                <a:gd fmla="*/ 2147483647 w 64" name="T26"/>
                <a:gd fmla="*/ 2147483647 h 95" name="T27"/>
                <a:gd fmla="*/ 2147483647 w 64" name="T28"/>
                <a:gd fmla="*/ 2147483647 h 95" name="T29"/>
                <a:gd fmla="*/ 2147483647 w 64" name="T30"/>
                <a:gd fmla="*/ 2147483647 h 95" name="T31"/>
                <a:gd fmla="*/ 2147483647 w 64" name="T32"/>
                <a:gd fmla="*/ 2147483647 h 95" name="T33"/>
                <a:gd fmla="*/ 2147483647 w 64" name="T34"/>
                <a:gd fmla="*/ 2147483647 h 95" name="T35"/>
                <a:gd fmla="*/ 2147483647 w 64" name="T36"/>
                <a:gd fmla="*/ 2147483647 h 95" name="T37"/>
                <a:gd fmla="*/ 2147483647 w 64" name="T38"/>
                <a:gd fmla="*/ 2147483647 h 95" name="T39"/>
                <a:gd fmla="*/ 2147483647 w 64" name="T40"/>
                <a:gd fmla="*/ 2147483647 h 95" name="T41"/>
                <a:gd fmla="*/ 2147483647 w 64" name="T42"/>
                <a:gd fmla="*/ 2147483647 h 95" name="T43"/>
                <a:gd fmla="*/ 2147483647 w 64" name="T44"/>
                <a:gd fmla="*/ 2147483647 h 95" name="T45"/>
                <a:gd fmla="*/ 2147483647 w 64" name="T46"/>
                <a:gd fmla="*/ 2147483647 h 95" name="T47"/>
                <a:gd fmla="*/ 2147483647 w 64" name="T48"/>
                <a:gd fmla="*/ 2147483647 h 95" name="T49"/>
                <a:gd fmla="*/ 2147483647 w 64" name="T50"/>
                <a:gd fmla="*/ 2147483647 h 95" name="T51"/>
                <a:gd fmla="*/ 2147483647 w 64" name="T52"/>
                <a:gd fmla="*/ 2147483647 h 95" name="T53"/>
                <a:gd fmla="*/ 2147483647 w 64" name="T54"/>
                <a:gd fmla="*/ 2147483647 h 95" name="T55"/>
                <a:gd fmla="*/ 2147483647 w 64" name="T56"/>
                <a:gd fmla="*/ 2147483647 h 95" name="T57"/>
                <a:gd fmla="*/ 2147483647 w 64" name="T58"/>
                <a:gd fmla="*/ 2147483647 h 95" name="T59"/>
                <a:gd fmla="*/ 2147483647 w 64" name="T60"/>
                <a:gd fmla="*/ 2147483647 h 95" name="T61"/>
                <a:gd fmla="*/ 2147483647 w 64" name="T62"/>
                <a:gd fmla="*/ 2147483647 h 95" name="T63"/>
                <a:gd fmla="*/ 2147483647 w 64" name="T64"/>
                <a:gd fmla="*/ 2147483647 h 95" name="T65"/>
                <a:gd fmla="*/ 0 w 64" name="T66"/>
                <a:gd fmla="*/ 2147483647 h 95" name="T67"/>
                <a:gd fmla="*/ 0 w 64" name="T68"/>
                <a:gd fmla="*/ 2147483647 h 95" name="T69"/>
                <a:gd fmla="*/ 2147483647 w 64" name="T70"/>
                <a:gd fmla="*/ 2147483647 h 95" name="T71"/>
                <a:gd fmla="*/ 2147483647 w 64" name="T72"/>
                <a:gd fmla="*/ 2147483647 h 95" name="T73"/>
                <a:gd fmla="*/ 2147483647 w 64" name="T74"/>
                <a:gd fmla="*/ 2147483647 h 95" name="T75"/>
                <a:gd fmla="*/ 2147483647 w 64" name="T76"/>
                <a:gd fmla="*/ 2147483647 h 95" name="T77"/>
                <a:gd fmla="*/ 2147483647 w 64" name="T78"/>
                <a:gd fmla="*/ 2147483647 h 95" name="T79"/>
                <a:gd fmla="*/ 2147483647 w 64" name="T80"/>
                <a:gd fmla="*/ 2147483647 h 95" name="T81"/>
                <a:gd fmla="*/ 2147483647 w 64" name="T82"/>
                <a:gd fmla="*/ 2147483647 h 95" name="T83"/>
                <a:gd fmla="*/ 2147483647 w 64" name="T84"/>
                <a:gd fmla="*/ 2147483647 h 95" name="T85"/>
                <a:gd fmla="*/ 2147483647 w 64" name="T86"/>
                <a:gd fmla="*/ 2147483647 h 95" name="T87"/>
                <a:gd fmla="*/ 2147483647 w 64" name="T88"/>
                <a:gd fmla="*/ 2147483647 h 95" name="T89"/>
                <a:gd fmla="*/ 2147483647 w 64" name="T90"/>
                <a:gd fmla="*/ 2147483647 h 95" name="T91"/>
                <a:gd fmla="*/ 2147483647 w 64" name="T92"/>
                <a:gd fmla="*/ 2147483647 h 95" name="T93"/>
                <a:gd fmla="*/ 2147483647 w 64" name="T94"/>
                <a:gd fmla="*/ 2147483647 h 95" name="T95"/>
                <a:gd fmla="*/ 2147483647 w 64" name="T96"/>
                <a:gd fmla="*/ 2147483647 h 95" name="T97"/>
                <a:gd fmla="*/ 2147483647 w 64" name="T98"/>
                <a:gd fmla="*/ 2147483647 h 95" name="T99"/>
                <a:gd fmla="*/ 2147483647 w 64" name="T100"/>
                <a:gd fmla="*/ 2147483647 h 95" name="T101"/>
                <a:gd fmla="*/ 2147483647 w 64" name="T102"/>
                <a:gd fmla="*/ 2147483647 h 95" name="T103"/>
                <a:gd fmla="*/ 2147483647 w 64" name="T104"/>
                <a:gd fmla="*/ 2147483647 h 95"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b" l="0" r="r" t="0"/>
              <a:pathLst>
                <a:path h="95" w="64">
                  <a:moveTo>
                    <a:pt x="60" y="63"/>
                  </a:moveTo>
                  <a:cubicBezTo>
                    <a:pt x="58" y="63"/>
                    <a:pt x="56" y="61"/>
                    <a:pt x="56" y="59"/>
                  </a:cubicBezTo>
                  <a:cubicBezTo>
                    <a:pt x="56" y="35"/>
                    <a:pt x="56" y="35"/>
                    <a:pt x="56" y="35"/>
                  </a:cubicBezTo>
                  <a:cubicBezTo>
                    <a:pt x="56" y="33"/>
                    <a:pt x="58" y="31"/>
                    <a:pt x="60" y="31"/>
                  </a:cubicBezTo>
                  <a:cubicBezTo>
                    <a:pt x="62" y="31"/>
                    <a:pt x="64" y="33"/>
                    <a:pt x="64" y="35"/>
                  </a:cubicBezTo>
                  <a:cubicBezTo>
                    <a:pt x="64" y="59"/>
                    <a:pt x="64" y="59"/>
                    <a:pt x="64" y="59"/>
                  </a:cubicBezTo>
                  <a:cubicBezTo>
                    <a:pt x="64" y="61"/>
                    <a:pt x="62" y="63"/>
                    <a:pt x="60" y="63"/>
                  </a:cubicBezTo>
                  <a:close/>
                  <a:moveTo>
                    <a:pt x="48" y="12"/>
                  </a:moveTo>
                  <a:cubicBezTo>
                    <a:pt x="52" y="18"/>
                    <a:pt x="52" y="27"/>
                    <a:pt x="52" y="27"/>
                  </a:cubicBezTo>
                  <a:cubicBezTo>
                    <a:pt x="12" y="27"/>
                    <a:pt x="12" y="27"/>
                    <a:pt x="12" y="27"/>
                  </a:cubicBezTo>
                  <a:cubicBezTo>
                    <a:pt x="12" y="27"/>
                    <a:pt x="12" y="18"/>
                    <a:pt x="16" y="11"/>
                  </a:cubicBezTo>
                  <a:cubicBezTo>
                    <a:pt x="8" y="4"/>
                    <a:pt x="8" y="4"/>
                    <a:pt x="8" y="4"/>
                  </a:cubicBezTo>
                  <a:cubicBezTo>
                    <a:pt x="8" y="3"/>
                    <a:pt x="8" y="2"/>
                    <a:pt x="8" y="1"/>
                  </a:cubicBezTo>
                  <a:cubicBezTo>
                    <a:pt x="9" y="0"/>
                    <a:pt x="10" y="0"/>
                    <a:pt x="11" y="1"/>
                  </a:cubicBezTo>
                  <a:cubicBezTo>
                    <a:pt x="18" y="8"/>
                    <a:pt x="18" y="8"/>
                    <a:pt x="18" y="8"/>
                  </a:cubicBezTo>
                  <a:cubicBezTo>
                    <a:pt x="21" y="5"/>
                    <a:pt x="26" y="2"/>
                    <a:pt x="32" y="2"/>
                  </a:cubicBezTo>
                  <a:cubicBezTo>
                    <a:pt x="38" y="2"/>
                    <a:pt x="43" y="5"/>
                    <a:pt x="46" y="8"/>
                  </a:cubicBezTo>
                  <a:cubicBezTo>
                    <a:pt x="53" y="1"/>
                    <a:pt x="53" y="1"/>
                    <a:pt x="53" y="1"/>
                  </a:cubicBezTo>
                  <a:cubicBezTo>
                    <a:pt x="54" y="0"/>
                    <a:pt x="55" y="0"/>
                    <a:pt x="56" y="1"/>
                  </a:cubicBezTo>
                  <a:cubicBezTo>
                    <a:pt x="56" y="2"/>
                    <a:pt x="56" y="3"/>
                    <a:pt x="56" y="4"/>
                  </a:cubicBezTo>
                  <a:lnTo>
                    <a:pt x="48" y="12"/>
                  </a:lnTo>
                  <a:close/>
                  <a:moveTo>
                    <a:pt x="22" y="15"/>
                  </a:moveTo>
                  <a:cubicBezTo>
                    <a:pt x="21" y="15"/>
                    <a:pt x="20" y="16"/>
                    <a:pt x="20" y="17"/>
                  </a:cubicBezTo>
                  <a:cubicBezTo>
                    <a:pt x="20" y="18"/>
                    <a:pt x="21" y="19"/>
                    <a:pt x="22" y="19"/>
                  </a:cubicBezTo>
                  <a:cubicBezTo>
                    <a:pt x="23" y="19"/>
                    <a:pt x="24" y="18"/>
                    <a:pt x="24" y="17"/>
                  </a:cubicBezTo>
                  <a:cubicBezTo>
                    <a:pt x="24" y="16"/>
                    <a:pt x="23" y="15"/>
                    <a:pt x="22" y="15"/>
                  </a:cubicBezTo>
                  <a:close/>
                  <a:moveTo>
                    <a:pt x="42" y="15"/>
                  </a:moveTo>
                  <a:cubicBezTo>
                    <a:pt x="41" y="15"/>
                    <a:pt x="40" y="16"/>
                    <a:pt x="40" y="17"/>
                  </a:cubicBezTo>
                  <a:cubicBezTo>
                    <a:pt x="40" y="18"/>
                    <a:pt x="41" y="19"/>
                    <a:pt x="42" y="19"/>
                  </a:cubicBezTo>
                  <a:cubicBezTo>
                    <a:pt x="43" y="19"/>
                    <a:pt x="44" y="18"/>
                    <a:pt x="44" y="17"/>
                  </a:cubicBezTo>
                  <a:cubicBezTo>
                    <a:pt x="44" y="16"/>
                    <a:pt x="43" y="15"/>
                    <a:pt x="42" y="15"/>
                  </a:cubicBezTo>
                  <a:close/>
                  <a:moveTo>
                    <a:pt x="8" y="59"/>
                  </a:moveTo>
                  <a:cubicBezTo>
                    <a:pt x="8" y="61"/>
                    <a:pt x="6" y="63"/>
                    <a:pt x="4" y="63"/>
                  </a:cubicBezTo>
                  <a:cubicBezTo>
                    <a:pt x="2" y="63"/>
                    <a:pt x="0" y="61"/>
                    <a:pt x="0" y="59"/>
                  </a:cubicBezTo>
                  <a:cubicBezTo>
                    <a:pt x="0" y="35"/>
                    <a:pt x="0" y="35"/>
                    <a:pt x="0" y="35"/>
                  </a:cubicBezTo>
                  <a:cubicBezTo>
                    <a:pt x="0" y="33"/>
                    <a:pt x="2" y="31"/>
                    <a:pt x="4" y="31"/>
                  </a:cubicBezTo>
                  <a:cubicBezTo>
                    <a:pt x="6" y="31"/>
                    <a:pt x="8" y="33"/>
                    <a:pt x="8" y="35"/>
                  </a:cubicBezTo>
                  <a:lnTo>
                    <a:pt x="8" y="59"/>
                  </a:lnTo>
                  <a:close/>
                  <a:moveTo>
                    <a:pt x="52" y="67"/>
                  </a:moveTo>
                  <a:cubicBezTo>
                    <a:pt x="52" y="72"/>
                    <a:pt x="49" y="76"/>
                    <a:pt x="44" y="78"/>
                  </a:cubicBezTo>
                  <a:cubicBezTo>
                    <a:pt x="44" y="91"/>
                    <a:pt x="44" y="91"/>
                    <a:pt x="44" y="91"/>
                  </a:cubicBezTo>
                  <a:cubicBezTo>
                    <a:pt x="44" y="93"/>
                    <a:pt x="42" y="95"/>
                    <a:pt x="40" y="95"/>
                  </a:cubicBezTo>
                  <a:cubicBezTo>
                    <a:pt x="38" y="95"/>
                    <a:pt x="36" y="93"/>
                    <a:pt x="36" y="91"/>
                  </a:cubicBezTo>
                  <a:cubicBezTo>
                    <a:pt x="36" y="79"/>
                    <a:pt x="36" y="79"/>
                    <a:pt x="36" y="79"/>
                  </a:cubicBezTo>
                  <a:cubicBezTo>
                    <a:pt x="28" y="79"/>
                    <a:pt x="28" y="79"/>
                    <a:pt x="28" y="79"/>
                  </a:cubicBezTo>
                  <a:cubicBezTo>
                    <a:pt x="28" y="91"/>
                    <a:pt x="28" y="91"/>
                    <a:pt x="28" y="91"/>
                  </a:cubicBezTo>
                  <a:cubicBezTo>
                    <a:pt x="28" y="93"/>
                    <a:pt x="26" y="95"/>
                    <a:pt x="24" y="95"/>
                  </a:cubicBezTo>
                  <a:cubicBezTo>
                    <a:pt x="22" y="95"/>
                    <a:pt x="20" y="93"/>
                    <a:pt x="20" y="91"/>
                  </a:cubicBezTo>
                  <a:cubicBezTo>
                    <a:pt x="20" y="78"/>
                    <a:pt x="20" y="78"/>
                    <a:pt x="20" y="78"/>
                  </a:cubicBezTo>
                  <a:cubicBezTo>
                    <a:pt x="15" y="76"/>
                    <a:pt x="12" y="72"/>
                    <a:pt x="12" y="67"/>
                  </a:cubicBezTo>
                  <a:cubicBezTo>
                    <a:pt x="12" y="31"/>
                    <a:pt x="12" y="31"/>
                    <a:pt x="12" y="31"/>
                  </a:cubicBezTo>
                  <a:cubicBezTo>
                    <a:pt x="52" y="31"/>
                    <a:pt x="52" y="31"/>
                    <a:pt x="52" y="31"/>
                  </a:cubicBezTo>
                  <a:lnTo>
                    <a:pt x="52" y="67"/>
                  </a:lnTo>
                  <a:close/>
                </a:path>
              </a:pathLst>
            </a:custGeom>
            <a:solidFill>
              <a:schemeClr val="bg1"/>
            </a:solidFill>
            <a:ln>
              <a:noFill/>
            </a:ln>
            <a:extLst>
              <a:ext uri="{91240B29-F687-4F45-9708-019B960494DF}">
                <a14:hiddenLine w="9525">
                  <a:solidFill>
                    <a:srgbClr val="000000"/>
                  </a:solidFill>
                  <a:round/>
                  <a:headEnd/>
                  <a:tailEnd/>
                </a14:hiddenLine>
              </a:ext>
            </a:extLst>
          </p:spPr>
          <p:txBody>
            <a:bodyPr bIns="45708" lIns="91416" rIns="91416" tIns="45708"/>
            <a:lstStyle/>
            <a:p>
              <a:endParaRPr altLang="en-US" lang="zh-CN"/>
            </a:p>
          </p:txBody>
        </p:sp>
      </p:grpSp>
      <p:sp>
        <p:nvSpPr>
          <p:cNvPr id="18" name="AutoShape 12"/>
          <p:cNvSpPr>
            <a:spLocks noChangeArrowheads="1" noChangeAspect="1" noTextEdit="1"/>
          </p:cNvSpPr>
          <p:nvPr/>
        </p:nvSpPr>
        <p:spPr bwMode="auto">
          <a:xfrm>
            <a:off x="5120862" y="4612437"/>
            <a:ext cx="553171" cy="5996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08" lIns="91416" rIns="91416" tIns="45708"/>
          <a:lstStyle/>
          <a:p>
            <a:endParaRPr altLang="en-US" lang="zh-CN"/>
          </a:p>
        </p:txBody>
      </p:sp>
      <p:grpSp>
        <p:nvGrpSpPr>
          <p:cNvPr id="19" name="组合 18"/>
          <p:cNvGrpSpPr/>
          <p:nvPr/>
        </p:nvGrpSpPr>
        <p:grpSpPr>
          <a:xfrm>
            <a:off x="4816828" y="4375967"/>
            <a:ext cx="1114787" cy="1114787"/>
            <a:chOff x="4542508" y="4182927"/>
            <a:chExt cx="1114787" cy="1114787"/>
          </a:xfrm>
        </p:grpSpPr>
        <p:sp>
          <p:nvSpPr>
            <p:cNvPr id="20" name="Teardrop 66"/>
            <p:cNvSpPr/>
            <p:nvPr/>
          </p:nvSpPr>
          <p:spPr bwMode="auto">
            <a:xfrm>
              <a:off x="4542508" y="4182927"/>
              <a:ext cx="1114787" cy="1114787"/>
            </a:xfrm>
            <a:custGeom>
              <a:gdLst>
                <a:gd fmla="*/ 0 w 837982" name="T0"/>
                <a:gd fmla="*/ 419427 h 837982" name="T1"/>
                <a:gd fmla="*/ 419427 w 837982" name="T2"/>
                <a:gd fmla="*/ 0 h 837982" name="T3"/>
                <a:gd fmla="*/ 838854 w 837982" name="T4"/>
                <a:gd fmla="*/ 0 h 837982" name="T5"/>
                <a:gd fmla="*/ 838854 w 837982" name="T6"/>
                <a:gd fmla="*/ 419427 h 837982" name="T7"/>
                <a:gd fmla="*/ 419427 w 837982" name="T8"/>
                <a:gd fmla="*/ 838854 h 837982" name="T9"/>
                <a:gd fmla="*/ 0 w 837982" name="T10"/>
                <a:gd fmla="*/ 419427 h 837982"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837981" w="837981">
                  <a:moveTo>
                    <a:pt x="0" y="418991"/>
                  </a:moveTo>
                  <a:cubicBezTo>
                    <a:pt x="0" y="187589"/>
                    <a:pt x="187589" y="0"/>
                    <a:pt x="418991" y="0"/>
                  </a:cubicBezTo>
                  <a:lnTo>
                    <a:pt x="837982" y="0"/>
                  </a:lnTo>
                  <a:lnTo>
                    <a:pt x="837982" y="418991"/>
                  </a:lnTo>
                  <a:cubicBezTo>
                    <a:pt x="837982" y="650393"/>
                    <a:pt x="650393" y="837982"/>
                    <a:pt x="418991" y="837982"/>
                  </a:cubicBezTo>
                  <a:cubicBezTo>
                    <a:pt x="187589" y="837982"/>
                    <a:pt x="0" y="650393"/>
                    <a:pt x="0" y="418991"/>
                  </a:cubicBez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Freeform 14"/>
            <p:cNvSpPr>
              <a:spLocks noEditPoints="1"/>
            </p:cNvSpPr>
            <p:nvPr/>
          </p:nvSpPr>
          <p:spPr bwMode="auto">
            <a:xfrm>
              <a:off x="4846541" y="4419397"/>
              <a:ext cx="557393" cy="599620"/>
            </a:xfrm>
            <a:custGeom>
              <a:gdLst>
                <a:gd fmla="*/ 2147483647 w 109" name="T0"/>
                <a:gd fmla="*/ 2147483647 h 117" name="T1"/>
                <a:gd fmla="*/ 2147483647 w 109" name="T2"/>
                <a:gd fmla="*/ 2147483647 h 117" name="T3"/>
                <a:gd fmla="*/ 2147483647 w 109" name="T4"/>
                <a:gd fmla="*/ 2147483647 h 117" name="T5"/>
                <a:gd fmla="*/ 2147483647 w 109" name="T6"/>
                <a:gd fmla="*/ 2147483647 h 117" name="T7"/>
                <a:gd fmla="*/ 2147483647 w 109" name="T8"/>
                <a:gd fmla="*/ 2147483647 h 117" name="T9"/>
                <a:gd fmla="*/ 2147483647 w 109" name="T10"/>
                <a:gd fmla="*/ 2147483647 h 117" name="T11"/>
                <a:gd fmla="*/ 2147483647 w 109" name="T12"/>
                <a:gd fmla="*/ 2147483647 h 117" name="T13"/>
                <a:gd fmla="*/ 2147483647 w 109" name="T14"/>
                <a:gd fmla="*/ 2147483647 h 117" name="T15"/>
                <a:gd fmla="*/ 2147483647 w 109" name="T16"/>
                <a:gd fmla="*/ 2147483647 h 117" name="T17"/>
                <a:gd fmla="*/ 2147483647 w 109" name="T18"/>
                <a:gd fmla="*/ 2147483647 h 117" name="T19"/>
                <a:gd fmla="*/ 2147483647 w 109" name="T20"/>
                <a:gd fmla="*/ 2147483647 h 117" name="T21"/>
                <a:gd fmla="*/ 2147483647 w 109" name="T22"/>
                <a:gd fmla="*/ 2147483647 h 117" name="T23"/>
                <a:gd fmla="*/ 2147483647 w 109" name="T24"/>
                <a:gd fmla="*/ 2147483647 h 117" name="T25"/>
                <a:gd fmla="*/ 2147483647 w 109" name="T26"/>
                <a:gd fmla="*/ 2147483647 h 117" name="T27"/>
                <a:gd fmla="*/ 2147483647 w 109" name="T28"/>
                <a:gd fmla="*/ 2147483647 h 117" name="T29"/>
                <a:gd fmla="*/ 2147483647 w 109" name="T30"/>
                <a:gd fmla="*/ 2147483647 h 117" name="T31"/>
                <a:gd fmla="*/ 2147483647 w 109" name="T32"/>
                <a:gd fmla="*/ 2147483647 h 117" name="T33"/>
                <a:gd fmla="*/ 2147483647 w 109" name="T34"/>
                <a:gd fmla="*/ 2147483647 h 117" name="T35"/>
                <a:gd fmla="*/ 2147483647 w 109" name="T36"/>
                <a:gd fmla="*/ 2147483647 h 117" name="T37"/>
                <a:gd fmla="*/ 2147483647 w 109" name="T38"/>
                <a:gd fmla="*/ 2147483647 h 117" name="T39"/>
                <a:gd fmla="*/ 2147483647 w 109" name="T40"/>
                <a:gd fmla="*/ 2147483647 h 117" name="T41"/>
                <a:gd fmla="*/ 2147483647 w 109" name="T42"/>
                <a:gd fmla="*/ 0 h 117" name="T43"/>
                <a:gd fmla="*/ 2147483647 w 109" name="T44"/>
                <a:gd fmla="*/ 2147483647 h 117" name="T45"/>
                <a:gd fmla="*/ 2147483647 w 109" name="T46"/>
                <a:gd fmla="*/ 2147483647 h 117" name="T47"/>
                <a:gd fmla="*/ 2147483647 w 109" name="T48"/>
                <a:gd fmla="*/ 2147483647 h 117" name="T49"/>
                <a:gd fmla="*/ 2147483647 w 109" name="T50"/>
                <a:gd fmla="*/ 2147483647 h 117" name="T51"/>
                <a:gd fmla="*/ 2147483647 w 109" name="T52"/>
                <a:gd fmla="*/ 2147483647 h 117" name="T53"/>
                <a:gd fmla="*/ 2147483647 w 109" name="T54"/>
                <a:gd fmla="*/ 2147483647 h 117" name="T55"/>
                <a:gd fmla="*/ 2147483647 w 109" name="T56"/>
                <a:gd fmla="*/ 2147483647 h 117" name="T57"/>
                <a:gd fmla="*/ 2147483647 w 109" name="T58"/>
                <a:gd fmla="*/ 2147483647 h 117" name="T59"/>
                <a:gd fmla="*/ 2147483647 w 109" name="T60"/>
                <a:gd fmla="*/ 2147483647 h 117" name="T61"/>
                <a:gd fmla="*/ 2147483647 w 109" name="T62"/>
                <a:gd fmla="*/ 2147483647 h 117" name="T63"/>
                <a:gd fmla="*/ 2147483647 w 109" name="T64"/>
                <a:gd fmla="*/ 2147483647 h 117" name="T65"/>
                <a:gd fmla="*/ 2147483647 w 109" name="T66"/>
                <a:gd fmla="*/ 2147483647 h 117" name="T67"/>
                <a:gd fmla="*/ 2147483647 w 109" name="T68"/>
                <a:gd fmla="*/ 2147483647 h 117" name="T69"/>
                <a:gd fmla="*/ 2147483647 w 109" name="T70"/>
                <a:gd fmla="*/ 2147483647 h 117" name="T71"/>
                <a:gd fmla="*/ 2147483647 w 109" name="T72"/>
                <a:gd fmla="*/ 2147483647 h 117" name="T73"/>
                <a:gd fmla="*/ 2147483647 w 109" name="T74"/>
                <a:gd fmla="*/ 2147483647 h 117" name="T75"/>
                <a:gd fmla="*/ 2147483647 w 109" name="T76"/>
                <a:gd fmla="*/ 2147483647 h 117" name="T77"/>
                <a:gd fmla="*/ 2147483647 w 109" name="T78"/>
                <a:gd fmla="*/ 2147483647 h 117" name="T79"/>
                <a:gd fmla="*/ 0 w 109" name="T80"/>
                <a:gd fmla="*/ 2147483647 h 117" name="T81"/>
                <a:gd fmla="*/ 2147483647 w 109" name="T82"/>
                <a:gd fmla="*/ 2147483647 h 117" name="T83"/>
                <a:gd fmla="*/ 2147483647 w 109" name="T84"/>
                <a:gd fmla="*/ 2147483647 h 117" name="T85"/>
                <a:gd fmla="*/ 2147483647 w 109" name="T86"/>
                <a:gd fmla="*/ 2147483647 h 117"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b" l="0" r="r" t="0"/>
              <a:pathLst>
                <a:path h="117" w="109">
                  <a:moveTo>
                    <a:pt x="101" y="51"/>
                  </a:moveTo>
                  <a:cubicBezTo>
                    <a:pt x="96" y="36"/>
                    <a:pt x="82" y="24"/>
                    <a:pt x="66" y="21"/>
                  </a:cubicBezTo>
                  <a:cubicBezTo>
                    <a:pt x="70" y="15"/>
                    <a:pt x="77" y="11"/>
                    <a:pt x="85" y="11"/>
                  </a:cubicBezTo>
                  <a:cubicBezTo>
                    <a:pt x="98" y="11"/>
                    <a:pt x="109" y="21"/>
                    <a:pt x="109" y="34"/>
                  </a:cubicBezTo>
                  <a:cubicBezTo>
                    <a:pt x="109" y="41"/>
                    <a:pt x="106" y="47"/>
                    <a:pt x="101" y="51"/>
                  </a:cubicBezTo>
                  <a:close/>
                  <a:moveTo>
                    <a:pt x="56" y="11"/>
                  </a:moveTo>
                  <a:cubicBezTo>
                    <a:pt x="56" y="26"/>
                    <a:pt x="56" y="26"/>
                    <a:pt x="56" y="26"/>
                  </a:cubicBezTo>
                  <a:cubicBezTo>
                    <a:pt x="78" y="27"/>
                    <a:pt x="97" y="46"/>
                    <a:pt x="97" y="69"/>
                  </a:cubicBezTo>
                  <a:cubicBezTo>
                    <a:pt x="97" y="78"/>
                    <a:pt x="93" y="87"/>
                    <a:pt x="88" y="94"/>
                  </a:cubicBezTo>
                  <a:cubicBezTo>
                    <a:pt x="98" y="111"/>
                    <a:pt x="98" y="111"/>
                    <a:pt x="98" y="111"/>
                  </a:cubicBezTo>
                  <a:cubicBezTo>
                    <a:pt x="90" y="116"/>
                    <a:pt x="90" y="116"/>
                    <a:pt x="90" y="116"/>
                  </a:cubicBezTo>
                  <a:cubicBezTo>
                    <a:pt x="81" y="101"/>
                    <a:pt x="81" y="101"/>
                    <a:pt x="81" y="101"/>
                  </a:cubicBezTo>
                  <a:cubicBezTo>
                    <a:pt x="74" y="108"/>
                    <a:pt x="64" y="111"/>
                    <a:pt x="54" y="111"/>
                  </a:cubicBezTo>
                  <a:cubicBezTo>
                    <a:pt x="44" y="111"/>
                    <a:pt x="34" y="108"/>
                    <a:pt x="27" y="102"/>
                  </a:cubicBezTo>
                  <a:cubicBezTo>
                    <a:pt x="18" y="117"/>
                    <a:pt x="18" y="117"/>
                    <a:pt x="18" y="117"/>
                  </a:cubicBezTo>
                  <a:cubicBezTo>
                    <a:pt x="10" y="112"/>
                    <a:pt x="10" y="112"/>
                    <a:pt x="10" y="112"/>
                  </a:cubicBezTo>
                  <a:cubicBezTo>
                    <a:pt x="20" y="94"/>
                    <a:pt x="20" y="94"/>
                    <a:pt x="20" y="94"/>
                  </a:cubicBezTo>
                  <a:cubicBezTo>
                    <a:pt x="15" y="87"/>
                    <a:pt x="12" y="78"/>
                    <a:pt x="12" y="69"/>
                  </a:cubicBezTo>
                  <a:cubicBezTo>
                    <a:pt x="12" y="46"/>
                    <a:pt x="29" y="28"/>
                    <a:pt x="52" y="26"/>
                  </a:cubicBezTo>
                  <a:cubicBezTo>
                    <a:pt x="52" y="11"/>
                    <a:pt x="52" y="11"/>
                    <a:pt x="52" y="11"/>
                  </a:cubicBezTo>
                  <a:cubicBezTo>
                    <a:pt x="50" y="11"/>
                    <a:pt x="48" y="9"/>
                    <a:pt x="48" y="6"/>
                  </a:cubicBezTo>
                  <a:cubicBezTo>
                    <a:pt x="48" y="3"/>
                    <a:pt x="51" y="0"/>
                    <a:pt x="54" y="0"/>
                  </a:cubicBezTo>
                  <a:cubicBezTo>
                    <a:pt x="57" y="0"/>
                    <a:pt x="60" y="3"/>
                    <a:pt x="60" y="6"/>
                  </a:cubicBezTo>
                  <a:cubicBezTo>
                    <a:pt x="60" y="9"/>
                    <a:pt x="58" y="11"/>
                    <a:pt x="56" y="11"/>
                  </a:cubicBezTo>
                  <a:close/>
                  <a:moveTo>
                    <a:pt x="21" y="69"/>
                  </a:moveTo>
                  <a:cubicBezTo>
                    <a:pt x="21" y="87"/>
                    <a:pt x="36" y="102"/>
                    <a:pt x="54" y="102"/>
                  </a:cubicBezTo>
                  <a:cubicBezTo>
                    <a:pt x="72" y="102"/>
                    <a:pt x="87" y="87"/>
                    <a:pt x="87" y="69"/>
                  </a:cubicBezTo>
                  <a:cubicBezTo>
                    <a:pt x="87" y="51"/>
                    <a:pt x="72" y="36"/>
                    <a:pt x="54" y="36"/>
                  </a:cubicBezTo>
                  <a:cubicBezTo>
                    <a:pt x="36" y="36"/>
                    <a:pt x="21" y="51"/>
                    <a:pt x="21" y="69"/>
                  </a:cubicBezTo>
                  <a:close/>
                  <a:moveTo>
                    <a:pt x="64" y="76"/>
                  </a:moveTo>
                  <a:cubicBezTo>
                    <a:pt x="52" y="76"/>
                    <a:pt x="52" y="76"/>
                    <a:pt x="52" y="76"/>
                  </a:cubicBezTo>
                  <a:cubicBezTo>
                    <a:pt x="50" y="76"/>
                    <a:pt x="48" y="74"/>
                    <a:pt x="48" y="72"/>
                  </a:cubicBezTo>
                  <a:cubicBezTo>
                    <a:pt x="48" y="56"/>
                    <a:pt x="48" y="56"/>
                    <a:pt x="48" y="56"/>
                  </a:cubicBezTo>
                  <a:cubicBezTo>
                    <a:pt x="48" y="54"/>
                    <a:pt x="50" y="52"/>
                    <a:pt x="52" y="52"/>
                  </a:cubicBezTo>
                  <a:cubicBezTo>
                    <a:pt x="54" y="52"/>
                    <a:pt x="56" y="54"/>
                    <a:pt x="56" y="56"/>
                  </a:cubicBezTo>
                  <a:cubicBezTo>
                    <a:pt x="56" y="68"/>
                    <a:pt x="56" y="68"/>
                    <a:pt x="56" y="68"/>
                  </a:cubicBezTo>
                  <a:cubicBezTo>
                    <a:pt x="64" y="68"/>
                    <a:pt x="64" y="68"/>
                    <a:pt x="64" y="68"/>
                  </a:cubicBezTo>
                  <a:cubicBezTo>
                    <a:pt x="66" y="68"/>
                    <a:pt x="68" y="70"/>
                    <a:pt x="68" y="72"/>
                  </a:cubicBezTo>
                  <a:cubicBezTo>
                    <a:pt x="68" y="74"/>
                    <a:pt x="66" y="76"/>
                    <a:pt x="64" y="76"/>
                  </a:cubicBezTo>
                  <a:close/>
                  <a:moveTo>
                    <a:pt x="7" y="51"/>
                  </a:moveTo>
                  <a:cubicBezTo>
                    <a:pt x="3" y="47"/>
                    <a:pt x="0" y="41"/>
                    <a:pt x="0" y="34"/>
                  </a:cubicBezTo>
                  <a:cubicBezTo>
                    <a:pt x="0" y="21"/>
                    <a:pt x="11" y="11"/>
                    <a:pt x="24" y="11"/>
                  </a:cubicBezTo>
                  <a:cubicBezTo>
                    <a:pt x="32" y="11"/>
                    <a:pt x="39" y="15"/>
                    <a:pt x="43" y="21"/>
                  </a:cubicBezTo>
                  <a:cubicBezTo>
                    <a:pt x="26" y="24"/>
                    <a:pt x="13" y="36"/>
                    <a:pt x="7" y="51"/>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bIns="45708" lIns="91416" rIns="91416" tIns="45708"/>
            <a:lstStyle/>
            <a:p>
              <a:endParaRPr altLang="en-US" lang="zh-CN"/>
            </a:p>
          </p:txBody>
        </p:sp>
      </p:grpSp>
      <p:sp>
        <p:nvSpPr>
          <p:cNvPr id="22" name="AutoShape 16"/>
          <p:cNvSpPr>
            <a:spLocks noChangeArrowheads="1" noChangeAspect="1" noTextEdit="1"/>
          </p:cNvSpPr>
          <p:nvPr/>
        </p:nvSpPr>
        <p:spPr bwMode="auto">
          <a:xfrm>
            <a:off x="6636802" y="4680001"/>
            <a:ext cx="540503" cy="49405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08" lIns="91416" rIns="91416" tIns="45708"/>
          <a:lstStyle/>
          <a:p>
            <a:endParaRPr altLang="en-US" lang="zh-CN"/>
          </a:p>
        </p:txBody>
      </p:sp>
      <p:grpSp>
        <p:nvGrpSpPr>
          <p:cNvPr id="23" name="组合 22"/>
          <p:cNvGrpSpPr/>
          <p:nvPr/>
        </p:nvGrpSpPr>
        <p:grpSpPr>
          <a:xfrm>
            <a:off x="6343325" y="4375967"/>
            <a:ext cx="1114787" cy="1114787"/>
            <a:chOff x="6069005" y="4182927"/>
            <a:chExt cx="1114787" cy="1114787"/>
          </a:xfrm>
        </p:grpSpPr>
        <p:sp>
          <p:nvSpPr>
            <p:cNvPr id="24" name="Teardrop 67"/>
            <p:cNvSpPr/>
            <p:nvPr/>
          </p:nvSpPr>
          <p:spPr bwMode="auto">
            <a:xfrm>
              <a:off x="6069005" y="4182927"/>
              <a:ext cx="1114787" cy="1114787"/>
            </a:xfrm>
            <a:custGeom>
              <a:gdLst>
                <a:gd fmla="*/ 0 w 837982" name="T0"/>
                <a:gd fmla="*/ 419427 h 837982" name="T1"/>
                <a:gd fmla="*/ 419427 w 837982" name="T2"/>
                <a:gd fmla="*/ 0 h 837982" name="T3"/>
                <a:gd fmla="*/ 838854 w 837982" name="T4"/>
                <a:gd fmla="*/ 0 h 837982" name="T5"/>
                <a:gd fmla="*/ 838854 w 837982" name="T6"/>
                <a:gd fmla="*/ 419427 h 837982" name="T7"/>
                <a:gd fmla="*/ 419427 w 837982" name="T8"/>
                <a:gd fmla="*/ 838854 h 837982" name="T9"/>
                <a:gd fmla="*/ 0 w 837982" name="T10"/>
                <a:gd fmla="*/ 419427 h 837982"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837981" w="837981">
                  <a:moveTo>
                    <a:pt x="0" y="418991"/>
                  </a:moveTo>
                  <a:cubicBezTo>
                    <a:pt x="0" y="187589"/>
                    <a:pt x="187589" y="0"/>
                    <a:pt x="418991" y="0"/>
                  </a:cubicBezTo>
                  <a:lnTo>
                    <a:pt x="837982" y="0"/>
                  </a:lnTo>
                  <a:lnTo>
                    <a:pt x="837982" y="418991"/>
                  </a:lnTo>
                  <a:cubicBezTo>
                    <a:pt x="837982" y="650393"/>
                    <a:pt x="650393" y="837982"/>
                    <a:pt x="418991" y="837982"/>
                  </a:cubicBezTo>
                  <a:cubicBezTo>
                    <a:pt x="187589" y="837982"/>
                    <a:pt x="0" y="650393"/>
                    <a:pt x="0" y="418991"/>
                  </a:cubicBez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Freeform 18"/>
            <p:cNvSpPr>
              <a:spLocks noEditPoints="1"/>
            </p:cNvSpPr>
            <p:nvPr/>
          </p:nvSpPr>
          <p:spPr bwMode="auto">
            <a:xfrm>
              <a:off x="6366706" y="4482739"/>
              <a:ext cx="536280" cy="494053"/>
            </a:xfrm>
            <a:custGeom>
              <a:gdLst>
                <a:gd fmla="*/ 2147483647 w 104" name="T0"/>
                <a:gd fmla="*/ 0 h 96" name="T1"/>
                <a:gd fmla="*/ 0 w 104" name="T2"/>
                <a:gd fmla="*/ 0 h 96" name="T3"/>
                <a:gd fmla="*/ 0 w 104" name="T4"/>
                <a:gd fmla="*/ 2147483647 h 96" name="T5"/>
                <a:gd fmla="*/ 2147483647 w 104" name="T6"/>
                <a:gd fmla="*/ 2147483647 h 96" name="T7"/>
                <a:gd fmla="*/ 2147483647 w 104" name="T8"/>
                <a:gd fmla="*/ 2147483647 h 96" name="T9"/>
                <a:gd fmla="*/ 2147483647 w 104" name="T10"/>
                <a:gd fmla="*/ 2147483647 h 96" name="T11"/>
                <a:gd fmla="*/ 2147483647 w 104" name="T12"/>
                <a:gd fmla="*/ 0 h 96" name="T13"/>
                <a:gd fmla="*/ 2147483647 w 104" name="T14"/>
                <a:gd fmla="*/ 2147483647 h 96" name="T15"/>
                <a:gd fmla="*/ 2147483647 w 104" name="T16"/>
                <a:gd fmla="*/ 0 h 96" name="T17"/>
                <a:gd fmla="*/ 2147483647 w 104" name="T18"/>
                <a:gd fmla="*/ 0 h 96" name="T19"/>
                <a:gd fmla="*/ 2147483647 w 104" name="T20"/>
                <a:gd fmla="*/ 2147483647 h 96" name="T21"/>
                <a:gd fmla="*/ 2147483647 w 104" name="T22"/>
                <a:gd fmla="*/ 2147483647 h 96" name="T23"/>
                <a:gd fmla="*/ 2147483647 w 104" name="T24"/>
                <a:gd fmla="*/ 2147483647 h 96" name="T25"/>
                <a:gd fmla="*/ 2147483647 w 104" name="T26"/>
                <a:gd fmla="*/ 2147483647 h 96" name="T27"/>
                <a:gd fmla="*/ 2147483647 w 104" name="T28"/>
                <a:gd fmla="*/ 2147483647 h 96" name="T29"/>
                <a:gd fmla="*/ 2147483647 w 104" name="T30"/>
                <a:gd fmla="*/ 2147483647 h 96" name="T31"/>
                <a:gd fmla="*/ 2147483647 w 104" name="T32"/>
                <a:gd fmla="*/ 2147483647 h 96" name="T33"/>
                <a:gd fmla="*/ 2147483647 w 104" name="T34"/>
                <a:gd fmla="*/ 2147483647 h 96" name="T35"/>
                <a:gd fmla="*/ 2147483647 w 104" name="T36"/>
                <a:gd fmla="*/ 2147483647 h 96" name="T37"/>
                <a:gd fmla="*/ 2147483647 w 104" name="T38"/>
                <a:gd fmla="*/ 2147483647 h 96" name="T39"/>
                <a:gd fmla="*/ 2147483647 w 104" name="T40"/>
                <a:gd fmla="*/ 2147483647 h 96" name="T41"/>
                <a:gd fmla="*/ 2147483647 w 104" name="T42"/>
                <a:gd fmla="*/ 2147483647 h 96" name="T43"/>
                <a:gd fmla="*/ 2147483647 w 104" name="T44"/>
                <a:gd fmla="*/ 2147483647 h 96" name="T45"/>
                <a:gd fmla="*/ 2147483647 w 104" name="T46"/>
                <a:gd fmla="*/ 2147483647 h 96" name="T47"/>
                <a:gd fmla="*/ 2147483647 w 104" name="T48"/>
                <a:gd fmla="*/ 2147483647 h 96" name="T49"/>
                <a:gd fmla="*/ 2147483647 w 104" name="T50"/>
                <a:gd fmla="*/ 2147483647 h 96" name="T51"/>
                <a:gd fmla="*/ 2147483647 w 104" name="T52"/>
                <a:gd fmla="*/ 2147483647 h 96" name="T53"/>
                <a:gd fmla="*/ 2147483647 w 104" name="T54"/>
                <a:gd fmla="*/ 2147483647 h 96" name="T55"/>
                <a:gd fmla="*/ 2147483647 w 104" name="T56"/>
                <a:gd fmla="*/ 2147483647 h 96" name="T57"/>
                <a:gd fmla="*/ 2147483647 w 104" name="T58"/>
                <a:gd fmla="*/ 2147483647 h 96" name="T59"/>
                <a:gd fmla="*/ 2147483647 w 104" name="T60"/>
                <a:gd fmla="*/ 2147483647 h 96" name="T61"/>
                <a:gd fmla="*/ 2147483647 w 104" name="T62"/>
                <a:gd fmla="*/ 2147483647 h 96" name="T63"/>
                <a:gd fmla="*/ 2147483647 w 104" name="T64"/>
                <a:gd fmla="*/ 2147483647 h 96" name="T65"/>
                <a:gd fmla="*/ 2147483647 w 104" name="T66"/>
                <a:gd fmla="*/ 2147483647 h 96" name="T67"/>
                <a:gd fmla="*/ 2147483647 w 104" name="T68"/>
                <a:gd fmla="*/ 2147483647 h 9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b" l="0" r="r" t="0"/>
              <a:pathLst>
                <a:path h="96" w="104">
                  <a:moveTo>
                    <a:pt x="4" y="0"/>
                  </a:moveTo>
                  <a:cubicBezTo>
                    <a:pt x="0" y="0"/>
                    <a:pt x="0" y="0"/>
                    <a:pt x="0" y="0"/>
                  </a:cubicBezTo>
                  <a:cubicBezTo>
                    <a:pt x="0" y="96"/>
                    <a:pt x="0" y="96"/>
                    <a:pt x="0" y="96"/>
                  </a:cubicBezTo>
                  <a:cubicBezTo>
                    <a:pt x="104" y="96"/>
                    <a:pt x="104" y="96"/>
                    <a:pt x="104" y="96"/>
                  </a:cubicBezTo>
                  <a:cubicBezTo>
                    <a:pt x="104" y="92"/>
                    <a:pt x="104" y="92"/>
                    <a:pt x="104" y="92"/>
                  </a:cubicBezTo>
                  <a:cubicBezTo>
                    <a:pt x="4" y="92"/>
                    <a:pt x="4" y="92"/>
                    <a:pt x="4" y="92"/>
                  </a:cubicBezTo>
                  <a:lnTo>
                    <a:pt x="4" y="0"/>
                  </a:lnTo>
                  <a:close/>
                  <a:moveTo>
                    <a:pt x="56" y="4"/>
                  </a:moveTo>
                  <a:cubicBezTo>
                    <a:pt x="56" y="2"/>
                    <a:pt x="54" y="0"/>
                    <a:pt x="52" y="0"/>
                  </a:cubicBezTo>
                  <a:cubicBezTo>
                    <a:pt x="40" y="0"/>
                    <a:pt x="40" y="0"/>
                    <a:pt x="40" y="0"/>
                  </a:cubicBezTo>
                  <a:cubicBezTo>
                    <a:pt x="38" y="0"/>
                    <a:pt x="36" y="2"/>
                    <a:pt x="36" y="4"/>
                  </a:cubicBezTo>
                  <a:cubicBezTo>
                    <a:pt x="36" y="84"/>
                    <a:pt x="36" y="84"/>
                    <a:pt x="36" y="84"/>
                  </a:cubicBezTo>
                  <a:cubicBezTo>
                    <a:pt x="56" y="84"/>
                    <a:pt x="56" y="84"/>
                    <a:pt x="56" y="84"/>
                  </a:cubicBezTo>
                  <a:lnTo>
                    <a:pt x="56" y="4"/>
                  </a:lnTo>
                  <a:close/>
                  <a:moveTo>
                    <a:pt x="32" y="28"/>
                  </a:moveTo>
                  <a:cubicBezTo>
                    <a:pt x="32" y="26"/>
                    <a:pt x="30" y="24"/>
                    <a:pt x="28" y="24"/>
                  </a:cubicBezTo>
                  <a:cubicBezTo>
                    <a:pt x="16" y="24"/>
                    <a:pt x="16" y="24"/>
                    <a:pt x="16" y="24"/>
                  </a:cubicBezTo>
                  <a:cubicBezTo>
                    <a:pt x="14" y="24"/>
                    <a:pt x="12" y="26"/>
                    <a:pt x="12" y="28"/>
                  </a:cubicBezTo>
                  <a:cubicBezTo>
                    <a:pt x="12" y="84"/>
                    <a:pt x="12" y="84"/>
                    <a:pt x="12" y="84"/>
                  </a:cubicBezTo>
                  <a:cubicBezTo>
                    <a:pt x="32" y="84"/>
                    <a:pt x="32" y="84"/>
                    <a:pt x="32" y="84"/>
                  </a:cubicBezTo>
                  <a:lnTo>
                    <a:pt x="32" y="28"/>
                  </a:lnTo>
                  <a:close/>
                  <a:moveTo>
                    <a:pt x="80" y="52"/>
                  </a:moveTo>
                  <a:cubicBezTo>
                    <a:pt x="80" y="50"/>
                    <a:pt x="78" y="48"/>
                    <a:pt x="76" y="48"/>
                  </a:cubicBezTo>
                  <a:cubicBezTo>
                    <a:pt x="64" y="48"/>
                    <a:pt x="64" y="48"/>
                    <a:pt x="64" y="48"/>
                  </a:cubicBezTo>
                  <a:cubicBezTo>
                    <a:pt x="62" y="48"/>
                    <a:pt x="60" y="50"/>
                    <a:pt x="60" y="52"/>
                  </a:cubicBezTo>
                  <a:cubicBezTo>
                    <a:pt x="60" y="84"/>
                    <a:pt x="60" y="84"/>
                    <a:pt x="60" y="84"/>
                  </a:cubicBezTo>
                  <a:cubicBezTo>
                    <a:pt x="80" y="84"/>
                    <a:pt x="80" y="84"/>
                    <a:pt x="80" y="84"/>
                  </a:cubicBezTo>
                  <a:lnTo>
                    <a:pt x="80" y="52"/>
                  </a:lnTo>
                  <a:close/>
                  <a:moveTo>
                    <a:pt x="100" y="72"/>
                  </a:moveTo>
                  <a:cubicBezTo>
                    <a:pt x="88" y="72"/>
                    <a:pt x="88" y="72"/>
                    <a:pt x="88" y="72"/>
                  </a:cubicBezTo>
                  <a:cubicBezTo>
                    <a:pt x="86" y="72"/>
                    <a:pt x="84" y="74"/>
                    <a:pt x="84" y="76"/>
                  </a:cubicBezTo>
                  <a:cubicBezTo>
                    <a:pt x="84" y="84"/>
                    <a:pt x="84" y="84"/>
                    <a:pt x="84" y="84"/>
                  </a:cubicBezTo>
                  <a:cubicBezTo>
                    <a:pt x="104" y="84"/>
                    <a:pt x="104" y="84"/>
                    <a:pt x="104" y="84"/>
                  </a:cubicBezTo>
                  <a:cubicBezTo>
                    <a:pt x="104" y="76"/>
                    <a:pt x="104" y="76"/>
                    <a:pt x="104" y="76"/>
                  </a:cubicBezTo>
                  <a:cubicBezTo>
                    <a:pt x="104" y="74"/>
                    <a:pt x="102" y="72"/>
                    <a:pt x="100" y="72"/>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bIns="45708" lIns="91416" rIns="91416" tIns="45708"/>
            <a:lstStyle/>
            <a:p>
              <a:endParaRPr altLang="en-US" lang="zh-CN"/>
            </a:p>
          </p:txBody>
        </p:sp>
      </p:grpSp>
      <p:sp>
        <p:nvSpPr>
          <p:cNvPr id="26" name="Freeform 5"/>
          <p:cNvSpPr>
            <a:spLocks noEditPoints="1"/>
          </p:cNvSpPr>
          <p:nvPr/>
        </p:nvSpPr>
        <p:spPr bwMode="auto">
          <a:xfrm>
            <a:off x="7848711" y="2908588"/>
            <a:ext cx="299810" cy="310366"/>
          </a:xfrm>
          <a:custGeom>
            <a:gdLst>
              <a:gd fmla="*/ 2147483647 w 104" name="T0"/>
              <a:gd fmla="*/ 2147483647 h 104" name="T1"/>
              <a:gd fmla="*/ 0 w 104" name="T2"/>
              <a:gd fmla="*/ 2147483647 h 104" name="T3"/>
              <a:gd fmla="*/ 2147483647 w 104" name="T4"/>
              <a:gd fmla="*/ 0 h 104" name="T5"/>
              <a:gd fmla="*/ 2147483647 w 104" name="T6"/>
              <a:gd fmla="*/ 2147483647 h 104" name="T7"/>
              <a:gd fmla="*/ 2147483647 w 104" name="T8"/>
              <a:gd fmla="*/ 2147483647 h 104" name="T9"/>
              <a:gd fmla="*/ 2147483647 w 104" name="T10"/>
              <a:gd fmla="*/ 2147483647 h 104" name="T11"/>
              <a:gd fmla="*/ 2147483647 w 104" name="T12"/>
              <a:gd fmla="*/ 2147483647 h 104" name="T13"/>
              <a:gd fmla="*/ 2147483647 w 104" name="T14"/>
              <a:gd fmla="*/ 2147483647 h 104" name="T15"/>
              <a:gd fmla="*/ 2147483647 w 104" name="T16"/>
              <a:gd fmla="*/ 2147483647 h 104" name="T17"/>
              <a:gd fmla="*/ 2147483647 w 104" name="T18"/>
              <a:gd fmla="*/ 2147483647 h 104" name="T19"/>
              <a:gd fmla="*/ 2147483647 w 104" name="T20"/>
              <a:gd fmla="*/ 2147483647 h 104" name="T21"/>
              <a:gd fmla="*/ 2147483647 w 104" name="T22"/>
              <a:gd fmla="*/ 2147483647 h 104" name="T23"/>
              <a:gd fmla="*/ 2147483647 w 104" name="T24"/>
              <a:gd fmla="*/ 2147483647 h 104" name="T25"/>
              <a:gd fmla="*/ 2147483647 w 104" name="T26"/>
              <a:gd fmla="*/ 2147483647 h 104" name="T27"/>
              <a:gd fmla="*/ 2147483647 w 104" name="T28"/>
              <a:gd fmla="*/ 2147483647 h 104" name="T29"/>
              <a:gd fmla="*/ 2147483647 w 104" name="T30"/>
              <a:gd fmla="*/ 2147483647 h 104" name="T31"/>
              <a:gd fmla="*/ 2147483647 w 104" name="T32"/>
              <a:gd fmla="*/ 2147483647 h 104" name="T33"/>
              <a:gd fmla="*/ 2147483647 w 104" name="T34"/>
              <a:gd fmla="*/ 2147483647 h 104" name="T35"/>
              <a:gd fmla="*/ 2147483647 w 104" name="T36"/>
              <a:gd fmla="*/ 2147483647 h 104" name="T37"/>
              <a:gd fmla="*/ 2147483647 w 104" name="T38"/>
              <a:gd fmla="*/ 2147483647 h 104" name="T39"/>
              <a:gd fmla="*/ 2147483647 w 104" name="T40"/>
              <a:gd fmla="*/ 2147483647 h 104" name="T41"/>
              <a:gd fmla="*/ 2147483647 w 104" name="T42"/>
              <a:gd fmla="*/ 2147483647 h 104"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b="b" l="0" r="r" t="0"/>
            <a:pathLst>
              <a:path h="104" w="104">
                <a:moveTo>
                  <a:pt x="52" y="104"/>
                </a:moveTo>
                <a:cubicBezTo>
                  <a:pt x="23" y="104"/>
                  <a:pt x="0" y="81"/>
                  <a:pt x="0" y="52"/>
                </a:cubicBezTo>
                <a:cubicBezTo>
                  <a:pt x="0" y="23"/>
                  <a:pt x="23" y="0"/>
                  <a:pt x="52" y="0"/>
                </a:cubicBezTo>
                <a:cubicBezTo>
                  <a:pt x="81" y="0"/>
                  <a:pt x="104" y="23"/>
                  <a:pt x="104" y="52"/>
                </a:cubicBezTo>
                <a:cubicBezTo>
                  <a:pt x="104" y="81"/>
                  <a:pt x="81" y="104"/>
                  <a:pt x="52" y="104"/>
                </a:cubicBezTo>
                <a:close/>
                <a:moveTo>
                  <a:pt x="81" y="34"/>
                </a:moveTo>
                <a:cubicBezTo>
                  <a:pt x="76" y="29"/>
                  <a:pt x="76" y="29"/>
                  <a:pt x="76" y="29"/>
                </a:cubicBezTo>
                <a:cubicBezTo>
                  <a:pt x="75" y="28"/>
                  <a:pt x="73" y="28"/>
                  <a:pt x="72" y="29"/>
                </a:cubicBezTo>
                <a:cubicBezTo>
                  <a:pt x="41" y="60"/>
                  <a:pt x="41" y="60"/>
                  <a:pt x="41" y="60"/>
                </a:cubicBezTo>
                <a:cubicBezTo>
                  <a:pt x="27" y="45"/>
                  <a:pt x="27" y="45"/>
                  <a:pt x="27" y="45"/>
                </a:cubicBezTo>
                <a:cubicBezTo>
                  <a:pt x="26" y="44"/>
                  <a:pt x="24" y="44"/>
                  <a:pt x="23" y="45"/>
                </a:cubicBezTo>
                <a:cubicBezTo>
                  <a:pt x="18" y="50"/>
                  <a:pt x="18" y="50"/>
                  <a:pt x="18" y="50"/>
                </a:cubicBezTo>
                <a:cubicBezTo>
                  <a:pt x="17" y="51"/>
                  <a:pt x="17" y="52"/>
                  <a:pt x="18" y="53"/>
                </a:cubicBezTo>
                <a:cubicBezTo>
                  <a:pt x="34" y="70"/>
                  <a:pt x="34" y="70"/>
                  <a:pt x="34" y="70"/>
                </a:cubicBezTo>
                <a:cubicBezTo>
                  <a:pt x="34" y="70"/>
                  <a:pt x="34" y="70"/>
                  <a:pt x="35" y="70"/>
                </a:cubicBezTo>
                <a:cubicBezTo>
                  <a:pt x="38" y="74"/>
                  <a:pt x="38" y="74"/>
                  <a:pt x="38" y="74"/>
                </a:cubicBezTo>
                <a:cubicBezTo>
                  <a:pt x="39" y="74"/>
                  <a:pt x="39" y="74"/>
                  <a:pt x="39" y="74"/>
                </a:cubicBezTo>
                <a:cubicBezTo>
                  <a:pt x="39" y="74"/>
                  <a:pt x="39" y="74"/>
                  <a:pt x="39" y="74"/>
                </a:cubicBezTo>
                <a:cubicBezTo>
                  <a:pt x="40" y="75"/>
                  <a:pt x="40" y="75"/>
                  <a:pt x="40" y="75"/>
                </a:cubicBezTo>
                <a:cubicBezTo>
                  <a:pt x="41" y="76"/>
                  <a:pt x="42" y="76"/>
                  <a:pt x="43" y="75"/>
                </a:cubicBezTo>
                <a:cubicBezTo>
                  <a:pt x="81" y="37"/>
                  <a:pt x="81" y="37"/>
                  <a:pt x="81" y="37"/>
                </a:cubicBezTo>
                <a:cubicBezTo>
                  <a:pt x="82" y="36"/>
                  <a:pt x="82" y="35"/>
                  <a:pt x="81" y="34"/>
                </a:cubicBez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Freeform 5"/>
          <p:cNvSpPr>
            <a:spLocks noEditPoints="1"/>
          </p:cNvSpPr>
          <p:nvPr/>
        </p:nvSpPr>
        <p:spPr bwMode="auto">
          <a:xfrm>
            <a:off x="7848711" y="4407639"/>
            <a:ext cx="299810" cy="308255"/>
          </a:xfrm>
          <a:custGeom>
            <a:gdLst>
              <a:gd fmla="*/ 2147483647 w 104" name="T0"/>
              <a:gd fmla="*/ 2147483647 h 104" name="T1"/>
              <a:gd fmla="*/ 0 w 104" name="T2"/>
              <a:gd fmla="*/ 2147483647 h 104" name="T3"/>
              <a:gd fmla="*/ 2147483647 w 104" name="T4"/>
              <a:gd fmla="*/ 0 h 104" name="T5"/>
              <a:gd fmla="*/ 2147483647 w 104" name="T6"/>
              <a:gd fmla="*/ 2147483647 h 104" name="T7"/>
              <a:gd fmla="*/ 2147483647 w 104" name="T8"/>
              <a:gd fmla="*/ 2147483647 h 104" name="T9"/>
              <a:gd fmla="*/ 2147483647 w 104" name="T10"/>
              <a:gd fmla="*/ 2147483647 h 104" name="T11"/>
              <a:gd fmla="*/ 2147483647 w 104" name="T12"/>
              <a:gd fmla="*/ 2147483647 h 104" name="T13"/>
              <a:gd fmla="*/ 2147483647 w 104" name="T14"/>
              <a:gd fmla="*/ 2147483647 h 104" name="T15"/>
              <a:gd fmla="*/ 2147483647 w 104" name="T16"/>
              <a:gd fmla="*/ 2147483647 h 104" name="T17"/>
              <a:gd fmla="*/ 2147483647 w 104" name="T18"/>
              <a:gd fmla="*/ 2147483647 h 104" name="T19"/>
              <a:gd fmla="*/ 2147483647 w 104" name="T20"/>
              <a:gd fmla="*/ 2147483647 h 104" name="T21"/>
              <a:gd fmla="*/ 2147483647 w 104" name="T22"/>
              <a:gd fmla="*/ 2147483647 h 104" name="T23"/>
              <a:gd fmla="*/ 2147483647 w 104" name="T24"/>
              <a:gd fmla="*/ 2147483647 h 104" name="T25"/>
              <a:gd fmla="*/ 2147483647 w 104" name="T26"/>
              <a:gd fmla="*/ 2147483647 h 104" name="T27"/>
              <a:gd fmla="*/ 2147483647 w 104" name="T28"/>
              <a:gd fmla="*/ 2147483647 h 104" name="T29"/>
              <a:gd fmla="*/ 2147483647 w 104" name="T30"/>
              <a:gd fmla="*/ 2147483647 h 104" name="T31"/>
              <a:gd fmla="*/ 2147483647 w 104" name="T32"/>
              <a:gd fmla="*/ 2147483647 h 104" name="T33"/>
              <a:gd fmla="*/ 2147483647 w 104" name="T34"/>
              <a:gd fmla="*/ 2147483647 h 104" name="T35"/>
              <a:gd fmla="*/ 2147483647 w 104" name="T36"/>
              <a:gd fmla="*/ 2147483647 h 104" name="T37"/>
              <a:gd fmla="*/ 2147483647 w 104" name="T38"/>
              <a:gd fmla="*/ 2147483647 h 104" name="T39"/>
              <a:gd fmla="*/ 2147483647 w 104" name="T40"/>
              <a:gd fmla="*/ 2147483647 h 104" name="T41"/>
              <a:gd fmla="*/ 2147483647 w 104" name="T42"/>
              <a:gd fmla="*/ 2147483647 h 104"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b="b" l="0" r="r" t="0"/>
            <a:pathLst>
              <a:path h="104" w="104">
                <a:moveTo>
                  <a:pt x="52" y="104"/>
                </a:moveTo>
                <a:cubicBezTo>
                  <a:pt x="23" y="104"/>
                  <a:pt x="0" y="81"/>
                  <a:pt x="0" y="52"/>
                </a:cubicBezTo>
                <a:cubicBezTo>
                  <a:pt x="0" y="23"/>
                  <a:pt x="23" y="0"/>
                  <a:pt x="52" y="0"/>
                </a:cubicBezTo>
                <a:cubicBezTo>
                  <a:pt x="81" y="0"/>
                  <a:pt x="104" y="23"/>
                  <a:pt x="104" y="52"/>
                </a:cubicBezTo>
                <a:cubicBezTo>
                  <a:pt x="104" y="81"/>
                  <a:pt x="81" y="104"/>
                  <a:pt x="52" y="104"/>
                </a:cubicBezTo>
                <a:close/>
                <a:moveTo>
                  <a:pt x="81" y="34"/>
                </a:moveTo>
                <a:cubicBezTo>
                  <a:pt x="76" y="29"/>
                  <a:pt x="76" y="29"/>
                  <a:pt x="76" y="29"/>
                </a:cubicBezTo>
                <a:cubicBezTo>
                  <a:pt x="75" y="28"/>
                  <a:pt x="73" y="28"/>
                  <a:pt x="72" y="29"/>
                </a:cubicBezTo>
                <a:cubicBezTo>
                  <a:pt x="41" y="60"/>
                  <a:pt x="41" y="60"/>
                  <a:pt x="41" y="60"/>
                </a:cubicBezTo>
                <a:cubicBezTo>
                  <a:pt x="27" y="45"/>
                  <a:pt x="27" y="45"/>
                  <a:pt x="27" y="45"/>
                </a:cubicBezTo>
                <a:cubicBezTo>
                  <a:pt x="26" y="44"/>
                  <a:pt x="24" y="44"/>
                  <a:pt x="23" y="45"/>
                </a:cubicBezTo>
                <a:cubicBezTo>
                  <a:pt x="18" y="50"/>
                  <a:pt x="18" y="50"/>
                  <a:pt x="18" y="50"/>
                </a:cubicBezTo>
                <a:cubicBezTo>
                  <a:pt x="17" y="51"/>
                  <a:pt x="17" y="52"/>
                  <a:pt x="18" y="53"/>
                </a:cubicBezTo>
                <a:cubicBezTo>
                  <a:pt x="34" y="70"/>
                  <a:pt x="34" y="70"/>
                  <a:pt x="34" y="70"/>
                </a:cubicBezTo>
                <a:cubicBezTo>
                  <a:pt x="34" y="70"/>
                  <a:pt x="34" y="70"/>
                  <a:pt x="35" y="70"/>
                </a:cubicBezTo>
                <a:cubicBezTo>
                  <a:pt x="38" y="74"/>
                  <a:pt x="38" y="74"/>
                  <a:pt x="38" y="74"/>
                </a:cubicBezTo>
                <a:cubicBezTo>
                  <a:pt x="39" y="74"/>
                  <a:pt x="39" y="74"/>
                  <a:pt x="39" y="74"/>
                </a:cubicBezTo>
                <a:cubicBezTo>
                  <a:pt x="39" y="74"/>
                  <a:pt x="39" y="74"/>
                  <a:pt x="39" y="74"/>
                </a:cubicBezTo>
                <a:cubicBezTo>
                  <a:pt x="40" y="75"/>
                  <a:pt x="40" y="75"/>
                  <a:pt x="40" y="75"/>
                </a:cubicBezTo>
                <a:cubicBezTo>
                  <a:pt x="41" y="76"/>
                  <a:pt x="42" y="76"/>
                  <a:pt x="43" y="75"/>
                </a:cubicBezTo>
                <a:cubicBezTo>
                  <a:pt x="81" y="37"/>
                  <a:pt x="81" y="37"/>
                  <a:pt x="81" y="37"/>
                </a:cubicBezTo>
                <a:cubicBezTo>
                  <a:pt x="82" y="36"/>
                  <a:pt x="82" y="35"/>
                  <a:pt x="81" y="34"/>
                </a:cubicBez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Freeform 5"/>
          <p:cNvSpPr>
            <a:spLocks noEditPoints="1"/>
          </p:cNvSpPr>
          <p:nvPr/>
        </p:nvSpPr>
        <p:spPr bwMode="auto">
          <a:xfrm>
            <a:off x="4185539" y="2893809"/>
            <a:ext cx="299810" cy="310367"/>
          </a:xfrm>
          <a:custGeom>
            <a:gdLst>
              <a:gd fmla="*/ 2147483647 w 104" name="T0"/>
              <a:gd fmla="*/ 2147483647 h 104" name="T1"/>
              <a:gd fmla="*/ 0 w 104" name="T2"/>
              <a:gd fmla="*/ 2147483647 h 104" name="T3"/>
              <a:gd fmla="*/ 2147483647 w 104" name="T4"/>
              <a:gd fmla="*/ 0 h 104" name="T5"/>
              <a:gd fmla="*/ 2147483647 w 104" name="T6"/>
              <a:gd fmla="*/ 2147483647 h 104" name="T7"/>
              <a:gd fmla="*/ 2147483647 w 104" name="T8"/>
              <a:gd fmla="*/ 2147483647 h 104" name="T9"/>
              <a:gd fmla="*/ 2147483647 w 104" name="T10"/>
              <a:gd fmla="*/ 2147483647 h 104" name="T11"/>
              <a:gd fmla="*/ 2147483647 w 104" name="T12"/>
              <a:gd fmla="*/ 2147483647 h 104" name="T13"/>
              <a:gd fmla="*/ 2147483647 w 104" name="T14"/>
              <a:gd fmla="*/ 2147483647 h 104" name="T15"/>
              <a:gd fmla="*/ 2147483647 w 104" name="T16"/>
              <a:gd fmla="*/ 2147483647 h 104" name="T17"/>
              <a:gd fmla="*/ 2147483647 w 104" name="T18"/>
              <a:gd fmla="*/ 2147483647 h 104" name="T19"/>
              <a:gd fmla="*/ 2147483647 w 104" name="T20"/>
              <a:gd fmla="*/ 2147483647 h 104" name="T21"/>
              <a:gd fmla="*/ 2147483647 w 104" name="T22"/>
              <a:gd fmla="*/ 2147483647 h 104" name="T23"/>
              <a:gd fmla="*/ 2147483647 w 104" name="T24"/>
              <a:gd fmla="*/ 2147483647 h 104" name="T25"/>
              <a:gd fmla="*/ 2147483647 w 104" name="T26"/>
              <a:gd fmla="*/ 2147483647 h 104" name="T27"/>
              <a:gd fmla="*/ 2147483647 w 104" name="T28"/>
              <a:gd fmla="*/ 2147483647 h 104" name="T29"/>
              <a:gd fmla="*/ 2147483647 w 104" name="T30"/>
              <a:gd fmla="*/ 2147483647 h 104" name="T31"/>
              <a:gd fmla="*/ 2147483647 w 104" name="T32"/>
              <a:gd fmla="*/ 2147483647 h 104" name="T33"/>
              <a:gd fmla="*/ 2147483647 w 104" name="T34"/>
              <a:gd fmla="*/ 2147483647 h 104" name="T35"/>
              <a:gd fmla="*/ 2147483647 w 104" name="T36"/>
              <a:gd fmla="*/ 2147483647 h 104" name="T37"/>
              <a:gd fmla="*/ 2147483647 w 104" name="T38"/>
              <a:gd fmla="*/ 2147483647 h 104" name="T39"/>
              <a:gd fmla="*/ 2147483647 w 104" name="T40"/>
              <a:gd fmla="*/ 2147483647 h 104" name="T41"/>
              <a:gd fmla="*/ 2147483647 w 104" name="T42"/>
              <a:gd fmla="*/ 2147483647 h 104"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b="b" l="0" r="r" t="0"/>
            <a:pathLst>
              <a:path h="104" w="104">
                <a:moveTo>
                  <a:pt x="52" y="104"/>
                </a:moveTo>
                <a:cubicBezTo>
                  <a:pt x="23" y="104"/>
                  <a:pt x="0" y="81"/>
                  <a:pt x="0" y="52"/>
                </a:cubicBezTo>
                <a:cubicBezTo>
                  <a:pt x="0" y="23"/>
                  <a:pt x="23" y="0"/>
                  <a:pt x="52" y="0"/>
                </a:cubicBezTo>
                <a:cubicBezTo>
                  <a:pt x="81" y="0"/>
                  <a:pt x="104" y="23"/>
                  <a:pt x="104" y="52"/>
                </a:cubicBezTo>
                <a:cubicBezTo>
                  <a:pt x="104" y="81"/>
                  <a:pt x="81" y="104"/>
                  <a:pt x="52" y="104"/>
                </a:cubicBezTo>
                <a:close/>
                <a:moveTo>
                  <a:pt x="81" y="34"/>
                </a:moveTo>
                <a:cubicBezTo>
                  <a:pt x="76" y="29"/>
                  <a:pt x="76" y="29"/>
                  <a:pt x="76" y="29"/>
                </a:cubicBezTo>
                <a:cubicBezTo>
                  <a:pt x="75" y="28"/>
                  <a:pt x="73" y="28"/>
                  <a:pt x="72" y="29"/>
                </a:cubicBezTo>
                <a:cubicBezTo>
                  <a:pt x="41" y="60"/>
                  <a:pt x="41" y="60"/>
                  <a:pt x="41" y="60"/>
                </a:cubicBezTo>
                <a:cubicBezTo>
                  <a:pt x="27" y="45"/>
                  <a:pt x="27" y="45"/>
                  <a:pt x="27" y="45"/>
                </a:cubicBezTo>
                <a:cubicBezTo>
                  <a:pt x="26" y="44"/>
                  <a:pt x="24" y="44"/>
                  <a:pt x="23" y="45"/>
                </a:cubicBezTo>
                <a:cubicBezTo>
                  <a:pt x="18" y="50"/>
                  <a:pt x="18" y="50"/>
                  <a:pt x="18" y="50"/>
                </a:cubicBezTo>
                <a:cubicBezTo>
                  <a:pt x="17" y="51"/>
                  <a:pt x="17" y="52"/>
                  <a:pt x="18" y="53"/>
                </a:cubicBezTo>
                <a:cubicBezTo>
                  <a:pt x="34" y="70"/>
                  <a:pt x="34" y="70"/>
                  <a:pt x="34" y="70"/>
                </a:cubicBezTo>
                <a:cubicBezTo>
                  <a:pt x="34" y="70"/>
                  <a:pt x="34" y="70"/>
                  <a:pt x="35" y="70"/>
                </a:cubicBezTo>
                <a:cubicBezTo>
                  <a:pt x="38" y="74"/>
                  <a:pt x="38" y="74"/>
                  <a:pt x="38" y="74"/>
                </a:cubicBezTo>
                <a:cubicBezTo>
                  <a:pt x="39" y="74"/>
                  <a:pt x="39" y="74"/>
                  <a:pt x="39" y="74"/>
                </a:cubicBezTo>
                <a:cubicBezTo>
                  <a:pt x="39" y="74"/>
                  <a:pt x="39" y="74"/>
                  <a:pt x="39" y="74"/>
                </a:cubicBezTo>
                <a:cubicBezTo>
                  <a:pt x="40" y="75"/>
                  <a:pt x="40" y="75"/>
                  <a:pt x="40" y="75"/>
                </a:cubicBezTo>
                <a:cubicBezTo>
                  <a:pt x="41" y="76"/>
                  <a:pt x="42" y="76"/>
                  <a:pt x="43" y="75"/>
                </a:cubicBezTo>
                <a:cubicBezTo>
                  <a:pt x="81" y="37"/>
                  <a:pt x="81" y="37"/>
                  <a:pt x="81" y="37"/>
                </a:cubicBezTo>
                <a:cubicBezTo>
                  <a:pt x="82" y="36"/>
                  <a:pt x="82" y="35"/>
                  <a:pt x="81" y="34"/>
                </a:cubicBez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Freeform 5"/>
          <p:cNvSpPr>
            <a:spLocks noEditPoints="1"/>
          </p:cNvSpPr>
          <p:nvPr/>
        </p:nvSpPr>
        <p:spPr bwMode="auto">
          <a:xfrm>
            <a:off x="4183428" y="4479424"/>
            <a:ext cx="297698" cy="310366"/>
          </a:xfrm>
          <a:custGeom>
            <a:gdLst>
              <a:gd fmla="*/ 2147483647 w 104" name="T0"/>
              <a:gd fmla="*/ 2147483647 h 104" name="T1"/>
              <a:gd fmla="*/ 0 w 104" name="T2"/>
              <a:gd fmla="*/ 2147483647 h 104" name="T3"/>
              <a:gd fmla="*/ 2147483647 w 104" name="T4"/>
              <a:gd fmla="*/ 0 h 104" name="T5"/>
              <a:gd fmla="*/ 2147483647 w 104" name="T6"/>
              <a:gd fmla="*/ 2147483647 h 104" name="T7"/>
              <a:gd fmla="*/ 2147483647 w 104" name="T8"/>
              <a:gd fmla="*/ 2147483647 h 104" name="T9"/>
              <a:gd fmla="*/ 2147483647 w 104" name="T10"/>
              <a:gd fmla="*/ 2147483647 h 104" name="T11"/>
              <a:gd fmla="*/ 2147483647 w 104" name="T12"/>
              <a:gd fmla="*/ 2147483647 h 104" name="T13"/>
              <a:gd fmla="*/ 2147483647 w 104" name="T14"/>
              <a:gd fmla="*/ 2147483647 h 104" name="T15"/>
              <a:gd fmla="*/ 2147483647 w 104" name="T16"/>
              <a:gd fmla="*/ 2147483647 h 104" name="T17"/>
              <a:gd fmla="*/ 2147483647 w 104" name="T18"/>
              <a:gd fmla="*/ 2147483647 h 104" name="T19"/>
              <a:gd fmla="*/ 2147483647 w 104" name="T20"/>
              <a:gd fmla="*/ 2147483647 h 104" name="T21"/>
              <a:gd fmla="*/ 2147483647 w 104" name="T22"/>
              <a:gd fmla="*/ 2147483647 h 104" name="T23"/>
              <a:gd fmla="*/ 2147483647 w 104" name="T24"/>
              <a:gd fmla="*/ 2147483647 h 104" name="T25"/>
              <a:gd fmla="*/ 2147483647 w 104" name="T26"/>
              <a:gd fmla="*/ 2147483647 h 104" name="T27"/>
              <a:gd fmla="*/ 2147483647 w 104" name="T28"/>
              <a:gd fmla="*/ 2147483647 h 104" name="T29"/>
              <a:gd fmla="*/ 2147483647 w 104" name="T30"/>
              <a:gd fmla="*/ 2147483647 h 104" name="T31"/>
              <a:gd fmla="*/ 2147483647 w 104" name="T32"/>
              <a:gd fmla="*/ 2147483647 h 104" name="T33"/>
              <a:gd fmla="*/ 2147483647 w 104" name="T34"/>
              <a:gd fmla="*/ 2147483647 h 104" name="T35"/>
              <a:gd fmla="*/ 2147483647 w 104" name="T36"/>
              <a:gd fmla="*/ 2147483647 h 104" name="T37"/>
              <a:gd fmla="*/ 2147483647 w 104" name="T38"/>
              <a:gd fmla="*/ 2147483647 h 104" name="T39"/>
              <a:gd fmla="*/ 2147483647 w 104" name="T40"/>
              <a:gd fmla="*/ 2147483647 h 104" name="T41"/>
              <a:gd fmla="*/ 2147483647 w 104" name="T42"/>
              <a:gd fmla="*/ 2147483647 h 104"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b="b" l="0" r="r" t="0"/>
            <a:pathLst>
              <a:path h="104" w="104">
                <a:moveTo>
                  <a:pt x="52" y="104"/>
                </a:moveTo>
                <a:cubicBezTo>
                  <a:pt x="23" y="104"/>
                  <a:pt x="0" y="81"/>
                  <a:pt x="0" y="52"/>
                </a:cubicBezTo>
                <a:cubicBezTo>
                  <a:pt x="0" y="23"/>
                  <a:pt x="23" y="0"/>
                  <a:pt x="52" y="0"/>
                </a:cubicBezTo>
                <a:cubicBezTo>
                  <a:pt x="81" y="0"/>
                  <a:pt x="104" y="23"/>
                  <a:pt x="104" y="52"/>
                </a:cubicBezTo>
                <a:cubicBezTo>
                  <a:pt x="104" y="81"/>
                  <a:pt x="81" y="104"/>
                  <a:pt x="52" y="104"/>
                </a:cubicBezTo>
                <a:close/>
                <a:moveTo>
                  <a:pt x="81" y="34"/>
                </a:moveTo>
                <a:cubicBezTo>
                  <a:pt x="76" y="29"/>
                  <a:pt x="76" y="29"/>
                  <a:pt x="76" y="29"/>
                </a:cubicBezTo>
                <a:cubicBezTo>
                  <a:pt x="75" y="28"/>
                  <a:pt x="73" y="28"/>
                  <a:pt x="72" y="29"/>
                </a:cubicBezTo>
                <a:cubicBezTo>
                  <a:pt x="41" y="60"/>
                  <a:pt x="41" y="60"/>
                  <a:pt x="41" y="60"/>
                </a:cubicBezTo>
                <a:cubicBezTo>
                  <a:pt x="27" y="45"/>
                  <a:pt x="27" y="45"/>
                  <a:pt x="27" y="45"/>
                </a:cubicBezTo>
                <a:cubicBezTo>
                  <a:pt x="26" y="44"/>
                  <a:pt x="24" y="44"/>
                  <a:pt x="23" y="45"/>
                </a:cubicBezTo>
                <a:cubicBezTo>
                  <a:pt x="18" y="50"/>
                  <a:pt x="18" y="50"/>
                  <a:pt x="18" y="50"/>
                </a:cubicBezTo>
                <a:cubicBezTo>
                  <a:pt x="17" y="51"/>
                  <a:pt x="17" y="52"/>
                  <a:pt x="18" y="53"/>
                </a:cubicBezTo>
                <a:cubicBezTo>
                  <a:pt x="34" y="70"/>
                  <a:pt x="34" y="70"/>
                  <a:pt x="34" y="70"/>
                </a:cubicBezTo>
                <a:cubicBezTo>
                  <a:pt x="34" y="70"/>
                  <a:pt x="34" y="70"/>
                  <a:pt x="35" y="70"/>
                </a:cubicBezTo>
                <a:cubicBezTo>
                  <a:pt x="38" y="74"/>
                  <a:pt x="38" y="74"/>
                  <a:pt x="38" y="74"/>
                </a:cubicBezTo>
                <a:cubicBezTo>
                  <a:pt x="39" y="74"/>
                  <a:pt x="39" y="74"/>
                  <a:pt x="39" y="74"/>
                </a:cubicBezTo>
                <a:cubicBezTo>
                  <a:pt x="39" y="74"/>
                  <a:pt x="39" y="74"/>
                  <a:pt x="39" y="74"/>
                </a:cubicBezTo>
                <a:cubicBezTo>
                  <a:pt x="40" y="75"/>
                  <a:pt x="40" y="75"/>
                  <a:pt x="40" y="75"/>
                </a:cubicBezTo>
                <a:cubicBezTo>
                  <a:pt x="41" y="76"/>
                  <a:pt x="42" y="76"/>
                  <a:pt x="43" y="75"/>
                </a:cubicBezTo>
                <a:cubicBezTo>
                  <a:pt x="81" y="37"/>
                  <a:pt x="81" y="37"/>
                  <a:pt x="81" y="37"/>
                </a:cubicBezTo>
                <a:cubicBezTo>
                  <a:pt x="82" y="36"/>
                  <a:pt x="82" y="35"/>
                  <a:pt x="81" y="34"/>
                </a:cubicBez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0" name="组合 29"/>
          <p:cNvGrpSpPr/>
          <p:nvPr/>
        </p:nvGrpSpPr>
        <p:grpSpPr>
          <a:xfrm>
            <a:off x="1595384" y="2492769"/>
            <a:ext cx="2424416" cy="1142004"/>
            <a:chOff x="5374132" y="2028457"/>
            <a:chExt cx="2424416" cy="1142004"/>
          </a:xfrm>
        </p:grpSpPr>
        <p:sp>
          <p:nvSpPr>
            <p:cNvPr id="31" name="TextBox 23"/>
            <p:cNvSpPr txBox="1"/>
            <p:nvPr/>
          </p:nvSpPr>
          <p:spPr>
            <a:xfrm>
              <a:off x="5374132" y="2339464"/>
              <a:ext cx="2424416" cy="822960"/>
            </a:xfrm>
            <a:prstGeom prst="rect">
              <a:avLst/>
            </a:prstGeom>
            <a:noFill/>
          </p:spPr>
          <p:txBody>
            <a:bodyPr rtlCol="0" wrap="square">
              <a:spAutoFit/>
            </a:bodyPr>
            <a:lstStyle/>
            <a:p>
              <a:pPr algn="r">
                <a:lnSpc>
                  <a:spcPct val="120000"/>
                </a:lnSpc>
              </a:pPr>
              <a:r>
                <a:rPr altLang="en-US" lang="zh-CN" sz="1000">
                  <a:solidFill>
                    <a:schemeClr val="tx1">
                      <a:lumMod val="85000"/>
                      <a:lumOff val="1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点击添加相关标题文字，点击添加相关标题文字，点击添加相关标题文字，点击添加相关标题文字，点击添加相关标题文字。</a:t>
              </a:r>
            </a:p>
          </p:txBody>
        </p:sp>
        <p:sp>
          <p:nvSpPr>
            <p:cNvPr id="32" name="TextBox 24"/>
            <p:cNvSpPr txBox="1"/>
            <p:nvPr/>
          </p:nvSpPr>
          <p:spPr>
            <a:xfrm>
              <a:off x="6701268" y="2028457"/>
              <a:ext cx="1097280" cy="365760"/>
            </a:xfrm>
            <a:prstGeom prst="rect">
              <a:avLst/>
            </a:prstGeom>
            <a:noFill/>
          </p:spPr>
          <p:txBody>
            <a:bodyPr rtlCol="0" wrap="none">
              <a:spAutoFit/>
            </a:bodyPr>
            <a:lstStyle/>
            <a:p>
              <a:pPr algn="r"/>
              <a:r>
                <a:rPr altLang="en-US" lang="zh-CN" smtClean="0">
                  <a:solidFill>
                    <a:srgbClr val="2E75B6"/>
                  </a:solidFill>
                  <a:latin charset="-122" panose="03000509000000000000" pitchFamily="65" typeface="方正尚酷简体"/>
                  <a:ea charset="-122" panose="03000509000000000000" pitchFamily="65" typeface="方正尚酷简体"/>
                </a:rPr>
                <a:t>我的信条</a:t>
              </a:r>
            </a:p>
          </p:txBody>
        </p:sp>
      </p:grpSp>
      <p:grpSp>
        <p:nvGrpSpPr>
          <p:cNvPr id="33" name="组合 32"/>
          <p:cNvGrpSpPr/>
          <p:nvPr/>
        </p:nvGrpSpPr>
        <p:grpSpPr>
          <a:xfrm>
            <a:off x="8194771" y="2492769"/>
            <a:ext cx="2428235" cy="1142004"/>
            <a:chOff x="5560635" y="2028457"/>
            <a:chExt cx="2428235" cy="1142004"/>
          </a:xfrm>
        </p:grpSpPr>
        <p:sp>
          <p:nvSpPr>
            <p:cNvPr id="34" name="TextBox 23"/>
            <p:cNvSpPr txBox="1"/>
            <p:nvPr/>
          </p:nvSpPr>
          <p:spPr>
            <a:xfrm>
              <a:off x="5560636" y="2339464"/>
              <a:ext cx="2428234" cy="822960"/>
            </a:xfrm>
            <a:prstGeom prst="rect">
              <a:avLst/>
            </a:prstGeom>
            <a:noFill/>
          </p:spPr>
          <p:txBody>
            <a:bodyPr rtlCol="0" wrap="square">
              <a:spAutoFit/>
            </a:bodyPr>
            <a:lstStyle/>
            <a:p>
              <a:pPr>
                <a:lnSpc>
                  <a:spcPct val="120000"/>
                </a:lnSpc>
              </a:pPr>
              <a:r>
                <a:rPr altLang="en-US" lang="zh-CN" sz="1000">
                  <a:solidFill>
                    <a:schemeClr val="tx1">
                      <a:lumMod val="85000"/>
                      <a:lumOff val="1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点击添加相关标题文字，点击添加相关标题文字，点击添加相关标题文字，点击添加相关标题文字，点击添加相关标题文字。</a:t>
              </a:r>
            </a:p>
          </p:txBody>
        </p:sp>
        <p:sp>
          <p:nvSpPr>
            <p:cNvPr id="35" name="TextBox 24"/>
            <p:cNvSpPr txBox="1"/>
            <p:nvPr/>
          </p:nvSpPr>
          <p:spPr>
            <a:xfrm>
              <a:off x="5560634" y="2028457"/>
              <a:ext cx="1097280" cy="365760"/>
            </a:xfrm>
            <a:prstGeom prst="rect">
              <a:avLst/>
            </a:prstGeom>
            <a:noFill/>
          </p:spPr>
          <p:txBody>
            <a:bodyPr rtlCol="0" wrap="none">
              <a:spAutoFit/>
            </a:bodyPr>
            <a:lstStyle/>
            <a:p>
              <a:r>
                <a:rPr altLang="en-US" lang="zh-CN" smtClean="0">
                  <a:solidFill>
                    <a:srgbClr val="2E75B6"/>
                  </a:solidFill>
                  <a:latin charset="-122" panose="03000509000000000000" pitchFamily="65" typeface="方正尚酷简体"/>
                  <a:ea charset="-122" panose="03000509000000000000" pitchFamily="65" typeface="方正尚酷简体"/>
                </a:rPr>
                <a:t>我的信条</a:t>
              </a:r>
            </a:p>
          </p:txBody>
        </p:sp>
      </p:grpSp>
      <p:grpSp>
        <p:nvGrpSpPr>
          <p:cNvPr id="36" name="组合 35"/>
          <p:cNvGrpSpPr/>
          <p:nvPr/>
        </p:nvGrpSpPr>
        <p:grpSpPr>
          <a:xfrm>
            <a:off x="1591161" y="4144892"/>
            <a:ext cx="2424416" cy="1142004"/>
            <a:chOff x="5374132" y="2028457"/>
            <a:chExt cx="2424416" cy="1142004"/>
          </a:xfrm>
        </p:grpSpPr>
        <p:sp>
          <p:nvSpPr>
            <p:cNvPr id="37" name="TextBox 23"/>
            <p:cNvSpPr txBox="1"/>
            <p:nvPr/>
          </p:nvSpPr>
          <p:spPr>
            <a:xfrm>
              <a:off x="5374132" y="2339464"/>
              <a:ext cx="2424416" cy="822960"/>
            </a:xfrm>
            <a:prstGeom prst="rect">
              <a:avLst/>
            </a:prstGeom>
            <a:noFill/>
          </p:spPr>
          <p:txBody>
            <a:bodyPr rtlCol="0" wrap="square">
              <a:spAutoFit/>
            </a:bodyPr>
            <a:lstStyle/>
            <a:p>
              <a:pPr algn="r">
                <a:lnSpc>
                  <a:spcPct val="120000"/>
                </a:lnSpc>
              </a:pPr>
              <a:r>
                <a:rPr altLang="en-US" lang="zh-CN" sz="1000">
                  <a:solidFill>
                    <a:schemeClr val="tx1">
                      <a:lumMod val="85000"/>
                      <a:lumOff val="1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点击添加相关标题文字，点击添加相关标题文字，点击添加相关标题文字，点击添加相关标题文字，点击添加相关标题文字。</a:t>
              </a:r>
            </a:p>
          </p:txBody>
        </p:sp>
        <p:sp>
          <p:nvSpPr>
            <p:cNvPr id="38" name="TextBox 24"/>
            <p:cNvSpPr txBox="1"/>
            <p:nvPr/>
          </p:nvSpPr>
          <p:spPr>
            <a:xfrm>
              <a:off x="6701268" y="2028458"/>
              <a:ext cx="1097280" cy="365760"/>
            </a:xfrm>
            <a:prstGeom prst="rect">
              <a:avLst/>
            </a:prstGeom>
            <a:noFill/>
          </p:spPr>
          <p:txBody>
            <a:bodyPr rtlCol="0" wrap="none">
              <a:spAutoFit/>
            </a:bodyPr>
            <a:lstStyle/>
            <a:p>
              <a:pPr algn="r"/>
              <a:r>
                <a:rPr altLang="en-US" lang="zh-CN" smtClean="0">
                  <a:solidFill>
                    <a:srgbClr val="2E75B6"/>
                  </a:solidFill>
                  <a:latin charset="-122" panose="03000509000000000000" pitchFamily="65" typeface="方正尚酷简体"/>
                  <a:ea charset="-122" panose="03000509000000000000" pitchFamily="65" typeface="方正尚酷简体"/>
                </a:rPr>
                <a:t>我的信条</a:t>
              </a:r>
            </a:p>
          </p:txBody>
        </p:sp>
      </p:grpSp>
      <p:grpSp>
        <p:nvGrpSpPr>
          <p:cNvPr id="39" name="组合 38"/>
          <p:cNvGrpSpPr/>
          <p:nvPr/>
        </p:nvGrpSpPr>
        <p:grpSpPr>
          <a:xfrm>
            <a:off x="8198449" y="4144892"/>
            <a:ext cx="2428235" cy="1142004"/>
            <a:chOff x="5560635" y="2028457"/>
            <a:chExt cx="2428235" cy="1142004"/>
          </a:xfrm>
        </p:grpSpPr>
        <p:sp>
          <p:nvSpPr>
            <p:cNvPr id="40" name="TextBox 23"/>
            <p:cNvSpPr txBox="1"/>
            <p:nvPr/>
          </p:nvSpPr>
          <p:spPr>
            <a:xfrm>
              <a:off x="5560635" y="2339464"/>
              <a:ext cx="2428234" cy="822960"/>
            </a:xfrm>
            <a:prstGeom prst="rect">
              <a:avLst/>
            </a:prstGeom>
            <a:noFill/>
          </p:spPr>
          <p:txBody>
            <a:bodyPr rtlCol="0" wrap="square">
              <a:spAutoFit/>
            </a:bodyPr>
            <a:lstStyle/>
            <a:p>
              <a:pPr>
                <a:lnSpc>
                  <a:spcPct val="120000"/>
                </a:lnSpc>
              </a:pPr>
              <a:r>
                <a:rPr altLang="en-US" lang="zh-CN" sz="1000">
                  <a:solidFill>
                    <a:schemeClr val="tx1">
                      <a:lumMod val="85000"/>
                      <a:lumOff val="1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点击添加相关标题文字，点击添加相关标题文字，点击添加相关标题文字，点击添加相关标题文字，点击添加相关标题文字。</a:t>
              </a:r>
            </a:p>
          </p:txBody>
        </p:sp>
        <p:sp>
          <p:nvSpPr>
            <p:cNvPr id="41" name="TextBox 24"/>
            <p:cNvSpPr txBox="1"/>
            <p:nvPr/>
          </p:nvSpPr>
          <p:spPr>
            <a:xfrm>
              <a:off x="5560636" y="2028458"/>
              <a:ext cx="1097280" cy="365760"/>
            </a:xfrm>
            <a:prstGeom prst="rect">
              <a:avLst/>
            </a:prstGeom>
            <a:noFill/>
          </p:spPr>
          <p:txBody>
            <a:bodyPr rtlCol="0" wrap="none">
              <a:spAutoFit/>
            </a:bodyPr>
            <a:lstStyle/>
            <a:p>
              <a:r>
                <a:rPr altLang="en-US" lang="zh-CN" smtClean="0">
                  <a:solidFill>
                    <a:srgbClr val="2E75B6"/>
                  </a:solidFill>
                  <a:latin charset="-122" panose="03000509000000000000" pitchFamily="65" typeface="方正尚酷简体"/>
                  <a:ea charset="-122" panose="03000509000000000000" pitchFamily="65" typeface="方正尚酷简体"/>
                </a:rPr>
                <a:t>我的信条</a:t>
              </a:r>
            </a:p>
          </p:txBody>
        </p:sp>
      </p:grpSp>
    </p:spTree>
    <p:extLst>
      <p:ext uri="{BB962C8B-B14F-4D97-AF65-F5344CB8AC3E}">
        <p14:creationId val="3333842422"/>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decel="100000" fill="hold" id="17" nodeType="afterEffect" presetClass="entr" presetID="49" presetSubtype="0">
                                  <p:stCondLst>
                                    <p:cond delay="0"/>
                                  </p:stCondLst>
                                  <p:childTnLst>
                                    <p:set>
                                      <p:cBhvr>
                                        <p:cTn dur="1" fill="hold" id="18">
                                          <p:stCondLst>
                                            <p:cond delay="0"/>
                                          </p:stCondLst>
                                        </p:cTn>
                                        <p:tgtEl>
                                          <p:spTgt spid="10"/>
                                        </p:tgtEl>
                                        <p:attrNameLst>
                                          <p:attrName>style.visibility</p:attrName>
                                        </p:attrNameLst>
                                      </p:cBhvr>
                                      <p:to>
                                        <p:strVal val="visible"/>
                                      </p:to>
                                    </p:set>
                                    <p:anim calcmode="lin" valueType="num">
                                      <p:cBhvr>
                                        <p:cTn dur="500" fill="hold" id="19"/>
                                        <p:tgtEl>
                                          <p:spTgt spid="10"/>
                                        </p:tgtEl>
                                        <p:attrNameLst>
                                          <p:attrName>ppt_w</p:attrName>
                                        </p:attrNameLst>
                                      </p:cBhvr>
                                      <p:tavLst>
                                        <p:tav tm="0">
                                          <p:val>
                                            <p:fltVal val="0"/>
                                          </p:val>
                                        </p:tav>
                                        <p:tav tm="100000">
                                          <p:val>
                                            <p:strVal val="#ppt_w"/>
                                          </p:val>
                                        </p:tav>
                                      </p:tavLst>
                                    </p:anim>
                                    <p:anim calcmode="lin" valueType="num">
                                      <p:cBhvr>
                                        <p:cTn dur="500" fill="hold" id="20"/>
                                        <p:tgtEl>
                                          <p:spTgt spid="10"/>
                                        </p:tgtEl>
                                        <p:attrNameLst>
                                          <p:attrName>ppt_h</p:attrName>
                                        </p:attrNameLst>
                                      </p:cBhvr>
                                      <p:tavLst>
                                        <p:tav tm="0">
                                          <p:val>
                                            <p:fltVal val="0"/>
                                          </p:val>
                                        </p:tav>
                                        <p:tav tm="100000">
                                          <p:val>
                                            <p:strVal val="#ppt_h"/>
                                          </p:val>
                                        </p:tav>
                                      </p:tavLst>
                                    </p:anim>
                                    <p:anim calcmode="lin" valueType="num">
                                      <p:cBhvr>
                                        <p:cTn dur="500" fill="hold" id="21"/>
                                        <p:tgtEl>
                                          <p:spTgt spid="10"/>
                                        </p:tgtEl>
                                        <p:attrNameLst>
                                          <p:attrName>style.rotation</p:attrName>
                                        </p:attrNameLst>
                                      </p:cBhvr>
                                      <p:tavLst>
                                        <p:tav tm="0">
                                          <p:val>
                                            <p:fltVal val="360"/>
                                          </p:val>
                                        </p:tav>
                                        <p:tav tm="100000">
                                          <p:val>
                                            <p:fltVal val="0"/>
                                          </p:val>
                                        </p:tav>
                                      </p:tavLst>
                                    </p:anim>
                                    <p:animEffect filter="fade" transition="in">
                                      <p:cBhvr>
                                        <p:cTn dur="500" id="22"/>
                                        <p:tgtEl>
                                          <p:spTgt spid="10"/>
                                        </p:tgtEl>
                                      </p:cBhvr>
                                    </p:animEffect>
                                  </p:childTnLst>
                                </p:cTn>
                              </p:par>
                              <p:par>
                                <p:cTn decel="100000" fill="hold" id="23" nodeType="withEffect" presetClass="entr" presetID="49" presetSubtype="0">
                                  <p:stCondLst>
                                    <p:cond delay="0"/>
                                  </p:stCondLst>
                                  <p:childTnLst>
                                    <p:set>
                                      <p:cBhvr>
                                        <p:cTn dur="1" fill="hold" id="24">
                                          <p:stCondLst>
                                            <p:cond delay="0"/>
                                          </p:stCondLst>
                                        </p:cTn>
                                        <p:tgtEl>
                                          <p:spTgt spid="15"/>
                                        </p:tgtEl>
                                        <p:attrNameLst>
                                          <p:attrName>style.visibility</p:attrName>
                                        </p:attrNameLst>
                                      </p:cBhvr>
                                      <p:to>
                                        <p:strVal val="visible"/>
                                      </p:to>
                                    </p:set>
                                    <p:anim calcmode="lin" valueType="num">
                                      <p:cBhvr>
                                        <p:cTn dur="500" fill="hold" id="25"/>
                                        <p:tgtEl>
                                          <p:spTgt spid="15"/>
                                        </p:tgtEl>
                                        <p:attrNameLst>
                                          <p:attrName>ppt_w</p:attrName>
                                        </p:attrNameLst>
                                      </p:cBhvr>
                                      <p:tavLst>
                                        <p:tav tm="0">
                                          <p:val>
                                            <p:fltVal val="0"/>
                                          </p:val>
                                        </p:tav>
                                        <p:tav tm="100000">
                                          <p:val>
                                            <p:strVal val="#ppt_w"/>
                                          </p:val>
                                        </p:tav>
                                      </p:tavLst>
                                    </p:anim>
                                    <p:anim calcmode="lin" valueType="num">
                                      <p:cBhvr>
                                        <p:cTn dur="500" fill="hold" id="26"/>
                                        <p:tgtEl>
                                          <p:spTgt spid="15"/>
                                        </p:tgtEl>
                                        <p:attrNameLst>
                                          <p:attrName>ppt_h</p:attrName>
                                        </p:attrNameLst>
                                      </p:cBhvr>
                                      <p:tavLst>
                                        <p:tav tm="0">
                                          <p:val>
                                            <p:fltVal val="0"/>
                                          </p:val>
                                        </p:tav>
                                        <p:tav tm="100000">
                                          <p:val>
                                            <p:strVal val="#ppt_h"/>
                                          </p:val>
                                        </p:tav>
                                      </p:tavLst>
                                    </p:anim>
                                    <p:anim calcmode="lin" valueType="num">
                                      <p:cBhvr>
                                        <p:cTn dur="500" fill="hold" id="27"/>
                                        <p:tgtEl>
                                          <p:spTgt spid="15"/>
                                        </p:tgtEl>
                                        <p:attrNameLst>
                                          <p:attrName>style.rotation</p:attrName>
                                        </p:attrNameLst>
                                      </p:cBhvr>
                                      <p:tavLst>
                                        <p:tav tm="0">
                                          <p:val>
                                            <p:fltVal val="360"/>
                                          </p:val>
                                        </p:tav>
                                        <p:tav tm="100000">
                                          <p:val>
                                            <p:fltVal val="0"/>
                                          </p:val>
                                        </p:tav>
                                      </p:tavLst>
                                    </p:anim>
                                    <p:animEffect filter="fade" transition="in">
                                      <p:cBhvr>
                                        <p:cTn dur="500" id="28"/>
                                        <p:tgtEl>
                                          <p:spTgt spid="15"/>
                                        </p:tgtEl>
                                      </p:cBhvr>
                                    </p:animEffect>
                                  </p:childTnLst>
                                </p:cTn>
                              </p:par>
                              <p:par>
                                <p:cTn decel="100000" fill="hold" id="29" nodeType="withEffect" presetClass="entr" presetID="49" presetSubtype="0">
                                  <p:stCondLst>
                                    <p:cond delay="0"/>
                                  </p:stCondLst>
                                  <p:childTnLst>
                                    <p:set>
                                      <p:cBhvr>
                                        <p:cTn dur="1" fill="hold" id="30">
                                          <p:stCondLst>
                                            <p:cond delay="0"/>
                                          </p:stCondLst>
                                        </p:cTn>
                                        <p:tgtEl>
                                          <p:spTgt spid="19"/>
                                        </p:tgtEl>
                                        <p:attrNameLst>
                                          <p:attrName>style.visibility</p:attrName>
                                        </p:attrNameLst>
                                      </p:cBhvr>
                                      <p:to>
                                        <p:strVal val="visible"/>
                                      </p:to>
                                    </p:set>
                                    <p:anim calcmode="lin" valueType="num">
                                      <p:cBhvr>
                                        <p:cTn dur="500" fill="hold" id="31"/>
                                        <p:tgtEl>
                                          <p:spTgt spid="19"/>
                                        </p:tgtEl>
                                        <p:attrNameLst>
                                          <p:attrName>ppt_w</p:attrName>
                                        </p:attrNameLst>
                                      </p:cBhvr>
                                      <p:tavLst>
                                        <p:tav tm="0">
                                          <p:val>
                                            <p:fltVal val="0"/>
                                          </p:val>
                                        </p:tav>
                                        <p:tav tm="100000">
                                          <p:val>
                                            <p:strVal val="#ppt_w"/>
                                          </p:val>
                                        </p:tav>
                                      </p:tavLst>
                                    </p:anim>
                                    <p:anim calcmode="lin" valueType="num">
                                      <p:cBhvr>
                                        <p:cTn dur="500" fill="hold" id="32"/>
                                        <p:tgtEl>
                                          <p:spTgt spid="19"/>
                                        </p:tgtEl>
                                        <p:attrNameLst>
                                          <p:attrName>ppt_h</p:attrName>
                                        </p:attrNameLst>
                                      </p:cBhvr>
                                      <p:tavLst>
                                        <p:tav tm="0">
                                          <p:val>
                                            <p:fltVal val="0"/>
                                          </p:val>
                                        </p:tav>
                                        <p:tav tm="100000">
                                          <p:val>
                                            <p:strVal val="#ppt_h"/>
                                          </p:val>
                                        </p:tav>
                                      </p:tavLst>
                                    </p:anim>
                                    <p:anim calcmode="lin" valueType="num">
                                      <p:cBhvr>
                                        <p:cTn dur="500" fill="hold" id="33"/>
                                        <p:tgtEl>
                                          <p:spTgt spid="19"/>
                                        </p:tgtEl>
                                        <p:attrNameLst>
                                          <p:attrName>style.rotation</p:attrName>
                                        </p:attrNameLst>
                                      </p:cBhvr>
                                      <p:tavLst>
                                        <p:tav tm="0">
                                          <p:val>
                                            <p:fltVal val="360"/>
                                          </p:val>
                                        </p:tav>
                                        <p:tav tm="100000">
                                          <p:val>
                                            <p:fltVal val="0"/>
                                          </p:val>
                                        </p:tav>
                                      </p:tavLst>
                                    </p:anim>
                                    <p:animEffect filter="fade" transition="in">
                                      <p:cBhvr>
                                        <p:cTn dur="500" id="34"/>
                                        <p:tgtEl>
                                          <p:spTgt spid="19"/>
                                        </p:tgtEl>
                                      </p:cBhvr>
                                    </p:animEffect>
                                  </p:childTnLst>
                                </p:cTn>
                              </p:par>
                              <p:par>
                                <p:cTn decel="100000" fill="hold" id="35" nodeType="withEffect" presetClass="entr" presetID="49" presetSubtype="0">
                                  <p:stCondLst>
                                    <p:cond delay="0"/>
                                  </p:stCondLst>
                                  <p:childTnLst>
                                    <p:set>
                                      <p:cBhvr>
                                        <p:cTn dur="1" fill="hold" id="36">
                                          <p:stCondLst>
                                            <p:cond delay="0"/>
                                          </p:stCondLst>
                                        </p:cTn>
                                        <p:tgtEl>
                                          <p:spTgt spid="23"/>
                                        </p:tgtEl>
                                        <p:attrNameLst>
                                          <p:attrName>style.visibility</p:attrName>
                                        </p:attrNameLst>
                                      </p:cBhvr>
                                      <p:to>
                                        <p:strVal val="visible"/>
                                      </p:to>
                                    </p:set>
                                    <p:anim calcmode="lin" valueType="num">
                                      <p:cBhvr>
                                        <p:cTn dur="500" fill="hold" id="37"/>
                                        <p:tgtEl>
                                          <p:spTgt spid="23"/>
                                        </p:tgtEl>
                                        <p:attrNameLst>
                                          <p:attrName>ppt_w</p:attrName>
                                        </p:attrNameLst>
                                      </p:cBhvr>
                                      <p:tavLst>
                                        <p:tav tm="0">
                                          <p:val>
                                            <p:fltVal val="0"/>
                                          </p:val>
                                        </p:tav>
                                        <p:tav tm="100000">
                                          <p:val>
                                            <p:strVal val="#ppt_w"/>
                                          </p:val>
                                        </p:tav>
                                      </p:tavLst>
                                    </p:anim>
                                    <p:anim calcmode="lin" valueType="num">
                                      <p:cBhvr>
                                        <p:cTn dur="500" fill="hold" id="38"/>
                                        <p:tgtEl>
                                          <p:spTgt spid="23"/>
                                        </p:tgtEl>
                                        <p:attrNameLst>
                                          <p:attrName>ppt_h</p:attrName>
                                        </p:attrNameLst>
                                      </p:cBhvr>
                                      <p:tavLst>
                                        <p:tav tm="0">
                                          <p:val>
                                            <p:fltVal val="0"/>
                                          </p:val>
                                        </p:tav>
                                        <p:tav tm="100000">
                                          <p:val>
                                            <p:strVal val="#ppt_h"/>
                                          </p:val>
                                        </p:tav>
                                      </p:tavLst>
                                    </p:anim>
                                    <p:anim calcmode="lin" valueType="num">
                                      <p:cBhvr>
                                        <p:cTn dur="500" fill="hold" id="39"/>
                                        <p:tgtEl>
                                          <p:spTgt spid="23"/>
                                        </p:tgtEl>
                                        <p:attrNameLst>
                                          <p:attrName>style.rotation</p:attrName>
                                        </p:attrNameLst>
                                      </p:cBhvr>
                                      <p:tavLst>
                                        <p:tav tm="0">
                                          <p:val>
                                            <p:fltVal val="360"/>
                                          </p:val>
                                        </p:tav>
                                        <p:tav tm="100000">
                                          <p:val>
                                            <p:fltVal val="0"/>
                                          </p:val>
                                        </p:tav>
                                      </p:tavLst>
                                    </p:anim>
                                    <p:animEffect filter="fade" transition="in">
                                      <p:cBhvr>
                                        <p:cTn dur="500" id="40"/>
                                        <p:tgtEl>
                                          <p:spTgt spid="23"/>
                                        </p:tgtEl>
                                      </p:cBhvr>
                                    </p:animEffect>
                                  </p:childTnLst>
                                </p:cTn>
                              </p:par>
                            </p:childTnLst>
                          </p:cTn>
                        </p:par>
                        <p:par>
                          <p:cTn fill="hold" id="41" nodeType="afterGroup">
                            <p:stCondLst>
                              <p:cond delay="1750"/>
                            </p:stCondLst>
                            <p:childTnLst>
                              <p:par>
                                <p:cTn decel="100000" fill="hold" grpId="0" id="42" nodeType="afterEffect" presetClass="entr" presetID="49" presetSubtype="0">
                                  <p:stCondLst>
                                    <p:cond delay="0"/>
                                  </p:stCondLst>
                                  <p:childTnLst>
                                    <p:set>
                                      <p:cBhvr>
                                        <p:cTn dur="1" fill="hold" id="43">
                                          <p:stCondLst>
                                            <p:cond delay="0"/>
                                          </p:stCondLst>
                                        </p:cTn>
                                        <p:tgtEl>
                                          <p:spTgt spid="28"/>
                                        </p:tgtEl>
                                        <p:attrNameLst>
                                          <p:attrName>style.visibility</p:attrName>
                                        </p:attrNameLst>
                                      </p:cBhvr>
                                      <p:to>
                                        <p:strVal val="visible"/>
                                      </p:to>
                                    </p:set>
                                    <p:anim calcmode="lin" valueType="num">
                                      <p:cBhvr>
                                        <p:cTn dur="500" fill="hold" id="44"/>
                                        <p:tgtEl>
                                          <p:spTgt spid="28"/>
                                        </p:tgtEl>
                                        <p:attrNameLst>
                                          <p:attrName>ppt_w</p:attrName>
                                        </p:attrNameLst>
                                      </p:cBhvr>
                                      <p:tavLst>
                                        <p:tav tm="0">
                                          <p:val>
                                            <p:fltVal val="0"/>
                                          </p:val>
                                        </p:tav>
                                        <p:tav tm="100000">
                                          <p:val>
                                            <p:strVal val="#ppt_w"/>
                                          </p:val>
                                        </p:tav>
                                      </p:tavLst>
                                    </p:anim>
                                    <p:anim calcmode="lin" valueType="num">
                                      <p:cBhvr>
                                        <p:cTn dur="500" fill="hold" id="45"/>
                                        <p:tgtEl>
                                          <p:spTgt spid="28"/>
                                        </p:tgtEl>
                                        <p:attrNameLst>
                                          <p:attrName>ppt_h</p:attrName>
                                        </p:attrNameLst>
                                      </p:cBhvr>
                                      <p:tavLst>
                                        <p:tav tm="0">
                                          <p:val>
                                            <p:fltVal val="0"/>
                                          </p:val>
                                        </p:tav>
                                        <p:tav tm="100000">
                                          <p:val>
                                            <p:strVal val="#ppt_h"/>
                                          </p:val>
                                        </p:tav>
                                      </p:tavLst>
                                    </p:anim>
                                    <p:anim calcmode="lin" valueType="num">
                                      <p:cBhvr>
                                        <p:cTn dur="500" fill="hold" id="46"/>
                                        <p:tgtEl>
                                          <p:spTgt spid="28"/>
                                        </p:tgtEl>
                                        <p:attrNameLst>
                                          <p:attrName>style.rotation</p:attrName>
                                        </p:attrNameLst>
                                      </p:cBhvr>
                                      <p:tavLst>
                                        <p:tav tm="0">
                                          <p:val>
                                            <p:fltVal val="360"/>
                                          </p:val>
                                        </p:tav>
                                        <p:tav tm="100000">
                                          <p:val>
                                            <p:fltVal val="0"/>
                                          </p:val>
                                        </p:tav>
                                      </p:tavLst>
                                    </p:anim>
                                    <p:animEffect filter="fade" transition="in">
                                      <p:cBhvr>
                                        <p:cTn dur="500" id="47"/>
                                        <p:tgtEl>
                                          <p:spTgt spid="28"/>
                                        </p:tgtEl>
                                      </p:cBhvr>
                                    </p:animEffect>
                                  </p:childTnLst>
                                </p:cTn>
                              </p:par>
                              <p:par>
                                <p:cTn fill="hold" id="48" nodeType="withEffect" presetClass="entr" presetID="2" presetSubtype="8">
                                  <p:stCondLst>
                                    <p:cond delay="0"/>
                                  </p:stCondLst>
                                  <p:childTnLst>
                                    <p:set>
                                      <p:cBhvr>
                                        <p:cTn dur="1" fill="hold" id="49">
                                          <p:stCondLst>
                                            <p:cond delay="0"/>
                                          </p:stCondLst>
                                        </p:cTn>
                                        <p:tgtEl>
                                          <p:spTgt spid="30"/>
                                        </p:tgtEl>
                                        <p:attrNameLst>
                                          <p:attrName>style.visibility</p:attrName>
                                        </p:attrNameLst>
                                      </p:cBhvr>
                                      <p:to>
                                        <p:strVal val="visible"/>
                                      </p:to>
                                    </p:set>
                                    <p:anim calcmode="lin" valueType="num">
                                      <p:cBhvr additive="base">
                                        <p:cTn dur="1000" fill="hold" id="50"/>
                                        <p:tgtEl>
                                          <p:spTgt spid="30"/>
                                        </p:tgtEl>
                                        <p:attrNameLst>
                                          <p:attrName>ppt_x</p:attrName>
                                        </p:attrNameLst>
                                      </p:cBhvr>
                                      <p:tavLst>
                                        <p:tav tm="0">
                                          <p:val>
                                            <p:strVal val="0-#ppt_w/2"/>
                                          </p:val>
                                        </p:tav>
                                        <p:tav tm="100000">
                                          <p:val>
                                            <p:strVal val="#ppt_x"/>
                                          </p:val>
                                        </p:tav>
                                      </p:tavLst>
                                    </p:anim>
                                    <p:anim calcmode="lin" valueType="num">
                                      <p:cBhvr additive="base">
                                        <p:cTn dur="1000" fill="hold" id="51"/>
                                        <p:tgtEl>
                                          <p:spTgt spid="30"/>
                                        </p:tgtEl>
                                        <p:attrNameLst>
                                          <p:attrName>ppt_y</p:attrName>
                                        </p:attrNameLst>
                                      </p:cBhvr>
                                      <p:tavLst>
                                        <p:tav tm="0">
                                          <p:val>
                                            <p:strVal val="#ppt_y"/>
                                          </p:val>
                                        </p:tav>
                                        <p:tav tm="100000">
                                          <p:val>
                                            <p:strVal val="#ppt_y"/>
                                          </p:val>
                                        </p:tav>
                                      </p:tavLst>
                                    </p:anim>
                                  </p:childTnLst>
                                </p:cTn>
                              </p:par>
                            </p:childTnLst>
                          </p:cTn>
                        </p:par>
                        <p:par>
                          <p:cTn fill="hold" id="52" nodeType="afterGroup">
                            <p:stCondLst>
                              <p:cond delay="2750"/>
                            </p:stCondLst>
                            <p:childTnLst>
                              <p:par>
                                <p:cTn decel="100000" fill="hold" grpId="0" id="53" nodeType="afterEffect" presetClass="entr" presetID="49" presetSubtype="0">
                                  <p:stCondLst>
                                    <p:cond delay="0"/>
                                  </p:stCondLst>
                                  <p:childTnLst>
                                    <p:set>
                                      <p:cBhvr>
                                        <p:cTn dur="1" fill="hold" id="54">
                                          <p:stCondLst>
                                            <p:cond delay="0"/>
                                          </p:stCondLst>
                                        </p:cTn>
                                        <p:tgtEl>
                                          <p:spTgt spid="26"/>
                                        </p:tgtEl>
                                        <p:attrNameLst>
                                          <p:attrName>style.visibility</p:attrName>
                                        </p:attrNameLst>
                                      </p:cBhvr>
                                      <p:to>
                                        <p:strVal val="visible"/>
                                      </p:to>
                                    </p:set>
                                    <p:anim calcmode="lin" valueType="num">
                                      <p:cBhvr>
                                        <p:cTn dur="500" fill="hold" id="55"/>
                                        <p:tgtEl>
                                          <p:spTgt spid="26"/>
                                        </p:tgtEl>
                                        <p:attrNameLst>
                                          <p:attrName>ppt_w</p:attrName>
                                        </p:attrNameLst>
                                      </p:cBhvr>
                                      <p:tavLst>
                                        <p:tav tm="0">
                                          <p:val>
                                            <p:fltVal val="0"/>
                                          </p:val>
                                        </p:tav>
                                        <p:tav tm="100000">
                                          <p:val>
                                            <p:strVal val="#ppt_w"/>
                                          </p:val>
                                        </p:tav>
                                      </p:tavLst>
                                    </p:anim>
                                    <p:anim calcmode="lin" valueType="num">
                                      <p:cBhvr>
                                        <p:cTn dur="500" fill="hold" id="56"/>
                                        <p:tgtEl>
                                          <p:spTgt spid="26"/>
                                        </p:tgtEl>
                                        <p:attrNameLst>
                                          <p:attrName>ppt_h</p:attrName>
                                        </p:attrNameLst>
                                      </p:cBhvr>
                                      <p:tavLst>
                                        <p:tav tm="0">
                                          <p:val>
                                            <p:fltVal val="0"/>
                                          </p:val>
                                        </p:tav>
                                        <p:tav tm="100000">
                                          <p:val>
                                            <p:strVal val="#ppt_h"/>
                                          </p:val>
                                        </p:tav>
                                      </p:tavLst>
                                    </p:anim>
                                    <p:anim calcmode="lin" valueType="num">
                                      <p:cBhvr>
                                        <p:cTn dur="500" fill="hold" id="57"/>
                                        <p:tgtEl>
                                          <p:spTgt spid="26"/>
                                        </p:tgtEl>
                                        <p:attrNameLst>
                                          <p:attrName>style.rotation</p:attrName>
                                        </p:attrNameLst>
                                      </p:cBhvr>
                                      <p:tavLst>
                                        <p:tav tm="0">
                                          <p:val>
                                            <p:fltVal val="360"/>
                                          </p:val>
                                        </p:tav>
                                        <p:tav tm="100000">
                                          <p:val>
                                            <p:fltVal val="0"/>
                                          </p:val>
                                        </p:tav>
                                      </p:tavLst>
                                    </p:anim>
                                    <p:animEffect filter="fade" transition="in">
                                      <p:cBhvr>
                                        <p:cTn dur="500" id="58"/>
                                        <p:tgtEl>
                                          <p:spTgt spid="26"/>
                                        </p:tgtEl>
                                      </p:cBhvr>
                                    </p:animEffect>
                                  </p:childTnLst>
                                </p:cTn>
                              </p:par>
                              <p:par>
                                <p:cTn fill="hold" id="59" nodeType="withEffect" presetClass="entr" presetID="2" presetSubtype="2">
                                  <p:stCondLst>
                                    <p:cond delay="0"/>
                                  </p:stCondLst>
                                  <p:childTnLst>
                                    <p:set>
                                      <p:cBhvr>
                                        <p:cTn dur="1" fill="hold" id="60">
                                          <p:stCondLst>
                                            <p:cond delay="0"/>
                                          </p:stCondLst>
                                        </p:cTn>
                                        <p:tgtEl>
                                          <p:spTgt spid="33"/>
                                        </p:tgtEl>
                                        <p:attrNameLst>
                                          <p:attrName>style.visibility</p:attrName>
                                        </p:attrNameLst>
                                      </p:cBhvr>
                                      <p:to>
                                        <p:strVal val="visible"/>
                                      </p:to>
                                    </p:set>
                                    <p:anim calcmode="lin" valueType="num">
                                      <p:cBhvr additive="base">
                                        <p:cTn dur="1000" fill="hold" id="61"/>
                                        <p:tgtEl>
                                          <p:spTgt spid="33"/>
                                        </p:tgtEl>
                                        <p:attrNameLst>
                                          <p:attrName>ppt_x</p:attrName>
                                        </p:attrNameLst>
                                      </p:cBhvr>
                                      <p:tavLst>
                                        <p:tav tm="0">
                                          <p:val>
                                            <p:strVal val="1+#ppt_w/2"/>
                                          </p:val>
                                        </p:tav>
                                        <p:tav tm="100000">
                                          <p:val>
                                            <p:strVal val="#ppt_x"/>
                                          </p:val>
                                        </p:tav>
                                      </p:tavLst>
                                    </p:anim>
                                    <p:anim calcmode="lin" valueType="num">
                                      <p:cBhvr additive="base">
                                        <p:cTn dur="1000" fill="hold" id="62"/>
                                        <p:tgtEl>
                                          <p:spTgt spid="33"/>
                                        </p:tgtEl>
                                        <p:attrNameLst>
                                          <p:attrName>ppt_y</p:attrName>
                                        </p:attrNameLst>
                                      </p:cBhvr>
                                      <p:tavLst>
                                        <p:tav tm="0">
                                          <p:val>
                                            <p:strVal val="#ppt_y"/>
                                          </p:val>
                                        </p:tav>
                                        <p:tav tm="100000">
                                          <p:val>
                                            <p:strVal val="#ppt_y"/>
                                          </p:val>
                                        </p:tav>
                                      </p:tavLst>
                                    </p:anim>
                                  </p:childTnLst>
                                </p:cTn>
                              </p:par>
                            </p:childTnLst>
                          </p:cTn>
                        </p:par>
                        <p:par>
                          <p:cTn fill="hold" id="63" nodeType="afterGroup">
                            <p:stCondLst>
                              <p:cond delay="3750"/>
                            </p:stCondLst>
                            <p:childTnLst>
                              <p:par>
                                <p:cTn decel="100000" fill="hold" grpId="0" id="64" nodeType="afterEffect" presetClass="entr" presetID="49" presetSubtype="0">
                                  <p:stCondLst>
                                    <p:cond delay="0"/>
                                  </p:stCondLst>
                                  <p:childTnLst>
                                    <p:set>
                                      <p:cBhvr>
                                        <p:cTn dur="1" fill="hold" id="65">
                                          <p:stCondLst>
                                            <p:cond delay="0"/>
                                          </p:stCondLst>
                                        </p:cTn>
                                        <p:tgtEl>
                                          <p:spTgt spid="29"/>
                                        </p:tgtEl>
                                        <p:attrNameLst>
                                          <p:attrName>style.visibility</p:attrName>
                                        </p:attrNameLst>
                                      </p:cBhvr>
                                      <p:to>
                                        <p:strVal val="visible"/>
                                      </p:to>
                                    </p:set>
                                    <p:anim calcmode="lin" valueType="num">
                                      <p:cBhvr>
                                        <p:cTn dur="500" fill="hold" id="66"/>
                                        <p:tgtEl>
                                          <p:spTgt spid="29"/>
                                        </p:tgtEl>
                                        <p:attrNameLst>
                                          <p:attrName>ppt_w</p:attrName>
                                        </p:attrNameLst>
                                      </p:cBhvr>
                                      <p:tavLst>
                                        <p:tav tm="0">
                                          <p:val>
                                            <p:fltVal val="0"/>
                                          </p:val>
                                        </p:tav>
                                        <p:tav tm="100000">
                                          <p:val>
                                            <p:strVal val="#ppt_w"/>
                                          </p:val>
                                        </p:tav>
                                      </p:tavLst>
                                    </p:anim>
                                    <p:anim calcmode="lin" valueType="num">
                                      <p:cBhvr>
                                        <p:cTn dur="500" fill="hold" id="67"/>
                                        <p:tgtEl>
                                          <p:spTgt spid="29"/>
                                        </p:tgtEl>
                                        <p:attrNameLst>
                                          <p:attrName>ppt_h</p:attrName>
                                        </p:attrNameLst>
                                      </p:cBhvr>
                                      <p:tavLst>
                                        <p:tav tm="0">
                                          <p:val>
                                            <p:fltVal val="0"/>
                                          </p:val>
                                        </p:tav>
                                        <p:tav tm="100000">
                                          <p:val>
                                            <p:strVal val="#ppt_h"/>
                                          </p:val>
                                        </p:tav>
                                      </p:tavLst>
                                    </p:anim>
                                    <p:anim calcmode="lin" valueType="num">
                                      <p:cBhvr>
                                        <p:cTn dur="500" fill="hold" id="68"/>
                                        <p:tgtEl>
                                          <p:spTgt spid="29"/>
                                        </p:tgtEl>
                                        <p:attrNameLst>
                                          <p:attrName>style.rotation</p:attrName>
                                        </p:attrNameLst>
                                      </p:cBhvr>
                                      <p:tavLst>
                                        <p:tav tm="0">
                                          <p:val>
                                            <p:fltVal val="360"/>
                                          </p:val>
                                        </p:tav>
                                        <p:tav tm="100000">
                                          <p:val>
                                            <p:fltVal val="0"/>
                                          </p:val>
                                        </p:tav>
                                      </p:tavLst>
                                    </p:anim>
                                    <p:animEffect filter="fade" transition="in">
                                      <p:cBhvr>
                                        <p:cTn dur="500" id="69"/>
                                        <p:tgtEl>
                                          <p:spTgt spid="29"/>
                                        </p:tgtEl>
                                      </p:cBhvr>
                                    </p:animEffect>
                                  </p:childTnLst>
                                </p:cTn>
                              </p:par>
                              <p:par>
                                <p:cTn fill="hold" id="70" nodeType="withEffect" presetClass="entr" presetID="2" presetSubtype="8">
                                  <p:stCondLst>
                                    <p:cond delay="0"/>
                                  </p:stCondLst>
                                  <p:childTnLst>
                                    <p:set>
                                      <p:cBhvr>
                                        <p:cTn dur="1" fill="hold" id="71">
                                          <p:stCondLst>
                                            <p:cond delay="0"/>
                                          </p:stCondLst>
                                        </p:cTn>
                                        <p:tgtEl>
                                          <p:spTgt spid="36"/>
                                        </p:tgtEl>
                                        <p:attrNameLst>
                                          <p:attrName>style.visibility</p:attrName>
                                        </p:attrNameLst>
                                      </p:cBhvr>
                                      <p:to>
                                        <p:strVal val="visible"/>
                                      </p:to>
                                    </p:set>
                                    <p:anim calcmode="lin" valueType="num">
                                      <p:cBhvr additive="base">
                                        <p:cTn dur="1000" fill="hold" id="72"/>
                                        <p:tgtEl>
                                          <p:spTgt spid="36"/>
                                        </p:tgtEl>
                                        <p:attrNameLst>
                                          <p:attrName>ppt_x</p:attrName>
                                        </p:attrNameLst>
                                      </p:cBhvr>
                                      <p:tavLst>
                                        <p:tav tm="0">
                                          <p:val>
                                            <p:strVal val="0-#ppt_w/2"/>
                                          </p:val>
                                        </p:tav>
                                        <p:tav tm="100000">
                                          <p:val>
                                            <p:strVal val="#ppt_x"/>
                                          </p:val>
                                        </p:tav>
                                      </p:tavLst>
                                    </p:anim>
                                    <p:anim calcmode="lin" valueType="num">
                                      <p:cBhvr additive="base">
                                        <p:cTn dur="1000" fill="hold" id="73"/>
                                        <p:tgtEl>
                                          <p:spTgt spid="36"/>
                                        </p:tgtEl>
                                        <p:attrNameLst>
                                          <p:attrName>ppt_y</p:attrName>
                                        </p:attrNameLst>
                                      </p:cBhvr>
                                      <p:tavLst>
                                        <p:tav tm="0">
                                          <p:val>
                                            <p:strVal val="#ppt_y"/>
                                          </p:val>
                                        </p:tav>
                                        <p:tav tm="100000">
                                          <p:val>
                                            <p:strVal val="#ppt_y"/>
                                          </p:val>
                                        </p:tav>
                                      </p:tavLst>
                                    </p:anim>
                                  </p:childTnLst>
                                </p:cTn>
                              </p:par>
                            </p:childTnLst>
                          </p:cTn>
                        </p:par>
                        <p:par>
                          <p:cTn fill="hold" id="74" nodeType="afterGroup">
                            <p:stCondLst>
                              <p:cond delay="4750"/>
                            </p:stCondLst>
                            <p:childTnLst>
                              <p:par>
                                <p:cTn decel="100000" fill="hold" grpId="0" id="75" nodeType="afterEffect" presetClass="entr" presetID="49" presetSubtype="0">
                                  <p:stCondLst>
                                    <p:cond delay="0"/>
                                  </p:stCondLst>
                                  <p:childTnLst>
                                    <p:set>
                                      <p:cBhvr>
                                        <p:cTn dur="1" fill="hold" id="76">
                                          <p:stCondLst>
                                            <p:cond delay="0"/>
                                          </p:stCondLst>
                                        </p:cTn>
                                        <p:tgtEl>
                                          <p:spTgt spid="27"/>
                                        </p:tgtEl>
                                        <p:attrNameLst>
                                          <p:attrName>style.visibility</p:attrName>
                                        </p:attrNameLst>
                                      </p:cBhvr>
                                      <p:to>
                                        <p:strVal val="visible"/>
                                      </p:to>
                                    </p:set>
                                    <p:anim calcmode="lin" valueType="num">
                                      <p:cBhvr>
                                        <p:cTn dur="500" fill="hold" id="77"/>
                                        <p:tgtEl>
                                          <p:spTgt spid="27"/>
                                        </p:tgtEl>
                                        <p:attrNameLst>
                                          <p:attrName>ppt_w</p:attrName>
                                        </p:attrNameLst>
                                      </p:cBhvr>
                                      <p:tavLst>
                                        <p:tav tm="0">
                                          <p:val>
                                            <p:fltVal val="0"/>
                                          </p:val>
                                        </p:tav>
                                        <p:tav tm="100000">
                                          <p:val>
                                            <p:strVal val="#ppt_w"/>
                                          </p:val>
                                        </p:tav>
                                      </p:tavLst>
                                    </p:anim>
                                    <p:anim calcmode="lin" valueType="num">
                                      <p:cBhvr>
                                        <p:cTn dur="500" fill="hold" id="78"/>
                                        <p:tgtEl>
                                          <p:spTgt spid="27"/>
                                        </p:tgtEl>
                                        <p:attrNameLst>
                                          <p:attrName>ppt_h</p:attrName>
                                        </p:attrNameLst>
                                      </p:cBhvr>
                                      <p:tavLst>
                                        <p:tav tm="0">
                                          <p:val>
                                            <p:fltVal val="0"/>
                                          </p:val>
                                        </p:tav>
                                        <p:tav tm="100000">
                                          <p:val>
                                            <p:strVal val="#ppt_h"/>
                                          </p:val>
                                        </p:tav>
                                      </p:tavLst>
                                    </p:anim>
                                    <p:anim calcmode="lin" valueType="num">
                                      <p:cBhvr>
                                        <p:cTn dur="500" fill="hold" id="79"/>
                                        <p:tgtEl>
                                          <p:spTgt spid="27"/>
                                        </p:tgtEl>
                                        <p:attrNameLst>
                                          <p:attrName>style.rotation</p:attrName>
                                        </p:attrNameLst>
                                      </p:cBhvr>
                                      <p:tavLst>
                                        <p:tav tm="0">
                                          <p:val>
                                            <p:fltVal val="360"/>
                                          </p:val>
                                        </p:tav>
                                        <p:tav tm="100000">
                                          <p:val>
                                            <p:fltVal val="0"/>
                                          </p:val>
                                        </p:tav>
                                      </p:tavLst>
                                    </p:anim>
                                    <p:animEffect filter="fade" transition="in">
                                      <p:cBhvr>
                                        <p:cTn dur="500" id="80"/>
                                        <p:tgtEl>
                                          <p:spTgt spid="27"/>
                                        </p:tgtEl>
                                      </p:cBhvr>
                                    </p:animEffect>
                                  </p:childTnLst>
                                </p:cTn>
                              </p:par>
                              <p:par>
                                <p:cTn fill="hold" id="81" nodeType="withEffect" presetClass="entr" presetID="2" presetSubtype="2">
                                  <p:stCondLst>
                                    <p:cond delay="0"/>
                                  </p:stCondLst>
                                  <p:childTnLst>
                                    <p:set>
                                      <p:cBhvr>
                                        <p:cTn dur="1" fill="hold" id="82">
                                          <p:stCondLst>
                                            <p:cond delay="0"/>
                                          </p:stCondLst>
                                        </p:cTn>
                                        <p:tgtEl>
                                          <p:spTgt spid="39"/>
                                        </p:tgtEl>
                                        <p:attrNameLst>
                                          <p:attrName>style.visibility</p:attrName>
                                        </p:attrNameLst>
                                      </p:cBhvr>
                                      <p:to>
                                        <p:strVal val="visible"/>
                                      </p:to>
                                    </p:set>
                                    <p:anim calcmode="lin" valueType="num">
                                      <p:cBhvr additive="base">
                                        <p:cTn dur="1000" fill="hold" id="83"/>
                                        <p:tgtEl>
                                          <p:spTgt spid="39"/>
                                        </p:tgtEl>
                                        <p:attrNameLst>
                                          <p:attrName>ppt_x</p:attrName>
                                        </p:attrNameLst>
                                      </p:cBhvr>
                                      <p:tavLst>
                                        <p:tav tm="0">
                                          <p:val>
                                            <p:strVal val="1+#ppt_w/2"/>
                                          </p:val>
                                        </p:tav>
                                        <p:tav tm="100000">
                                          <p:val>
                                            <p:strVal val="#ppt_x"/>
                                          </p:val>
                                        </p:tav>
                                      </p:tavLst>
                                    </p:anim>
                                    <p:anim calcmode="lin" valueType="num">
                                      <p:cBhvr additive="base">
                                        <p:cTn dur="1000" fill="hold" id="84"/>
                                        <p:tgtEl>
                                          <p:spTgt spid="39"/>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26"/>
      <p:bldP grpId="0" spid="27"/>
      <p:bldP grpId="0" spid="28"/>
      <p:bldP grpId="0" spid="29"/>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3" name="Freeform 23"/>
          <p:cNvSpPr/>
          <p:nvPr/>
        </p:nvSpPr>
        <p:spPr bwMode="auto">
          <a:xfrm flipV="1">
            <a:off x="4165600" y="1042564"/>
            <a:ext cx="3860800" cy="3195224"/>
          </a:xfrm>
          <a:custGeom>
            <a:gdLst>
              <a:gd fmla="*/ 83 w 329" name="T0"/>
              <a:gd fmla="*/ 143 h 285" name="T1"/>
              <a:gd fmla="*/ 0 w 329" name="T2"/>
              <a:gd fmla="*/ 285 h 285" name="T3"/>
              <a:gd fmla="*/ 166 w 329" name="T4"/>
              <a:gd fmla="*/ 285 h 285" name="T5"/>
              <a:gd fmla="*/ 329 w 329" name="T6"/>
              <a:gd fmla="*/ 285 h 285" name="T7"/>
              <a:gd fmla="*/ 246 w 329" name="T8"/>
              <a:gd fmla="*/ 143 h 285" name="T9"/>
              <a:gd fmla="*/ 163 w 329" name="T10"/>
              <a:gd fmla="*/ 0 h 285" name="T11"/>
              <a:gd fmla="*/ 83 w 329" name="T12"/>
              <a:gd fmla="*/ 143 h 285" name="T13"/>
            </a:gdLst>
            <a:cxnLst>
              <a:cxn ang="0">
                <a:pos x="T0" y="T1"/>
              </a:cxn>
              <a:cxn ang="0">
                <a:pos x="T2" y="T3"/>
              </a:cxn>
              <a:cxn ang="0">
                <a:pos x="T4" y="T5"/>
              </a:cxn>
              <a:cxn ang="0">
                <a:pos x="T6" y="T7"/>
              </a:cxn>
              <a:cxn ang="0">
                <a:pos x="T8" y="T9"/>
              </a:cxn>
              <a:cxn ang="0">
                <a:pos x="T10" y="T11"/>
              </a:cxn>
              <a:cxn ang="0">
                <a:pos x="T12" y="T13"/>
              </a:cxn>
            </a:cxnLst>
            <a:rect b="b" l="0" r="r" t="0"/>
            <a:pathLst>
              <a:path h="285" w="329">
                <a:moveTo>
                  <a:pt x="83" y="143"/>
                </a:moveTo>
                <a:lnTo>
                  <a:pt x="0" y="285"/>
                </a:lnTo>
                <a:lnTo>
                  <a:pt x="166" y="285"/>
                </a:lnTo>
                <a:lnTo>
                  <a:pt x="329" y="285"/>
                </a:lnTo>
                <a:lnTo>
                  <a:pt x="246" y="143"/>
                </a:lnTo>
                <a:lnTo>
                  <a:pt x="163" y="0"/>
                </a:lnTo>
                <a:lnTo>
                  <a:pt x="83" y="143"/>
                </a:lnTo>
                <a:close/>
              </a:path>
            </a:pathLst>
          </a:custGeom>
          <a:noFill/>
          <a:ln w="38100">
            <a:solidFill>
              <a:srgbClr val="2E75B6"/>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57" name="Freeform 23"/>
          <p:cNvSpPr/>
          <p:nvPr/>
        </p:nvSpPr>
        <p:spPr bwMode="auto">
          <a:xfrm>
            <a:off x="4165600" y="453284"/>
            <a:ext cx="3860800" cy="3195224"/>
          </a:xfrm>
          <a:custGeom>
            <a:gdLst>
              <a:gd fmla="*/ 83 w 329" name="T0"/>
              <a:gd fmla="*/ 143 h 285" name="T1"/>
              <a:gd fmla="*/ 0 w 329" name="T2"/>
              <a:gd fmla="*/ 285 h 285" name="T3"/>
              <a:gd fmla="*/ 166 w 329" name="T4"/>
              <a:gd fmla="*/ 285 h 285" name="T5"/>
              <a:gd fmla="*/ 329 w 329" name="T6"/>
              <a:gd fmla="*/ 285 h 285" name="T7"/>
              <a:gd fmla="*/ 246 w 329" name="T8"/>
              <a:gd fmla="*/ 143 h 285" name="T9"/>
              <a:gd fmla="*/ 163 w 329" name="T10"/>
              <a:gd fmla="*/ 0 h 285" name="T11"/>
              <a:gd fmla="*/ 83 w 329" name="T12"/>
              <a:gd fmla="*/ 143 h 285" name="T13"/>
            </a:gdLst>
            <a:cxnLst>
              <a:cxn ang="0">
                <a:pos x="T0" y="T1"/>
              </a:cxn>
              <a:cxn ang="0">
                <a:pos x="T2" y="T3"/>
              </a:cxn>
              <a:cxn ang="0">
                <a:pos x="T4" y="T5"/>
              </a:cxn>
              <a:cxn ang="0">
                <a:pos x="T6" y="T7"/>
              </a:cxn>
              <a:cxn ang="0">
                <a:pos x="T8" y="T9"/>
              </a:cxn>
              <a:cxn ang="0">
                <a:pos x="T10" y="T11"/>
              </a:cxn>
              <a:cxn ang="0">
                <a:pos x="T12" y="T13"/>
              </a:cxn>
            </a:cxnLst>
            <a:rect b="b" l="0" r="r" t="0"/>
            <a:pathLst>
              <a:path h="285" w="329">
                <a:moveTo>
                  <a:pt x="83" y="143"/>
                </a:moveTo>
                <a:lnTo>
                  <a:pt x="0" y="285"/>
                </a:lnTo>
                <a:lnTo>
                  <a:pt x="166" y="285"/>
                </a:lnTo>
                <a:lnTo>
                  <a:pt x="329" y="285"/>
                </a:lnTo>
                <a:lnTo>
                  <a:pt x="246" y="143"/>
                </a:lnTo>
                <a:lnTo>
                  <a:pt x="163" y="0"/>
                </a:lnTo>
                <a:lnTo>
                  <a:pt x="83" y="143"/>
                </a:lnTo>
                <a:close/>
              </a:path>
            </a:pathLst>
          </a:cu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58" name="文本框 57"/>
          <p:cNvSpPr txBox="1"/>
          <p:nvPr/>
        </p:nvSpPr>
        <p:spPr>
          <a:xfrm>
            <a:off x="4470399" y="4633880"/>
            <a:ext cx="3230880" cy="1005840"/>
          </a:xfrm>
          <a:prstGeom prst="rect">
            <a:avLst/>
          </a:prstGeom>
          <a:noFill/>
        </p:spPr>
        <p:txBody>
          <a:bodyPr rtlCol="0" wrap="none">
            <a:spAutoFit/>
          </a:bodyPr>
          <a:lstStyle/>
          <a:p>
            <a:pPr algn="ctr"/>
            <a:r>
              <a:rPr altLang="en-US" lang="zh-CN" smtClean="0" sz="6000">
                <a:solidFill>
                  <a:srgbClr val="2E75B6"/>
                </a:solidFill>
                <a:latin charset="-122" panose="03000509000000000000" pitchFamily="65" typeface="方正尚酷简体"/>
                <a:ea charset="-122" panose="03000509000000000000" pitchFamily="65" typeface="方正尚酷简体"/>
              </a:rPr>
              <a:t>工作体会</a:t>
            </a:r>
          </a:p>
        </p:txBody>
      </p:sp>
      <p:sp>
        <p:nvSpPr>
          <p:cNvPr id="59" name="矩形 58"/>
          <p:cNvSpPr/>
          <p:nvPr/>
        </p:nvSpPr>
        <p:spPr>
          <a:xfrm>
            <a:off x="1882140" y="5765826"/>
            <a:ext cx="8407400" cy="518160"/>
          </a:xfrm>
          <a:prstGeom prst="rect">
            <a:avLst/>
          </a:prstGeom>
        </p:spPr>
        <p:txBody>
          <a:bodyPr wrap="square">
            <a:spAutoFit/>
          </a:bodyPr>
          <a:lstStyle/>
          <a:p>
            <a:pPr algn="ctr">
              <a:buFont charset="0" panose="020b0604020202020204" pitchFamily="34" typeface="Arial"/>
              <a:buNone/>
            </a:pPr>
            <a:r>
              <a:rPr altLang="zh-CN" lang="en-US" sz="1400">
                <a:solidFill>
                  <a:srgbClr val="2E75B6"/>
                </a:solidFill>
                <a:latin charset="-122" panose="020b0502040204020203" pitchFamily="34" typeface="微软雅黑 Light"/>
                <a:ea charset="-122" panose="020b0502040204020203" pitchFamily="34" typeface="微软雅黑 Light"/>
                <a:cs charset="0" panose="020b0604020202020204" pitchFamily="34" typeface="Arial"/>
              </a:rPr>
              <a:t>We have many PowerPoint templates that has been specifically designed to help anyone hatt is stepping into the world of PowerPoint for the very first time.</a:t>
            </a:r>
          </a:p>
        </p:txBody>
      </p:sp>
      <p:sp>
        <p:nvSpPr>
          <p:cNvPr id="60" name="任意多边形: 形状 8"/>
          <p:cNvSpPr/>
          <p:nvPr/>
        </p:nvSpPr>
        <p:spPr>
          <a:xfrm>
            <a:off x="5007429" y="1438656"/>
            <a:ext cx="2177142" cy="1990344"/>
          </a:xfrm>
          <a:custGeom>
            <a:gdLst>
              <a:gd fmla="*/ 0 w 4318004" name="connsiteX0"/>
              <a:gd fmla="*/ 3405519 h 3947521" name="connsiteY0"/>
              <a:gd fmla="*/ 4318004 w 4318004" name="connsiteX1"/>
              <a:gd fmla="*/ 3405519 h 3947521" name="connsiteY1"/>
              <a:gd fmla="*/ 2159002 w 4318004" name="connsiteX2"/>
              <a:gd fmla="*/ 3947521 h 3947521" name="connsiteY2"/>
              <a:gd fmla="*/ 0 w 4318004" name="connsiteX3"/>
              <a:gd fmla="*/ 0 h 3947521" name="connsiteY3"/>
              <a:gd fmla="*/ 4318004 w 4318004" name="connsiteX4"/>
              <a:gd fmla="*/ 0 h 3947521" name="connsiteY4"/>
              <a:gd fmla="*/ 4318004 w 4318004" name="connsiteX5"/>
              <a:gd fmla="*/ 1339228 h 3947521" name="connsiteY5"/>
              <a:gd fmla="*/ 4318004 w 4318004" name="connsiteX6"/>
              <a:gd fmla="*/ 2122339 h 3947521" name="connsiteY6"/>
              <a:gd fmla="*/ 4318004 w 4318004" name="connsiteX7"/>
              <a:gd fmla="*/ 3405518 h 3947521" name="connsiteY7"/>
              <a:gd fmla="*/ 0 w 4318004" name="connsiteX8"/>
              <a:gd fmla="*/ 3405518 h 3947521" name="connsiteY8"/>
              <a:gd fmla="*/ 0 w 4318004" name="connsiteX9"/>
              <a:gd fmla="*/ 2122339 h 3947521" name="connsiteY9"/>
              <a:gd fmla="*/ 0 w 4318004" name="connsiteX10"/>
              <a:gd fmla="*/ 1339228 h 3947521"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3947521" w="4318004">
                <a:moveTo>
                  <a:pt x="0" y="3405519"/>
                </a:moveTo>
                <a:lnTo>
                  <a:pt x="4318004" y="3405519"/>
                </a:lnTo>
                <a:lnTo>
                  <a:pt x="2159002" y="3947521"/>
                </a:lnTo>
                <a:close/>
                <a:moveTo>
                  <a:pt x="0" y="0"/>
                </a:moveTo>
                <a:lnTo>
                  <a:pt x="4318004" y="0"/>
                </a:lnTo>
                <a:lnTo>
                  <a:pt x="4318004" y="1339228"/>
                </a:lnTo>
                <a:lnTo>
                  <a:pt x="4318004" y="2122339"/>
                </a:lnTo>
                <a:lnTo>
                  <a:pt x="4318004" y="3405518"/>
                </a:lnTo>
                <a:lnTo>
                  <a:pt x="0" y="3405518"/>
                </a:lnTo>
                <a:lnTo>
                  <a:pt x="0" y="2122339"/>
                </a:lnTo>
                <a:lnTo>
                  <a:pt x="0" y="1339228"/>
                </a:lnTo>
                <a:close/>
              </a:path>
            </a:pathLst>
          </a:custGeom>
          <a:noFill/>
          <a:ln>
            <a:noFill/>
          </a:ln>
          <a:effectLst>
            <a:outerShdw algn="t" blurRad="254000" dir="5400000" dist="1270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9600">
                <a:solidFill>
                  <a:prstClr val="white"/>
                </a:solidFill>
                <a:latin charset="0" panose="020b0503020202020204" pitchFamily="34" typeface="Agency FB"/>
              </a:rPr>
              <a:t>03</a:t>
            </a:r>
          </a:p>
        </p:txBody>
      </p:sp>
    </p:spTree>
    <p:extLst>
      <p:ext uri="{BB962C8B-B14F-4D97-AF65-F5344CB8AC3E}">
        <p14:creationId val="1483748811"/>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49" presetSubtype="0">
                                  <p:stCondLst>
                                    <p:cond delay="0"/>
                                  </p:stCondLst>
                                  <p:childTnLst>
                                    <p:set>
                                      <p:cBhvr>
                                        <p:cTn dur="1" fill="hold" id="6">
                                          <p:stCondLst>
                                            <p:cond delay="0"/>
                                          </p:stCondLst>
                                        </p:cTn>
                                        <p:tgtEl>
                                          <p:spTgt spid="23"/>
                                        </p:tgtEl>
                                        <p:attrNameLst>
                                          <p:attrName>style.visibility</p:attrName>
                                        </p:attrNameLst>
                                      </p:cBhvr>
                                      <p:to>
                                        <p:strVal val="visible"/>
                                      </p:to>
                                    </p:set>
                                    <p:anim calcmode="lin" valueType="num">
                                      <p:cBhvr>
                                        <p:cTn dur="500" fill="hold" id="7"/>
                                        <p:tgtEl>
                                          <p:spTgt spid="23"/>
                                        </p:tgtEl>
                                        <p:attrNameLst>
                                          <p:attrName>ppt_w</p:attrName>
                                        </p:attrNameLst>
                                      </p:cBhvr>
                                      <p:tavLst>
                                        <p:tav tm="0">
                                          <p:val>
                                            <p:fltVal val="0"/>
                                          </p:val>
                                        </p:tav>
                                        <p:tav tm="100000">
                                          <p:val>
                                            <p:strVal val="#ppt_w"/>
                                          </p:val>
                                        </p:tav>
                                      </p:tavLst>
                                    </p:anim>
                                    <p:anim calcmode="lin" valueType="num">
                                      <p:cBhvr>
                                        <p:cTn dur="500" fill="hold" id="8"/>
                                        <p:tgtEl>
                                          <p:spTgt spid="23"/>
                                        </p:tgtEl>
                                        <p:attrNameLst>
                                          <p:attrName>ppt_h</p:attrName>
                                        </p:attrNameLst>
                                      </p:cBhvr>
                                      <p:tavLst>
                                        <p:tav tm="0">
                                          <p:val>
                                            <p:fltVal val="0"/>
                                          </p:val>
                                        </p:tav>
                                        <p:tav tm="100000">
                                          <p:val>
                                            <p:strVal val="#ppt_h"/>
                                          </p:val>
                                        </p:tav>
                                      </p:tavLst>
                                    </p:anim>
                                    <p:anim calcmode="lin" valueType="num">
                                      <p:cBhvr>
                                        <p:cTn dur="500" fill="hold" id="9"/>
                                        <p:tgtEl>
                                          <p:spTgt spid="23"/>
                                        </p:tgtEl>
                                        <p:attrNameLst>
                                          <p:attrName>style.rotation</p:attrName>
                                        </p:attrNameLst>
                                      </p:cBhvr>
                                      <p:tavLst>
                                        <p:tav tm="0">
                                          <p:val>
                                            <p:fltVal val="360"/>
                                          </p:val>
                                        </p:tav>
                                        <p:tav tm="100000">
                                          <p:val>
                                            <p:fltVal val="0"/>
                                          </p:val>
                                        </p:tav>
                                      </p:tavLst>
                                    </p:anim>
                                    <p:animEffect filter="fade" transition="in">
                                      <p:cBhvr>
                                        <p:cTn dur="500" id="10"/>
                                        <p:tgtEl>
                                          <p:spTgt spid="23"/>
                                        </p:tgtEl>
                                      </p:cBhvr>
                                    </p:animEffect>
                                  </p:childTnLst>
                                </p:cTn>
                              </p:par>
                              <p:par>
                                <p:cTn decel="100000" fill="hold" grpId="0" id="11" nodeType="withEffect" presetClass="entr" presetID="49" presetSubtype="0">
                                  <p:stCondLst>
                                    <p:cond delay="250"/>
                                  </p:stCondLst>
                                  <p:childTnLst>
                                    <p:set>
                                      <p:cBhvr>
                                        <p:cTn dur="1" fill="hold" id="12">
                                          <p:stCondLst>
                                            <p:cond delay="0"/>
                                          </p:stCondLst>
                                        </p:cTn>
                                        <p:tgtEl>
                                          <p:spTgt spid="57"/>
                                        </p:tgtEl>
                                        <p:attrNameLst>
                                          <p:attrName>style.visibility</p:attrName>
                                        </p:attrNameLst>
                                      </p:cBhvr>
                                      <p:to>
                                        <p:strVal val="visible"/>
                                      </p:to>
                                    </p:set>
                                    <p:anim calcmode="lin" valueType="num">
                                      <p:cBhvr>
                                        <p:cTn dur="500" fill="hold" id="13"/>
                                        <p:tgtEl>
                                          <p:spTgt spid="57"/>
                                        </p:tgtEl>
                                        <p:attrNameLst>
                                          <p:attrName>ppt_w</p:attrName>
                                        </p:attrNameLst>
                                      </p:cBhvr>
                                      <p:tavLst>
                                        <p:tav tm="0">
                                          <p:val>
                                            <p:fltVal val="0"/>
                                          </p:val>
                                        </p:tav>
                                        <p:tav tm="100000">
                                          <p:val>
                                            <p:strVal val="#ppt_w"/>
                                          </p:val>
                                        </p:tav>
                                      </p:tavLst>
                                    </p:anim>
                                    <p:anim calcmode="lin" valueType="num">
                                      <p:cBhvr>
                                        <p:cTn dur="500" fill="hold" id="14"/>
                                        <p:tgtEl>
                                          <p:spTgt spid="57"/>
                                        </p:tgtEl>
                                        <p:attrNameLst>
                                          <p:attrName>ppt_h</p:attrName>
                                        </p:attrNameLst>
                                      </p:cBhvr>
                                      <p:tavLst>
                                        <p:tav tm="0">
                                          <p:val>
                                            <p:fltVal val="0"/>
                                          </p:val>
                                        </p:tav>
                                        <p:tav tm="100000">
                                          <p:val>
                                            <p:strVal val="#ppt_h"/>
                                          </p:val>
                                        </p:tav>
                                      </p:tavLst>
                                    </p:anim>
                                    <p:anim calcmode="lin" valueType="num">
                                      <p:cBhvr>
                                        <p:cTn dur="500" fill="hold" id="15"/>
                                        <p:tgtEl>
                                          <p:spTgt spid="57"/>
                                        </p:tgtEl>
                                        <p:attrNameLst>
                                          <p:attrName>style.rotation</p:attrName>
                                        </p:attrNameLst>
                                      </p:cBhvr>
                                      <p:tavLst>
                                        <p:tav tm="0">
                                          <p:val>
                                            <p:fltVal val="360"/>
                                          </p:val>
                                        </p:tav>
                                        <p:tav tm="100000">
                                          <p:val>
                                            <p:fltVal val="0"/>
                                          </p:val>
                                        </p:tav>
                                      </p:tavLst>
                                    </p:anim>
                                    <p:animEffect filter="fade" transition="in">
                                      <p:cBhvr>
                                        <p:cTn dur="500" id="16"/>
                                        <p:tgtEl>
                                          <p:spTgt spid="57"/>
                                        </p:tgtEl>
                                      </p:cBhvr>
                                    </p:animEffect>
                                  </p:childTnLst>
                                </p:cTn>
                              </p:par>
                            </p:childTnLst>
                          </p:cTn>
                        </p:par>
                        <p:par>
                          <p:cTn fill="hold" id="17" nodeType="afterGroup">
                            <p:stCondLst>
                              <p:cond delay="750"/>
                            </p:stCondLst>
                            <p:childTnLst>
                              <p:par>
                                <p:cTn decel="100000" fill="hold" grpId="0" id="18" nodeType="afterEffect" presetClass="entr" presetID="2" presetSubtype="1">
                                  <p:stCondLst>
                                    <p:cond delay="0"/>
                                  </p:stCondLst>
                                  <p:childTnLst>
                                    <p:set>
                                      <p:cBhvr>
                                        <p:cTn dur="1" fill="hold" id="19">
                                          <p:stCondLst>
                                            <p:cond delay="0"/>
                                          </p:stCondLst>
                                        </p:cTn>
                                        <p:tgtEl>
                                          <p:spTgt spid="60"/>
                                        </p:tgtEl>
                                        <p:attrNameLst>
                                          <p:attrName>style.visibility</p:attrName>
                                        </p:attrNameLst>
                                      </p:cBhvr>
                                      <p:to>
                                        <p:strVal val="visible"/>
                                      </p:to>
                                    </p:set>
                                    <p:anim calcmode="lin" valueType="num">
                                      <p:cBhvr additive="base">
                                        <p:cTn dur="1000" fill="hold" id="20"/>
                                        <p:tgtEl>
                                          <p:spTgt spid="60"/>
                                        </p:tgtEl>
                                        <p:attrNameLst>
                                          <p:attrName>ppt_x</p:attrName>
                                        </p:attrNameLst>
                                      </p:cBhvr>
                                      <p:tavLst>
                                        <p:tav tm="0">
                                          <p:val>
                                            <p:strVal val="#ppt_x"/>
                                          </p:val>
                                        </p:tav>
                                        <p:tav tm="100000">
                                          <p:val>
                                            <p:strVal val="#ppt_x"/>
                                          </p:val>
                                        </p:tav>
                                      </p:tavLst>
                                    </p:anim>
                                    <p:anim calcmode="lin" valueType="num">
                                      <p:cBhvr additive="base">
                                        <p:cTn dur="1000" fill="hold" id="21"/>
                                        <p:tgtEl>
                                          <p:spTgt spid="60"/>
                                        </p:tgtEl>
                                        <p:attrNameLst>
                                          <p:attrName>ppt_y</p:attrName>
                                        </p:attrNameLst>
                                      </p:cBhvr>
                                      <p:tavLst>
                                        <p:tav tm="0">
                                          <p:val>
                                            <p:strVal val="0-#ppt_h/2"/>
                                          </p:val>
                                        </p:tav>
                                        <p:tav tm="100000">
                                          <p:val>
                                            <p:strVal val="#ppt_y"/>
                                          </p:val>
                                        </p:tav>
                                      </p:tavLst>
                                    </p:anim>
                                  </p:childTnLst>
                                </p:cTn>
                              </p:par>
                            </p:childTnLst>
                          </p:cTn>
                        </p:par>
                        <p:par>
                          <p:cTn fill="hold" id="22" nodeType="afterGroup">
                            <p:stCondLst>
                              <p:cond delay="1750"/>
                            </p:stCondLst>
                            <p:childTnLst>
                              <p:par>
                                <p:cTn fill="hold" grpId="0" id="23" nodeType="afterEffect" presetClass="entr" presetID="52" presetSubtype="0">
                                  <p:stCondLst>
                                    <p:cond delay="0"/>
                                  </p:stCondLst>
                                  <p:iterate type="lt">
                                    <p:tmPct val="10000"/>
                                  </p:iterate>
                                  <p:childTnLst>
                                    <p:set>
                                      <p:cBhvr>
                                        <p:cTn dur="1" fill="hold" id="24">
                                          <p:stCondLst>
                                            <p:cond delay="0"/>
                                          </p:stCondLst>
                                        </p:cTn>
                                        <p:tgtEl>
                                          <p:spTgt spid="58"/>
                                        </p:tgtEl>
                                        <p:attrNameLst>
                                          <p:attrName>style.visibility</p:attrName>
                                        </p:attrNameLst>
                                      </p:cBhvr>
                                      <p:to>
                                        <p:strVal val="visible"/>
                                      </p:to>
                                    </p:set>
                                    <p:animScale>
                                      <p:cBhvr>
                                        <p:cTn decel="50000" dur="1000" fill="hold" id="25">
                                          <p:stCondLst>
                                            <p:cond delay="0"/>
                                          </p:stCondLst>
                                        </p:cTn>
                                        <p:tgtEl>
                                          <p:spTgt spid="5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6">
                                          <p:stCondLst>
                                            <p:cond delay="0"/>
                                          </p:stCondLst>
                                        </p:cTn>
                                        <p:tgtEl>
                                          <p:spTgt spid="58"/>
                                        </p:tgtEl>
                                        <p:attrNameLst>
                                          <p:attrName>ppt_x</p:attrName>
                                          <p:attrName>ppt_y</p:attrName>
                                        </p:attrNameLst>
                                      </p:cBhvr>
                                    </p:animMotion>
                                    <p:animEffect filter="fade" transition="in">
                                      <p:cBhvr>
                                        <p:cTn dur="1000" id="27"/>
                                        <p:tgtEl>
                                          <p:spTgt spid="58"/>
                                        </p:tgtEl>
                                      </p:cBhvr>
                                    </p:animEffect>
                                  </p:childTnLst>
                                </p:cTn>
                              </p:par>
                            </p:childTnLst>
                          </p:cTn>
                        </p:par>
                        <p:par>
                          <p:cTn fill="hold" id="28" nodeType="afterGroup">
                            <p:stCondLst>
                              <p:cond delay="2750"/>
                            </p:stCondLst>
                            <p:childTnLst>
                              <p:par>
                                <p:cTn fill="hold" grpId="0" id="29" nodeType="afterEffect" presetClass="entr" presetID="10" presetSubtype="0">
                                  <p:stCondLst>
                                    <p:cond delay="0"/>
                                  </p:stCondLst>
                                  <p:childTnLst>
                                    <p:set>
                                      <p:cBhvr>
                                        <p:cTn dur="1" fill="hold" id="30">
                                          <p:stCondLst>
                                            <p:cond delay="0"/>
                                          </p:stCondLst>
                                        </p:cTn>
                                        <p:tgtEl>
                                          <p:spTgt spid="59"/>
                                        </p:tgtEl>
                                        <p:attrNameLst>
                                          <p:attrName>style.visibility</p:attrName>
                                        </p:attrNameLst>
                                      </p:cBhvr>
                                      <p:to>
                                        <p:strVal val="visible"/>
                                      </p:to>
                                    </p:set>
                                    <p:animEffect filter="fade" transition="in">
                                      <p:cBhvr>
                                        <p:cTn dur="1000" id="31"/>
                                        <p:tgtEl>
                                          <p:spTgt spid="5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
      <p:bldP grpId="0" spid="57"/>
      <p:bldP grpId="0" spid="58"/>
      <p:bldP grpId="0" spid="59"/>
      <p:bldP grpId="0" spid="60"/>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三、工作体会</a:t>
            </a:r>
          </a:p>
        </p:txBody>
      </p:sp>
      <p:sp>
        <p:nvSpPr>
          <p:cNvPr id="42" name="矩形 41"/>
          <p:cNvSpPr/>
          <p:nvPr/>
        </p:nvSpPr>
        <p:spPr>
          <a:xfrm>
            <a:off x="3434599" y="2413196"/>
            <a:ext cx="2626110" cy="1472277"/>
          </a:xfrm>
          <a:prstGeom prst="rect">
            <a:avLst/>
          </a:prstGeom>
        </p:spPr>
        <p:txBody>
          <a:bodyPr anchor="ctr" anchorCtr="0" bIns="180000" lIns="180000" rIns="180000" tIns="180000" wrap="square">
            <a:noAutofit/>
          </a:bodyPr>
          <a:lstStyle/>
          <a:p>
            <a:pPr algn="just">
              <a:lnSpc>
                <a:spcPct val="130000"/>
              </a:lnSpc>
              <a:spcAft>
                <a:spcPts val="1200"/>
              </a:spcAft>
            </a:pPr>
            <a:r>
              <a:rPr altLang="en-US" lang="zh-CN" smtClean="0">
                <a:solidFill>
                  <a:srgbClr val="2E75B6"/>
                </a:solidFill>
                <a:latin charset="-122" panose="03000509000000000000" pitchFamily="65" typeface="方正尚酷简体"/>
                <a:ea charset="-122" panose="03000509000000000000" pitchFamily="65" typeface="方正尚酷简体"/>
              </a:rPr>
              <a:t>工作心得</a:t>
            </a:r>
          </a:p>
          <a:p>
            <a:pPr algn="just">
              <a:lnSpc>
                <a:spcPct val="130000"/>
              </a:lnSpc>
              <a:spcAft>
                <a:spcPts val="1200"/>
              </a:spcAft>
            </a:pPr>
            <a:r>
              <a:rPr altLang="en-US" lang="zh-CN" smtClean="0">
                <a:solidFill>
                  <a:srgbClr val="2E75B6"/>
                </a:solidFill>
                <a:latin charset="-122" panose="03000509000000000000" pitchFamily="65" typeface="方正尚酷简体"/>
                <a:ea charset="-122" panose="03000509000000000000" pitchFamily="65" typeface="方正尚酷简体"/>
              </a:rPr>
              <a:t>此处添加详细文本描述，建议与标题相关并符合整体语言风格。</a:t>
            </a:r>
          </a:p>
        </p:txBody>
      </p:sp>
      <p:sp>
        <p:nvSpPr>
          <p:cNvPr id="43" name="矩形 42"/>
          <p:cNvSpPr/>
          <p:nvPr/>
        </p:nvSpPr>
        <p:spPr>
          <a:xfrm>
            <a:off x="1655623" y="2413197"/>
            <a:ext cx="1778976" cy="1472277"/>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44" name="矩形 43"/>
          <p:cNvSpPr/>
          <p:nvPr/>
        </p:nvSpPr>
        <p:spPr>
          <a:xfrm>
            <a:off x="7839685" y="2413196"/>
            <a:ext cx="2626110" cy="1472277"/>
          </a:xfrm>
          <a:prstGeom prst="rect">
            <a:avLst/>
          </a:prstGeom>
        </p:spPr>
        <p:txBody>
          <a:bodyPr anchor="ctr" anchorCtr="0" bIns="180000" lIns="180000" rIns="180000" tIns="180000" wrap="square">
            <a:noAutofit/>
          </a:bodyPr>
          <a:lstStyle/>
          <a:p>
            <a:pPr algn="just">
              <a:lnSpc>
                <a:spcPct val="130000"/>
              </a:lnSpc>
              <a:spcAft>
                <a:spcPts val="1200"/>
              </a:spcAft>
            </a:pPr>
            <a:r>
              <a:rPr altLang="en-US" lang="zh-CN" smtClean="0">
                <a:solidFill>
                  <a:srgbClr val="2E75B6"/>
                </a:solidFill>
                <a:latin charset="-122" panose="03000509000000000000" pitchFamily="65" typeface="方正尚酷简体"/>
                <a:ea charset="-122" panose="03000509000000000000" pitchFamily="65" typeface="方正尚酷简体"/>
              </a:rPr>
              <a:t>工作心得</a:t>
            </a:r>
          </a:p>
          <a:p>
            <a:pPr algn="just">
              <a:lnSpc>
                <a:spcPct val="130000"/>
              </a:lnSpc>
              <a:spcAft>
                <a:spcPts val="1200"/>
              </a:spcAft>
            </a:pPr>
            <a:r>
              <a:rPr altLang="en-US" lang="zh-CN" smtClean="0">
                <a:solidFill>
                  <a:srgbClr val="2E75B6"/>
                </a:solidFill>
                <a:latin charset="-122" panose="03000509000000000000" pitchFamily="65" typeface="方正尚酷简体"/>
                <a:ea charset="-122" panose="03000509000000000000" pitchFamily="65" typeface="方正尚酷简体"/>
              </a:rPr>
              <a:t>此处添加详细文本描述，建议与标题相关并符合整体语言风格。</a:t>
            </a:r>
          </a:p>
        </p:txBody>
      </p:sp>
      <p:sp>
        <p:nvSpPr>
          <p:cNvPr id="45" name="矩形 44"/>
          <p:cNvSpPr/>
          <p:nvPr/>
        </p:nvSpPr>
        <p:spPr>
          <a:xfrm>
            <a:off x="6060709" y="2413197"/>
            <a:ext cx="1778976" cy="1472277"/>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46" name="矩形 45"/>
          <p:cNvSpPr/>
          <p:nvPr/>
        </p:nvSpPr>
        <p:spPr>
          <a:xfrm>
            <a:off x="3434599" y="4314567"/>
            <a:ext cx="2626110" cy="1472277"/>
          </a:xfrm>
          <a:prstGeom prst="rect">
            <a:avLst/>
          </a:prstGeom>
        </p:spPr>
        <p:txBody>
          <a:bodyPr anchor="ctr" anchorCtr="0" bIns="180000" lIns="180000" rIns="180000" tIns="180000" wrap="square">
            <a:noAutofit/>
          </a:bodyPr>
          <a:lstStyle/>
          <a:p>
            <a:pPr algn="just">
              <a:lnSpc>
                <a:spcPct val="130000"/>
              </a:lnSpc>
              <a:spcAft>
                <a:spcPts val="1200"/>
              </a:spcAft>
            </a:pPr>
            <a:r>
              <a:rPr altLang="en-US" lang="zh-CN" smtClean="0">
                <a:solidFill>
                  <a:srgbClr val="2E75B6"/>
                </a:solidFill>
                <a:latin charset="-122" panose="03000509000000000000" pitchFamily="65" typeface="方正尚酷简体"/>
                <a:ea charset="-122" panose="03000509000000000000" pitchFamily="65" typeface="方正尚酷简体"/>
              </a:rPr>
              <a:t>工作心得</a:t>
            </a:r>
          </a:p>
          <a:p>
            <a:pPr algn="just">
              <a:lnSpc>
                <a:spcPct val="130000"/>
              </a:lnSpc>
              <a:spcAft>
                <a:spcPts val="1200"/>
              </a:spcAft>
            </a:pPr>
            <a:r>
              <a:rPr altLang="en-US" lang="zh-CN" smtClean="0">
                <a:solidFill>
                  <a:srgbClr val="2E75B6"/>
                </a:solidFill>
                <a:latin charset="-122" panose="03000509000000000000" pitchFamily="65" typeface="方正尚酷简体"/>
                <a:ea charset="-122" panose="03000509000000000000" pitchFamily="65" typeface="方正尚酷简体"/>
              </a:rPr>
              <a:t>此处添加详细文本描述，建议与标题相关并符合整体语言风格。</a:t>
            </a:r>
          </a:p>
        </p:txBody>
      </p:sp>
      <p:sp>
        <p:nvSpPr>
          <p:cNvPr id="47" name="矩形 46"/>
          <p:cNvSpPr/>
          <p:nvPr/>
        </p:nvSpPr>
        <p:spPr>
          <a:xfrm>
            <a:off x="1655623" y="4314568"/>
            <a:ext cx="1778976" cy="1472277"/>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48" name="矩形 47"/>
          <p:cNvSpPr/>
          <p:nvPr/>
        </p:nvSpPr>
        <p:spPr>
          <a:xfrm>
            <a:off x="7839685" y="4314567"/>
            <a:ext cx="2626110" cy="1472277"/>
          </a:xfrm>
          <a:prstGeom prst="rect">
            <a:avLst/>
          </a:prstGeom>
        </p:spPr>
        <p:txBody>
          <a:bodyPr anchor="ctr" anchorCtr="0" bIns="180000" lIns="180000" rIns="180000" tIns="180000" wrap="square">
            <a:noAutofit/>
          </a:bodyPr>
          <a:lstStyle/>
          <a:p>
            <a:pPr algn="just">
              <a:lnSpc>
                <a:spcPct val="130000"/>
              </a:lnSpc>
              <a:spcAft>
                <a:spcPts val="1200"/>
              </a:spcAft>
            </a:pPr>
            <a:r>
              <a:rPr altLang="en-US" lang="zh-CN" smtClean="0">
                <a:solidFill>
                  <a:srgbClr val="2E75B6"/>
                </a:solidFill>
                <a:latin charset="-122" panose="03000509000000000000" pitchFamily="65" typeface="方正尚酷简体"/>
                <a:ea charset="-122" panose="03000509000000000000" pitchFamily="65" typeface="方正尚酷简体"/>
              </a:rPr>
              <a:t>工作心得</a:t>
            </a:r>
          </a:p>
          <a:p>
            <a:pPr algn="just">
              <a:lnSpc>
                <a:spcPct val="130000"/>
              </a:lnSpc>
              <a:spcAft>
                <a:spcPts val="1200"/>
              </a:spcAft>
            </a:pPr>
            <a:r>
              <a:rPr altLang="en-US" lang="zh-CN" smtClean="0">
                <a:solidFill>
                  <a:srgbClr val="2E75B6"/>
                </a:solidFill>
                <a:latin charset="-122" panose="03000509000000000000" pitchFamily="65" typeface="方正尚酷简体"/>
                <a:ea charset="-122" panose="03000509000000000000" pitchFamily="65" typeface="方正尚酷简体"/>
              </a:rPr>
              <a:t>此处添加详细文本描述，建议与标题相关并符合整体语言风格。</a:t>
            </a:r>
          </a:p>
        </p:txBody>
      </p:sp>
      <p:sp>
        <p:nvSpPr>
          <p:cNvPr id="49" name="矩形 48"/>
          <p:cNvSpPr/>
          <p:nvPr/>
        </p:nvSpPr>
        <p:spPr>
          <a:xfrm>
            <a:off x="6060709" y="4314568"/>
            <a:ext cx="1778976" cy="1472277"/>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50" name="Freeform 55"/>
          <p:cNvSpPr>
            <a:spLocks noEditPoints="1"/>
          </p:cNvSpPr>
          <p:nvPr/>
        </p:nvSpPr>
        <p:spPr bwMode="auto">
          <a:xfrm>
            <a:off x="2326036" y="2811960"/>
            <a:ext cx="438150" cy="692150"/>
          </a:xfrm>
          <a:custGeom>
            <a:gdLst>
              <a:gd fmla="*/ 107 w 126" name="T0"/>
              <a:gd fmla="*/ 19 h 199" name="T1"/>
              <a:gd fmla="*/ 117 w 126" name="T2"/>
              <a:gd fmla="*/ 95 h 199" name="T3"/>
              <a:gd fmla="*/ 97 w 126" name="T4"/>
              <a:gd fmla="*/ 123 h 199" name="T5"/>
              <a:gd fmla="*/ 104 w 126" name="T6"/>
              <a:gd fmla="*/ 122 h 199" name="T7"/>
              <a:gd fmla="*/ 108 w 126" name="T8"/>
              <a:gd fmla="*/ 137 h 199" name="T9"/>
              <a:gd fmla="*/ 105 w 126" name="T10"/>
              <a:gd fmla="*/ 149 h 199" name="T11"/>
              <a:gd fmla="*/ 108 w 126" name="T12"/>
              <a:gd fmla="*/ 161 h 199" name="T13"/>
              <a:gd fmla="*/ 104 w 126" name="T14"/>
              <a:gd fmla="*/ 175 h 199" name="T15"/>
              <a:gd fmla="*/ 29 w 126" name="T16"/>
              <a:gd fmla="*/ 181 h 199" name="T17"/>
              <a:gd fmla="*/ 22 w 126" name="T18"/>
              <a:gd fmla="*/ 177 h 199" name="T19"/>
              <a:gd fmla="*/ 22 w 126" name="T20"/>
              <a:gd fmla="*/ 156 h 199" name="T21"/>
              <a:gd fmla="*/ 22 w 126" name="T22"/>
              <a:gd fmla="*/ 153 h 199" name="T23"/>
              <a:gd fmla="*/ 22 w 126" name="T24"/>
              <a:gd fmla="*/ 132 h 199" name="T25"/>
              <a:gd fmla="*/ 28 w 126" name="T26"/>
              <a:gd fmla="*/ 129 h 199" name="T27"/>
              <a:gd fmla="*/ 31 w 126" name="T28"/>
              <a:gd fmla="*/ 117 h 199" name="T29"/>
              <a:gd fmla="*/ 0 w 126" name="T30"/>
              <a:gd fmla="*/ 63 h 199" name="T31"/>
              <a:gd fmla="*/ 63 w 126" name="T32"/>
              <a:gd fmla="*/ 0 h 199" name="T33"/>
              <a:gd fmla="*/ 52 w 126" name="T34"/>
              <a:gd fmla="*/ 76 h 199" name="T35"/>
              <a:gd fmla="*/ 57 w 126" name="T36"/>
              <a:gd fmla="*/ 73 h 199" name="T37"/>
              <a:gd fmla="*/ 63 w 126" name="T38"/>
              <a:gd fmla="*/ 76 h 199" name="T39"/>
              <a:gd fmla="*/ 68 w 126" name="T40"/>
              <a:gd fmla="*/ 73 h 199" name="T41"/>
              <a:gd fmla="*/ 74 w 126" name="T42"/>
              <a:gd fmla="*/ 76 h 199" name="T43"/>
              <a:gd fmla="*/ 81 w 126" name="T44"/>
              <a:gd fmla="*/ 71 h 199" name="T45"/>
              <a:gd fmla="*/ 73 w 126" name="T46"/>
              <a:gd fmla="*/ 96 h 199" name="T47"/>
              <a:gd fmla="*/ 84 w 126" name="T48"/>
              <a:gd fmla="*/ 124 h 199" name="T49"/>
              <a:gd fmla="*/ 84 w 126" name="T50"/>
              <a:gd fmla="*/ 109 h 199" name="T51"/>
              <a:gd fmla="*/ 106 w 126" name="T52"/>
              <a:gd fmla="*/ 88 h 199" name="T53"/>
              <a:gd fmla="*/ 98 w 126" name="T54"/>
              <a:gd fmla="*/ 28 h 199" name="T55"/>
              <a:gd fmla="*/ 28 w 126" name="T56"/>
              <a:gd fmla="*/ 28 h 199" name="T57"/>
              <a:gd fmla="*/ 20 w 126" name="T58"/>
              <a:gd fmla="*/ 89 h 199" name="T59"/>
              <a:gd fmla="*/ 44 w 126" name="T60"/>
              <a:gd fmla="*/ 109 h 199" name="T61"/>
              <a:gd fmla="*/ 44 w 126" name="T62"/>
              <a:gd fmla="*/ 125 h 199" name="T63"/>
              <a:gd fmla="*/ 55 w 126" name="T64"/>
              <a:gd fmla="*/ 96 h 199" name="T65"/>
              <a:gd fmla="*/ 47 w 126" name="T66"/>
              <a:gd fmla="*/ 71 h 199" name="T67"/>
              <a:gd fmla="*/ 76 w 126" name="T68"/>
              <a:gd fmla="*/ 79 h 199" name="T69"/>
              <a:gd fmla="*/ 68 w 126" name="T70"/>
              <a:gd fmla="*/ 78 h 199" name="T71"/>
              <a:gd fmla="*/ 57 w 126" name="T72"/>
              <a:gd fmla="*/ 78 h 199" name="T73"/>
              <a:gd fmla="*/ 52 w 126" name="T74"/>
              <a:gd fmla="*/ 79 h 199" name="T75"/>
              <a:gd fmla="*/ 61 w 126" name="T76"/>
              <a:gd fmla="*/ 94 h 199" name="T77"/>
              <a:gd fmla="*/ 61 w 126" name="T78"/>
              <a:gd fmla="*/ 125 h 199" name="T79"/>
              <a:gd fmla="*/ 66 w 126" name="T80"/>
              <a:gd fmla="*/ 95 h 199" name="T81"/>
              <a:gd fmla="*/ 67 w 126" name="T82"/>
              <a:gd fmla="*/ 93 h 199" name="T83"/>
              <a:gd fmla="*/ 82 w 126" name="T84"/>
              <a:gd fmla="*/ 180 h 199" name="T85"/>
              <a:gd fmla="*/ 64 w 126" name="T86"/>
              <a:gd fmla="*/ 199 h 199" name="T87"/>
              <a:gd fmla="*/ 82 w 126" name="T88"/>
              <a:gd fmla="*/ 180 h 199" name="T89"/>
              <a:gd fmla="*/ 33 w 126" name="T90"/>
              <a:gd fmla="*/ 165 h 199" name="T91"/>
              <a:gd fmla="*/ 33 w 126" name="T92"/>
              <a:gd fmla="*/ 168 h 199" name="T93"/>
              <a:gd fmla="*/ 95 w 126" name="T94"/>
              <a:gd fmla="*/ 161 h 199" name="T95"/>
              <a:gd fmla="*/ 95 w 126" name="T96"/>
              <a:gd fmla="*/ 136 h 199" name="T97"/>
              <a:gd fmla="*/ 33 w 126" name="T98"/>
              <a:gd fmla="*/ 143 h 199" name="T99"/>
              <a:gd fmla="*/ 95 w 126" name="T100"/>
              <a:gd fmla="*/ 139 h 199" name="T101"/>
              <a:gd fmla="*/ 95 w 126" name="T102"/>
              <a:gd fmla="*/ 136 h 199"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199" w="125">
                <a:moveTo>
                  <a:pt x="63" y="0"/>
                </a:moveTo>
                <a:cubicBezTo>
                  <a:pt x="80" y="0"/>
                  <a:pt x="96" y="7"/>
                  <a:pt x="107" y="19"/>
                </a:cubicBezTo>
                <a:cubicBezTo>
                  <a:pt x="119" y="30"/>
                  <a:pt x="126" y="46"/>
                  <a:pt x="126" y="63"/>
                </a:cubicBezTo>
                <a:cubicBezTo>
                  <a:pt x="126" y="75"/>
                  <a:pt x="123" y="86"/>
                  <a:pt x="117" y="95"/>
                </a:cubicBezTo>
                <a:cubicBezTo>
                  <a:pt x="112" y="104"/>
                  <a:pt x="105" y="111"/>
                  <a:pt x="97" y="116"/>
                </a:cubicBezTo>
                <a:cubicBezTo>
                  <a:pt x="97" y="123"/>
                  <a:pt x="97" y="123"/>
                  <a:pt x="97" y="123"/>
                </a:cubicBezTo>
                <a:cubicBezTo>
                  <a:pt x="99" y="122"/>
                  <a:pt x="99" y="122"/>
                  <a:pt x="99" y="122"/>
                </a:cubicBezTo>
                <a:cubicBezTo>
                  <a:pt x="104" y="122"/>
                  <a:pt x="104" y="122"/>
                  <a:pt x="104" y="122"/>
                </a:cubicBezTo>
                <a:cubicBezTo>
                  <a:pt x="106" y="126"/>
                  <a:pt x="106" y="126"/>
                  <a:pt x="106" y="126"/>
                </a:cubicBezTo>
                <a:cubicBezTo>
                  <a:pt x="107" y="130"/>
                  <a:pt x="108" y="134"/>
                  <a:pt x="108" y="137"/>
                </a:cubicBezTo>
                <a:cubicBezTo>
                  <a:pt x="108" y="141"/>
                  <a:pt x="107" y="144"/>
                  <a:pt x="106" y="148"/>
                </a:cubicBezTo>
                <a:cubicBezTo>
                  <a:pt x="105" y="149"/>
                  <a:pt x="105" y="149"/>
                  <a:pt x="105" y="149"/>
                </a:cubicBezTo>
                <a:cubicBezTo>
                  <a:pt x="106" y="150"/>
                  <a:pt x="106" y="150"/>
                  <a:pt x="106" y="150"/>
                </a:cubicBezTo>
                <a:cubicBezTo>
                  <a:pt x="107" y="154"/>
                  <a:pt x="108" y="157"/>
                  <a:pt x="108" y="161"/>
                </a:cubicBezTo>
                <a:cubicBezTo>
                  <a:pt x="108" y="164"/>
                  <a:pt x="107" y="168"/>
                  <a:pt x="106" y="171"/>
                </a:cubicBezTo>
                <a:cubicBezTo>
                  <a:pt x="104" y="175"/>
                  <a:pt x="104" y="175"/>
                  <a:pt x="104" y="175"/>
                </a:cubicBezTo>
                <a:cubicBezTo>
                  <a:pt x="100" y="175"/>
                  <a:pt x="100" y="175"/>
                  <a:pt x="100" y="175"/>
                </a:cubicBezTo>
                <a:cubicBezTo>
                  <a:pt x="29" y="181"/>
                  <a:pt x="29" y="181"/>
                  <a:pt x="29" y="181"/>
                </a:cubicBezTo>
                <a:cubicBezTo>
                  <a:pt x="24" y="182"/>
                  <a:pt x="24" y="182"/>
                  <a:pt x="24" y="182"/>
                </a:cubicBezTo>
                <a:cubicBezTo>
                  <a:pt x="22" y="177"/>
                  <a:pt x="22" y="177"/>
                  <a:pt x="22" y="177"/>
                </a:cubicBezTo>
                <a:cubicBezTo>
                  <a:pt x="21" y="174"/>
                  <a:pt x="20" y="171"/>
                  <a:pt x="20" y="167"/>
                </a:cubicBezTo>
                <a:cubicBezTo>
                  <a:pt x="20" y="164"/>
                  <a:pt x="21" y="160"/>
                  <a:pt x="22" y="156"/>
                </a:cubicBezTo>
                <a:cubicBezTo>
                  <a:pt x="23" y="155"/>
                  <a:pt x="23" y="155"/>
                  <a:pt x="23" y="155"/>
                </a:cubicBezTo>
                <a:cubicBezTo>
                  <a:pt x="22" y="153"/>
                  <a:pt x="22" y="153"/>
                  <a:pt x="22" y="153"/>
                </a:cubicBezTo>
                <a:cubicBezTo>
                  <a:pt x="21" y="150"/>
                  <a:pt x="20" y="147"/>
                  <a:pt x="20" y="144"/>
                </a:cubicBezTo>
                <a:cubicBezTo>
                  <a:pt x="20" y="140"/>
                  <a:pt x="21" y="136"/>
                  <a:pt x="22" y="132"/>
                </a:cubicBezTo>
                <a:cubicBezTo>
                  <a:pt x="24" y="129"/>
                  <a:pt x="24" y="129"/>
                  <a:pt x="24" y="129"/>
                </a:cubicBezTo>
                <a:cubicBezTo>
                  <a:pt x="28" y="129"/>
                  <a:pt x="28" y="129"/>
                  <a:pt x="28" y="129"/>
                </a:cubicBezTo>
                <a:cubicBezTo>
                  <a:pt x="31" y="129"/>
                  <a:pt x="31" y="129"/>
                  <a:pt x="31" y="129"/>
                </a:cubicBezTo>
                <a:cubicBezTo>
                  <a:pt x="31" y="117"/>
                  <a:pt x="31" y="117"/>
                  <a:pt x="31" y="117"/>
                </a:cubicBezTo>
                <a:cubicBezTo>
                  <a:pt x="22" y="112"/>
                  <a:pt x="15" y="104"/>
                  <a:pt x="9" y="96"/>
                </a:cubicBezTo>
                <a:cubicBezTo>
                  <a:pt x="3" y="86"/>
                  <a:pt x="0" y="75"/>
                  <a:pt x="0" y="63"/>
                </a:cubicBezTo>
                <a:cubicBezTo>
                  <a:pt x="0" y="46"/>
                  <a:pt x="7" y="30"/>
                  <a:pt x="19" y="19"/>
                </a:cubicBezTo>
                <a:cubicBezTo>
                  <a:pt x="30" y="7"/>
                  <a:pt x="46" y="0"/>
                  <a:pt x="63" y="0"/>
                </a:cubicBezTo>
                <a:close/>
                <a:moveTo>
                  <a:pt x="49" y="75"/>
                </a:moveTo>
                <a:cubicBezTo>
                  <a:pt x="50" y="76"/>
                  <a:pt x="51" y="76"/>
                  <a:pt x="52" y="76"/>
                </a:cubicBezTo>
                <a:cubicBezTo>
                  <a:pt x="54" y="76"/>
                  <a:pt x="55" y="75"/>
                  <a:pt x="56" y="74"/>
                </a:cubicBezTo>
                <a:cubicBezTo>
                  <a:pt x="57" y="73"/>
                  <a:pt x="57" y="73"/>
                  <a:pt x="57" y="73"/>
                </a:cubicBezTo>
                <a:cubicBezTo>
                  <a:pt x="58" y="74"/>
                  <a:pt x="58" y="74"/>
                  <a:pt x="58" y="74"/>
                </a:cubicBezTo>
                <a:cubicBezTo>
                  <a:pt x="60" y="76"/>
                  <a:pt x="61" y="76"/>
                  <a:pt x="63" y="76"/>
                </a:cubicBezTo>
                <a:cubicBezTo>
                  <a:pt x="64" y="76"/>
                  <a:pt x="65" y="76"/>
                  <a:pt x="67" y="74"/>
                </a:cubicBezTo>
                <a:cubicBezTo>
                  <a:pt x="68" y="73"/>
                  <a:pt x="68" y="73"/>
                  <a:pt x="68" y="73"/>
                </a:cubicBezTo>
                <a:cubicBezTo>
                  <a:pt x="69" y="74"/>
                  <a:pt x="69" y="74"/>
                  <a:pt x="69" y="74"/>
                </a:cubicBezTo>
                <a:cubicBezTo>
                  <a:pt x="71" y="76"/>
                  <a:pt x="72" y="76"/>
                  <a:pt x="74" y="76"/>
                </a:cubicBezTo>
                <a:cubicBezTo>
                  <a:pt x="76" y="76"/>
                  <a:pt x="77" y="75"/>
                  <a:pt x="79" y="75"/>
                </a:cubicBezTo>
                <a:cubicBezTo>
                  <a:pt x="81" y="71"/>
                  <a:pt x="81" y="71"/>
                  <a:pt x="81" y="71"/>
                </a:cubicBezTo>
                <a:cubicBezTo>
                  <a:pt x="87" y="74"/>
                  <a:pt x="87" y="74"/>
                  <a:pt x="87" y="74"/>
                </a:cubicBezTo>
                <a:cubicBezTo>
                  <a:pt x="73" y="96"/>
                  <a:pt x="73" y="96"/>
                  <a:pt x="73" y="96"/>
                </a:cubicBezTo>
                <a:cubicBezTo>
                  <a:pt x="73" y="125"/>
                  <a:pt x="73" y="125"/>
                  <a:pt x="73" y="125"/>
                </a:cubicBezTo>
                <a:cubicBezTo>
                  <a:pt x="84" y="124"/>
                  <a:pt x="84" y="124"/>
                  <a:pt x="84" y="124"/>
                </a:cubicBezTo>
                <a:cubicBezTo>
                  <a:pt x="84" y="112"/>
                  <a:pt x="84" y="112"/>
                  <a:pt x="84" y="112"/>
                </a:cubicBezTo>
                <a:cubicBezTo>
                  <a:pt x="84" y="109"/>
                  <a:pt x="84" y="109"/>
                  <a:pt x="84" y="109"/>
                </a:cubicBezTo>
                <a:cubicBezTo>
                  <a:pt x="87" y="107"/>
                  <a:pt x="87" y="107"/>
                  <a:pt x="87" y="107"/>
                </a:cubicBezTo>
                <a:cubicBezTo>
                  <a:pt x="95" y="102"/>
                  <a:pt x="101" y="96"/>
                  <a:pt x="106" y="88"/>
                </a:cubicBezTo>
                <a:cubicBezTo>
                  <a:pt x="110" y="81"/>
                  <a:pt x="113" y="72"/>
                  <a:pt x="113" y="63"/>
                </a:cubicBezTo>
                <a:cubicBezTo>
                  <a:pt x="113" y="49"/>
                  <a:pt x="107" y="37"/>
                  <a:pt x="98" y="28"/>
                </a:cubicBezTo>
                <a:cubicBezTo>
                  <a:pt x="89" y="19"/>
                  <a:pt x="77" y="13"/>
                  <a:pt x="63" y="13"/>
                </a:cubicBezTo>
                <a:cubicBezTo>
                  <a:pt x="49" y="13"/>
                  <a:pt x="37" y="19"/>
                  <a:pt x="28" y="28"/>
                </a:cubicBezTo>
                <a:cubicBezTo>
                  <a:pt x="19" y="37"/>
                  <a:pt x="13" y="49"/>
                  <a:pt x="13" y="63"/>
                </a:cubicBezTo>
                <a:cubicBezTo>
                  <a:pt x="13" y="73"/>
                  <a:pt x="16" y="81"/>
                  <a:pt x="20" y="89"/>
                </a:cubicBezTo>
                <a:cubicBezTo>
                  <a:pt x="25" y="97"/>
                  <a:pt x="32" y="103"/>
                  <a:pt x="40" y="107"/>
                </a:cubicBezTo>
                <a:cubicBezTo>
                  <a:pt x="44" y="109"/>
                  <a:pt x="44" y="109"/>
                  <a:pt x="44" y="109"/>
                </a:cubicBezTo>
                <a:cubicBezTo>
                  <a:pt x="44" y="113"/>
                  <a:pt x="44" y="113"/>
                  <a:pt x="44" y="113"/>
                </a:cubicBezTo>
                <a:cubicBezTo>
                  <a:pt x="44" y="125"/>
                  <a:pt x="44" y="125"/>
                  <a:pt x="44" y="125"/>
                </a:cubicBezTo>
                <a:cubicBezTo>
                  <a:pt x="55" y="125"/>
                  <a:pt x="55" y="125"/>
                  <a:pt x="55" y="125"/>
                </a:cubicBezTo>
                <a:cubicBezTo>
                  <a:pt x="55" y="96"/>
                  <a:pt x="55" y="96"/>
                  <a:pt x="55" y="96"/>
                </a:cubicBezTo>
                <a:cubicBezTo>
                  <a:pt x="41" y="74"/>
                  <a:pt x="41" y="74"/>
                  <a:pt x="41" y="74"/>
                </a:cubicBezTo>
                <a:cubicBezTo>
                  <a:pt x="47" y="71"/>
                  <a:pt x="47" y="71"/>
                  <a:pt x="47" y="71"/>
                </a:cubicBezTo>
                <a:cubicBezTo>
                  <a:pt x="49" y="75"/>
                  <a:pt x="49" y="75"/>
                  <a:pt x="49" y="75"/>
                </a:cubicBezTo>
                <a:close/>
                <a:moveTo>
                  <a:pt x="76" y="79"/>
                </a:moveTo>
                <a:cubicBezTo>
                  <a:pt x="75" y="79"/>
                  <a:pt x="75" y="79"/>
                  <a:pt x="74" y="79"/>
                </a:cubicBezTo>
                <a:cubicBezTo>
                  <a:pt x="72" y="80"/>
                  <a:pt x="70" y="79"/>
                  <a:pt x="68" y="78"/>
                </a:cubicBezTo>
                <a:cubicBezTo>
                  <a:pt x="66" y="79"/>
                  <a:pt x="65" y="80"/>
                  <a:pt x="63" y="80"/>
                </a:cubicBezTo>
                <a:cubicBezTo>
                  <a:pt x="61" y="80"/>
                  <a:pt x="59" y="79"/>
                  <a:pt x="57" y="78"/>
                </a:cubicBezTo>
                <a:cubicBezTo>
                  <a:pt x="56" y="79"/>
                  <a:pt x="54" y="79"/>
                  <a:pt x="52" y="79"/>
                </a:cubicBezTo>
                <a:cubicBezTo>
                  <a:pt x="52" y="79"/>
                  <a:pt x="52" y="79"/>
                  <a:pt x="52" y="79"/>
                </a:cubicBezTo>
                <a:cubicBezTo>
                  <a:pt x="61" y="93"/>
                  <a:pt x="61" y="93"/>
                  <a:pt x="61" y="93"/>
                </a:cubicBezTo>
                <a:cubicBezTo>
                  <a:pt x="61" y="94"/>
                  <a:pt x="61" y="94"/>
                  <a:pt x="61" y="94"/>
                </a:cubicBezTo>
                <a:cubicBezTo>
                  <a:pt x="61" y="95"/>
                  <a:pt x="61" y="95"/>
                  <a:pt x="61" y="95"/>
                </a:cubicBezTo>
                <a:cubicBezTo>
                  <a:pt x="61" y="125"/>
                  <a:pt x="61" y="125"/>
                  <a:pt x="61" y="125"/>
                </a:cubicBezTo>
                <a:cubicBezTo>
                  <a:pt x="66" y="125"/>
                  <a:pt x="66" y="125"/>
                  <a:pt x="66" y="125"/>
                </a:cubicBezTo>
                <a:cubicBezTo>
                  <a:pt x="66" y="95"/>
                  <a:pt x="66" y="95"/>
                  <a:pt x="66" y="95"/>
                </a:cubicBezTo>
                <a:cubicBezTo>
                  <a:pt x="66" y="94"/>
                  <a:pt x="66" y="94"/>
                  <a:pt x="66" y="94"/>
                </a:cubicBezTo>
                <a:cubicBezTo>
                  <a:pt x="67" y="93"/>
                  <a:pt x="67" y="93"/>
                  <a:pt x="67" y="93"/>
                </a:cubicBezTo>
                <a:cubicBezTo>
                  <a:pt x="76" y="79"/>
                  <a:pt x="76" y="79"/>
                  <a:pt x="76" y="79"/>
                </a:cubicBezTo>
                <a:close/>
                <a:moveTo>
                  <a:pt x="82" y="180"/>
                </a:moveTo>
                <a:cubicBezTo>
                  <a:pt x="46" y="184"/>
                  <a:pt x="46" y="184"/>
                  <a:pt x="46" y="184"/>
                </a:cubicBezTo>
                <a:cubicBezTo>
                  <a:pt x="47" y="192"/>
                  <a:pt x="54" y="199"/>
                  <a:pt x="64" y="199"/>
                </a:cubicBezTo>
                <a:cubicBezTo>
                  <a:pt x="74" y="199"/>
                  <a:pt x="82" y="191"/>
                  <a:pt x="82" y="181"/>
                </a:cubicBezTo>
                <a:cubicBezTo>
                  <a:pt x="82" y="181"/>
                  <a:pt x="82" y="181"/>
                  <a:pt x="82" y="180"/>
                </a:cubicBezTo>
                <a:close/>
                <a:moveTo>
                  <a:pt x="95" y="159"/>
                </a:moveTo>
                <a:cubicBezTo>
                  <a:pt x="33" y="165"/>
                  <a:pt x="33" y="165"/>
                  <a:pt x="33" y="165"/>
                </a:cubicBezTo>
                <a:cubicBezTo>
                  <a:pt x="33" y="166"/>
                  <a:pt x="33" y="166"/>
                  <a:pt x="33" y="167"/>
                </a:cubicBezTo>
                <a:cubicBezTo>
                  <a:pt x="33" y="167"/>
                  <a:pt x="33" y="167"/>
                  <a:pt x="33" y="168"/>
                </a:cubicBezTo>
                <a:cubicBezTo>
                  <a:pt x="95" y="162"/>
                  <a:pt x="95" y="162"/>
                  <a:pt x="95" y="162"/>
                </a:cubicBezTo>
                <a:cubicBezTo>
                  <a:pt x="95" y="162"/>
                  <a:pt x="95" y="161"/>
                  <a:pt x="95" y="161"/>
                </a:cubicBezTo>
                <a:cubicBezTo>
                  <a:pt x="95" y="160"/>
                  <a:pt x="95" y="160"/>
                  <a:pt x="95" y="159"/>
                </a:cubicBezTo>
                <a:close/>
                <a:moveTo>
                  <a:pt x="95" y="136"/>
                </a:moveTo>
                <a:cubicBezTo>
                  <a:pt x="33" y="141"/>
                  <a:pt x="33" y="141"/>
                  <a:pt x="33" y="141"/>
                </a:cubicBezTo>
                <a:cubicBezTo>
                  <a:pt x="33" y="142"/>
                  <a:pt x="33" y="143"/>
                  <a:pt x="33" y="143"/>
                </a:cubicBezTo>
                <a:cubicBezTo>
                  <a:pt x="33" y="144"/>
                  <a:pt x="33" y="144"/>
                  <a:pt x="33" y="144"/>
                </a:cubicBezTo>
                <a:cubicBezTo>
                  <a:pt x="95" y="139"/>
                  <a:pt x="95" y="139"/>
                  <a:pt x="95" y="139"/>
                </a:cubicBezTo>
                <a:cubicBezTo>
                  <a:pt x="95" y="138"/>
                  <a:pt x="95" y="138"/>
                  <a:pt x="95" y="137"/>
                </a:cubicBezTo>
                <a:cubicBezTo>
                  <a:pt x="95" y="137"/>
                  <a:pt x="95" y="136"/>
                  <a:pt x="95" y="136"/>
                </a:cubicBezTo>
                <a:close/>
              </a:path>
            </a:pathLst>
          </a:custGeom>
          <a:solidFill>
            <a:schemeClr val="bg1"/>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1" name="Freeform 120"/>
          <p:cNvSpPr>
            <a:spLocks noEditPoints="1"/>
          </p:cNvSpPr>
          <p:nvPr/>
        </p:nvSpPr>
        <p:spPr bwMode="auto">
          <a:xfrm>
            <a:off x="6660081" y="2839134"/>
            <a:ext cx="580231" cy="637801"/>
          </a:xfrm>
          <a:custGeom>
            <a:gdLst>
              <a:gd fmla="*/ 169 w 339" name="T0"/>
              <a:gd fmla="*/ 353 h 373" name="T1"/>
              <a:gd fmla="*/ 89 w 339" name="T2"/>
              <a:gd fmla="*/ 338 h 373" name="T3"/>
              <a:gd fmla="*/ 141 w 339" name="T4"/>
              <a:gd fmla="*/ 235 h 373" name="T5"/>
              <a:gd fmla="*/ 150 w 339" name="T6"/>
              <a:gd fmla="*/ 228 h 373" name="T7"/>
              <a:gd fmla="*/ 205 w 339" name="T8"/>
              <a:gd fmla="*/ 235 h 373" name="T9"/>
              <a:gd fmla="*/ 195 w 339" name="T10"/>
              <a:gd fmla="*/ 242 h 373" name="T11"/>
              <a:gd fmla="*/ 256 w 339" name="T12"/>
              <a:gd fmla="*/ 338 h 373" name="T13"/>
              <a:gd fmla="*/ 176 w 339" name="T14"/>
              <a:gd fmla="*/ 353 h 373" name="T15"/>
              <a:gd fmla="*/ 128 w 339" name="T16"/>
              <a:gd fmla="*/ 100 h 373" name="T17"/>
              <a:gd fmla="*/ 117 w 339" name="T18"/>
              <a:gd fmla="*/ 166 h 373" name="T19"/>
              <a:gd fmla="*/ 128 w 339" name="T20"/>
              <a:gd fmla="*/ 190 h 373" name="T21"/>
              <a:gd fmla="*/ 94 w 339" name="T22"/>
              <a:gd fmla="*/ 161 h 373" name="T23"/>
              <a:gd fmla="*/ 94 w 339" name="T24"/>
              <a:gd fmla="*/ 155 h 373" name="T25"/>
              <a:gd fmla="*/ 119 w 339" name="T26"/>
              <a:gd fmla="*/ 32 h 373" name="T27"/>
              <a:gd fmla="*/ 87 w 339" name="T28"/>
              <a:gd fmla="*/ 57 h 373" name="T29"/>
              <a:gd fmla="*/ 69 w 339" name="T30"/>
              <a:gd fmla="*/ 39 h 373" name="T31"/>
              <a:gd fmla="*/ 48 w 339" name="T32"/>
              <a:gd fmla="*/ 95 h 373" name="T33"/>
              <a:gd fmla="*/ 97 w 339" name="T34"/>
              <a:gd fmla="*/ 36 h 373" name="T35"/>
              <a:gd fmla="*/ 87 w 339" name="T36"/>
              <a:gd fmla="*/ 57 h 373" name="T37"/>
              <a:gd fmla="*/ 12 w 339" name="T38"/>
              <a:gd fmla="*/ 17 h 373" name="T39"/>
              <a:gd fmla="*/ 2 w 339" name="T40"/>
              <a:gd fmla="*/ 30 h 373" name="T41"/>
              <a:gd fmla="*/ 76 w 339" name="T42"/>
              <a:gd fmla="*/ 153 h 373" name="T43"/>
              <a:gd fmla="*/ 269 w 339" name="T44"/>
              <a:gd fmla="*/ 167 h 373" name="T45"/>
              <a:gd fmla="*/ 309 w 339" name="T46"/>
              <a:gd fmla="*/ 107 h 373" name="T47"/>
              <a:gd fmla="*/ 339 w 339" name="T48"/>
              <a:gd fmla="*/ 17 h 373" name="T49"/>
              <a:gd fmla="*/ 273 w 339" name="T50"/>
              <a:gd fmla="*/ 17 h 373" name="T51"/>
              <a:gd fmla="*/ 226 w 339" name="T52"/>
              <a:gd fmla="*/ 0 h 373" name="T53"/>
              <a:gd fmla="*/ 56 w 339" name="T54"/>
              <a:gd fmla="*/ 0 h 373" name="T55"/>
              <a:gd fmla="*/ 247 w 339" name="T56"/>
              <a:gd fmla="*/ 35 h 373" name="T57"/>
              <a:gd fmla="*/ 273 w 339" name="T58"/>
              <a:gd fmla="*/ 51 h 373" name="T59"/>
              <a:gd fmla="*/ 314 w 339" name="T60"/>
              <a:gd fmla="*/ 39 h 373" name="T61"/>
              <a:gd fmla="*/ 256 w 339" name="T62"/>
              <a:gd fmla="*/ 131 h 373" name="T63"/>
              <a:gd fmla="*/ 247 w 339" name="T64"/>
              <a:gd fmla="*/ 35 h 373" name="T65"/>
              <a:gd fmla="*/ 269 w 339" name="T66"/>
              <a:gd fmla="*/ 357 h 373" name="T67"/>
              <a:gd fmla="*/ 279 w 339" name="T68"/>
              <a:gd fmla="*/ 365 h 373" name="T69"/>
              <a:gd fmla="*/ 74 w 339" name="T70"/>
              <a:gd fmla="*/ 373 h 373" name="T71"/>
              <a:gd fmla="*/ 64 w 339" name="T72"/>
              <a:gd fmla="*/ 365 h 373"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373" w="339">
                <a:moveTo>
                  <a:pt x="176" y="353"/>
                </a:moveTo>
                <a:cubicBezTo>
                  <a:pt x="169" y="353"/>
                  <a:pt x="169" y="353"/>
                  <a:pt x="169" y="353"/>
                </a:cubicBezTo>
                <a:cubicBezTo>
                  <a:pt x="89" y="353"/>
                  <a:pt x="89" y="353"/>
                  <a:pt x="89" y="353"/>
                </a:cubicBezTo>
                <a:cubicBezTo>
                  <a:pt x="89" y="338"/>
                  <a:pt x="89" y="338"/>
                  <a:pt x="89" y="338"/>
                </a:cubicBezTo>
                <a:cubicBezTo>
                  <a:pt x="123" y="313"/>
                  <a:pt x="149" y="280"/>
                  <a:pt x="150" y="242"/>
                </a:cubicBezTo>
                <a:cubicBezTo>
                  <a:pt x="145" y="242"/>
                  <a:pt x="141" y="239"/>
                  <a:pt x="141" y="235"/>
                </a:cubicBezTo>
                <a:cubicBezTo>
                  <a:pt x="141" y="235"/>
                  <a:pt x="141" y="235"/>
                  <a:pt x="141" y="235"/>
                </a:cubicBezTo>
                <a:cubicBezTo>
                  <a:pt x="141" y="231"/>
                  <a:pt x="145" y="228"/>
                  <a:pt x="150" y="228"/>
                </a:cubicBezTo>
                <a:cubicBezTo>
                  <a:pt x="195" y="228"/>
                  <a:pt x="195" y="228"/>
                  <a:pt x="195" y="228"/>
                </a:cubicBezTo>
                <a:cubicBezTo>
                  <a:pt x="201" y="228"/>
                  <a:pt x="205" y="231"/>
                  <a:pt x="205" y="235"/>
                </a:cubicBezTo>
                <a:cubicBezTo>
                  <a:pt x="205" y="235"/>
                  <a:pt x="205" y="235"/>
                  <a:pt x="205" y="235"/>
                </a:cubicBezTo>
                <a:cubicBezTo>
                  <a:pt x="205" y="239"/>
                  <a:pt x="201" y="242"/>
                  <a:pt x="195" y="242"/>
                </a:cubicBezTo>
                <a:cubicBezTo>
                  <a:pt x="195" y="242"/>
                  <a:pt x="195" y="242"/>
                  <a:pt x="195" y="242"/>
                </a:cubicBezTo>
                <a:cubicBezTo>
                  <a:pt x="196" y="280"/>
                  <a:pt x="222" y="313"/>
                  <a:pt x="256" y="338"/>
                </a:cubicBezTo>
                <a:cubicBezTo>
                  <a:pt x="256" y="353"/>
                  <a:pt x="256" y="353"/>
                  <a:pt x="256" y="353"/>
                </a:cubicBezTo>
                <a:cubicBezTo>
                  <a:pt x="176" y="353"/>
                  <a:pt x="176" y="353"/>
                  <a:pt x="176" y="353"/>
                </a:cubicBezTo>
                <a:close/>
                <a:moveTo>
                  <a:pt x="136" y="33"/>
                </a:moveTo>
                <a:cubicBezTo>
                  <a:pt x="135" y="56"/>
                  <a:pt x="133" y="79"/>
                  <a:pt x="128" y="100"/>
                </a:cubicBezTo>
                <a:cubicBezTo>
                  <a:pt x="124" y="121"/>
                  <a:pt x="119" y="140"/>
                  <a:pt x="111" y="159"/>
                </a:cubicBezTo>
                <a:cubicBezTo>
                  <a:pt x="113" y="161"/>
                  <a:pt x="115" y="164"/>
                  <a:pt x="117" y="166"/>
                </a:cubicBezTo>
                <a:cubicBezTo>
                  <a:pt x="122" y="170"/>
                  <a:pt x="128" y="172"/>
                  <a:pt x="133" y="174"/>
                </a:cubicBezTo>
                <a:cubicBezTo>
                  <a:pt x="128" y="190"/>
                  <a:pt x="128" y="190"/>
                  <a:pt x="128" y="190"/>
                </a:cubicBezTo>
                <a:cubicBezTo>
                  <a:pt x="121" y="188"/>
                  <a:pt x="113" y="185"/>
                  <a:pt x="106" y="179"/>
                </a:cubicBezTo>
                <a:cubicBezTo>
                  <a:pt x="101" y="174"/>
                  <a:pt x="96" y="168"/>
                  <a:pt x="94" y="161"/>
                </a:cubicBezTo>
                <a:cubicBezTo>
                  <a:pt x="93" y="158"/>
                  <a:pt x="93" y="158"/>
                  <a:pt x="93" y="158"/>
                </a:cubicBezTo>
                <a:cubicBezTo>
                  <a:pt x="94" y="155"/>
                  <a:pt x="94" y="155"/>
                  <a:pt x="94" y="155"/>
                </a:cubicBezTo>
                <a:cubicBezTo>
                  <a:pt x="102" y="137"/>
                  <a:pt x="108" y="117"/>
                  <a:pt x="112" y="97"/>
                </a:cubicBezTo>
                <a:cubicBezTo>
                  <a:pt x="116" y="76"/>
                  <a:pt x="118" y="55"/>
                  <a:pt x="119" y="32"/>
                </a:cubicBezTo>
                <a:cubicBezTo>
                  <a:pt x="136" y="33"/>
                  <a:pt x="136" y="33"/>
                  <a:pt x="136" y="33"/>
                </a:cubicBezTo>
                <a:close/>
                <a:moveTo>
                  <a:pt x="87" y="57"/>
                </a:moveTo>
                <a:cubicBezTo>
                  <a:pt x="66" y="51"/>
                  <a:pt x="66" y="51"/>
                  <a:pt x="66" y="51"/>
                </a:cubicBezTo>
                <a:cubicBezTo>
                  <a:pt x="69" y="39"/>
                  <a:pt x="69" y="39"/>
                  <a:pt x="69" y="39"/>
                </a:cubicBezTo>
                <a:cubicBezTo>
                  <a:pt x="25" y="39"/>
                  <a:pt x="25" y="39"/>
                  <a:pt x="25" y="39"/>
                </a:cubicBezTo>
                <a:cubicBezTo>
                  <a:pt x="29" y="60"/>
                  <a:pt x="37" y="79"/>
                  <a:pt x="48" y="95"/>
                </a:cubicBezTo>
                <a:cubicBezTo>
                  <a:pt x="57" y="109"/>
                  <a:pt x="69" y="121"/>
                  <a:pt x="83" y="131"/>
                </a:cubicBezTo>
                <a:cubicBezTo>
                  <a:pt x="91" y="104"/>
                  <a:pt x="96" y="73"/>
                  <a:pt x="97" y="36"/>
                </a:cubicBezTo>
                <a:cubicBezTo>
                  <a:pt x="95" y="36"/>
                  <a:pt x="94" y="35"/>
                  <a:pt x="93" y="35"/>
                </a:cubicBezTo>
                <a:cubicBezTo>
                  <a:pt x="87" y="57"/>
                  <a:pt x="87" y="57"/>
                  <a:pt x="87" y="57"/>
                </a:cubicBezTo>
                <a:close/>
                <a:moveTo>
                  <a:pt x="66" y="17"/>
                </a:moveTo>
                <a:cubicBezTo>
                  <a:pt x="12" y="17"/>
                  <a:pt x="12" y="17"/>
                  <a:pt x="12" y="17"/>
                </a:cubicBezTo>
                <a:cubicBezTo>
                  <a:pt x="0" y="17"/>
                  <a:pt x="0" y="17"/>
                  <a:pt x="0" y="17"/>
                </a:cubicBezTo>
                <a:cubicBezTo>
                  <a:pt x="2" y="30"/>
                  <a:pt x="2" y="30"/>
                  <a:pt x="2" y="30"/>
                </a:cubicBezTo>
                <a:cubicBezTo>
                  <a:pt x="6" y="59"/>
                  <a:pt x="15" y="85"/>
                  <a:pt x="30" y="107"/>
                </a:cubicBezTo>
                <a:cubicBezTo>
                  <a:pt x="42" y="125"/>
                  <a:pt x="58" y="140"/>
                  <a:pt x="76" y="153"/>
                </a:cubicBezTo>
                <a:cubicBezTo>
                  <a:pt x="74" y="157"/>
                  <a:pt x="72" y="162"/>
                  <a:pt x="70" y="167"/>
                </a:cubicBezTo>
                <a:cubicBezTo>
                  <a:pt x="108" y="239"/>
                  <a:pt x="231" y="239"/>
                  <a:pt x="269" y="167"/>
                </a:cubicBezTo>
                <a:cubicBezTo>
                  <a:pt x="267" y="162"/>
                  <a:pt x="265" y="157"/>
                  <a:pt x="263" y="153"/>
                </a:cubicBezTo>
                <a:cubicBezTo>
                  <a:pt x="281" y="140"/>
                  <a:pt x="297" y="125"/>
                  <a:pt x="309" y="107"/>
                </a:cubicBezTo>
                <a:cubicBezTo>
                  <a:pt x="324" y="85"/>
                  <a:pt x="333" y="59"/>
                  <a:pt x="337" y="30"/>
                </a:cubicBezTo>
                <a:cubicBezTo>
                  <a:pt x="339" y="17"/>
                  <a:pt x="339" y="17"/>
                  <a:pt x="339" y="17"/>
                </a:cubicBezTo>
                <a:cubicBezTo>
                  <a:pt x="327" y="17"/>
                  <a:pt x="327" y="17"/>
                  <a:pt x="327" y="17"/>
                </a:cubicBezTo>
                <a:cubicBezTo>
                  <a:pt x="273" y="17"/>
                  <a:pt x="273" y="17"/>
                  <a:pt x="273" y="17"/>
                </a:cubicBezTo>
                <a:cubicBezTo>
                  <a:pt x="277" y="13"/>
                  <a:pt x="280" y="7"/>
                  <a:pt x="283" y="0"/>
                </a:cubicBezTo>
                <a:cubicBezTo>
                  <a:pt x="226" y="0"/>
                  <a:pt x="226" y="0"/>
                  <a:pt x="226" y="0"/>
                </a:cubicBezTo>
                <a:cubicBezTo>
                  <a:pt x="113" y="0"/>
                  <a:pt x="113" y="0"/>
                  <a:pt x="113" y="0"/>
                </a:cubicBezTo>
                <a:cubicBezTo>
                  <a:pt x="56" y="0"/>
                  <a:pt x="56" y="0"/>
                  <a:pt x="56" y="0"/>
                </a:cubicBezTo>
                <a:cubicBezTo>
                  <a:pt x="59" y="7"/>
                  <a:pt x="62" y="13"/>
                  <a:pt x="66" y="17"/>
                </a:cubicBezTo>
                <a:close/>
                <a:moveTo>
                  <a:pt x="247" y="35"/>
                </a:moveTo>
                <a:cubicBezTo>
                  <a:pt x="252" y="57"/>
                  <a:pt x="252" y="57"/>
                  <a:pt x="252" y="57"/>
                </a:cubicBezTo>
                <a:cubicBezTo>
                  <a:pt x="273" y="51"/>
                  <a:pt x="273" y="51"/>
                  <a:pt x="273" y="51"/>
                </a:cubicBezTo>
                <a:cubicBezTo>
                  <a:pt x="270" y="39"/>
                  <a:pt x="270" y="39"/>
                  <a:pt x="270" y="39"/>
                </a:cubicBezTo>
                <a:cubicBezTo>
                  <a:pt x="314" y="39"/>
                  <a:pt x="314" y="39"/>
                  <a:pt x="314" y="39"/>
                </a:cubicBezTo>
                <a:cubicBezTo>
                  <a:pt x="310" y="60"/>
                  <a:pt x="302" y="79"/>
                  <a:pt x="291" y="95"/>
                </a:cubicBezTo>
                <a:cubicBezTo>
                  <a:pt x="282" y="109"/>
                  <a:pt x="270" y="121"/>
                  <a:pt x="256" y="131"/>
                </a:cubicBezTo>
                <a:cubicBezTo>
                  <a:pt x="248" y="104"/>
                  <a:pt x="243" y="73"/>
                  <a:pt x="242" y="36"/>
                </a:cubicBezTo>
                <a:cubicBezTo>
                  <a:pt x="244" y="36"/>
                  <a:pt x="245" y="35"/>
                  <a:pt x="247" y="35"/>
                </a:cubicBezTo>
                <a:close/>
                <a:moveTo>
                  <a:pt x="74" y="357"/>
                </a:moveTo>
                <a:cubicBezTo>
                  <a:pt x="269" y="357"/>
                  <a:pt x="269" y="357"/>
                  <a:pt x="269" y="357"/>
                </a:cubicBezTo>
                <a:cubicBezTo>
                  <a:pt x="274" y="357"/>
                  <a:pt x="279" y="361"/>
                  <a:pt x="279" y="365"/>
                </a:cubicBezTo>
                <a:cubicBezTo>
                  <a:pt x="279" y="365"/>
                  <a:pt x="279" y="365"/>
                  <a:pt x="279" y="365"/>
                </a:cubicBezTo>
                <a:cubicBezTo>
                  <a:pt x="279" y="369"/>
                  <a:pt x="274" y="373"/>
                  <a:pt x="269" y="373"/>
                </a:cubicBezTo>
                <a:cubicBezTo>
                  <a:pt x="74" y="373"/>
                  <a:pt x="74" y="373"/>
                  <a:pt x="74" y="373"/>
                </a:cubicBezTo>
                <a:cubicBezTo>
                  <a:pt x="68" y="373"/>
                  <a:pt x="64" y="369"/>
                  <a:pt x="64" y="365"/>
                </a:cubicBezTo>
                <a:cubicBezTo>
                  <a:pt x="64" y="365"/>
                  <a:pt x="64" y="365"/>
                  <a:pt x="64" y="365"/>
                </a:cubicBezTo>
                <a:cubicBezTo>
                  <a:pt x="64" y="361"/>
                  <a:pt x="68" y="357"/>
                  <a:pt x="74" y="357"/>
                </a:cubicBezTo>
                <a:close/>
              </a:path>
            </a:pathLst>
          </a:custGeom>
          <a:solidFill>
            <a:schemeClr val="bg1"/>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2" name="Freeform 5"/>
          <p:cNvSpPr>
            <a:spLocks noEditPoints="1"/>
          </p:cNvSpPr>
          <p:nvPr/>
        </p:nvSpPr>
        <p:spPr bwMode="auto">
          <a:xfrm>
            <a:off x="2358052" y="4713207"/>
            <a:ext cx="374118" cy="674995"/>
          </a:xfrm>
          <a:custGeom>
            <a:gdLst>
              <a:gd fmla="*/ 147 w 160" name="T0"/>
              <a:gd fmla="*/ 261 h 289" name="T1"/>
              <a:gd fmla="*/ 84 w 160" name="T2"/>
              <a:gd fmla="*/ 261 h 289" name="T3"/>
              <a:gd fmla="*/ 84 w 160" name="T4"/>
              <a:gd fmla="*/ 244 h 289" name="T5"/>
              <a:gd fmla="*/ 160 w 160" name="T6"/>
              <a:gd fmla="*/ 165 h 289" name="T7"/>
              <a:gd fmla="*/ 160 w 160" name="T8"/>
              <a:gd fmla="*/ 120 h 289" name="T9"/>
              <a:gd fmla="*/ 148 w 160" name="T10"/>
              <a:gd fmla="*/ 108 h 289" name="T11"/>
              <a:gd fmla="*/ 135 w 160" name="T12"/>
              <a:gd fmla="*/ 120 h 289" name="T13"/>
              <a:gd fmla="*/ 135 w 160" name="T14"/>
              <a:gd fmla="*/ 165 h 289" name="T15"/>
              <a:gd fmla="*/ 80 w 160" name="T16"/>
              <a:gd fmla="*/ 220 h 289" name="T17"/>
              <a:gd fmla="*/ 25 w 160" name="T18"/>
              <a:gd fmla="*/ 165 h 289" name="T19"/>
              <a:gd fmla="*/ 25 w 160" name="T20"/>
              <a:gd fmla="*/ 119 h 289" name="T21"/>
              <a:gd fmla="*/ 13 w 160" name="T22"/>
              <a:gd fmla="*/ 107 h 289" name="T23"/>
              <a:gd fmla="*/ 0 w 160" name="T24"/>
              <a:gd fmla="*/ 119 h 289" name="T25"/>
              <a:gd fmla="*/ 0 w 160" name="T26"/>
              <a:gd fmla="*/ 165 h 289" name="T27"/>
              <a:gd fmla="*/ 76 w 160" name="T28"/>
              <a:gd fmla="*/ 244 h 289" name="T29"/>
              <a:gd fmla="*/ 76 w 160" name="T30"/>
              <a:gd fmla="*/ 261 h 289" name="T31"/>
              <a:gd fmla="*/ 13 w 160" name="T32"/>
              <a:gd fmla="*/ 261 h 289" name="T33"/>
              <a:gd fmla="*/ 0 w 160" name="T34"/>
              <a:gd fmla="*/ 275 h 289" name="T35"/>
              <a:gd fmla="*/ 13 w 160" name="T36"/>
              <a:gd fmla="*/ 289 h 289" name="T37"/>
              <a:gd fmla="*/ 147 w 160" name="T38"/>
              <a:gd fmla="*/ 289 h 289" name="T39"/>
              <a:gd fmla="*/ 160 w 160" name="T40"/>
              <a:gd fmla="*/ 275 h 289" name="T41"/>
              <a:gd fmla="*/ 147 w 160" name="T42"/>
              <a:gd fmla="*/ 261 h 289" name="T43"/>
              <a:gd fmla="*/ 122 w 160" name="T44"/>
              <a:gd fmla="*/ 43 h 289" name="T45"/>
              <a:gd fmla="*/ 79 w 160" name="T46"/>
              <a:gd fmla="*/ 0 h 289" name="T47"/>
              <a:gd fmla="*/ 36 w 160" name="T48"/>
              <a:gd fmla="*/ 43 h 289" name="T49"/>
              <a:gd fmla="*/ 36 w 160" name="T50"/>
              <a:gd fmla="*/ 53 h 289" name="T51"/>
              <a:gd fmla="*/ 122 w 160" name="T52"/>
              <a:gd fmla="*/ 53 h 289" name="T53"/>
              <a:gd fmla="*/ 122 w 160" name="T54"/>
              <a:gd fmla="*/ 43 h 289" name="T55"/>
              <a:gd fmla="*/ 122 w 160" name="T56"/>
              <a:gd fmla="*/ 59 h 289" name="T57"/>
              <a:gd fmla="*/ 36 w 160" name="T58"/>
              <a:gd fmla="*/ 59 h 289" name="T59"/>
              <a:gd fmla="*/ 36 w 160" name="T60"/>
              <a:gd fmla="*/ 76 h 289" name="T61"/>
              <a:gd fmla="*/ 122 w 160" name="T62"/>
              <a:gd fmla="*/ 76 h 289" name="T63"/>
              <a:gd fmla="*/ 122 w 160" name="T64"/>
              <a:gd fmla="*/ 59 h 289" name="T65"/>
              <a:gd fmla="*/ 79 w 160" name="T66"/>
              <a:gd fmla="*/ 207 h 289" name="T67"/>
              <a:gd fmla="*/ 122 w 160" name="T68"/>
              <a:gd fmla="*/ 164 h 289" name="T69"/>
              <a:gd fmla="*/ 122 w 160" name="T70"/>
              <a:gd fmla="*/ 105 h 289" name="T71"/>
              <a:gd fmla="*/ 36 w 160" name="T72"/>
              <a:gd fmla="*/ 105 h 289" name="T73"/>
              <a:gd fmla="*/ 36 w 160" name="T74"/>
              <a:gd fmla="*/ 164 h 289" name="T75"/>
              <a:gd fmla="*/ 79 w 160" name="T76"/>
              <a:gd fmla="*/ 207 h 289" name="T77"/>
              <a:gd fmla="*/ 122 w 160" name="T78"/>
              <a:gd fmla="*/ 82 h 289" name="T79"/>
              <a:gd fmla="*/ 36 w 160" name="T80"/>
              <a:gd fmla="*/ 82 h 289" name="T81"/>
              <a:gd fmla="*/ 36 w 160" name="T82"/>
              <a:gd fmla="*/ 98 h 289" name="T83"/>
              <a:gd fmla="*/ 122 w 160" name="T84"/>
              <a:gd fmla="*/ 98 h 289" name="T85"/>
              <a:gd fmla="*/ 122 w 160" name="T86"/>
              <a:gd fmla="*/ 82 h 289"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289" w="160">
                <a:moveTo>
                  <a:pt x="147" y="261"/>
                </a:moveTo>
                <a:cubicBezTo>
                  <a:pt x="84" y="261"/>
                  <a:pt x="84" y="261"/>
                  <a:pt x="84" y="261"/>
                </a:cubicBezTo>
                <a:cubicBezTo>
                  <a:pt x="84" y="244"/>
                  <a:pt x="84" y="244"/>
                  <a:pt x="84" y="244"/>
                </a:cubicBezTo>
                <a:cubicBezTo>
                  <a:pt x="126" y="242"/>
                  <a:pt x="160" y="207"/>
                  <a:pt x="160" y="165"/>
                </a:cubicBezTo>
                <a:cubicBezTo>
                  <a:pt x="160" y="120"/>
                  <a:pt x="160" y="120"/>
                  <a:pt x="160" y="120"/>
                </a:cubicBezTo>
                <a:cubicBezTo>
                  <a:pt x="160" y="114"/>
                  <a:pt x="154" y="108"/>
                  <a:pt x="148" y="108"/>
                </a:cubicBezTo>
                <a:cubicBezTo>
                  <a:pt x="141" y="108"/>
                  <a:pt x="135" y="114"/>
                  <a:pt x="135" y="120"/>
                </a:cubicBezTo>
                <a:cubicBezTo>
                  <a:pt x="135" y="165"/>
                  <a:pt x="135" y="165"/>
                  <a:pt x="135" y="165"/>
                </a:cubicBezTo>
                <a:cubicBezTo>
                  <a:pt x="135" y="195"/>
                  <a:pt x="110" y="220"/>
                  <a:pt x="80" y="220"/>
                </a:cubicBezTo>
                <a:cubicBezTo>
                  <a:pt x="50" y="220"/>
                  <a:pt x="25" y="195"/>
                  <a:pt x="25" y="165"/>
                </a:cubicBezTo>
                <a:cubicBezTo>
                  <a:pt x="25" y="119"/>
                  <a:pt x="25" y="119"/>
                  <a:pt x="25" y="119"/>
                </a:cubicBezTo>
                <a:cubicBezTo>
                  <a:pt x="25" y="112"/>
                  <a:pt x="19" y="107"/>
                  <a:pt x="13" y="107"/>
                </a:cubicBezTo>
                <a:cubicBezTo>
                  <a:pt x="6" y="107"/>
                  <a:pt x="0" y="112"/>
                  <a:pt x="0" y="119"/>
                </a:cubicBezTo>
                <a:cubicBezTo>
                  <a:pt x="0" y="165"/>
                  <a:pt x="0" y="165"/>
                  <a:pt x="0" y="165"/>
                </a:cubicBezTo>
                <a:cubicBezTo>
                  <a:pt x="0" y="207"/>
                  <a:pt x="34" y="242"/>
                  <a:pt x="76" y="244"/>
                </a:cubicBezTo>
                <a:cubicBezTo>
                  <a:pt x="76" y="261"/>
                  <a:pt x="76" y="261"/>
                  <a:pt x="76" y="261"/>
                </a:cubicBezTo>
                <a:cubicBezTo>
                  <a:pt x="13" y="261"/>
                  <a:pt x="13" y="261"/>
                  <a:pt x="13" y="261"/>
                </a:cubicBezTo>
                <a:cubicBezTo>
                  <a:pt x="6" y="261"/>
                  <a:pt x="0" y="268"/>
                  <a:pt x="0" y="275"/>
                </a:cubicBezTo>
                <a:cubicBezTo>
                  <a:pt x="0" y="283"/>
                  <a:pt x="6" y="289"/>
                  <a:pt x="13" y="289"/>
                </a:cubicBezTo>
                <a:cubicBezTo>
                  <a:pt x="147" y="289"/>
                  <a:pt x="147" y="289"/>
                  <a:pt x="147" y="289"/>
                </a:cubicBezTo>
                <a:cubicBezTo>
                  <a:pt x="154" y="289"/>
                  <a:pt x="160" y="283"/>
                  <a:pt x="160" y="275"/>
                </a:cubicBezTo>
                <a:cubicBezTo>
                  <a:pt x="160" y="268"/>
                  <a:pt x="154" y="261"/>
                  <a:pt x="147" y="261"/>
                </a:cubicBezTo>
                <a:close/>
                <a:moveTo>
                  <a:pt x="122" y="43"/>
                </a:moveTo>
                <a:cubicBezTo>
                  <a:pt x="122" y="20"/>
                  <a:pt x="103" y="0"/>
                  <a:pt x="79" y="0"/>
                </a:cubicBezTo>
                <a:cubicBezTo>
                  <a:pt x="56" y="0"/>
                  <a:pt x="36" y="20"/>
                  <a:pt x="36" y="43"/>
                </a:cubicBezTo>
                <a:cubicBezTo>
                  <a:pt x="36" y="53"/>
                  <a:pt x="36" y="53"/>
                  <a:pt x="36" y="53"/>
                </a:cubicBezTo>
                <a:cubicBezTo>
                  <a:pt x="122" y="53"/>
                  <a:pt x="122" y="53"/>
                  <a:pt x="122" y="53"/>
                </a:cubicBezTo>
                <a:lnTo>
                  <a:pt x="122" y="43"/>
                </a:lnTo>
                <a:close/>
                <a:moveTo>
                  <a:pt x="122" y="59"/>
                </a:moveTo>
                <a:cubicBezTo>
                  <a:pt x="36" y="59"/>
                  <a:pt x="36" y="59"/>
                  <a:pt x="36" y="59"/>
                </a:cubicBezTo>
                <a:cubicBezTo>
                  <a:pt x="36" y="76"/>
                  <a:pt x="36" y="76"/>
                  <a:pt x="36" y="76"/>
                </a:cubicBezTo>
                <a:cubicBezTo>
                  <a:pt x="122" y="76"/>
                  <a:pt x="122" y="76"/>
                  <a:pt x="122" y="76"/>
                </a:cubicBezTo>
                <a:lnTo>
                  <a:pt x="122" y="59"/>
                </a:lnTo>
                <a:close/>
                <a:moveTo>
                  <a:pt x="79" y="207"/>
                </a:moveTo>
                <a:cubicBezTo>
                  <a:pt x="103" y="207"/>
                  <a:pt x="122" y="187"/>
                  <a:pt x="122" y="164"/>
                </a:cubicBezTo>
                <a:cubicBezTo>
                  <a:pt x="122" y="105"/>
                  <a:pt x="122" y="105"/>
                  <a:pt x="122" y="105"/>
                </a:cubicBezTo>
                <a:cubicBezTo>
                  <a:pt x="36" y="105"/>
                  <a:pt x="36" y="105"/>
                  <a:pt x="36" y="105"/>
                </a:cubicBezTo>
                <a:cubicBezTo>
                  <a:pt x="36" y="164"/>
                  <a:pt x="36" y="164"/>
                  <a:pt x="36" y="164"/>
                </a:cubicBezTo>
                <a:cubicBezTo>
                  <a:pt x="36" y="187"/>
                  <a:pt x="56" y="207"/>
                  <a:pt x="79" y="207"/>
                </a:cubicBezTo>
                <a:close/>
                <a:moveTo>
                  <a:pt x="122" y="82"/>
                </a:moveTo>
                <a:cubicBezTo>
                  <a:pt x="36" y="82"/>
                  <a:pt x="36" y="82"/>
                  <a:pt x="36" y="82"/>
                </a:cubicBezTo>
                <a:cubicBezTo>
                  <a:pt x="36" y="98"/>
                  <a:pt x="36" y="98"/>
                  <a:pt x="36" y="98"/>
                </a:cubicBezTo>
                <a:cubicBezTo>
                  <a:pt x="122" y="98"/>
                  <a:pt x="122" y="98"/>
                  <a:pt x="122" y="98"/>
                </a:cubicBezTo>
                <a:lnTo>
                  <a:pt x="122" y="82"/>
                </a:lnTo>
                <a:close/>
              </a:path>
            </a:pathLst>
          </a:custGeom>
          <a:solidFill>
            <a:schemeClr val="bg1"/>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53" name="组合 52"/>
          <p:cNvGrpSpPr/>
          <p:nvPr/>
        </p:nvGrpSpPr>
        <p:grpSpPr>
          <a:xfrm>
            <a:off x="6771846" y="4746729"/>
            <a:ext cx="441754" cy="554380"/>
            <a:chOff x="2546350" y="3919538"/>
            <a:chExt cx="641350" cy="804863"/>
          </a:xfrm>
          <a:solidFill>
            <a:schemeClr val="bg1"/>
          </a:solidFill>
        </p:grpSpPr>
        <p:sp>
          <p:nvSpPr>
            <p:cNvPr id="54" name="Freeform 10"/>
            <p:cNvSpPr>
              <a:spLocks noEditPoints="1"/>
            </p:cNvSpPr>
            <p:nvPr/>
          </p:nvSpPr>
          <p:spPr bwMode="auto">
            <a:xfrm>
              <a:off x="2546350" y="4224338"/>
              <a:ext cx="641350" cy="500063"/>
            </a:xfrm>
            <a:custGeom>
              <a:gdLst>
                <a:gd fmla="*/ 404 w 404" name="T0"/>
                <a:gd fmla="*/ 49 h 315" name="T1"/>
                <a:gd fmla="*/ 402 w 404" name="T2"/>
                <a:gd fmla="*/ 39 h 315" name="T3"/>
                <a:gd fmla="*/ 396 w 404" name="T4"/>
                <a:gd fmla="*/ 20 h 315" name="T5"/>
                <a:gd fmla="*/ 382 w 404" name="T6"/>
                <a:gd fmla="*/ 8 h 315" name="T7"/>
                <a:gd fmla="*/ 363 w 404" name="T8"/>
                <a:gd fmla="*/ 0 h 315" name="T9"/>
                <a:gd fmla="*/ 51 w 404" name="T10"/>
                <a:gd fmla="*/ 0 h 315" name="T11"/>
                <a:gd fmla="*/ 41 w 404" name="T12"/>
                <a:gd fmla="*/ 0 h 315" name="T13"/>
                <a:gd fmla="*/ 22 w 404" name="T14"/>
                <a:gd fmla="*/ 8 h 315" name="T15"/>
                <a:gd fmla="*/ 8 w 404" name="T16"/>
                <a:gd fmla="*/ 20 h 315" name="T17"/>
                <a:gd fmla="*/ 0 w 404" name="T18"/>
                <a:gd fmla="*/ 39 h 315" name="T19"/>
                <a:gd fmla="*/ 0 w 404" name="T20"/>
                <a:gd fmla="*/ 267 h 315" name="T21"/>
                <a:gd fmla="*/ 0 w 404" name="T22"/>
                <a:gd fmla="*/ 277 h 315" name="T23"/>
                <a:gd fmla="*/ 8 w 404" name="T24"/>
                <a:gd fmla="*/ 293 h 315" name="T25"/>
                <a:gd fmla="*/ 22 w 404" name="T26"/>
                <a:gd fmla="*/ 307 h 315" name="T27"/>
                <a:gd fmla="*/ 41 w 404" name="T28"/>
                <a:gd fmla="*/ 313 h 315" name="T29"/>
                <a:gd fmla="*/ 353 w 404" name="T30"/>
                <a:gd fmla="*/ 315 h 315" name="T31"/>
                <a:gd fmla="*/ 363 w 404" name="T32"/>
                <a:gd fmla="*/ 313 h 315" name="T33"/>
                <a:gd fmla="*/ 382 w 404" name="T34"/>
                <a:gd fmla="*/ 307 h 315" name="T35"/>
                <a:gd fmla="*/ 396 w 404" name="T36"/>
                <a:gd fmla="*/ 293 h 315" name="T37"/>
                <a:gd fmla="*/ 402 w 404" name="T38"/>
                <a:gd fmla="*/ 277 h 315" name="T39"/>
                <a:gd fmla="*/ 404 w 404" name="T40"/>
                <a:gd fmla="*/ 251 h 315" name="T41"/>
                <a:gd fmla="*/ 337 w 404" name="T42"/>
                <a:gd fmla="*/ 225 h 315" name="T43"/>
                <a:gd fmla="*/ 404 w 404" name="T44"/>
                <a:gd fmla="*/ 189 h 315" name="T45"/>
                <a:gd fmla="*/ 337 w 404" name="T46"/>
                <a:gd fmla="*/ 163 h 315" name="T47"/>
                <a:gd fmla="*/ 404 w 404" name="T48"/>
                <a:gd fmla="*/ 123 h 315" name="T49"/>
                <a:gd fmla="*/ 337 w 404" name="T50"/>
                <a:gd fmla="*/ 97 h 315" name="T51"/>
                <a:gd fmla="*/ 219 w 404" name="T52"/>
                <a:gd fmla="*/ 183 h 315" name="T53"/>
                <a:gd fmla="*/ 219 w 404" name="T54"/>
                <a:gd fmla="*/ 215 h 315" name="T55"/>
                <a:gd fmla="*/ 215 w 404" name="T56"/>
                <a:gd fmla="*/ 225 h 315" name="T57"/>
                <a:gd fmla="*/ 201 w 404" name="T58"/>
                <a:gd fmla="*/ 229 h 315" name="T59"/>
                <a:gd fmla="*/ 195 w 404" name="T60"/>
                <a:gd fmla="*/ 229 h 315" name="T61"/>
                <a:gd fmla="*/ 185 w 404" name="T62"/>
                <a:gd fmla="*/ 221 h 315" name="T63"/>
                <a:gd fmla="*/ 185 w 404" name="T64"/>
                <a:gd fmla="*/ 183 h 315" name="T65"/>
                <a:gd fmla="*/ 175 w 404" name="T66"/>
                <a:gd fmla="*/ 177 h 315" name="T67"/>
                <a:gd fmla="*/ 163 w 404" name="T68"/>
                <a:gd fmla="*/ 157 h 315" name="T69"/>
                <a:gd fmla="*/ 161 w 404" name="T70"/>
                <a:gd fmla="*/ 147 h 315" name="T71"/>
                <a:gd fmla="*/ 165 w 404" name="T72"/>
                <a:gd fmla="*/ 131 h 315" name="T73"/>
                <a:gd fmla="*/ 173 w 404" name="T74"/>
                <a:gd fmla="*/ 117 h 315" name="T75"/>
                <a:gd fmla="*/ 185 w 404" name="T76"/>
                <a:gd fmla="*/ 109 h 315" name="T77"/>
                <a:gd fmla="*/ 201 w 404" name="T78"/>
                <a:gd fmla="*/ 105 h 315" name="T79"/>
                <a:gd fmla="*/ 209 w 404" name="T80"/>
                <a:gd fmla="*/ 107 h 315" name="T81"/>
                <a:gd fmla="*/ 225 w 404" name="T82"/>
                <a:gd fmla="*/ 113 h 315" name="T83"/>
                <a:gd fmla="*/ 235 w 404" name="T84"/>
                <a:gd fmla="*/ 123 h 315" name="T85"/>
                <a:gd fmla="*/ 241 w 404" name="T86"/>
                <a:gd fmla="*/ 139 h 315" name="T87"/>
                <a:gd fmla="*/ 243 w 404" name="T88"/>
                <a:gd fmla="*/ 147 h 315" name="T89"/>
                <a:gd fmla="*/ 235 w 404" name="T90"/>
                <a:gd fmla="*/ 169 h 315" name="T91"/>
                <a:gd fmla="*/ 219 w 404" name="T92"/>
                <a:gd fmla="*/ 183 h 315"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315" w="403">
                  <a:moveTo>
                    <a:pt x="404" y="97"/>
                  </a:moveTo>
                  <a:lnTo>
                    <a:pt x="404" y="49"/>
                  </a:lnTo>
                  <a:lnTo>
                    <a:pt x="404" y="49"/>
                  </a:lnTo>
                  <a:lnTo>
                    <a:pt x="402" y="39"/>
                  </a:lnTo>
                  <a:lnTo>
                    <a:pt x="400" y="29"/>
                  </a:lnTo>
                  <a:lnTo>
                    <a:pt x="396" y="20"/>
                  </a:lnTo>
                  <a:lnTo>
                    <a:pt x="390" y="14"/>
                  </a:lnTo>
                  <a:lnTo>
                    <a:pt x="382" y="8"/>
                  </a:lnTo>
                  <a:lnTo>
                    <a:pt x="374" y="4"/>
                  </a:lnTo>
                  <a:lnTo>
                    <a:pt x="363" y="0"/>
                  </a:lnTo>
                  <a:lnTo>
                    <a:pt x="353" y="0"/>
                  </a:lnTo>
                  <a:lnTo>
                    <a:pt x="51" y="0"/>
                  </a:lnTo>
                  <a:lnTo>
                    <a:pt x="51" y="0"/>
                  </a:lnTo>
                  <a:lnTo>
                    <a:pt x="41" y="0"/>
                  </a:lnTo>
                  <a:lnTo>
                    <a:pt x="31" y="4"/>
                  </a:lnTo>
                  <a:lnTo>
                    <a:pt x="22" y="8"/>
                  </a:lnTo>
                  <a:lnTo>
                    <a:pt x="14" y="14"/>
                  </a:lnTo>
                  <a:lnTo>
                    <a:pt x="8" y="20"/>
                  </a:lnTo>
                  <a:lnTo>
                    <a:pt x="4" y="29"/>
                  </a:lnTo>
                  <a:lnTo>
                    <a:pt x="0" y="39"/>
                  </a:lnTo>
                  <a:lnTo>
                    <a:pt x="0" y="49"/>
                  </a:lnTo>
                  <a:lnTo>
                    <a:pt x="0" y="267"/>
                  </a:lnTo>
                  <a:lnTo>
                    <a:pt x="0" y="267"/>
                  </a:lnTo>
                  <a:lnTo>
                    <a:pt x="0" y="277"/>
                  </a:lnTo>
                  <a:lnTo>
                    <a:pt x="4" y="285"/>
                  </a:lnTo>
                  <a:lnTo>
                    <a:pt x="8" y="293"/>
                  </a:lnTo>
                  <a:lnTo>
                    <a:pt x="14" y="301"/>
                  </a:lnTo>
                  <a:lnTo>
                    <a:pt x="22" y="307"/>
                  </a:lnTo>
                  <a:lnTo>
                    <a:pt x="31" y="311"/>
                  </a:lnTo>
                  <a:lnTo>
                    <a:pt x="41" y="313"/>
                  </a:lnTo>
                  <a:lnTo>
                    <a:pt x="51" y="315"/>
                  </a:lnTo>
                  <a:lnTo>
                    <a:pt x="353" y="315"/>
                  </a:lnTo>
                  <a:lnTo>
                    <a:pt x="353" y="315"/>
                  </a:lnTo>
                  <a:lnTo>
                    <a:pt x="363" y="313"/>
                  </a:lnTo>
                  <a:lnTo>
                    <a:pt x="374" y="311"/>
                  </a:lnTo>
                  <a:lnTo>
                    <a:pt x="382" y="307"/>
                  </a:lnTo>
                  <a:lnTo>
                    <a:pt x="390" y="301"/>
                  </a:lnTo>
                  <a:lnTo>
                    <a:pt x="396" y="293"/>
                  </a:lnTo>
                  <a:lnTo>
                    <a:pt x="400" y="285"/>
                  </a:lnTo>
                  <a:lnTo>
                    <a:pt x="402" y="277"/>
                  </a:lnTo>
                  <a:lnTo>
                    <a:pt x="404" y="267"/>
                  </a:lnTo>
                  <a:lnTo>
                    <a:pt x="404" y="251"/>
                  </a:lnTo>
                  <a:lnTo>
                    <a:pt x="337" y="251"/>
                  </a:lnTo>
                  <a:lnTo>
                    <a:pt x="337" y="225"/>
                  </a:lnTo>
                  <a:lnTo>
                    <a:pt x="404" y="225"/>
                  </a:lnTo>
                  <a:lnTo>
                    <a:pt x="404" y="189"/>
                  </a:lnTo>
                  <a:lnTo>
                    <a:pt x="337" y="189"/>
                  </a:lnTo>
                  <a:lnTo>
                    <a:pt x="337" y="163"/>
                  </a:lnTo>
                  <a:lnTo>
                    <a:pt x="404" y="163"/>
                  </a:lnTo>
                  <a:lnTo>
                    <a:pt x="404" y="123"/>
                  </a:lnTo>
                  <a:lnTo>
                    <a:pt x="337" y="123"/>
                  </a:lnTo>
                  <a:lnTo>
                    <a:pt x="337" y="97"/>
                  </a:lnTo>
                  <a:lnTo>
                    <a:pt x="404" y="97"/>
                  </a:lnTo>
                  <a:close/>
                  <a:moveTo>
                    <a:pt x="219" y="183"/>
                  </a:moveTo>
                  <a:lnTo>
                    <a:pt x="219" y="215"/>
                  </a:lnTo>
                  <a:lnTo>
                    <a:pt x="219" y="215"/>
                  </a:lnTo>
                  <a:lnTo>
                    <a:pt x="217" y="221"/>
                  </a:lnTo>
                  <a:lnTo>
                    <a:pt x="215" y="225"/>
                  </a:lnTo>
                  <a:lnTo>
                    <a:pt x="209" y="229"/>
                  </a:lnTo>
                  <a:lnTo>
                    <a:pt x="201" y="229"/>
                  </a:lnTo>
                  <a:lnTo>
                    <a:pt x="201" y="229"/>
                  </a:lnTo>
                  <a:lnTo>
                    <a:pt x="195" y="229"/>
                  </a:lnTo>
                  <a:lnTo>
                    <a:pt x="189" y="225"/>
                  </a:lnTo>
                  <a:lnTo>
                    <a:pt x="185" y="221"/>
                  </a:lnTo>
                  <a:lnTo>
                    <a:pt x="185" y="215"/>
                  </a:lnTo>
                  <a:lnTo>
                    <a:pt x="185" y="183"/>
                  </a:lnTo>
                  <a:lnTo>
                    <a:pt x="185" y="183"/>
                  </a:lnTo>
                  <a:lnTo>
                    <a:pt x="175" y="177"/>
                  </a:lnTo>
                  <a:lnTo>
                    <a:pt x="167" y="169"/>
                  </a:lnTo>
                  <a:lnTo>
                    <a:pt x="163" y="157"/>
                  </a:lnTo>
                  <a:lnTo>
                    <a:pt x="161" y="147"/>
                  </a:lnTo>
                  <a:lnTo>
                    <a:pt x="161" y="147"/>
                  </a:lnTo>
                  <a:lnTo>
                    <a:pt x="161" y="139"/>
                  </a:lnTo>
                  <a:lnTo>
                    <a:pt x="165" y="131"/>
                  </a:lnTo>
                  <a:lnTo>
                    <a:pt x="167" y="123"/>
                  </a:lnTo>
                  <a:lnTo>
                    <a:pt x="173" y="117"/>
                  </a:lnTo>
                  <a:lnTo>
                    <a:pt x="179" y="113"/>
                  </a:lnTo>
                  <a:lnTo>
                    <a:pt x="185" y="109"/>
                  </a:lnTo>
                  <a:lnTo>
                    <a:pt x="193" y="107"/>
                  </a:lnTo>
                  <a:lnTo>
                    <a:pt x="201" y="105"/>
                  </a:lnTo>
                  <a:lnTo>
                    <a:pt x="201" y="105"/>
                  </a:lnTo>
                  <a:lnTo>
                    <a:pt x="209" y="107"/>
                  </a:lnTo>
                  <a:lnTo>
                    <a:pt x="217" y="109"/>
                  </a:lnTo>
                  <a:lnTo>
                    <a:pt x="225" y="113"/>
                  </a:lnTo>
                  <a:lnTo>
                    <a:pt x="231" y="117"/>
                  </a:lnTo>
                  <a:lnTo>
                    <a:pt x="235" y="123"/>
                  </a:lnTo>
                  <a:lnTo>
                    <a:pt x="239" y="131"/>
                  </a:lnTo>
                  <a:lnTo>
                    <a:pt x="241" y="139"/>
                  </a:lnTo>
                  <a:lnTo>
                    <a:pt x="243" y="147"/>
                  </a:lnTo>
                  <a:lnTo>
                    <a:pt x="243" y="147"/>
                  </a:lnTo>
                  <a:lnTo>
                    <a:pt x="241" y="157"/>
                  </a:lnTo>
                  <a:lnTo>
                    <a:pt x="235" y="169"/>
                  </a:lnTo>
                  <a:lnTo>
                    <a:pt x="229" y="177"/>
                  </a:lnTo>
                  <a:lnTo>
                    <a:pt x="219" y="183"/>
                  </a:lnTo>
                  <a:lnTo>
                    <a:pt x="219" y="183"/>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5" name="Freeform 11"/>
            <p:cNvSpPr/>
            <p:nvPr/>
          </p:nvSpPr>
          <p:spPr bwMode="auto">
            <a:xfrm>
              <a:off x="2611438" y="3919538"/>
              <a:ext cx="511175" cy="285750"/>
            </a:xfrm>
            <a:custGeom>
              <a:gdLst>
                <a:gd fmla="*/ 56 w 322" name="T0"/>
                <a:gd fmla="*/ 124 h 180" name="T1"/>
                <a:gd fmla="*/ 56 w 322" name="T2"/>
                <a:gd fmla="*/ 124 h 180" name="T3"/>
                <a:gd fmla="*/ 58 w 322" name="T4"/>
                <a:gd fmla="*/ 110 h 180" name="T5"/>
                <a:gd fmla="*/ 62 w 322" name="T6"/>
                <a:gd fmla="*/ 94 h 180" name="T7"/>
                <a:gd fmla="*/ 70 w 322" name="T8"/>
                <a:gd fmla="*/ 80 h 180" name="T9"/>
                <a:gd fmla="*/ 80 w 322" name="T10"/>
                <a:gd fmla="*/ 70 h 180" name="T11"/>
                <a:gd fmla="*/ 90 w 322" name="T12"/>
                <a:gd fmla="*/ 60 h 180" name="T13"/>
                <a:gd fmla="*/ 104 w 322" name="T14"/>
                <a:gd fmla="*/ 52 h 180" name="T15"/>
                <a:gd fmla="*/ 120 w 322" name="T16"/>
                <a:gd fmla="*/ 48 h 180" name="T17"/>
                <a:gd fmla="*/ 136 w 322" name="T18"/>
                <a:gd fmla="*/ 46 h 180" name="T19"/>
                <a:gd fmla="*/ 186 w 322" name="T20"/>
                <a:gd fmla="*/ 46 h 180" name="T21"/>
                <a:gd fmla="*/ 186 w 322" name="T22"/>
                <a:gd fmla="*/ 46 h 180" name="T23"/>
                <a:gd fmla="*/ 202 w 322" name="T24"/>
                <a:gd fmla="*/ 48 h 180" name="T25"/>
                <a:gd fmla="*/ 218 w 322" name="T26"/>
                <a:gd fmla="*/ 52 h 180" name="T27"/>
                <a:gd fmla="*/ 230 w 322" name="T28"/>
                <a:gd fmla="*/ 60 h 180" name="T29"/>
                <a:gd fmla="*/ 242 w 322" name="T30"/>
                <a:gd fmla="*/ 70 h 180" name="T31"/>
                <a:gd fmla="*/ 252 w 322" name="T32"/>
                <a:gd fmla="*/ 80 h 180" name="T33"/>
                <a:gd fmla="*/ 260 w 322" name="T34"/>
                <a:gd fmla="*/ 94 h 180" name="T35"/>
                <a:gd fmla="*/ 264 w 322" name="T36"/>
                <a:gd fmla="*/ 110 h 180" name="T37"/>
                <a:gd fmla="*/ 266 w 322" name="T38"/>
                <a:gd fmla="*/ 124 h 180" name="T39"/>
                <a:gd fmla="*/ 266 w 322" name="T40"/>
                <a:gd fmla="*/ 180 h 180" name="T41"/>
                <a:gd fmla="*/ 322 w 322" name="T42"/>
                <a:gd fmla="*/ 180 h 180" name="T43"/>
                <a:gd fmla="*/ 322 w 322" name="T44"/>
                <a:gd fmla="*/ 108 h 180" name="T45"/>
                <a:gd fmla="*/ 322 w 322" name="T46"/>
                <a:gd fmla="*/ 108 h 180" name="T47"/>
                <a:gd fmla="*/ 320 w 322" name="T48"/>
                <a:gd fmla="*/ 86 h 180" name="T49"/>
                <a:gd fmla="*/ 312 w 322" name="T50"/>
                <a:gd fmla="*/ 66 h 180" name="T51"/>
                <a:gd fmla="*/ 304 w 322" name="T52"/>
                <a:gd fmla="*/ 48 h 180" name="T53"/>
                <a:gd fmla="*/ 290 w 322" name="T54"/>
                <a:gd fmla="*/ 32 h 180" name="T55"/>
                <a:gd fmla="*/ 274 w 322" name="T56"/>
                <a:gd fmla="*/ 18 h 180" name="T57"/>
                <a:gd fmla="*/ 256 w 322" name="T58"/>
                <a:gd fmla="*/ 8 h 180" name="T59"/>
                <a:gd fmla="*/ 236 w 322" name="T60"/>
                <a:gd fmla="*/ 2 h 180" name="T61"/>
                <a:gd fmla="*/ 214 w 322" name="T62"/>
                <a:gd fmla="*/ 0 h 180" name="T63"/>
                <a:gd fmla="*/ 108 w 322" name="T64"/>
                <a:gd fmla="*/ 0 h 180" name="T65"/>
                <a:gd fmla="*/ 108 w 322" name="T66"/>
                <a:gd fmla="*/ 0 h 180" name="T67"/>
                <a:gd fmla="*/ 86 w 322" name="T68"/>
                <a:gd fmla="*/ 2 h 180" name="T69"/>
                <a:gd fmla="*/ 66 w 322" name="T70"/>
                <a:gd fmla="*/ 8 h 180" name="T71"/>
                <a:gd fmla="*/ 48 w 322" name="T72"/>
                <a:gd fmla="*/ 18 h 180" name="T73"/>
                <a:gd fmla="*/ 32 w 322" name="T74"/>
                <a:gd fmla="*/ 32 h 180" name="T75"/>
                <a:gd fmla="*/ 18 w 322" name="T76"/>
                <a:gd fmla="*/ 48 h 180" name="T77"/>
                <a:gd fmla="*/ 8 w 322" name="T78"/>
                <a:gd fmla="*/ 66 h 180" name="T79"/>
                <a:gd fmla="*/ 2 w 322" name="T80"/>
                <a:gd fmla="*/ 86 h 180" name="T81"/>
                <a:gd fmla="*/ 0 w 322" name="T82"/>
                <a:gd fmla="*/ 108 h 180" name="T83"/>
                <a:gd fmla="*/ 0 w 322" name="T84"/>
                <a:gd fmla="*/ 180 h 180" name="T85"/>
                <a:gd fmla="*/ 56 w 322" name="T86"/>
                <a:gd fmla="*/ 180 h 180" name="T87"/>
                <a:gd fmla="*/ 56 w 322" name="T88"/>
                <a:gd fmla="*/ 124 h 180"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180" w="322">
                  <a:moveTo>
                    <a:pt x="56" y="124"/>
                  </a:moveTo>
                  <a:lnTo>
                    <a:pt x="56" y="124"/>
                  </a:lnTo>
                  <a:lnTo>
                    <a:pt x="58" y="110"/>
                  </a:lnTo>
                  <a:lnTo>
                    <a:pt x="62" y="94"/>
                  </a:lnTo>
                  <a:lnTo>
                    <a:pt x="70" y="80"/>
                  </a:lnTo>
                  <a:lnTo>
                    <a:pt x="80" y="70"/>
                  </a:lnTo>
                  <a:lnTo>
                    <a:pt x="90" y="60"/>
                  </a:lnTo>
                  <a:lnTo>
                    <a:pt x="104" y="52"/>
                  </a:lnTo>
                  <a:lnTo>
                    <a:pt x="120" y="48"/>
                  </a:lnTo>
                  <a:lnTo>
                    <a:pt x="136" y="46"/>
                  </a:lnTo>
                  <a:lnTo>
                    <a:pt x="186" y="46"/>
                  </a:lnTo>
                  <a:lnTo>
                    <a:pt x="186" y="46"/>
                  </a:lnTo>
                  <a:lnTo>
                    <a:pt x="202" y="48"/>
                  </a:lnTo>
                  <a:lnTo>
                    <a:pt x="218" y="52"/>
                  </a:lnTo>
                  <a:lnTo>
                    <a:pt x="230" y="60"/>
                  </a:lnTo>
                  <a:lnTo>
                    <a:pt x="242" y="70"/>
                  </a:lnTo>
                  <a:lnTo>
                    <a:pt x="252" y="80"/>
                  </a:lnTo>
                  <a:lnTo>
                    <a:pt x="260" y="94"/>
                  </a:lnTo>
                  <a:lnTo>
                    <a:pt x="264" y="110"/>
                  </a:lnTo>
                  <a:lnTo>
                    <a:pt x="266" y="124"/>
                  </a:lnTo>
                  <a:lnTo>
                    <a:pt x="266" y="180"/>
                  </a:lnTo>
                  <a:lnTo>
                    <a:pt x="322" y="180"/>
                  </a:lnTo>
                  <a:lnTo>
                    <a:pt x="322" y="108"/>
                  </a:lnTo>
                  <a:lnTo>
                    <a:pt x="322" y="108"/>
                  </a:lnTo>
                  <a:lnTo>
                    <a:pt x="320" y="86"/>
                  </a:lnTo>
                  <a:lnTo>
                    <a:pt x="312" y="66"/>
                  </a:lnTo>
                  <a:lnTo>
                    <a:pt x="304" y="48"/>
                  </a:lnTo>
                  <a:lnTo>
                    <a:pt x="290" y="32"/>
                  </a:lnTo>
                  <a:lnTo>
                    <a:pt x="274" y="18"/>
                  </a:lnTo>
                  <a:lnTo>
                    <a:pt x="256" y="8"/>
                  </a:lnTo>
                  <a:lnTo>
                    <a:pt x="236" y="2"/>
                  </a:lnTo>
                  <a:lnTo>
                    <a:pt x="214" y="0"/>
                  </a:lnTo>
                  <a:lnTo>
                    <a:pt x="108" y="0"/>
                  </a:lnTo>
                  <a:lnTo>
                    <a:pt x="108" y="0"/>
                  </a:lnTo>
                  <a:lnTo>
                    <a:pt x="86" y="2"/>
                  </a:lnTo>
                  <a:lnTo>
                    <a:pt x="66" y="8"/>
                  </a:lnTo>
                  <a:lnTo>
                    <a:pt x="48" y="18"/>
                  </a:lnTo>
                  <a:lnTo>
                    <a:pt x="32" y="32"/>
                  </a:lnTo>
                  <a:lnTo>
                    <a:pt x="18" y="48"/>
                  </a:lnTo>
                  <a:lnTo>
                    <a:pt x="8" y="66"/>
                  </a:lnTo>
                  <a:lnTo>
                    <a:pt x="2" y="86"/>
                  </a:lnTo>
                  <a:lnTo>
                    <a:pt x="0" y="108"/>
                  </a:lnTo>
                  <a:lnTo>
                    <a:pt x="0" y="180"/>
                  </a:lnTo>
                  <a:lnTo>
                    <a:pt x="56" y="180"/>
                  </a:lnTo>
                  <a:lnTo>
                    <a:pt x="56" y="124"/>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101227715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grpId="0" id="17" nodeType="afterEffect" presetClass="entr" presetID="2" presetSubtype="8">
                                  <p:stCondLst>
                                    <p:cond delay="0"/>
                                  </p:stCondLst>
                                  <p:childTnLst>
                                    <p:set>
                                      <p:cBhvr>
                                        <p:cTn dur="1" fill="hold" id="18">
                                          <p:stCondLst>
                                            <p:cond delay="0"/>
                                          </p:stCondLst>
                                        </p:cTn>
                                        <p:tgtEl>
                                          <p:spTgt spid="43"/>
                                        </p:tgtEl>
                                        <p:attrNameLst>
                                          <p:attrName>style.visibility</p:attrName>
                                        </p:attrNameLst>
                                      </p:cBhvr>
                                      <p:to>
                                        <p:strVal val="visible"/>
                                      </p:to>
                                    </p:set>
                                    <p:anim calcmode="lin" valueType="num">
                                      <p:cBhvr additive="base">
                                        <p:cTn dur="500" fill="hold" id="19"/>
                                        <p:tgtEl>
                                          <p:spTgt spid="43"/>
                                        </p:tgtEl>
                                        <p:attrNameLst>
                                          <p:attrName>ppt_x</p:attrName>
                                        </p:attrNameLst>
                                      </p:cBhvr>
                                      <p:tavLst>
                                        <p:tav tm="0">
                                          <p:val>
                                            <p:strVal val="0-#ppt_w/2"/>
                                          </p:val>
                                        </p:tav>
                                        <p:tav tm="100000">
                                          <p:val>
                                            <p:strVal val="#ppt_x"/>
                                          </p:val>
                                        </p:tav>
                                      </p:tavLst>
                                    </p:anim>
                                    <p:anim calcmode="lin" valueType="num">
                                      <p:cBhvr additive="base">
                                        <p:cTn dur="500" fill="hold" id="20"/>
                                        <p:tgtEl>
                                          <p:spTgt spid="43"/>
                                        </p:tgtEl>
                                        <p:attrNameLst>
                                          <p:attrName>ppt_y</p:attrName>
                                        </p:attrNameLst>
                                      </p:cBhvr>
                                      <p:tavLst>
                                        <p:tav tm="0">
                                          <p:val>
                                            <p:strVal val="#ppt_y"/>
                                          </p:val>
                                        </p:tav>
                                        <p:tav tm="100000">
                                          <p:val>
                                            <p:strVal val="#ppt_y"/>
                                          </p:val>
                                        </p:tav>
                                      </p:tavLst>
                                    </p:anim>
                                  </p:childTnLst>
                                </p:cTn>
                              </p:par>
                            </p:childTnLst>
                          </p:cTn>
                        </p:par>
                        <p:par>
                          <p:cTn fill="hold" id="21" nodeType="afterGroup">
                            <p:stCondLst>
                              <p:cond delay="1750"/>
                            </p:stCondLst>
                            <p:childTnLst>
                              <p:par>
                                <p:cTn decel="100000" fill="hold" grpId="0" id="22" nodeType="afterEffect" presetClass="entr" presetID="49" presetSubtype="0">
                                  <p:stCondLst>
                                    <p:cond delay="0"/>
                                  </p:stCondLst>
                                  <p:childTnLst>
                                    <p:set>
                                      <p:cBhvr>
                                        <p:cTn dur="1" fill="hold" id="23">
                                          <p:stCondLst>
                                            <p:cond delay="0"/>
                                          </p:stCondLst>
                                        </p:cTn>
                                        <p:tgtEl>
                                          <p:spTgt spid="50"/>
                                        </p:tgtEl>
                                        <p:attrNameLst>
                                          <p:attrName>style.visibility</p:attrName>
                                        </p:attrNameLst>
                                      </p:cBhvr>
                                      <p:to>
                                        <p:strVal val="visible"/>
                                      </p:to>
                                    </p:set>
                                    <p:anim calcmode="lin" valueType="num">
                                      <p:cBhvr>
                                        <p:cTn dur="500" fill="hold" id="24"/>
                                        <p:tgtEl>
                                          <p:spTgt spid="50"/>
                                        </p:tgtEl>
                                        <p:attrNameLst>
                                          <p:attrName>ppt_w</p:attrName>
                                        </p:attrNameLst>
                                      </p:cBhvr>
                                      <p:tavLst>
                                        <p:tav tm="0">
                                          <p:val>
                                            <p:fltVal val="0"/>
                                          </p:val>
                                        </p:tav>
                                        <p:tav tm="100000">
                                          <p:val>
                                            <p:strVal val="#ppt_w"/>
                                          </p:val>
                                        </p:tav>
                                      </p:tavLst>
                                    </p:anim>
                                    <p:anim calcmode="lin" valueType="num">
                                      <p:cBhvr>
                                        <p:cTn dur="500" fill="hold" id="25"/>
                                        <p:tgtEl>
                                          <p:spTgt spid="50"/>
                                        </p:tgtEl>
                                        <p:attrNameLst>
                                          <p:attrName>ppt_h</p:attrName>
                                        </p:attrNameLst>
                                      </p:cBhvr>
                                      <p:tavLst>
                                        <p:tav tm="0">
                                          <p:val>
                                            <p:fltVal val="0"/>
                                          </p:val>
                                        </p:tav>
                                        <p:tav tm="100000">
                                          <p:val>
                                            <p:strVal val="#ppt_h"/>
                                          </p:val>
                                        </p:tav>
                                      </p:tavLst>
                                    </p:anim>
                                    <p:anim calcmode="lin" valueType="num">
                                      <p:cBhvr>
                                        <p:cTn dur="500" fill="hold" id="26"/>
                                        <p:tgtEl>
                                          <p:spTgt spid="50"/>
                                        </p:tgtEl>
                                        <p:attrNameLst>
                                          <p:attrName>style.rotation</p:attrName>
                                        </p:attrNameLst>
                                      </p:cBhvr>
                                      <p:tavLst>
                                        <p:tav tm="0">
                                          <p:val>
                                            <p:fltVal val="360"/>
                                          </p:val>
                                        </p:tav>
                                        <p:tav tm="100000">
                                          <p:val>
                                            <p:fltVal val="0"/>
                                          </p:val>
                                        </p:tav>
                                      </p:tavLst>
                                    </p:anim>
                                    <p:animEffect filter="fade" transition="in">
                                      <p:cBhvr>
                                        <p:cTn dur="500" id="27"/>
                                        <p:tgtEl>
                                          <p:spTgt spid="50"/>
                                        </p:tgtEl>
                                      </p:cBhvr>
                                    </p:animEffect>
                                  </p:childTnLst>
                                </p:cTn>
                              </p:par>
                            </p:childTnLst>
                          </p:cTn>
                        </p:par>
                        <p:par>
                          <p:cTn fill="hold" id="28" nodeType="afterGroup">
                            <p:stCondLst>
                              <p:cond delay="2250"/>
                            </p:stCondLst>
                            <p:childTnLst>
                              <p:par>
                                <p:cTn fill="hold" grpId="0" id="29" nodeType="afterEffect" presetClass="entr" presetID="1" presetSubtype="0">
                                  <p:stCondLst>
                                    <p:cond delay="0"/>
                                  </p:stCondLst>
                                  <p:iterate type="lt">
                                    <p:tmAbs val="50"/>
                                  </p:iterate>
                                  <p:childTnLst>
                                    <p:set>
                                      <p:cBhvr>
                                        <p:cTn dur="1" fill="hold" id="30">
                                          <p:stCondLst>
                                            <p:cond delay="0"/>
                                          </p:stCondLst>
                                        </p:cTn>
                                        <p:tgtEl>
                                          <p:spTgt spid="42"/>
                                        </p:tgtEl>
                                        <p:attrNameLst>
                                          <p:attrName>style.visibility</p:attrName>
                                        </p:attrNameLst>
                                      </p:cBhvr>
                                      <p:to>
                                        <p:strVal val="visible"/>
                                      </p:to>
                                    </p:set>
                                  </p:childTnLst>
                                </p:cTn>
                              </p:par>
                            </p:childTnLst>
                          </p:cTn>
                        </p:par>
                        <p:par>
                          <p:cTn fill="hold" id="31" nodeType="afterGroup">
                            <p:stCondLst>
                              <p:cond delay="2251"/>
                            </p:stCondLst>
                            <p:childTnLst>
                              <p:par>
                                <p:cTn fill="hold" grpId="0" id="32" nodeType="afterEffect" presetClass="entr" presetID="2" presetSubtype="2">
                                  <p:stCondLst>
                                    <p:cond delay="0"/>
                                  </p:stCondLst>
                                  <p:childTnLst>
                                    <p:set>
                                      <p:cBhvr>
                                        <p:cTn dur="1" fill="hold" id="33">
                                          <p:stCondLst>
                                            <p:cond delay="0"/>
                                          </p:stCondLst>
                                        </p:cTn>
                                        <p:tgtEl>
                                          <p:spTgt spid="45"/>
                                        </p:tgtEl>
                                        <p:attrNameLst>
                                          <p:attrName>style.visibility</p:attrName>
                                        </p:attrNameLst>
                                      </p:cBhvr>
                                      <p:to>
                                        <p:strVal val="visible"/>
                                      </p:to>
                                    </p:set>
                                    <p:anim calcmode="lin" valueType="num">
                                      <p:cBhvr additive="base">
                                        <p:cTn dur="500" fill="hold" id="34"/>
                                        <p:tgtEl>
                                          <p:spTgt spid="45"/>
                                        </p:tgtEl>
                                        <p:attrNameLst>
                                          <p:attrName>ppt_x</p:attrName>
                                        </p:attrNameLst>
                                      </p:cBhvr>
                                      <p:tavLst>
                                        <p:tav tm="0">
                                          <p:val>
                                            <p:strVal val="1+#ppt_w/2"/>
                                          </p:val>
                                        </p:tav>
                                        <p:tav tm="100000">
                                          <p:val>
                                            <p:strVal val="#ppt_x"/>
                                          </p:val>
                                        </p:tav>
                                      </p:tavLst>
                                    </p:anim>
                                    <p:anim calcmode="lin" valueType="num">
                                      <p:cBhvr additive="base">
                                        <p:cTn dur="500" fill="hold" id="35"/>
                                        <p:tgtEl>
                                          <p:spTgt spid="45"/>
                                        </p:tgtEl>
                                        <p:attrNameLst>
                                          <p:attrName>ppt_y</p:attrName>
                                        </p:attrNameLst>
                                      </p:cBhvr>
                                      <p:tavLst>
                                        <p:tav tm="0">
                                          <p:val>
                                            <p:strVal val="#ppt_y"/>
                                          </p:val>
                                        </p:tav>
                                        <p:tav tm="100000">
                                          <p:val>
                                            <p:strVal val="#ppt_y"/>
                                          </p:val>
                                        </p:tav>
                                      </p:tavLst>
                                    </p:anim>
                                  </p:childTnLst>
                                </p:cTn>
                              </p:par>
                            </p:childTnLst>
                          </p:cTn>
                        </p:par>
                        <p:par>
                          <p:cTn fill="hold" id="36" nodeType="afterGroup">
                            <p:stCondLst>
                              <p:cond delay="2751"/>
                            </p:stCondLst>
                            <p:childTnLst>
                              <p:par>
                                <p:cTn decel="100000" fill="hold" grpId="0" id="37" nodeType="afterEffect" presetClass="entr" presetID="49" presetSubtype="0">
                                  <p:stCondLst>
                                    <p:cond delay="0"/>
                                  </p:stCondLst>
                                  <p:childTnLst>
                                    <p:set>
                                      <p:cBhvr>
                                        <p:cTn dur="1" fill="hold" id="38">
                                          <p:stCondLst>
                                            <p:cond delay="0"/>
                                          </p:stCondLst>
                                        </p:cTn>
                                        <p:tgtEl>
                                          <p:spTgt spid="51"/>
                                        </p:tgtEl>
                                        <p:attrNameLst>
                                          <p:attrName>style.visibility</p:attrName>
                                        </p:attrNameLst>
                                      </p:cBhvr>
                                      <p:to>
                                        <p:strVal val="visible"/>
                                      </p:to>
                                    </p:set>
                                    <p:anim calcmode="lin" valueType="num">
                                      <p:cBhvr>
                                        <p:cTn dur="500" fill="hold" id="39"/>
                                        <p:tgtEl>
                                          <p:spTgt spid="51"/>
                                        </p:tgtEl>
                                        <p:attrNameLst>
                                          <p:attrName>ppt_w</p:attrName>
                                        </p:attrNameLst>
                                      </p:cBhvr>
                                      <p:tavLst>
                                        <p:tav tm="0">
                                          <p:val>
                                            <p:fltVal val="0"/>
                                          </p:val>
                                        </p:tav>
                                        <p:tav tm="100000">
                                          <p:val>
                                            <p:strVal val="#ppt_w"/>
                                          </p:val>
                                        </p:tav>
                                      </p:tavLst>
                                    </p:anim>
                                    <p:anim calcmode="lin" valueType="num">
                                      <p:cBhvr>
                                        <p:cTn dur="500" fill="hold" id="40"/>
                                        <p:tgtEl>
                                          <p:spTgt spid="51"/>
                                        </p:tgtEl>
                                        <p:attrNameLst>
                                          <p:attrName>ppt_h</p:attrName>
                                        </p:attrNameLst>
                                      </p:cBhvr>
                                      <p:tavLst>
                                        <p:tav tm="0">
                                          <p:val>
                                            <p:fltVal val="0"/>
                                          </p:val>
                                        </p:tav>
                                        <p:tav tm="100000">
                                          <p:val>
                                            <p:strVal val="#ppt_h"/>
                                          </p:val>
                                        </p:tav>
                                      </p:tavLst>
                                    </p:anim>
                                    <p:anim calcmode="lin" valueType="num">
                                      <p:cBhvr>
                                        <p:cTn dur="500" fill="hold" id="41"/>
                                        <p:tgtEl>
                                          <p:spTgt spid="51"/>
                                        </p:tgtEl>
                                        <p:attrNameLst>
                                          <p:attrName>style.rotation</p:attrName>
                                        </p:attrNameLst>
                                      </p:cBhvr>
                                      <p:tavLst>
                                        <p:tav tm="0">
                                          <p:val>
                                            <p:fltVal val="360"/>
                                          </p:val>
                                        </p:tav>
                                        <p:tav tm="100000">
                                          <p:val>
                                            <p:fltVal val="0"/>
                                          </p:val>
                                        </p:tav>
                                      </p:tavLst>
                                    </p:anim>
                                    <p:animEffect filter="fade" transition="in">
                                      <p:cBhvr>
                                        <p:cTn dur="500" id="42"/>
                                        <p:tgtEl>
                                          <p:spTgt spid="51"/>
                                        </p:tgtEl>
                                      </p:cBhvr>
                                    </p:animEffect>
                                  </p:childTnLst>
                                </p:cTn>
                              </p:par>
                            </p:childTnLst>
                          </p:cTn>
                        </p:par>
                        <p:par>
                          <p:cTn fill="hold" id="43" nodeType="afterGroup">
                            <p:stCondLst>
                              <p:cond delay="3251"/>
                            </p:stCondLst>
                            <p:childTnLst>
                              <p:par>
                                <p:cTn fill="hold" grpId="0" id="44" nodeType="afterEffect" presetClass="entr" presetID="1" presetSubtype="0">
                                  <p:stCondLst>
                                    <p:cond delay="0"/>
                                  </p:stCondLst>
                                  <p:iterate type="lt">
                                    <p:tmAbs val="50"/>
                                  </p:iterate>
                                  <p:childTnLst>
                                    <p:set>
                                      <p:cBhvr>
                                        <p:cTn dur="1" fill="hold" id="45">
                                          <p:stCondLst>
                                            <p:cond delay="0"/>
                                          </p:stCondLst>
                                        </p:cTn>
                                        <p:tgtEl>
                                          <p:spTgt spid="44"/>
                                        </p:tgtEl>
                                        <p:attrNameLst>
                                          <p:attrName>style.visibility</p:attrName>
                                        </p:attrNameLst>
                                      </p:cBhvr>
                                      <p:to>
                                        <p:strVal val="visible"/>
                                      </p:to>
                                    </p:set>
                                  </p:childTnLst>
                                </p:cTn>
                              </p:par>
                            </p:childTnLst>
                          </p:cTn>
                        </p:par>
                        <p:par>
                          <p:cTn fill="hold" id="46" nodeType="afterGroup">
                            <p:stCondLst>
                              <p:cond delay="3252"/>
                            </p:stCondLst>
                            <p:childTnLst>
                              <p:par>
                                <p:cTn fill="hold" grpId="0" id="47" nodeType="afterEffect" presetClass="entr" presetID="2" presetSubtype="8">
                                  <p:stCondLst>
                                    <p:cond delay="0"/>
                                  </p:stCondLst>
                                  <p:childTnLst>
                                    <p:set>
                                      <p:cBhvr>
                                        <p:cTn dur="1" fill="hold" id="48">
                                          <p:stCondLst>
                                            <p:cond delay="0"/>
                                          </p:stCondLst>
                                        </p:cTn>
                                        <p:tgtEl>
                                          <p:spTgt spid="47"/>
                                        </p:tgtEl>
                                        <p:attrNameLst>
                                          <p:attrName>style.visibility</p:attrName>
                                        </p:attrNameLst>
                                      </p:cBhvr>
                                      <p:to>
                                        <p:strVal val="visible"/>
                                      </p:to>
                                    </p:set>
                                    <p:anim calcmode="lin" valueType="num">
                                      <p:cBhvr additive="base">
                                        <p:cTn dur="500" fill="hold" id="49"/>
                                        <p:tgtEl>
                                          <p:spTgt spid="47"/>
                                        </p:tgtEl>
                                        <p:attrNameLst>
                                          <p:attrName>ppt_x</p:attrName>
                                        </p:attrNameLst>
                                      </p:cBhvr>
                                      <p:tavLst>
                                        <p:tav tm="0">
                                          <p:val>
                                            <p:strVal val="0-#ppt_w/2"/>
                                          </p:val>
                                        </p:tav>
                                        <p:tav tm="100000">
                                          <p:val>
                                            <p:strVal val="#ppt_x"/>
                                          </p:val>
                                        </p:tav>
                                      </p:tavLst>
                                    </p:anim>
                                    <p:anim calcmode="lin" valueType="num">
                                      <p:cBhvr additive="base">
                                        <p:cTn dur="500" fill="hold" id="50"/>
                                        <p:tgtEl>
                                          <p:spTgt spid="47"/>
                                        </p:tgtEl>
                                        <p:attrNameLst>
                                          <p:attrName>ppt_y</p:attrName>
                                        </p:attrNameLst>
                                      </p:cBhvr>
                                      <p:tavLst>
                                        <p:tav tm="0">
                                          <p:val>
                                            <p:strVal val="#ppt_y"/>
                                          </p:val>
                                        </p:tav>
                                        <p:tav tm="100000">
                                          <p:val>
                                            <p:strVal val="#ppt_y"/>
                                          </p:val>
                                        </p:tav>
                                      </p:tavLst>
                                    </p:anim>
                                  </p:childTnLst>
                                </p:cTn>
                              </p:par>
                            </p:childTnLst>
                          </p:cTn>
                        </p:par>
                        <p:par>
                          <p:cTn fill="hold" id="51" nodeType="afterGroup">
                            <p:stCondLst>
                              <p:cond delay="3752"/>
                            </p:stCondLst>
                            <p:childTnLst>
                              <p:par>
                                <p:cTn decel="100000" fill="hold" grpId="0" id="52" nodeType="afterEffect" presetClass="entr" presetID="49" presetSubtype="0">
                                  <p:stCondLst>
                                    <p:cond delay="0"/>
                                  </p:stCondLst>
                                  <p:childTnLst>
                                    <p:set>
                                      <p:cBhvr>
                                        <p:cTn dur="1" fill="hold" id="53">
                                          <p:stCondLst>
                                            <p:cond delay="0"/>
                                          </p:stCondLst>
                                        </p:cTn>
                                        <p:tgtEl>
                                          <p:spTgt spid="52"/>
                                        </p:tgtEl>
                                        <p:attrNameLst>
                                          <p:attrName>style.visibility</p:attrName>
                                        </p:attrNameLst>
                                      </p:cBhvr>
                                      <p:to>
                                        <p:strVal val="visible"/>
                                      </p:to>
                                    </p:set>
                                    <p:anim calcmode="lin" valueType="num">
                                      <p:cBhvr>
                                        <p:cTn dur="500" fill="hold" id="54"/>
                                        <p:tgtEl>
                                          <p:spTgt spid="52"/>
                                        </p:tgtEl>
                                        <p:attrNameLst>
                                          <p:attrName>ppt_w</p:attrName>
                                        </p:attrNameLst>
                                      </p:cBhvr>
                                      <p:tavLst>
                                        <p:tav tm="0">
                                          <p:val>
                                            <p:fltVal val="0"/>
                                          </p:val>
                                        </p:tav>
                                        <p:tav tm="100000">
                                          <p:val>
                                            <p:strVal val="#ppt_w"/>
                                          </p:val>
                                        </p:tav>
                                      </p:tavLst>
                                    </p:anim>
                                    <p:anim calcmode="lin" valueType="num">
                                      <p:cBhvr>
                                        <p:cTn dur="500" fill="hold" id="55"/>
                                        <p:tgtEl>
                                          <p:spTgt spid="52"/>
                                        </p:tgtEl>
                                        <p:attrNameLst>
                                          <p:attrName>ppt_h</p:attrName>
                                        </p:attrNameLst>
                                      </p:cBhvr>
                                      <p:tavLst>
                                        <p:tav tm="0">
                                          <p:val>
                                            <p:fltVal val="0"/>
                                          </p:val>
                                        </p:tav>
                                        <p:tav tm="100000">
                                          <p:val>
                                            <p:strVal val="#ppt_h"/>
                                          </p:val>
                                        </p:tav>
                                      </p:tavLst>
                                    </p:anim>
                                    <p:anim calcmode="lin" valueType="num">
                                      <p:cBhvr>
                                        <p:cTn dur="500" fill="hold" id="56"/>
                                        <p:tgtEl>
                                          <p:spTgt spid="52"/>
                                        </p:tgtEl>
                                        <p:attrNameLst>
                                          <p:attrName>style.rotation</p:attrName>
                                        </p:attrNameLst>
                                      </p:cBhvr>
                                      <p:tavLst>
                                        <p:tav tm="0">
                                          <p:val>
                                            <p:fltVal val="360"/>
                                          </p:val>
                                        </p:tav>
                                        <p:tav tm="100000">
                                          <p:val>
                                            <p:fltVal val="0"/>
                                          </p:val>
                                        </p:tav>
                                      </p:tavLst>
                                    </p:anim>
                                    <p:animEffect filter="fade" transition="in">
                                      <p:cBhvr>
                                        <p:cTn dur="500" id="57"/>
                                        <p:tgtEl>
                                          <p:spTgt spid="52"/>
                                        </p:tgtEl>
                                      </p:cBhvr>
                                    </p:animEffect>
                                  </p:childTnLst>
                                </p:cTn>
                              </p:par>
                            </p:childTnLst>
                          </p:cTn>
                        </p:par>
                        <p:par>
                          <p:cTn fill="hold" id="58" nodeType="afterGroup">
                            <p:stCondLst>
                              <p:cond delay="4252"/>
                            </p:stCondLst>
                            <p:childTnLst>
                              <p:par>
                                <p:cTn fill="hold" grpId="0" id="59" nodeType="afterEffect" presetClass="entr" presetID="1" presetSubtype="0">
                                  <p:stCondLst>
                                    <p:cond delay="0"/>
                                  </p:stCondLst>
                                  <p:iterate type="lt">
                                    <p:tmAbs val="50"/>
                                  </p:iterate>
                                  <p:childTnLst>
                                    <p:set>
                                      <p:cBhvr>
                                        <p:cTn dur="1" fill="hold" id="60">
                                          <p:stCondLst>
                                            <p:cond delay="0"/>
                                          </p:stCondLst>
                                        </p:cTn>
                                        <p:tgtEl>
                                          <p:spTgt spid="46"/>
                                        </p:tgtEl>
                                        <p:attrNameLst>
                                          <p:attrName>style.visibility</p:attrName>
                                        </p:attrNameLst>
                                      </p:cBhvr>
                                      <p:to>
                                        <p:strVal val="visible"/>
                                      </p:to>
                                    </p:set>
                                  </p:childTnLst>
                                </p:cTn>
                              </p:par>
                            </p:childTnLst>
                          </p:cTn>
                        </p:par>
                        <p:par>
                          <p:cTn fill="hold" id="61" nodeType="afterGroup">
                            <p:stCondLst>
                              <p:cond delay="4253"/>
                            </p:stCondLst>
                            <p:childTnLst>
                              <p:par>
                                <p:cTn fill="hold" grpId="0" id="62" nodeType="afterEffect" presetClass="entr" presetID="2" presetSubtype="2">
                                  <p:stCondLst>
                                    <p:cond delay="0"/>
                                  </p:stCondLst>
                                  <p:childTnLst>
                                    <p:set>
                                      <p:cBhvr>
                                        <p:cTn dur="1" fill="hold" id="63">
                                          <p:stCondLst>
                                            <p:cond delay="0"/>
                                          </p:stCondLst>
                                        </p:cTn>
                                        <p:tgtEl>
                                          <p:spTgt spid="49"/>
                                        </p:tgtEl>
                                        <p:attrNameLst>
                                          <p:attrName>style.visibility</p:attrName>
                                        </p:attrNameLst>
                                      </p:cBhvr>
                                      <p:to>
                                        <p:strVal val="visible"/>
                                      </p:to>
                                    </p:set>
                                    <p:anim calcmode="lin" valueType="num">
                                      <p:cBhvr additive="base">
                                        <p:cTn dur="500" fill="hold" id="64"/>
                                        <p:tgtEl>
                                          <p:spTgt spid="49"/>
                                        </p:tgtEl>
                                        <p:attrNameLst>
                                          <p:attrName>ppt_x</p:attrName>
                                        </p:attrNameLst>
                                      </p:cBhvr>
                                      <p:tavLst>
                                        <p:tav tm="0">
                                          <p:val>
                                            <p:strVal val="1+#ppt_w/2"/>
                                          </p:val>
                                        </p:tav>
                                        <p:tav tm="100000">
                                          <p:val>
                                            <p:strVal val="#ppt_x"/>
                                          </p:val>
                                        </p:tav>
                                      </p:tavLst>
                                    </p:anim>
                                    <p:anim calcmode="lin" valueType="num">
                                      <p:cBhvr additive="base">
                                        <p:cTn dur="500" fill="hold" id="65"/>
                                        <p:tgtEl>
                                          <p:spTgt spid="49"/>
                                        </p:tgtEl>
                                        <p:attrNameLst>
                                          <p:attrName>ppt_y</p:attrName>
                                        </p:attrNameLst>
                                      </p:cBhvr>
                                      <p:tavLst>
                                        <p:tav tm="0">
                                          <p:val>
                                            <p:strVal val="#ppt_y"/>
                                          </p:val>
                                        </p:tav>
                                        <p:tav tm="100000">
                                          <p:val>
                                            <p:strVal val="#ppt_y"/>
                                          </p:val>
                                        </p:tav>
                                      </p:tavLst>
                                    </p:anim>
                                  </p:childTnLst>
                                </p:cTn>
                              </p:par>
                            </p:childTnLst>
                          </p:cTn>
                        </p:par>
                        <p:par>
                          <p:cTn fill="hold" id="66" nodeType="afterGroup">
                            <p:stCondLst>
                              <p:cond delay="4753"/>
                            </p:stCondLst>
                            <p:childTnLst>
                              <p:par>
                                <p:cTn decel="100000" fill="hold" id="67" nodeType="afterEffect" presetClass="entr" presetID="49" presetSubtype="0">
                                  <p:stCondLst>
                                    <p:cond delay="0"/>
                                  </p:stCondLst>
                                  <p:childTnLst>
                                    <p:set>
                                      <p:cBhvr>
                                        <p:cTn dur="1" fill="hold" id="68">
                                          <p:stCondLst>
                                            <p:cond delay="0"/>
                                          </p:stCondLst>
                                        </p:cTn>
                                        <p:tgtEl>
                                          <p:spTgt spid="53"/>
                                        </p:tgtEl>
                                        <p:attrNameLst>
                                          <p:attrName>style.visibility</p:attrName>
                                        </p:attrNameLst>
                                      </p:cBhvr>
                                      <p:to>
                                        <p:strVal val="visible"/>
                                      </p:to>
                                    </p:set>
                                    <p:anim calcmode="lin" valueType="num">
                                      <p:cBhvr>
                                        <p:cTn dur="500" fill="hold" id="69"/>
                                        <p:tgtEl>
                                          <p:spTgt spid="53"/>
                                        </p:tgtEl>
                                        <p:attrNameLst>
                                          <p:attrName>ppt_w</p:attrName>
                                        </p:attrNameLst>
                                      </p:cBhvr>
                                      <p:tavLst>
                                        <p:tav tm="0">
                                          <p:val>
                                            <p:fltVal val="0"/>
                                          </p:val>
                                        </p:tav>
                                        <p:tav tm="100000">
                                          <p:val>
                                            <p:strVal val="#ppt_w"/>
                                          </p:val>
                                        </p:tav>
                                      </p:tavLst>
                                    </p:anim>
                                    <p:anim calcmode="lin" valueType="num">
                                      <p:cBhvr>
                                        <p:cTn dur="500" fill="hold" id="70"/>
                                        <p:tgtEl>
                                          <p:spTgt spid="53"/>
                                        </p:tgtEl>
                                        <p:attrNameLst>
                                          <p:attrName>ppt_h</p:attrName>
                                        </p:attrNameLst>
                                      </p:cBhvr>
                                      <p:tavLst>
                                        <p:tav tm="0">
                                          <p:val>
                                            <p:fltVal val="0"/>
                                          </p:val>
                                        </p:tav>
                                        <p:tav tm="100000">
                                          <p:val>
                                            <p:strVal val="#ppt_h"/>
                                          </p:val>
                                        </p:tav>
                                      </p:tavLst>
                                    </p:anim>
                                    <p:anim calcmode="lin" valueType="num">
                                      <p:cBhvr>
                                        <p:cTn dur="500" fill="hold" id="71"/>
                                        <p:tgtEl>
                                          <p:spTgt spid="53"/>
                                        </p:tgtEl>
                                        <p:attrNameLst>
                                          <p:attrName>style.rotation</p:attrName>
                                        </p:attrNameLst>
                                      </p:cBhvr>
                                      <p:tavLst>
                                        <p:tav tm="0">
                                          <p:val>
                                            <p:fltVal val="360"/>
                                          </p:val>
                                        </p:tav>
                                        <p:tav tm="100000">
                                          <p:val>
                                            <p:fltVal val="0"/>
                                          </p:val>
                                        </p:tav>
                                      </p:tavLst>
                                    </p:anim>
                                    <p:animEffect filter="fade" transition="in">
                                      <p:cBhvr>
                                        <p:cTn dur="500" id="72"/>
                                        <p:tgtEl>
                                          <p:spTgt spid="53"/>
                                        </p:tgtEl>
                                      </p:cBhvr>
                                    </p:animEffect>
                                  </p:childTnLst>
                                </p:cTn>
                              </p:par>
                            </p:childTnLst>
                          </p:cTn>
                        </p:par>
                        <p:par>
                          <p:cTn fill="hold" id="73" nodeType="afterGroup">
                            <p:stCondLst>
                              <p:cond delay="5253"/>
                            </p:stCondLst>
                            <p:childTnLst>
                              <p:par>
                                <p:cTn fill="hold" grpId="0" id="74" nodeType="afterEffect" presetClass="entr" presetID="1" presetSubtype="0">
                                  <p:stCondLst>
                                    <p:cond delay="0"/>
                                  </p:stCondLst>
                                  <p:iterate type="lt">
                                    <p:tmAbs val="50"/>
                                  </p:iterate>
                                  <p:childTnLst>
                                    <p:set>
                                      <p:cBhvr>
                                        <p:cTn dur="1" fill="hold" id="75">
                                          <p:stCondLst>
                                            <p:cond delay="0"/>
                                          </p:stCondLst>
                                        </p:cTn>
                                        <p:tgtEl>
                                          <p:spTgt spid="48"/>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42"/>
      <p:bldP grpId="0" spid="43"/>
      <p:bldP grpId="0" spid="44"/>
      <p:bldP grpId="0" spid="45"/>
      <p:bldP grpId="0" spid="46"/>
      <p:bldP grpId="0" spid="47"/>
      <p:bldP grpId="0" spid="48"/>
      <p:bldP grpId="0" spid="49"/>
      <p:bldP grpId="0" spid="50"/>
      <p:bldP grpId="0" spid="51"/>
      <p:bldP grpId="0" spid="52"/>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三、工作体会</a:t>
            </a:r>
          </a:p>
        </p:txBody>
      </p:sp>
      <p:sp>
        <p:nvSpPr>
          <p:cNvPr id="10" name="矩形 9"/>
          <p:cNvSpPr/>
          <p:nvPr/>
        </p:nvSpPr>
        <p:spPr>
          <a:xfrm>
            <a:off x="70024" y="1420433"/>
            <a:ext cx="2929724" cy="3122538"/>
          </a:xfrm>
          <a:prstGeom prst="rect">
            <a:avLst/>
          </a:prstGeom>
          <a:blipFill dpi="0" rotWithShape="1">
            <a:blip r:embed="rId3"/>
            <a:stretch>
              <a:fillRect b="-107384" l="-55" r="-316093" t="-52917"/>
            </a:stretch>
          </a:blip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矩形 10"/>
          <p:cNvSpPr/>
          <p:nvPr/>
        </p:nvSpPr>
        <p:spPr>
          <a:xfrm>
            <a:off x="3110767" y="1420432"/>
            <a:ext cx="2929724" cy="4791681"/>
          </a:xfrm>
          <a:prstGeom prst="rect">
            <a:avLst/>
          </a:prstGeom>
          <a:blipFill dpi="0" rotWithShape="1">
            <a:blip r:embed="rId3"/>
            <a:stretch>
              <a:fillRect b="-35156" l="-103844" r="-212304" t="-34471"/>
            </a:stretch>
          </a:blip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矩形 11"/>
          <p:cNvSpPr/>
          <p:nvPr/>
        </p:nvSpPr>
        <p:spPr>
          <a:xfrm>
            <a:off x="6151510" y="3089574"/>
            <a:ext cx="2929724" cy="3122538"/>
          </a:xfrm>
          <a:prstGeom prst="rect">
            <a:avLst/>
          </a:prstGeom>
          <a:blipFill dpi="0" rotWithShape="1">
            <a:blip r:embed="rId3"/>
            <a:stretch>
              <a:fillRect b="-53929" l="-207634" r="-108514" t="-106373"/>
            </a:stretch>
          </a:blip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矩形 12"/>
          <p:cNvSpPr/>
          <p:nvPr/>
        </p:nvSpPr>
        <p:spPr>
          <a:xfrm>
            <a:off x="9192253" y="1420431"/>
            <a:ext cx="2929724" cy="4791681"/>
          </a:xfrm>
          <a:prstGeom prst="rect">
            <a:avLst/>
          </a:prstGeom>
          <a:blipFill dpi="0" rotWithShape="1">
            <a:blip r:embed="rId3"/>
            <a:stretch>
              <a:fillRect b="-35156" l="-311423" r="-4725" t="-34471"/>
            </a:stretch>
          </a:blip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4" name="Group 23"/>
          <p:cNvGrpSpPr/>
          <p:nvPr/>
        </p:nvGrpSpPr>
        <p:grpSpPr>
          <a:xfrm>
            <a:off x="304654" y="4772554"/>
            <a:ext cx="2381396" cy="1599604"/>
            <a:chOff x="7609955" y="3980165"/>
            <a:chExt cx="2711018" cy="1516848"/>
          </a:xfrm>
        </p:grpSpPr>
        <p:sp>
          <p:nvSpPr>
            <p:cNvPr id="15" name="TextBox 24"/>
            <p:cNvSpPr txBox="1"/>
            <p:nvPr/>
          </p:nvSpPr>
          <p:spPr>
            <a:xfrm>
              <a:off x="8072003" y="3980164"/>
              <a:ext cx="1769644" cy="424876"/>
            </a:xfrm>
            <a:prstGeom prst="rect">
              <a:avLst/>
            </a:prstGeom>
            <a:noFill/>
          </p:spPr>
          <p:txBody>
            <a:bodyPr rtlCol="0" wrap="none">
              <a:spAutoFit/>
            </a:bodyPr>
            <a:lstStyle/>
            <a:p>
              <a:pPr>
                <a:lnSpc>
                  <a:spcPct val="130000"/>
                </a:lnSpc>
              </a:pPr>
              <a:r>
                <a:rPr altLang="en-US" lang="zh-CN" smtClean="0">
                  <a:solidFill>
                    <a:srgbClr val="2E75B6"/>
                  </a:solidFill>
                  <a:latin charset="-122" panose="03000509000000000000" pitchFamily="65" typeface="方正尚酷简体"/>
                  <a:ea charset="-122" panose="03000509000000000000" pitchFamily="65" typeface="方正尚酷简体"/>
                  <a:sym charset="0" panose="020b0604020202020204" pitchFamily="34" typeface="Arial"/>
                </a:rPr>
                <a:t>对责任的理解</a:t>
              </a:r>
            </a:p>
          </p:txBody>
        </p:sp>
        <p:sp>
          <p:nvSpPr>
            <p:cNvPr id="16" name="Rectangle 25"/>
            <p:cNvSpPr/>
            <p:nvPr/>
          </p:nvSpPr>
          <p:spPr>
            <a:xfrm>
              <a:off x="7609955" y="4347109"/>
              <a:ext cx="2711018" cy="1138783"/>
            </a:xfrm>
            <a:prstGeom prst="rect">
              <a:avLst/>
            </a:prstGeom>
          </p:spPr>
          <p:txBody>
            <a:bodyPr wrap="square">
              <a:spAutoFit/>
            </a:bodyPr>
            <a:lstStyle/>
            <a:p>
              <a:pPr algn="ctr">
                <a:lnSpc>
                  <a:spcPct val="130000"/>
                </a:lnSpc>
              </a:pPr>
              <a:r>
                <a:rPr altLang="en-US" lang="zh-CN" sz="1400">
                  <a:solidFill>
                    <a:schemeClr val="tx1">
                      <a:lumMod val="85000"/>
                      <a:lumOff val="15000"/>
                    </a:schemeClr>
                  </a:solidFill>
                  <a:latin charset="0" panose="020b0604020202020204" pitchFamily="34" typeface="Arial"/>
                  <a:ea charset="-122" panose="020b0503020204020204" pitchFamily="34" typeface="微软雅黑"/>
                  <a:sym charset="0" panose="020b0604020202020204" pitchFamily="34" typeface="Arial"/>
                </a:rPr>
                <a:t>点击添加相关标题文字，点击添加相关标题文字，点击添加相关标题文字，点击添加相关标题文字。</a:t>
              </a:r>
            </a:p>
          </p:txBody>
        </p:sp>
      </p:grpSp>
      <p:grpSp>
        <p:nvGrpSpPr>
          <p:cNvPr id="17" name="Group 23"/>
          <p:cNvGrpSpPr/>
          <p:nvPr/>
        </p:nvGrpSpPr>
        <p:grpSpPr>
          <a:xfrm>
            <a:off x="6425674" y="1382098"/>
            <a:ext cx="2381396" cy="1599604"/>
            <a:chOff x="7609955" y="3980165"/>
            <a:chExt cx="2711018" cy="1516848"/>
          </a:xfrm>
        </p:grpSpPr>
        <p:sp>
          <p:nvSpPr>
            <p:cNvPr id="18" name="TextBox 24"/>
            <p:cNvSpPr txBox="1"/>
            <p:nvPr/>
          </p:nvSpPr>
          <p:spPr>
            <a:xfrm>
              <a:off x="8072004" y="3980165"/>
              <a:ext cx="1769644" cy="424876"/>
            </a:xfrm>
            <a:prstGeom prst="rect">
              <a:avLst/>
            </a:prstGeom>
            <a:noFill/>
          </p:spPr>
          <p:txBody>
            <a:bodyPr rtlCol="0" wrap="none">
              <a:spAutoFit/>
            </a:bodyPr>
            <a:lstStyle/>
            <a:p>
              <a:pPr>
                <a:lnSpc>
                  <a:spcPct val="130000"/>
                </a:lnSpc>
              </a:pPr>
              <a:r>
                <a:rPr altLang="en-US" lang="zh-CN" smtClean="0">
                  <a:solidFill>
                    <a:srgbClr val="2E75B6"/>
                  </a:solidFill>
                  <a:latin charset="-122" panose="03000509000000000000" pitchFamily="65" typeface="方正尚酷简体"/>
                  <a:ea charset="-122" panose="03000509000000000000" pitchFamily="65" typeface="方正尚酷简体"/>
                  <a:sym charset="0" panose="020b0604020202020204" pitchFamily="34" typeface="Arial"/>
                </a:rPr>
                <a:t>对责任的理解</a:t>
              </a:r>
            </a:p>
          </p:txBody>
        </p:sp>
        <p:sp>
          <p:nvSpPr>
            <p:cNvPr id="19" name="Rectangle 25"/>
            <p:cNvSpPr/>
            <p:nvPr/>
          </p:nvSpPr>
          <p:spPr>
            <a:xfrm>
              <a:off x="7609953" y="4347109"/>
              <a:ext cx="2711018" cy="1138783"/>
            </a:xfrm>
            <a:prstGeom prst="rect">
              <a:avLst/>
            </a:prstGeom>
          </p:spPr>
          <p:txBody>
            <a:bodyPr wrap="square">
              <a:spAutoFit/>
            </a:bodyPr>
            <a:lstStyle/>
            <a:p>
              <a:pPr algn="ctr">
                <a:lnSpc>
                  <a:spcPct val="130000"/>
                </a:lnSpc>
              </a:pPr>
              <a:r>
                <a:rPr altLang="en-US" lang="zh-CN" sz="1400">
                  <a:solidFill>
                    <a:schemeClr val="tx1">
                      <a:lumMod val="85000"/>
                      <a:lumOff val="15000"/>
                    </a:schemeClr>
                  </a:solidFill>
                  <a:latin charset="0" panose="020b0604020202020204" pitchFamily="34" typeface="Arial"/>
                  <a:ea charset="-122" panose="020b0503020204020204" pitchFamily="34" typeface="微软雅黑"/>
                  <a:sym charset="0" panose="020b0604020202020204" pitchFamily="34" typeface="Arial"/>
                </a:rPr>
                <a:t>点击添加相关标题文字，点击添加相关标题文字，点击添加相关标题文字，点击添加相关标题文字。</a:t>
              </a:r>
            </a:p>
          </p:txBody>
        </p:sp>
      </p:grpSp>
    </p:spTree>
    <p:extLst>
      <p:ext uri="{BB962C8B-B14F-4D97-AF65-F5344CB8AC3E}">
        <p14:creationId val="213709596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grpId="0" id="17" nodeType="afterEffect" presetClass="entr" presetID="47" presetSubtype="0">
                                  <p:stCondLst>
                                    <p:cond delay="0"/>
                                  </p:stCondLst>
                                  <p:childTnLst>
                                    <p:set>
                                      <p:cBhvr>
                                        <p:cTn dur="1" fill="hold" id="18">
                                          <p:stCondLst>
                                            <p:cond delay="0"/>
                                          </p:stCondLst>
                                        </p:cTn>
                                        <p:tgtEl>
                                          <p:spTgt spid="10"/>
                                        </p:tgtEl>
                                        <p:attrNameLst>
                                          <p:attrName>style.visibility</p:attrName>
                                        </p:attrNameLst>
                                      </p:cBhvr>
                                      <p:to>
                                        <p:strVal val="visible"/>
                                      </p:to>
                                    </p:set>
                                    <p:animEffect filter="fade" transition="in">
                                      <p:cBhvr>
                                        <p:cTn dur="500" id="19"/>
                                        <p:tgtEl>
                                          <p:spTgt spid="10"/>
                                        </p:tgtEl>
                                      </p:cBhvr>
                                    </p:animEffect>
                                    <p:anim calcmode="lin" valueType="num">
                                      <p:cBhvr>
                                        <p:cTn dur="500" fill="hold" id="20"/>
                                        <p:tgtEl>
                                          <p:spTgt spid="10"/>
                                        </p:tgtEl>
                                        <p:attrNameLst>
                                          <p:attrName>ppt_x</p:attrName>
                                        </p:attrNameLst>
                                      </p:cBhvr>
                                      <p:tavLst>
                                        <p:tav tm="0">
                                          <p:val>
                                            <p:strVal val="#ppt_x"/>
                                          </p:val>
                                        </p:tav>
                                        <p:tav tm="100000">
                                          <p:val>
                                            <p:strVal val="#ppt_x"/>
                                          </p:val>
                                        </p:tav>
                                      </p:tavLst>
                                    </p:anim>
                                    <p:anim calcmode="lin" valueType="num">
                                      <p:cBhvr>
                                        <p:cTn dur="500" fill="hold" id="21"/>
                                        <p:tgtEl>
                                          <p:spTgt spid="10"/>
                                        </p:tgtEl>
                                        <p:attrNameLst>
                                          <p:attrName>ppt_y</p:attrName>
                                        </p:attrNameLst>
                                      </p:cBhvr>
                                      <p:tavLst>
                                        <p:tav tm="0">
                                          <p:val>
                                            <p:strVal val="#ppt_y-.1"/>
                                          </p:val>
                                        </p:tav>
                                        <p:tav tm="100000">
                                          <p:val>
                                            <p:strVal val="#ppt_y"/>
                                          </p:val>
                                        </p:tav>
                                      </p:tavLst>
                                    </p:anim>
                                  </p:childTnLst>
                                </p:cTn>
                              </p:par>
                              <p:par>
                                <p:cTn fill="hold" grpId="0" id="22" nodeType="withEffect" presetClass="entr" presetID="42" presetSubtype="0">
                                  <p:stCondLst>
                                    <p:cond delay="0"/>
                                  </p:stCondLst>
                                  <p:childTnLst>
                                    <p:set>
                                      <p:cBhvr>
                                        <p:cTn dur="1" fill="hold" id="23">
                                          <p:stCondLst>
                                            <p:cond delay="0"/>
                                          </p:stCondLst>
                                        </p:cTn>
                                        <p:tgtEl>
                                          <p:spTgt spid="11"/>
                                        </p:tgtEl>
                                        <p:attrNameLst>
                                          <p:attrName>style.visibility</p:attrName>
                                        </p:attrNameLst>
                                      </p:cBhvr>
                                      <p:to>
                                        <p:strVal val="visible"/>
                                      </p:to>
                                    </p:set>
                                    <p:animEffect filter="fade" transition="in">
                                      <p:cBhvr>
                                        <p:cTn dur="500" id="24"/>
                                        <p:tgtEl>
                                          <p:spTgt spid="11"/>
                                        </p:tgtEl>
                                      </p:cBhvr>
                                    </p:animEffect>
                                    <p:anim calcmode="lin" valueType="num">
                                      <p:cBhvr>
                                        <p:cTn dur="500" fill="hold" id="25"/>
                                        <p:tgtEl>
                                          <p:spTgt spid="11"/>
                                        </p:tgtEl>
                                        <p:attrNameLst>
                                          <p:attrName>ppt_x</p:attrName>
                                        </p:attrNameLst>
                                      </p:cBhvr>
                                      <p:tavLst>
                                        <p:tav tm="0">
                                          <p:val>
                                            <p:strVal val="#ppt_x"/>
                                          </p:val>
                                        </p:tav>
                                        <p:tav tm="100000">
                                          <p:val>
                                            <p:strVal val="#ppt_x"/>
                                          </p:val>
                                        </p:tav>
                                      </p:tavLst>
                                    </p:anim>
                                    <p:anim calcmode="lin" valueType="num">
                                      <p:cBhvr>
                                        <p:cTn dur="500" fill="hold" id="26"/>
                                        <p:tgtEl>
                                          <p:spTgt spid="11"/>
                                        </p:tgtEl>
                                        <p:attrNameLst>
                                          <p:attrName>ppt_y</p:attrName>
                                        </p:attrNameLst>
                                      </p:cBhvr>
                                      <p:tavLst>
                                        <p:tav tm="0">
                                          <p:val>
                                            <p:strVal val="#ppt_y+.1"/>
                                          </p:val>
                                        </p:tav>
                                        <p:tav tm="100000">
                                          <p:val>
                                            <p:strVal val="#ppt_y"/>
                                          </p:val>
                                        </p:tav>
                                      </p:tavLst>
                                    </p:anim>
                                  </p:childTnLst>
                                </p:cTn>
                              </p:par>
                              <p:par>
                                <p:cTn fill="hold" grpId="0" id="27" nodeType="withEffect" presetClass="entr" presetID="47" presetSubtype="0">
                                  <p:stCondLst>
                                    <p:cond delay="0"/>
                                  </p:stCondLst>
                                  <p:childTnLst>
                                    <p:set>
                                      <p:cBhvr>
                                        <p:cTn dur="1" fill="hold" id="28">
                                          <p:stCondLst>
                                            <p:cond delay="0"/>
                                          </p:stCondLst>
                                        </p:cTn>
                                        <p:tgtEl>
                                          <p:spTgt spid="12"/>
                                        </p:tgtEl>
                                        <p:attrNameLst>
                                          <p:attrName>style.visibility</p:attrName>
                                        </p:attrNameLst>
                                      </p:cBhvr>
                                      <p:to>
                                        <p:strVal val="visible"/>
                                      </p:to>
                                    </p:set>
                                    <p:animEffect filter="fade" transition="in">
                                      <p:cBhvr>
                                        <p:cTn dur="500" id="29"/>
                                        <p:tgtEl>
                                          <p:spTgt spid="12"/>
                                        </p:tgtEl>
                                      </p:cBhvr>
                                    </p:animEffect>
                                    <p:anim calcmode="lin" valueType="num">
                                      <p:cBhvr>
                                        <p:cTn dur="500" fill="hold" id="30"/>
                                        <p:tgtEl>
                                          <p:spTgt spid="12"/>
                                        </p:tgtEl>
                                        <p:attrNameLst>
                                          <p:attrName>ppt_x</p:attrName>
                                        </p:attrNameLst>
                                      </p:cBhvr>
                                      <p:tavLst>
                                        <p:tav tm="0">
                                          <p:val>
                                            <p:strVal val="#ppt_x"/>
                                          </p:val>
                                        </p:tav>
                                        <p:tav tm="100000">
                                          <p:val>
                                            <p:strVal val="#ppt_x"/>
                                          </p:val>
                                        </p:tav>
                                      </p:tavLst>
                                    </p:anim>
                                    <p:anim calcmode="lin" valueType="num">
                                      <p:cBhvr>
                                        <p:cTn dur="500" fill="hold" id="31"/>
                                        <p:tgtEl>
                                          <p:spTgt spid="12"/>
                                        </p:tgtEl>
                                        <p:attrNameLst>
                                          <p:attrName>ppt_y</p:attrName>
                                        </p:attrNameLst>
                                      </p:cBhvr>
                                      <p:tavLst>
                                        <p:tav tm="0">
                                          <p:val>
                                            <p:strVal val="#ppt_y-.1"/>
                                          </p:val>
                                        </p:tav>
                                        <p:tav tm="100000">
                                          <p:val>
                                            <p:strVal val="#ppt_y"/>
                                          </p:val>
                                        </p:tav>
                                      </p:tavLst>
                                    </p:anim>
                                  </p:childTnLst>
                                </p:cTn>
                              </p:par>
                              <p:par>
                                <p:cTn fill="hold" grpId="0" id="32" nodeType="withEffect" presetClass="entr" presetID="42" presetSubtype="0">
                                  <p:stCondLst>
                                    <p:cond delay="0"/>
                                  </p:stCondLst>
                                  <p:childTnLst>
                                    <p:set>
                                      <p:cBhvr>
                                        <p:cTn dur="1" fill="hold" id="33">
                                          <p:stCondLst>
                                            <p:cond delay="0"/>
                                          </p:stCondLst>
                                        </p:cTn>
                                        <p:tgtEl>
                                          <p:spTgt spid="13"/>
                                        </p:tgtEl>
                                        <p:attrNameLst>
                                          <p:attrName>style.visibility</p:attrName>
                                        </p:attrNameLst>
                                      </p:cBhvr>
                                      <p:to>
                                        <p:strVal val="visible"/>
                                      </p:to>
                                    </p:set>
                                    <p:animEffect filter="fade" transition="in">
                                      <p:cBhvr>
                                        <p:cTn dur="500" id="34"/>
                                        <p:tgtEl>
                                          <p:spTgt spid="13"/>
                                        </p:tgtEl>
                                      </p:cBhvr>
                                    </p:animEffect>
                                    <p:anim calcmode="lin" valueType="num">
                                      <p:cBhvr>
                                        <p:cTn dur="500" fill="hold" id="35"/>
                                        <p:tgtEl>
                                          <p:spTgt spid="13"/>
                                        </p:tgtEl>
                                        <p:attrNameLst>
                                          <p:attrName>ppt_x</p:attrName>
                                        </p:attrNameLst>
                                      </p:cBhvr>
                                      <p:tavLst>
                                        <p:tav tm="0">
                                          <p:val>
                                            <p:strVal val="#ppt_x"/>
                                          </p:val>
                                        </p:tav>
                                        <p:tav tm="100000">
                                          <p:val>
                                            <p:strVal val="#ppt_x"/>
                                          </p:val>
                                        </p:tav>
                                      </p:tavLst>
                                    </p:anim>
                                    <p:anim calcmode="lin" valueType="num">
                                      <p:cBhvr>
                                        <p:cTn dur="500" fill="hold" id="36"/>
                                        <p:tgtEl>
                                          <p:spTgt spid="13"/>
                                        </p:tgtEl>
                                        <p:attrNameLst>
                                          <p:attrName>ppt_y</p:attrName>
                                        </p:attrNameLst>
                                      </p:cBhvr>
                                      <p:tavLst>
                                        <p:tav tm="0">
                                          <p:val>
                                            <p:strVal val="#ppt_y+.1"/>
                                          </p:val>
                                        </p:tav>
                                        <p:tav tm="100000">
                                          <p:val>
                                            <p:strVal val="#ppt_y"/>
                                          </p:val>
                                        </p:tav>
                                      </p:tavLst>
                                    </p:anim>
                                  </p:childTnLst>
                                </p:cTn>
                              </p:par>
                            </p:childTnLst>
                          </p:cTn>
                        </p:par>
                        <p:par>
                          <p:cTn fill="hold" id="37" nodeType="afterGroup">
                            <p:stCondLst>
                              <p:cond delay="1750"/>
                            </p:stCondLst>
                            <p:childTnLst>
                              <p:par>
                                <p:cTn fill="hold" id="38" nodeType="afterEffect" presetClass="entr" presetID="22" presetSubtype="1">
                                  <p:stCondLst>
                                    <p:cond delay="0"/>
                                  </p:stCondLst>
                                  <p:childTnLst>
                                    <p:set>
                                      <p:cBhvr>
                                        <p:cTn dur="1" fill="hold" id="39">
                                          <p:stCondLst>
                                            <p:cond delay="0"/>
                                          </p:stCondLst>
                                        </p:cTn>
                                        <p:tgtEl>
                                          <p:spTgt spid="14"/>
                                        </p:tgtEl>
                                        <p:attrNameLst>
                                          <p:attrName>style.visibility</p:attrName>
                                        </p:attrNameLst>
                                      </p:cBhvr>
                                      <p:to>
                                        <p:strVal val="visible"/>
                                      </p:to>
                                    </p:set>
                                    <p:animEffect filter="wipe(up)" transition="in">
                                      <p:cBhvr>
                                        <p:cTn dur="500" id="40"/>
                                        <p:tgtEl>
                                          <p:spTgt spid="14"/>
                                        </p:tgtEl>
                                      </p:cBhvr>
                                    </p:animEffect>
                                  </p:childTnLst>
                                </p:cTn>
                              </p:par>
                            </p:childTnLst>
                          </p:cTn>
                        </p:par>
                        <p:par>
                          <p:cTn fill="hold" id="41" nodeType="afterGroup">
                            <p:stCondLst>
                              <p:cond delay="2250"/>
                            </p:stCondLst>
                            <p:childTnLst>
                              <p:par>
                                <p:cTn fill="hold" id="42" nodeType="afterEffect" presetClass="entr" presetID="22" presetSubtype="4">
                                  <p:stCondLst>
                                    <p:cond delay="0"/>
                                  </p:stCondLst>
                                  <p:childTnLst>
                                    <p:set>
                                      <p:cBhvr>
                                        <p:cTn dur="1" fill="hold" id="43">
                                          <p:stCondLst>
                                            <p:cond delay="0"/>
                                          </p:stCondLst>
                                        </p:cTn>
                                        <p:tgtEl>
                                          <p:spTgt spid="17"/>
                                        </p:tgtEl>
                                        <p:attrNameLst>
                                          <p:attrName>style.visibility</p:attrName>
                                        </p:attrNameLst>
                                      </p:cBhvr>
                                      <p:to>
                                        <p:strVal val="visible"/>
                                      </p:to>
                                    </p:set>
                                    <p:animEffect filter="wipe(down)" transition="in">
                                      <p:cBhvr>
                                        <p:cTn dur="500" id="44"/>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1"/>
      <p:bldP grpId="0" spid="12"/>
      <p:bldP grpId="0" spid="13"/>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三、工作体会</a:t>
            </a:r>
          </a:p>
        </p:txBody>
      </p:sp>
      <p:grpSp>
        <p:nvGrpSpPr>
          <p:cNvPr id="10" name="组合 9"/>
          <p:cNvGrpSpPr/>
          <p:nvPr/>
        </p:nvGrpSpPr>
        <p:grpSpPr>
          <a:xfrm>
            <a:off x="5679101" y="3429000"/>
            <a:ext cx="741973" cy="636233"/>
            <a:chOff x="3546346" y="2339026"/>
            <a:chExt cx="897787" cy="769842"/>
          </a:xfrm>
          <a:solidFill>
            <a:srgbClr val="005696"/>
          </a:solidFill>
        </p:grpSpPr>
        <p:sp>
          <p:nvSpPr>
            <p:cNvPr id="11" name="Rectangle 227"/>
            <p:cNvSpPr>
              <a:spLocks noChangeArrowheads="1"/>
            </p:cNvSpPr>
            <p:nvPr/>
          </p:nvSpPr>
          <p:spPr bwMode="auto">
            <a:xfrm>
              <a:off x="3561526" y="3077423"/>
              <a:ext cx="882607" cy="3144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2" name="Freeform 228"/>
            <p:cNvSpPr/>
            <p:nvPr/>
          </p:nvSpPr>
          <p:spPr bwMode="auto">
            <a:xfrm>
              <a:off x="3617909" y="2844302"/>
              <a:ext cx="125777" cy="210351"/>
            </a:xfrm>
            <a:custGeom>
              <a:gdLst>
                <a:gd fmla="*/ 6 w 49" name="T0"/>
                <a:gd fmla="*/ 82 h 82" name="T1"/>
                <a:gd fmla="*/ 43 w 49" name="T2"/>
                <a:gd fmla="*/ 82 h 82" name="T3"/>
                <a:gd fmla="*/ 49 w 49" name="T4"/>
                <a:gd fmla="*/ 76 h 82" name="T5"/>
                <a:gd fmla="*/ 49 w 49" name="T6"/>
                <a:gd fmla="*/ 0 h 82" name="T7"/>
                <a:gd fmla="*/ 0 w 49" name="T8"/>
                <a:gd fmla="*/ 49 h 82" name="T9"/>
                <a:gd fmla="*/ 0 w 49" name="T10"/>
                <a:gd fmla="*/ 76 h 82" name="T11"/>
                <a:gd fmla="*/ 6 w 49" name="T12"/>
                <a:gd fmla="*/ 82 h 82" name="T13"/>
              </a:gdLst>
              <a:cxnLst>
                <a:cxn ang="0">
                  <a:pos x="T0" y="T1"/>
                </a:cxn>
                <a:cxn ang="0">
                  <a:pos x="T2" y="T3"/>
                </a:cxn>
                <a:cxn ang="0">
                  <a:pos x="T4" y="T5"/>
                </a:cxn>
                <a:cxn ang="0">
                  <a:pos x="T6" y="T7"/>
                </a:cxn>
                <a:cxn ang="0">
                  <a:pos x="T8" y="T9"/>
                </a:cxn>
                <a:cxn ang="0">
                  <a:pos x="T10" y="T11"/>
                </a:cxn>
                <a:cxn ang="0">
                  <a:pos x="T12" y="T13"/>
                </a:cxn>
              </a:cxnLst>
              <a:rect b="b" l="0" r="r" t="0"/>
              <a:pathLst>
                <a:path h="82" w="49">
                  <a:moveTo>
                    <a:pt x="6" y="82"/>
                  </a:moveTo>
                  <a:cubicBezTo>
                    <a:pt x="43" y="82"/>
                    <a:pt x="43" y="82"/>
                    <a:pt x="43" y="82"/>
                  </a:cubicBezTo>
                  <a:cubicBezTo>
                    <a:pt x="46" y="82"/>
                    <a:pt x="49" y="79"/>
                    <a:pt x="49" y="76"/>
                  </a:cubicBezTo>
                  <a:cubicBezTo>
                    <a:pt x="49" y="0"/>
                    <a:pt x="49" y="0"/>
                    <a:pt x="49" y="0"/>
                  </a:cubicBezTo>
                  <a:cubicBezTo>
                    <a:pt x="0" y="49"/>
                    <a:pt x="0" y="49"/>
                    <a:pt x="0" y="49"/>
                  </a:cubicBezTo>
                  <a:cubicBezTo>
                    <a:pt x="0" y="76"/>
                    <a:pt x="0" y="76"/>
                    <a:pt x="0" y="76"/>
                  </a:cubicBezTo>
                  <a:cubicBezTo>
                    <a:pt x="0" y="79"/>
                    <a:pt x="3" y="82"/>
                    <a:pt x="6" y="82"/>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3" name="Freeform 229"/>
            <p:cNvSpPr/>
            <p:nvPr/>
          </p:nvSpPr>
          <p:spPr bwMode="auto">
            <a:xfrm>
              <a:off x="3779467" y="2682744"/>
              <a:ext cx="122524" cy="371910"/>
            </a:xfrm>
            <a:custGeom>
              <a:gdLst>
                <a:gd fmla="*/ 5 w 48" name="T0"/>
                <a:gd fmla="*/ 145 h 145" name="T1"/>
                <a:gd fmla="*/ 43 w 48" name="T2"/>
                <a:gd fmla="*/ 145 h 145" name="T3"/>
                <a:gd fmla="*/ 48 w 48" name="T4"/>
                <a:gd fmla="*/ 139 h 145" name="T5"/>
                <a:gd fmla="*/ 48 w 48" name="T6"/>
                <a:gd fmla="*/ 0 h 145" name="T7"/>
                <a:gd fmla="*/ 0 w 48" name="T8"/>
                <a:gd fmla="*/ 49 h 145" name="T9"/>
                <a:gd fmla="*/ 0 w 48" name="T10"/>
                <a:gd fmla="*/ 139 h 145" name="T11"/>
                <a:gd fmla="*/ 5 w 48" name="T12"/>
                <a:gd fmla="*/ 145 h 145" name="T13"/>
              </a:gdLst>
              <a:cxnLst>
                <a:cxn ang="0">
                  <a:pos x="T0" y="T1"/>
                </a:cxn>
                <a:cxn ang="0">
                  <a:pos x="T2" y="T3"/>
                </a:cxn>
                <a:cxn ang="0">
                  <a:pos x="T4" y="T5"/>
                </a:cxn>
                <a:cxn ang="0">
                  <a:pos x="T6" y="T7"/>
                </a:cxn>
                <a:cxn ang="0">
                  <a:pos x="T8" y="T9"/>
                </a:cxn>
                <a:cxn ang="0">
                  <a:pos x="T10" y="T11"/>
                </a:cxn>
                <a:cxn ang="0">
                  <a:pos x="T12" y="T13"/>
                </a:cxn>
              </a:cxnLst>
              <a:rect b="b" l="0" r="r" t="0"/>
              <a:pathLst>
                <a:path h="145" w="48">
                  <a:moveTo>
                    <a:pt x="5" y="145"/>
                  </a:moveTo>
                  <a:cubicBezTo>
                    <a:pt x="43" y="145"/>
                    <a:pt x="43" y="145"/>
                    <a:pt x="43" y="145"/>
                  </a:cubicBezTo>
                  <a:cubicBezTo>
                    <a:pt x="46" y="145"/>
                    <a:pt x="48" y="142"/>
                    <a:pt x="48" y="139"/>
                  </a:cubicBezTo>
                  <a:cubicBezTo>
                    <a:pt x="48" y="0"/>
                    <a:pt x="48" y="0"/>
                    <a:pt x="48" y="0"/>
                  </a:cubicBezTo>
                  <a:cubicBezTo>
                    <a:pt x="0" y="49"/>
                    <a:pt x="0" y="49"/>
                    <a:pt x="0" y="49"/>
                  </a:cubicBezTo>
                  <a:cubicBezTo>
                    <a:pt x="0" y="139"/>
                    <a:pt x="0" y="139"/>
                    <a:pt x="0" y="139"/>
                  </a:cubicBezTo>
                  <a:cubicBezTo>
                    <a:pt x="0" y="142"/>
                    <a:pt x="2" y="145"/>
                    <a:pt x="5" y="145"/>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4" name="Freeform 230"/>
            <p:cNvSpPr/>
            <p:nvPr/>
          </p:nvSpPr>
          <p:spPr bwMode="auto">
            <a:xfrm>
              <a:off x="3938857" y="2713104"/>
              <a:ext cx="124693" cy="341550"/>
            </a:xfrm>
            <a:custGeom>
              <a:gdLst>
                <a:gd fmla="*/ 22 w 49" name="T0"/>
                <a:gd fmla="*/ 22 h 133" name="T1"/>
                <a:gd fmla="*/ 0 w 49" name="T2"/>
                <a:gd fmla="*/ 0 h 133" name="T3"/>
                <a:gd fmla="*/ 0 w 49" name="T4"/>
                <a:gd fmla="*/ 127 h 133" name="T5"/>
                <a:gd fmla="*/ 6 w 49" name="T6"/>
                <a:gd fmla="*/ 133 h 133" name="T7"/>
                <a:gd fmla="*/ 43 w 49" name="T8"/>
                <a:gd fmla="*/ 133 h 133" name="T9"/>
                <a:gd fmla="*/ 49 w 49" name="T10"/>
                <a:gd fmla="*/ 127 h 133" name="T11"/>
                <a:gd fmla="*/ 49 w 49" name="T12"/>
                <a:gd fmla="*/ 26 h 133" name="T13"/>
                <a:gd fmla="*/ 38 w 49" name="T14"/>
                <a:gd fmla="*/ 29 h 133" name="T15"/>
                <a:gd fmla="*/ 22 w 49" name="T16"/>
                <a:gd fmla="*/ 22 h 13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3" w="49">
                  <a:moveTo>
                    <a:pt x="22" y="22"/>
                  </a:moveTo>
                  <a:cubicBezTo>
                    <a:pt x="0" y="0"/>
                    <a:pt x="0" y="0"/>
                    <a:pt x="0" y="0"/>
                  </a:cubicBezTo>
                  <a:cubicBezTo>
                    <a:pt x="0" y="127"/>
                    <a:pt x="0" y="127"/>
                    <a:pt x="0" y="127"/>
                  </a:cubicBezTo>
                  <a:cubicBezTo>
                    <a:pt x="0" y="130"/>
                    <a:pt x="3" y="133"/>
                    <a:pt x="6" y="133"/>
                  </a:cubicBezTo>
                  <a:cubicBezTo>
                    <a:pt x="43" y="133"/>
                    <a:pt x="43" y="133"/>
                    <a:pt x="43" y="133"/>
                  </a:cubicBezTo>
                  <a:cubicBezTo>
                    <a:pt x="46" y="133"/>
                    <a:pt x="49" y="130"/>
                    <a:pt x="49" y="127"/>
                  </a:cubicBezTo>
                  <a:cubicBezTo>
                    <a:pt x="49" y="26"/>
                    <a:pt x="49" y="26"/>
                    <a:pt x="49" y="26"/>
                  </a:cubicBezTo>
                  <a:cubicBezTo>
                    <a:pt x="46" y="28"/>
                    <a:pt x="42" y="29"/>
                    <a:pt x="38" y="29"/>
                  </a:cubicBezTo>
                  <a:cubicBezTo>
                    <a:pt x="32" y="29"/>
                    <a:pt x="27" y="26"/>
                    <a:pt x="22" y="22"/>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5" name="Freeform 231"/>
            <p:cNvSpPr/>
            <p:nvPr/>
          </p:nvSpPr>
          <p:spPr bwMode="auto">
            <a:xfrm>
              <a:off x="4100415" y="2624193"/>
              <a:ext cx="122524" cy="430461"/>
            </a:xfrm>
            <a:custGeom>
              <a:gdLst>
                <a:gd fmla="*/ 5 w 48" name="T0"/>
                <a:gd fmla="*/ 168 h 168" name="T1"/>
                <a:gd fmla="*/ 43 w 48" name="T2"/>
                <a:gd fmla="*/ 168 h 168" name="T3"/>
                <a:gd fmla="*/ 48 w 48" name="T4"/>
                <a:gd fmla="*/ 162 h 168" name="T5"/>
                <a:gd fmla="*/ 48 w 48" name="T6"/>
                <a:gd fmla="*/ 0 h 168" name="T7"/>
                <a:gd fmla="*/ 0 w 48" name="T8"/>
                <a:gd fmla="*/ 48 h 168" name="T9"/>
                <a:gd fmla="*/ 0 w 48" name="T10"/>
                <a:gd fmla="*/ 162 h 168" name="T11"/>
                <a:gd fmla="*/ 5 w 48" name="T12"/>
                <a:gd fmla="*/ 168 h 168" name="T13"/>
              </a:gdLst>
              <a:cxnLst>
                <a:cxn ang="0">
                  <a:pos x="T0" y="T1"/>
                </a:cxn>
                <a:cxn ang="0">
                  <a:pos x="T2" y="T3"/>
                </a:cxn>
                <a:cxn ang="0">
                  <a:pos x="T4" y="T5"/>
                </a:cxn>
                <a:cxn ang="0">
                  <a:pos x="T6" y="T7"/>
                </a:cxn>
                <a:cxn ang="0">
                  <a:pos x="T8" y="T9"/>
                </a:cxn>
                <a:cxn ang="0">
                  <a:pos x="T10" y="T11"/>
                </a:cxn>
                <a:cxn ang="0">
                  <a:pos x="T12" y="T13"/>
                </a:cxn>
              </a:cxnLst>
              <a:rect b="b" l="0" r="r" t="0"/>
              <a:pathLst>
                <a:path h="168" w="48">
                  <a:moveTo>
                    <a:pt x="5" y="168"/>
                  </a:moveTo>
                  <a:cubicBezTo>
                    <a:pt x="43" y="168"/>
                    <a:pt x="43" y="168"/>
                    <a:pt x="43" y="168"/>
                  </a:cubicBezTo>
                  <a:cubicBezTo>
                    <a:pt x="46" y="168"/>
                    <a:pt x="48" y="165"/>
                    <a:pt x="48" y="162"/>
                  </a:cubicBezTo>
                  <a:cubicBezTo>
                    <a:pt x="48" y="0"/>
                    <a:pt x="48" y="0"/>
                    <a:pt x="48" y="0"/>
                  </a:cubicBezTo>
                  <a:cubicBezTo>
                    <a:pt x="0" y="48"/>
                    <a:pt x="0" y="48"/>
                    <a:pt x="0" y="48"/>
                  </a:cubicBezTo>
                  <a:cubicBezTo>
                    <a:pt x="0" y="162"/>
                    <a:pt x="0" y="162"/>
                    <a:pt x="0" y="162"/>
                  </a:cubicBezTo>
                  <a:cubicBezTo>
                    <a:pt x="0" y="165"/>
                    <a:pt x="2" y="168"/>
                    <a:pt x="5" y="16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6" name="Freeform 232"/>
            <p:cNvSpPr/>
            <p:nvPr/>
          </p:nvSpPr>
          <p:spPr bwMode="auto">
            <a:xfrm>
              <a:off x="4258721" y="2513596"/>
              <a:ext cx="125777" cy="541058"/>
            </a:xfrm>
            <a:custGeom>
              <a:gdLst>
                <a:gd fmla="*/ 29 w 49" name="T0"/>
                <a:gd fmla="*/ 0 h 211" name="T1"/>
                <a:gd fmla="*/ 0 w 49" name="T2"/>
                <a:gd fmla="*/ 29 h 211" name="T3"/>
                <a:gd fmla="*/ 0 w 49" name="T4"/>
                <a:gd fmla="*/ 205 h 211" name="T5"/>
                <a:gd fmla="*/ 6 w 49" name="T6"/>
                <a:gd fmla="*/ 211 h 211" name="T7"/>
                <a:gd fmla="*/ 43 w 49" name="T8"/>
                <a:gd fmla="*/ 211 h 211" name="T9"/>
                <a:gd fmla="*/ 49 w 49" name="T10"/>
                <a:gd fmla="*/ 205 h 211" name="T11"/>
                <a:gd fmla="*/ 49 w 49" name="T12"/>
                <a:gd fmla="*/ 22 h 211" name="T13"/>
                <a:gd fmla="*/ 29 w 49" name="T14"/>
                <a:gd fmla="*/ 0 h 21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11" w="49">
                  <a:moveTo>
                    <a:pt x="29" y="0"/>
                  </a:moveTo>
                  <a:cubicBezTo>
                    <a:pt x="0" y="29"/>
                    <a:pt x="0" y="29"/>
                    <a:pt x="0" y="29"/>
                  </a:cubicBezTo>
                  <a:cubicBezTo>
                    <a:pt x="0" y="205"/>
                    <a:pt x="0" y="205"/>
                    <a:pt x="0" y="205"/>
                  </a:cubicBezTo>
                  <a:cubicBezTo>
                    <a:pt x="0" y="208"/>
                    <a:pt x="3" y="211"/>
                    <a:pt x="6" y="211"/>
                  </a:cubicBezTo>
                  <a:cubicBezTo>
                    <a:pt x="43" y="211"/>
                    <a:pt x="43" y="211"/>
                    <a:pt x="43" y="211"/>
                  </a:cubicBezTo>
                  <a:cubicBezTo>
                    <a:pt x="46" y="211"/>
                    <a:pt x="49" y="208"/>
                    <a:pt x="49" y="205"/>
                  </a:cubicBezTo>
                  <a:cubicBezTo>
                    <a:pt x="49" y="22"/>
                    <a:pt x="49" y="22"/>
                    <a:pt x="49" y="22"/>
                  </a:cubicBezTo>
                  <a:cubicBezTo>
                    <a:pt x="38" y="21"/>
                    <a:pt x="29" y="12"/>
                    <a:pt x="2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7" name="Freeform 233"/>
            <p:cNvSpPr/>
            <p:nvPr/>
          </p:nvSpPr>
          <p:spPr bwMode="auto">
            <a:xfrm>
              <a:off x="3546346" y="2339026"/>
              <a:ext cx="871764" cy="610452"/>
            </a:xfrm>
            <a:custGeom>
              <a:gdLst>
                <a:gd fmla="*/ 20 w 340" name="T0"/>
                <a:gd fmla="*/ 234 h 238" name="T1"/>
                <a:gd fmla="*/ 140 w 340" name="T2"/>
                <a:gd fmla="*/ 113 h 238" name="T3"/>
                <a:gd fmla="*/ 183 w 340" name="T4"/>
                <a:gd fmla="*/ 156 h 238" name="T5"/>
                <a:gd fmla="*/ 199 w 340" name="T6"/>
                <a:gd fmla="*/ 156 h 238" name="T7"/>
                <a:gd fmla="*/ 318 w 340" name="T8"/>
                <a:gd fmla="*/ 37 h 238" name="T9"/>
                <a:gd fmla="*/ 318 w 340" name="T10"/>
                <a:gd fmla="*/ 64 h 238" name="T11"/>
                <a:gd fmla="*/ 329 w 340" name="T12"/>
                <a:gd fmla="*/ 75 h 238" name="T13"/>
                <a:gd fmla="*/ 340 w 340" name="T14"/>
                <a:gd fmla="*/ 64 h 238" name="T15"/>
                <a:gd fmla="*/ 340 w 340" name="T16"/>
                <a:gd fmla="*/ 11 h 238" name="T17"/>
                <a:gd fmla="*/ 337 w 340" name="T18"/>
                <a:gd fmla="*/ 3 h 238" name="T19"/>
                <a:gd fmla="*/ 329 w 340" name="T20"/>
                <a:gd fmla="*/ 0 h 238" name="T21"/>
                <a:gd fmla="*/ 276 w 340" name="T22"/>
                <a:gd fmla="*/ 0 h 238" name="T23"/>
                <a:gd fmla="*/ 265 w 340" name="T24"/>
                <a:gd fmla="*/ 11 h 238" name="T25"/>
                <a:gd fmla="*/ 276 w 340" name="T26"/>
                <a:gd fmla="*/ 22 h 238" name="T27"/>
                <a:gd fmla="*/ 302 w 340" name="T28"/>
                <a:gd fmla="*/ 22 h 238" name="T29"/>
                <a:gd fmla="*/ 191 w 340" name="T30"/>
                <a:gd fmla="*/ 133 h 238" name="T31"/>
                <a:gd fmla="*/ 148 w 340" name="T32"/>
                <a:gd fmla="*/ 90 h 238" name="T33"/>
                <a:gd fmla="*/ 133 w 340" name="T34"/>
                <a:gd fmla="*/ 90 h 238" name="T35"/>
                <a:gd fmla="*/ 4 w 340" name="T36"/>
                <a:gd fmla="*/ 219 h 238" name="T37"/>
                <a:gd fmla="*/ 4 w 340" name="T38"/>
                <a:gd fmla="*/ 234 h 238" name="T39"/>
                <a:gd fmla="*/ 20 w 340" name="T40"/>
                <a:gd fmla="*/ 234 h 238"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38" w="340">
                  <a:moveTo>
                    <a:pt x="20" y="234"/>
                  </a:moveTo>
                  <a:cubicBezTo>
                    <a:pt x="140" y="113"/>
                    <a:pt x="140" y="113"/>
                    <a:pt x="140" y="113"/>
                  </a:cubicBezTo>
                  <a:cubicBezTo>
                    <a:pt x="183" y="156"/>
                    <a:pt x="183" y="156"/>
                    <a:pt x="183" y="156"/>
                  </a:cubicBezTo>
                  <a:cubicBezTo>
                    <a:pt x="188" y="160"/>
                    <a:pt x="195" y="160"/>
                    <a:pt x="199" y="156"/>
                  </a:cubicBezTo>
                  <a:cubicBezTo>
                    <a:pt x="318" y="37"/>
                    <a:pt x="318" y="37"/>
                    <a:pt x="318" y="37"/>
                  </a:cubicBezTo>
                  <a:cubicBezTo>
                    <a:pt x="318" y="64"/>
                    <a:pt x="318" y="64"/>
                    <a:pt x="318" y="64"/>
                  </a:cubicBezTo>
                  <a:cubicBezTo>
                    <a:pt x="318" y="70"/>
                    <a:pt x="323" y="75"/>
                    <a:pt x="329" y="75"/>
                  </a:cubicBezTo>
                  <a:cubicBezTo>
                    <a:pt x="335" y="75"/>
                    <a:pt x="340" y="70"/>
                    <a:pt x="340" y="64"/>
                  </a:cubicBezTo>
                  <a:cubicBezTo>
                    <a:pt x="340" y="11"/>
                    <a:pt x="340" y="11"/>
                    <a:pt x="340" y="11"/>
                  </a:cubicBezTo>
                  <a:cubicBezTo>
                    <a:pt x="340" y="8"/>
                    <a:pt x="339" y="5"/>
                    <a:pt x="337" y="3"/>
                  </a:cubicBezTo>
                  <a:cubicBezTo>
                    <a:pt x="335" y="1"/>
                    <a:pt x="332" y="0"/>
                    <a:pt x="329" y="0"/>
                  </a:cubicBezTo>
                  <a:cubicBezTo>
                    <a:pt x="276" y="0"/>
                    <a:pt x="276" y="0"/>
                    <a:pt x="276" y="0"/>
                  </a:cubicBezTo>
                  <a:cubicBezTo>
                    <a:pt x="270" y="0"/>
                    <a:pt x="265" y="4"/>
                    <a:pt x="265" y="11"/>
                  </a:cubicBezTo>
                  <a:cubicBezTo>
                    <a:pt x="265" y="17"/>
                    <a:pt x="270" y="22"/>
                    <a:pt x="276" y="22"/>
                  </a:cubicBezTo>
                  <a:cubicBezTo>
                    <a:pt x="302" y="22"/>
                    <a:pt x="302" y="22"/>
                    <a:pt x="302" y="22"/>
                  </a:cubicBezTo>
                  <a:cubicBezTo>
                    <a:pt x="191" y="133"/>
                    <a:pt x="191" y="133"/>
                    <a:pt x="191" y="133"/>
                  </a:cubicBezTo>
                  <a:cubicBezTo>
                    <a:pt x="148" y="90"/>
                    <a:pt x="148" y="90"/>
                    <a:pt x="148" y="90"/>
                  </a:cubicBezTo>
                  <a:cubicBezTo>
                    <a:pt x="144" y="86"/>
                    <a:pt x="137" y="86"/>
                    <a:pt x="133" y="90"/>
                  </a:cubicBezTo>
                  <a:cubicBezTo>
                    <a:pt x="4" y="219"/>
                    <a:pt x="4" y="219"/>
                    <a:pt x="4" y="219"/>
                  </a:cubicBezTo>
                  <a:cubicBezTo>
                    <a:pt x="0" y="223"/>
                    <a:pt x="0" y="230"/>
                    <a:pt x="4" y="234"/>
                  </a:cubicBezTo>
                  <a:cubicBezTo>
                    <a:pt x="8" y="238"/>
                    <a:pt x="15" y="238"/>
                    <a:pt x="20" y="23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grpSp>
      <p:sp>
        <p:nvSpPr>
          <p:cNvPr id="18" name="文本框 17"/>
          <p:cNvSpPr txBox="1"/>
          <p:nvPr/>
        </p:nvSpPr>
        <p:spPr bwMode="auto">
          <a:xfrm flipH="1">
            <a:off x="4821509" y="4478703"/>
            <a:ext cx="2406357" cy="896112"/>
          </a:xfrm>
          <a:prstGeom prst="rect">
            <a:avLst/>
          </a:prstGeom>
          <a:noFill/>
        </p:spPr>
        <p:txBody>
          <a:bodyPr wrap="square">
            <a:spAutoFit/>
          </a:bodyPr>
          <a:lstStyle/>
          <a:p>
            <a:pPr algn="ctr">
              <a:lnSpc>
                <a:spcPct val="110000"/>
              </a:lnSpc>
              <a:defRPr/>
            </a:pPr>
            <a:r>
              <a:rPr altLang="en-US" lang="zh-CN" sz="1200">
                <a:latin charset="-122" panose="020b0503020204020204" pitchFamily="34" typeface="微软雅黑"/>
                <a:ea charset="-122" panose="020b0503020204020204" pitchFamily="34" typeface="微软雅黑"/>
              </a:rPr>
              <a:t>点击此处添加文本内容，如关键词、部分简单介绍等。点击此处添加文本内容，点击此处添加文本内容，</a:t>
            </a:r>
          </a:p>
        </p:txBody>
      </p:sp>
      <p:sp>
        <p:nvSpPr>
          <p:cNvPr id="19" name="文本框 18"/>
          <p:cNvSpPr txBox="1"/>
          <p:nvPr/>
        </p:nvSpPr>
        <p:spPr bwMode="auto">
          <a:xfrm flipH="1">
            <a:off x="5063289" y="4130094"/>
            <a:ext cx="1922797" cy="396240"/>
          </a:xfrm>
          <a:prstGeom prst="rect">
            <a:avLst/>
          </a:prstGeom>
          <a:noFill/>
        </p:spPr>
        <p:txBody>
          <a:bodyPr>
            <a:spAutoFit/>
          </a:bodyPr>
          <a:lstStyle/>
          <a:p>
            <a:pPr algn="ctr">
              <a:defRPr/>
            </a:pPr>
            <a:r>
              <a:rPr altLang="en-US" lang="zh-CN" sz="2000">
                <a:latin charset="-122" panose="020b0503020204020204" pitchFamily="34" typeface="微软雅黑"/>
                <a:ea charset="-122" panose="020b0503020204020204" pitchFamily="34" typeface="微软雅黑"/>
              </a:rPr>
              <a:t>在此添加标题</a:t>
            </a:r>
          </a:p>
        </p:txBody>
      </p:sp>
      <p:grpSp>
        <p:nvGrpSpPr>
          <p:cNvPr id="20" name="组合 19"/>
          <p:cNvGrpSpPr/>
          <p:nvPr/>
        </p:nvGrpSpPr>
        <p:grpSpPr>
          <a:xfrm>
            <a:off x="4107135" y="2013580"/>
            <a:ext cx="1222228" cy="3732432"/>
            <a:chOff x="4124326" y="1343025"/>
            <a:chExt cx="1478896" cy="4164157"/>
          </a:xfrm>
        </p:grpSpPr>
        <p:cxnSp>
          <p:nvCxnSpPr>
            <p:cNvPr id="21" name="直接连接符 20"/>
            <p:cNvCxnSpPr/>
            <p:nvPr/>
          </p:nvCxnSpPr>
          <p:spPr>
            <a:xfrm flipH="1">
              <a:off x="4876800" y="1350818"/>
              <a:ext cx="0" cy="4156364"/>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flipH="1">
              <a:off x="4135850" y="1343025"/>
              <a:ext cx="742950" cy="0"/>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flipH="1">
              <a:off x="4135850" y="5507182"/>
              <a:ext cx="742950" cy="0"/>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flipH="1">
              <a:off x="4124326" y="3429001"/>
              <a:ext cx="1478896" cy="0"/>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25" name="椭圆 24"/>
          <p:cNvSpPr/>
          <p:nvPr/>
        </p:nvSpPr>
        <p:spPr>
          <a:xfrm>
            <a:off x="5346994" y="3812722"/>
            <a:ext cx="141942" cy="141942"/>
          </a:xfrm>
          <a:prstGeom prst="ellipse">
            <a:avLst/>
          </a:prstGeom>
          <a:no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6" name="组合 25"/>
          <p:cNvGrpSpPr/>
          <p:nvPr/>
        </p:nvGrpSpPr>
        <p:grpSpPr>
          <a:xfrm flipH="1">
            <a:off x="6734300" y="2013580"/>
            <a:ext cx="1131241" cy="3732432"/>
            <a:chOff x="4124326" y="1343025"/>
            <a:chExt cx="1368802" cy="4164157"/>
          </a:xfrm>
        </p:grpSpPr>
        <p:cxnSp>
          <p:nvCxnSpPr>
            <p:cNvPr id="27" name="直接连接符 26"/>
            <p:cNvCxnSpPr/>
            <p:nvPr/>
          </p:nvCxnSpPr>
          <p:spPr>
            <a:xfrm flipH="1">
              <a:off x="4876800" y="1350818"/>
              <a:ext cx="0" cy="4156364"/>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4135850" y="1343025"/>
              <a:ext cx="742950" cy="0"/>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flipH="1">
              <a:off x="4135850" y="5507182"/>
              <a:ext cx="742950" cy="0"/>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flipH="1">
              <a:off x="4124326" y="3429001"/>
              <a:ext cx="1368802" cy="0"/>
            </a:xfrm>
            <a:prstGeom prst="line">
              <a:avLst/>
            </a:prstGeom>
            <a:ln w="158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31" name="椭圆 30"/>
          <p:cNvSpPr/>
          <p:nvPr/>
        </p:nvSpPr>
        <p:spPr>
          <a:xfrm flipH="1">
            <a:off x="6578991" y="3812722"/>
            <a:ext cx="141942" cy="141942"/>
          </a:xfrm>
          <a:prstGeom prst="ellipse">
            <a:avLst/>
          </a:prstGeom>
          <a:no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2" name="组合 31"/>
          <p:cNvGrpSpPr/>
          <p:nvPr/>
        </p:nvGrpSpPr>
        <p:grpSpPr>
          <a:xfrm>
            <a:off x="3323788" y="1558567"/>
            <a:ext cx="910025" cy="910025"/>
            <a:chOff x="2646157" y="1103874"/>
            <a:chExt cx="910025" cy="910025"/>
          </a:xfrm>
        </p:grpSpPr>
        <p:grpSp>
          <p:nvGrpSpPr>
            <p:cNvPr id="33" name="组合 32"/>
            <p:cNvGrpSpPr/>
            <p:nvPr/>
          </p:nvGrpSpPr>
          <p:grpSpPr>
            <a:xfrm>
              <a:off x="2646157" y="1103874"/>
              <a:ext cx="910025" cy="910025"/>
              <a:chOff x="1236675" y="2423160"/>
              <a:chExt cx="1950720" cy="1950720"/>
            </a:xfrm>
          </p:grpSpPr>
          <p:sp>
            <p:nvSpPr>
              <p:cNvPr id="35" name="椭圆 34"/>
              <p:cNvSpPr/>
              <p:nvPr/>
            </p:nvSpPr>
            <p:spPr>
              <a:xfrm>
                <a:off x="1236675" y="2423160"/>
                <a:ext cx="1950720" cy="1950720"/>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6" name="椭圆 35"/>
              <p:cNvSpPr/>
              <p:nvPr/>
            </p:nvSpPr>
            <p:spPr>
              <a:xfrm>
                <a:off x="1426863" y="2613348"/>
                <a:ext cx="1570349" cy="15703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4" name="椭圆 33"/>
            <p:cNvSpPr/>
            <p:nvPr/>
          </p:nvSpPr>
          <p:spPr>
            <a:xfrm>
              <a:off x="2792045" y="1249762"/>
              <a:ext cx="618249" cy="6182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37" name="组合 36"/>
          <p:cNvGrpSpPr/>
          <p:nvPr/>
        </p:nvGrpSpPr>
        <p:grpSpPr>
          <a:xfrm>
            <a:off x="3323788" y="3407579"/>
            <a:ext cx="910025" cy="910025"/>
            <a:chOff x="2646157" y="1103874"/>
            <a:chExt cx="910025" cy="910025"/>
          </a:xfrm>
        </p:grpSpPr>
        <p:grpSp>
          <p:nvGrpSpPr>
            <p:cNvPr id="38" name="组合 37"/>
            <p:cNvGrpSpPr/>
            <p:nvPr/>
          </p:nvGrpSpPr>
          <p:grpSpPr>
            <a:xfrm>
              <a:off x="2646157" y="1103874"/>
              <a:ext cx="910025" cy="910025"/>
              <a:chOff x="1236675" y="2423160"/>
              <a:chExt cx="1950720" cy="1950720"/>
            </a:xfrm>
          </p:grpSpPr>
          <p:sp>
            <p:nvSpPr>
              <p:cNvPr id="40" name="椭圆 39"/>
              <p:cNvSpPr/>
              <p:nvPr/>
            </p:nvSpPr>
            <p:spPr>
              <a:xfrm>
                <a:off x="1236675" y="2423160"/>
                <a:ext cx="1950720" cy="1950720"/>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1" name="椭圆 40"/>
              <p:cNvSpPr/>
              <p:nvPr/>
            </p:nvSpPr>
            <p:spPr>
              <a:xfrm>
                <a:off x="1426863" y="2613348"/>
                <a:ext cx="1570349" cy="15703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9" name="椭圆 38"/>
            <p:cNvSpPr/>
            <p:nvPr/>
          </p:nvSpPr>
          <p:spPr>
            <a:xfrm>
              <a:off x="2792045" y="1249762"/>
              <a:ext cx="618249" cy="6182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2" name="组合 41"/>
          <p:cNvGrpSpPr/>
          <p:nvPr/>
        </p:nvGrpSpPr>
        <p:grpSpPr>
          <a:xfrm>
            <a:off x="3323788" y="5290999"/>
            <a:ext cx="910025" cy="910025"/>
            <a:chOff x="2646157" y="1103874"/>
            <a:chExt cx="910025" cy="910025"/>
          </a:xfrm>
        </p:grpSpPr>
        <p:grpSp>
          <p:nvGrpSpPr>
            <p:cNvPr id="43" name="组合 42"/>
            <p:cNvGrpSpPr/>
            <p:nvPr/>
          </p:nvGrpSpPr>
          <p:grpSpPr>
            <a:xfrm>
              <a:off x="2646157" y="1103874"/>
              <a:ext cx="910025" cy="910025"/>
              <a:chOff x="1236675" y="2423160"/>
              <a:chExt cx="1950720" cy="1950720"/>
            </a:xfrm>
          </p:grpSpPr>
          <p:sp>
            <p:nvSpPr>
              <p:cNvPr id="45" name="椭圆 44"/>
              <p:cNvSpPr/>
              <p:nvPr/>
            </p:nvSpPr>
            <p:spPr>
              <a:xfrm>
                <a:off x="1236675" y="2423160"/>
                <a:ext cx="1950720" cy="1950720"/>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6" name="椭圆 45"/>
              <p:cNvSpPr/>
              <p:nvPr/>
            </p:nvSpPr>
            <p:spPr>
              <a:xfrm>
                <a:off x="1426863" y="2613348"/>
                <a:ext cx="1570349" cy="15703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4" name="椭圆 43"/>
            <p:cNvSpPr/>
            <p:nvPr/>
          </p:nvSpPr>
          <p:spPr>
            <a:xfrm>
              <a:off x="2792045" y="1249762"/>
              <a:ext cx="618249" cy="6182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7" name="组合 46"/>
          <p:cNvGrpSpPr/>
          <p:nvPr/>
        </p:nvGrpSpPr>
        <p:grpSpPr>
          <a:xfrm>
            <a:off x="7738862" y="1558567"/>
            <a:ext cx="910025" cy="910025"/>
            <a:chOff x="2646157" y="1103874"/>
            <a:chExt cx="910025" cy="910025"/>
          </a:xfrm>
        </p:grpSpPr>
        <p:grpSp>
          <p:nvGrpSpPr>
            <p:cNvPr id="48" name="组合 47"/>
            <p:cNvGrpSpPr/>
            <p:nvPr/>
          </p:nvGrpSpPr>
          <p:grpSpPr>
            <a:xfrm>
              <a:off x="2646157" y="1103874"/>
              <a:ext cx="910025" cy="910025"/>
              <a:chOff x="1236675" y="2423160"/>
              <a:chExt cx="1950720" cy="1950720"/>
            </a:xfrm>
          </p:grpSpPr>
          <p:sp>
            <p:nvSpPr>
              <p:cNvPr id="50" name="椭圆 49"/>
              <p:cNvSpPr/>
              <p:nvPr/>
            </p:nvSpPr>
            <p:spPr>
              <a:xfrm>
                <a:off x="1236675" y="2423160"/>
                <a:ext cx="1950720" cy="1950720"/>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1" name="椭圆 50"/>
              <p:cNvSpPr/>
              <p:nvPr/>
            </p:nvSpPr>
            <p:spPr>
              <a:xfrm>
                <a:off x="1426863" y="2613348"/>
                <a:ext cx="1570349" cy="15703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9" name="椭圆 48"/>
            <p:cNvSpPr/>
            <p:nvPr/>
          </p:nvSpPr>
          <p:spPr>
            <a:xfrm>
              <a:off x="2792045" y="1249762"/>
              <a:ext cx="618249" cy="6182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52" name="组合 51"/>
          <p:cNvGrpSpPr/>
          <p:nvPr/>
        </p:nvGrpSpPr>
        <p:grpSpPr>
          <a:xfrm>
            <a:off x="7738862" y="3407579"/>
            <a:ext cx="910025" cy="910025"/>
            <a:chOff x="2646157" y="1103874"/>
            <a:chExt cx="910025" cy="910025"/>
          </a:xfrm>
        </p:grpSpPr>
        <p:grpSp>
          <p:nvGrpSpPr>
            <p:cNvPr id="53" name="组合 52"/>
            <p:cNvGrpSpPr/>
            <p:nvPr/>
          </p:nvGrpSpPr>
          <p:grpSpPr>
            <a:xfrm>
              <a:off x="2646157" y="1103874"/>
              <a:ext cx="910025" cy="910025"/>
              <a:chOff x="1236675" y="2423160"/>
              <a:chExt cx="1950720" cy="1950720"/>
            </a:xfrm>
          </p:grpSpPr>
          <p:sp>
            <p:nvSpPr>
              <p:cNvPr id="55" name="椭圆 54"/>
              <p:cNvSpPr/>
              <p:nvPr/>
            </p:nvSpPr>
            <p:spPr>
              <a:xfrm>
                <a:off x="1236675" y="2423160"/>
                <a:ext cx="1950720" cy="1950720"/>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6" name="椭圆 55"/>
              <p:cNvSpPr/>
              <p:nvPr/>
            </p:nvSpPr>
            <p:spPr>
              <a:xfrm>
                <a:off x="1426863" y="2613348"/>
                <a:ext cx="1570349" cy="15703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54" name="椭圆 53"/>
            <p:cNvSpPr/>
            <p:nvPr/>
          </p:nvSpPr>
          <p:spPr>
            <a:xfrm>
              <a:off x="2792045" y="1249762"/>
              <a:ext cx="618249" cy="6182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57" name="组合 56"/>
          <p:cNvGrpSpPr/>
          <p:nvPr/>
        </p:nvGrpSpPr>
        <p:grpSpPr>
          <a:xfrm>
            <a:off x="7738862" y="5290999"/>
            <a:ext cx="910025" cy="910025"/>
            <a:chOff x="2646157" y="1103874"/>
            <a:chExt cx="910025" cy="910025"/>
          </a:xfrm>
        </p:grpSpPr>
        <p:grpSp>
          <p:nvGrpSpPr>
            <p:cNvPr id="58" name="组合 57"/>
            <p:cNvGrpSpPr/>
            <p:nvPr/>
          </p:nvGrpSpPr>
          <p:grpSpPr>
            <a:xfrm>
              <a:off x="2646157" y="1103874"/>
              <a:ext cx="910025" cy="910025"/>
              <a:chOff x="1236675" y="2423160"/>
              <a:chExt cx="1950720" cy="1950720"/>
            </a:xfrm>
          </p:grpSpPr>
          <p:sp>
            <p:nvSpPr>
              <p:cNvPr id="60" name="椭圆 59"/>
              <p:cNvSpPr/>
              <p:nvPr/>
            </p:nvSpPr>
            <p:spPr>
              <a:xfrm>
                <a:off x="1236675" y="2423160"/>
                <a:ext cx="1950720" cy="1950720"/>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1" name="椭圆 60"/>
              <p:cNvSpPr/>
              <p:nvPr/>
            </p:nvSpPr>
            <p:spPr>
              <a:xfrm>
                <a:off x="1426863" y="2613348"/>
                <a:ext cx="1570349" cy="15703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59" name="椭圆 58"/>
            <p:cNvSpPr/>
            <p:nvPr/>
          </p:nvSpPr>
          <p:spPr>
            <a:xfrm>
              <a:off x="2792045" y="1249762"/>
              <a:ext cx="618249" cy="618249"/>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62" name="组合 61"/>
          <p:cNvGrpSpPr/>
          <p:nvPr/>
        </p:nvGrpSpPr>
        <p:grpSpPr>
          <a:xfrm>
            <a:off x="3594333" y="1865532"/>
            <a:ext cx="364409" cy="302521"/>
            <a:chOff x="3132963" y="3140191"/>
            <a:chExt cx="645573" cy="535933"/>
          </a:xfrm>
          <a:solidFill>
            <a:schemeClr val="bg1"/>
          </a:solidFill>
        </p:grpSpPr>
        <p:sp>
          <p:nvSpPr>
            <p:cNvPr id="63" name="Freeform 226"/>
            <p:cNvSpPr/>
            <p:nvPr/>
          </p:nvSpPr>
          <p:spPr bwMode="auto">
            <a:xfrm>
              <a:off x="3421629" y="3217854"/>
              <a:ext cx="356907" cy="392027"/>
            </a:xfrm>
            <a:custGeom>
              <a:gdLst>
                <a:gd fmla="*/ 0 w 529" name="T0"/>
                <a:gd fmla="*/ 0 h 581" name="T1"/>
                <a:gd fmla="*/ 2 w 529" name="T2"/>
                <a:gd fmla="*/ 11 h 581" name="T3"/>
                <a:gd fmla="*/ 25 w 529" name="T4"/>
                <a:gd fmla="*/ 56 h 581" name="T5"/>
                <a:gd fmla="*/ 473 w 529" name="T6"/>
                <a:gd fmla="*/ 56 h 581" name="T7"/>
                <a:gd fmla="*/ 473 w 529" name="T8"/>
                <a:gd fmla="*/ 525 h 581" name="T9"/>
                <a:gd fmla="*/ 127 w 529" name="T10"/>
                <a:gd fmla="*/ 525 h 581" name="T11"/>
                <a:gd fmla="*/ 127 w 529" name="T12"/>
                <a:gd fmla="*/ 581 h 581" name="T13"/>
                <a:gd fmla="*/ 529 w 529" name="T14"/>
                <a:gd fmla="*/ 581 h 581" name="T15"/>
                <a:gd fmla="*/ 529 w 529" name="T16"/>
                <a:gd fmla="*/ 0 h 581" name="T17"/>
                <a:gd fmla="*/ 0 w 529" name="T18"/>
                <a:gd fmla="*/ 0 h 58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81" w="529">
                  <a:moveTo>
                    <a:pt x="0" y="0"/>
                  </a:moveTo>
                  <a:cubicBezTo>
                    <a:pt x="1" y="4"/>
                    <a:pt x="2" y="7"/>
                    <a:pt x="2" y="11"/>
                  </a:cubicBezTo>
                  <a:cubicBezTo>
                    <a:pt x="14" y="22"/>
                    <a:pt x="22" y="38"/>
                    <a:pt x="25" y="56"/>
                  </a:cubicBezTo>
                  <a:cubicBezTo>
                    <a:pt x="473" y="56"/>
                    <a:pt x="473" y="56"/>
                    <a:pt x="473" y="56"/>
                  </a:cubicBezTo>
                  <a:cubicBezTo>
                    <a:pt x="473" y="525"/>
                    <a:pt x="473" y="525"/>
                    <a:pt x="473" y="525"/>
                  </a:cubicBezTo>
                  <a:cubicBezTo>
                    <a:pt x="127" y="525"/>
                    <a:pt x="127" y="525"/>
                    <a:pt x="127" y="525"/>
                  </a:cubicBezTo>
                  <a:cubicBezTo>
                    <a:pt x="127" y="581"/>
                    <a:pt x="127" y="581"/>
                    <a:pt x="127" y="581"/>
                  </a:cubicBezTo>
                  <a:cubicBezTo>
                    <a:pt x="529" y="581"/>
                    <a:pt x="529" y="581"/>
                    <a:pt x="529" y="581"/>
                  </a:cubicBezTo>
                  <a:cubicBezTo>
                    <a:pt x="529" y="0"/>
                    <a:pt x="529" y="0"/>
                    <a:pt x="529" y="0"/>
                  </a:cubicBezTo>
                  <a:lnTo>
                    <a:pt x="0"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64" name="Freeform 227"/>
            <p:cNvSpPr/>
            <p:nvPr/>
          </p:nvSpPr>
          <p:spPr bwMode="auto">
            <a:xfrm>
              <a:off x="3198348" y="3140191"/>
              <a:ext cx="224709" cy="247551"/>
            </a:xfrm>
            <a:custGeom>
              <a:gdLst>
                <a:gd fmla="*/ 45 w 333" name="T0"/>
                <a:gd fmla="*/ 243 h 367" name="T1"/>
                <a:gd fmla="*/ 170 w 333" name="T2"/>
                <a:gd fmla="*/ 367 h 367" name="T3"/>
                <a:gd fmla="*/ 289 w 333" name="T4"/>
                <a:gd fmla="*/ 243 h 367" name="T5"/>
                <a:gd fmla="*/ 326 w 333" name="T6"/>
                <a:gd fmla="*/ 203 h 367" name="T7"/>
                <a:gd fmla="*/ 306 w 333" name="T8"/>
                <a:gd fmla="*/ 142 h 367" name="T9"/>
                <a:gd fmla="*/ 166 w 333" name="T10"/>
                <a:gd fmla="*/ 0 h 367" name="T11"/>
                <a:gd fmla="*/ 26 w 333" name="T12"/>
                <a:gd fmla="*/ 142 h 367" name="T13"/>
                <a:gd fmla="*/ 7 w 333" name="T14"/>
                <a:gd fmla="*/ 203 h 367" name="T15"/>
                <a:gd fmla="*/ 45 w 333" name="T16"/>
                <a:gd fmla="*/ 243 h 36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67" w="333">
                  <a:moveTo>
                    <a:pt x="45" y="243"/>
                  </a:moveTo>
                  <a:cubicBezTo>
                    <a:pt x="71" y="308"/>
                    <a:pt x="118" y="367"/>
                    <a:pt x="170" y="367"/>
                  </a:cubicBezTo>
                  <a:cubicBezTo>
                    <a:pt x="222" y="367"/>
                    <a:pt x="266" y="308"/>
                    <a:pt x="289" y="243"/>
                  </a:cubicBezTo>
                  <a:cubicBezTo>
                    <a:pt x="305" y="242"/>
                    <a:pt x="320" y="226"/>
                    <a:pt x="326" y="203"/>
                  </a:cubicBezTo>
                  <a:cubicBezTo>
                    <a:pt x="333" y="176"/>
                    <a:pt x="324" y="149"/>
                    <a:pt x="306" y="142"/>
                  </a:cubicBezTo>
                  <a:cubicBezTo>
                    <a:pt x="302" y="63"/>
                    <a:pt x="241" y="0"/>
                    <a:pt x="166" y="0"/>
                  </a:cubicBezTo>
                  <a:cubicBezTo>
                    <a:pt x="92" y="0"/>
                    <a:pt x="31" y="63"/>
                    <a:pt x="26" y="142"/>
                  </a:cubicBezTo>
                  <a:cubicBezTo>
                    <a:pt x="9" y="149"/>
                    <a:pt x="0" y="176"/>
                    <a:pt x="7" y="203"/>
                  </a:cubicBezTo>
                  <a:cubicBezTo>
                    <a:pt x="13" y="227"/>
                    <a:pt x="29" y="243"/>
                    <a:pt x="45" y="243"/>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65" name="Freeform 228"/>
            <p:cNvSpPr/>
            <p:nvPr/>
          </p:nvSpPr>
          <p:spPr bwMode="auto">
            <a:xfrm>
              <a:off x="3481875" y="3306367"/>
              <a:ext cx="233275" cy="180738"/>
            </a:xfrm>
            <a:custGeom>
              <a:gdLst>
                <a:gd fmla="*/ 41 w 346" name="T0"/>
                <a:gd fmla="*/ 111 h 268" name="T1"/>
                <a:gd fmla="*/ 0 w 346" name="T2"/>
                <a:gd fmla="*/ 151 h 268" name="T3"/>
                <a:gd fmla="*/ 90 w 346" name="T4"/>
                <a:gd fmla="*/ 268 h 268" name="T5"/>
                <a:gd fmla="*/ 254 w 346" name="T6"/>
                <a:gd fmla="*/ 125 h 268" name="T7"/>
                <a:gd fmla="*/ 284 w 346" name="T8"/>
                <a:gd fmla="*/ 158 h 268" name="T9"/>
                <a:gd fmla="*/ 346 w 346" name="T10"/>
                <a:gd fmla="*/ 0 h 268" name="T11"/>
                <a:gd fmla="*/ 184 w 346" name="T12"/>
                <a:gd fmla="*/ 50 h 268" name="T13"/>
                <a:gd fmla="*/ 218 w 346" name="T14"/>
                <a:gd fmla="*/ 87 h 268" name="T15"/>
                <a:gd fmla="*/ 99 w 346" name="T16"/>
                <a:gd fmla="*/ 190 h 268" name="T17"/>
                <a:gd fmla="*/ 41 w 346" name="T18"/>
                <a:gd fmla="*/ 111 h 26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68" w="346">
                  <a:moveTo>
                    <a:pt x="41" y="111"/>
                  </a:moveTo>
                  <a:cubicBezTo>
                    <a:pt x="0" y="151"/>
                    <a:pt x="0" y="151"/>
                    <a:pt x="0" y="151"/>
                  </a:cubicBezTo>
                  <a:cubicBezTo>
                    <a:pt x="12" y="165"/>
                    <a:pt x="90" y="268"/>
                    <a:pt x="90" y="268"/>
                  </a:cubicBezTo>
                  <a:cubicBezTo>
                    <a:pt x="254" y="125"/>
                    <a:pt x="254" y="125"/>
                    <a:pt x="254" y="125"/>
                  </a:cubicBezTo>
                  <a:cubicBezTo>
                    <a:pt x="284" y="158"/>
                    <a:pt x="284" y="158"/>
                    <a:pt x="284" y="158"/>
                  </a:cubicBezTo>
                  <a:cubicBezTo>
                    <a:pt x="346" y="0"/>
                    <a:pt x="346" y="0"/>
                    <a:pt x="346" y="0"/>
                  </a:cubicBezTo>
                  <a:cubicBezTo>
                    <a:pt x="184" y="50"/>
                    <a:pt x="184" y="50"/>
                    <a:pt x="184" y="50"/>
                  </a:cubicBezTo>
                  <a:cubicBezTo>
                    <a:pt x="218" y="87"/>
                    <a:pt x="218" y="87"/>
                    <a:pt x="218" y="87"/>
                  </a:cubicBezTo>
                  <a:cubicBezTo>
                    <a:pt x="99" y="190"/>
                    <a:pt x="99" y="190"/>
                    <a:pt x="99" y="190"/>
                  </a:cubicBezTo>
                  <a:lnTo>
                    <a:pt x="41" y="111"/>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66" name="Freeform 229"/>
            <p:cNvSpPr/>
            <p:nvPr/>
          </p:nvSpPr>
          <p:spPr bwMode="auto">
            <a:xfrm>
              <a:off x="3132963" y="3377178"/>
              <a:ext cx="355480" cy="298946"/>
            </a:xfrm>
            <a:custGeom>
              <a:gdLst>
                <a:gd fmla="*/ 407 w 527" name="T0"/>
                <a:gd fmla="*/ 0 h 443" name="T1"/>
                <a:gd fmla="*/ 294 w 527" name="T2"/>
                <a:gd fmla="*/ 190 h 443" name="T3"/>
                <a:gd fmla="*/ 280 w 527" name="T4"/>
                <a:gd fmla="*/ 105 h 443" name="T5"/>
                <a:gd fmla="*/ 295 w 527" name="T6"/>
                <a:gd fmla="*/ 77 h 443" name="T7"/>
                <a:gd fmla="*/ 263 w 527" name="T8"/>
                <a:gd fmla="*/ 44 h 443" name="T9"/>
                <a:gd fmla="*/ 230 w 527" name="T10"/>
                <a:gd fmla="*/ 77 h 443" name="T11"/>
                <a:gd fmla="*/ 246 w 527" name="T12"/>
                <a:gd fmla="*/ 105 h 443" name="T13"/>
                <a:gd fmla="*/ 232 w 527" name="T14"/>
                <a:gd fmla="*/ 189 h 443" name="T15"/>
                <a:gd fmla="*/ 120 w 527" name="T16"/>
                <a:gd fmla="*/ 0 h 443" name="T17"/>
                <a:gd fmla="*/ 2 w 527" name="T18"/>
                <a:gd fmla="*/ 125 h 443" name="T19"/>
                <a:gd fmla="*/ 0 w 527" name="T20"/>
                <a:gd fmla="*/ 125 h 443" name="T21"/>
                <a:gd fmla="*/ 0 w 527" name="T22"/>
                <a:gd fmla="*/ 402 h 443" name="T23"/>
                <a:gd fmla="*/ 1 w 527" name="T24"/>
                <a:gd fmla="*/ 402 h 443" name="T25"/>
                <a:gd fmla="*/ 263 w 527" name="T26"/>
                <a:gd fmla="*/ 443 h 443" name="T27"/>
                <a:gd fmla="*/ 526 w 527" name="T28"/>
                <a:gd fmla="*/ 402 h 443" name="T29"/>
                <a:gd fmla="*/ 527 w 527" name="T30"/>
                <a:gd fmla="*/ 402 h 443" name="T31"/>
                <a:gd fmla="*/ 527 w 527" name="T32"/>
                <a:gd fmla="*/ 125 h 443" name="T33"/>
                <a:gd fmla="*/ 525 w 527" name="T34"/>
                <a:gd fmla="*/ 125 h 443" name="T35"/>
                <a:gd fmla="*/ 407 w 527" name="T36"/>
                <a:gd fmla="*/ 0 h 443"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442" w="527">
                  <a:moveTo>
                    <a:pt x="407" y="0"/>
                  </a:moveTo>
                  <a:cubicBezTo>
                    <a:pt x="294" y="190"/>
                    <a:pt x="294" y="190"/>
                    <a:pt x="294" y="190"/>
                  </a:cubicBezTo>
                  <a:cubicBezTo>
                    <a:pt x="280" y="105"/>
                    <a:pt x="280" y="105"/>
                    <a:pt x="280" y="105"/>
                  </a:cubicBezTo>
                  <a:cubicBezTo>
                    <a:pt x="289" y="99"/>
                    <a:pt x="295" y="89"/>
                    <a:pt x="295" y="77"/>
                  </a:cubicBezTo>
                  <a:cubicBezTo>
                    <a:pt x="295" y="59"/>
                    <a:pt x="281" y="44"/>
                    <a:pt x="263" y="44"/>
                  </a:cubicBezTo>
                  <a:cubicBezTo>
                    <a:pt x="245" y="44"/>
                    <a:pt x="230" y="59"/>
                    <a:pt x="230" y="77"/>
                  </a:cubicBezTo>
                  <a:cubicBezTo>
                    <a:pt x="230" y="89"/>
                    <a:pt x="237" y="99"/>
                    <a:pt x="246" y="105"/>
                  </a:cubicBezTo>
                  <a:cubicBezTo>
                    <a:pt x="232" y="189"/>
                    <a:pt x="232" y="189"/>
                    <a:pt x="232" y="189"/>
                  </a:cubicBezTo>
                  <a:cubicBezTo>
                    <a:pt x="120" y="0"/>
                    <a:pt x="120" y="0"/>
                    <a:pt x="120" y="0"/>
                  </a:cubicBezTo>
                  <a:cubicBezTo>
                    <a:pt x="56" y="27"/>
                    <a:pt x="12" y="72"/>
                    <a:pt x="2" y="125"/>
                  </a:cubicBezTo>
                  <a:cubicBezTo>
                    <a:pt x="0" y="125"/>
                    <a:pt x="0" y="125"/>
                    <a:pt x="0" y="125"/>
                  </a:cubicBezTo>
                  <a:cubicBezTo>
                    <a:pt x="0" y="402"/>
                    <a:pt x="0" y="402"/>
                    <a:pt x="0" y="402"/>
                  </a:cubicBezTo>
                  <a:cubicBezTo>
                    <a:pt x="1" y="402"/>
                    <a:pt x="1" y="402"/>
                    <a:pt x="1" y="402"/>
                  </a:cubicBezTo>
                  <a:cubicBezTo>
                    <a:pt x="14" y="425"/>
                    <a:pt x="126" y="443"/>
                    <a:pt x="263" y="443"/>
                  </a:cubicBezTo>
                  <a:cubicBezTo>
                    <a:pt x="401" y="443"/>
                    <a:pt x="513" y="425"/>
                    <a:pt x="526" y="402"/>
                  </a:cubicBezTo>
                  <a:cubicBezTo>
                    <a:pt x="527" y="402"/>
                    <a:pt x="527" y="402"/>
                    <a:pt x="527" y="402"/>
                  </a:cubicBezTo>
                  <a:cubicBezTo>
                    <a:pt x="527" y="125"/>
                    <a:pt x="527" y="125"/>
                    <a:pt x="527" y="125"/>
                  </a:cubicBezTo>
                  <a:cubicBezTo>
                    <a:pt x="525" y="125"/>
                    <a:pt x="525" y="125"/>
                    <a:pt x="525" y="125"/>
                  </a:cubicBezTo>
                  <a:cubicBezTo>
                    <a:pt x="515" y="72"/>
                    <a:pt x="471" y="27"/>
                    <a:pt x="407"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67" name="Freeform 230"/>
            <p:cNvSpPr/>
            <p:nvPr/>
          </p:nvSpPr>
          <p:spPr bwMode="auto">
            <a:xfrm>
              <a:off x="3598655" y="3487105"/>
              <a:ext cx="54536" cy="68241"/>
            </a:xfrm>
            <a:custGeom>
              <a:gdLst>
                <a:gd fmla="*/ 0 w 81" name="T0"/>
                <a:gd fmla="*/ 0 h 101" name="T1"/>
                <a:gd fmla="*/ 0 w 81" name="T2"/>
                <a:gd fmla="*/ 55 h 101" name="T3"/>
                <a:gd fmla="*/ 40 w 81" name="T4"/>
                <a:gd fmla="*/ 101 h 101" name="T5"/>
                <a:gd fmla="*/ 81 w 81" name="T6"/>
                <a:gd fmla="*/ 56 h 101" name="T7"/>
                <a:gd fmla="*/ 81 w 81" name="T8"/>
                <a:gd fmla="*/ 0 h 101" name="T9"/>
                <a:gd fmla="*/ 59 w 81" name="T10"/>
                <a:gd fmla="*/ 0 h 101" name="T11"/>
                <a:gd fmla="*/ 59 w 81" name="T12"/>
                <a:gd fmla="*/ 57 h 101" name="T13"/>
                <a:gd fmla="*/ 40 w 81" name="T14"/>
                <a:gd fmla="*/ 83 h 101" name="T15"/>
                <a:gd fmla="*/ 22 w 81" name="T16"/>
                <a:gd fmla="*/ 57 h 101" name="T17"/>
                <a:gd fmla="*/ 22 w 81" name="T18"/>
                <a:gd fmla="*/ 0 h 101" name="T19"/>
                <a:gd fmla="*/ 0 w 81" name="T20"/>
                <a:gd fmla="*/ 0 h 10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00" w="81">
                  <a:moveTo>
                    <a:pt x="0" y="0"/>
                  </a:moveTo>
                  <a:cubicBezTo>
                    <a:pt x="0" y="55"/>
                    <a:pt x="0" y="55"/>
                    <a:pt x="0" y="55"/>
                  </a:cubicBezTo>
                  <a:cubicBezTo>
                    <a:pt x="0" y="87"/>
                    <a:pt x="15" y="101"/>
                    <a:pt x="40" y="101"/>
                  </a:cubicBezTo>
                  <a:cubicBezTo>
                    <a:pt x="65" y="101"/>
                    <a:pt x="81" y="86"/>
                    <a:pt x="81" y="56"/>
                  </a:cubicBezTo>
                  <a:cubicBezTo>
                    <a:pt x="81" y="0"/>
                    <a:pt x="81" y="0"/>
                    <a:pt x="81" y="0"/>
                  </a:cubicBezTo>
                  <a:cubicBezTo>
                    <a:pt x="59" y="0"/>
                    <a:pt x="59" y="0"/>
                    <a:pt x="59" y="0"/>
                  </a:cubicBezTo>
                  <a:cubicBezTo>
                    <a:pt x="59" y="57"/>
                    <a:pt x="59" y="57"/>
                    <a:pt x="59" y="57"/>
                  </a:cubicBezTo>
                  <a:cubicBezTo>
                    <a:pt x="59" y="75"/>
                    <a:pt x="52" y="83"/>
                    <a:pt x="40" y="83"/>
                  </a:cubicBezTo>
                  <a:cubicBezTo>
                    <a:pt x="29" y="83"/>
                    <a:pt x="22" y="74"/>
                    <a:pt x="22" y="57"/>
                  </a:cubicBezTo>
                  <a:cubicBezTo>
                    <a:pt x="22" y="0"/>
                    <a:pt x="22" y="0"/>
                    <a:pt x="22" y="0"/>
                  </a:cubicBezTo>
                  <a:lnTo>
                    <a:pt x="0"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68" name="Freeform 231"/>
            <p:cNvSpPr>
              <a:spLocks noEditPoints="1"/>
            </p:cNvSpPr>
            <p:nvPr/>
          </p:nvSpPr>
          <p:spPr bwMode="auto">
            <a:xfrm>
              <a:off x="3666040" y="3486534"/>
              <a:ext cx="47968" cy="67384"/>
            </a:xfrm>
            <a:custGeom>
              <a:gdLst>
                <a:gd fmla="*/ 31 w 71" name="T0"/>
                <a:gd fmla="*/ 0 h 100" name="T1"/>
                <a:gd fmla="*/ 0 w 71" name="T2"/>
                <a:gd fmla="*/ 2 h 100" name="T3"/>
                <a:gd fmla="*/ 0 w 71" name="T4"/>
                <a:gd fmla="*/ 100 h 100" name="T5"/>
                <a:gd fmla="*/ 23 w 71" name="T6"/>
                <a:gd fmla="*/ 100 h 100" name="T7"/>
                <a:gd fmla="*/ 23 w 71" name="T8"/>
                <a:gd fmla="*/ 65 h 100" name="T9"/>
                <a:gd fmla="*/ 30 w 71" name="T10"/>
                <a:gd fmla="*/ 65 h 100" name="T11"/>
                <a:gd fmla="*/ 62 w 71" name="T12"/>
                <a:gd fmla="*/ 55 h 100" name="T13"/>
                <a:gd fmla="*/ 71 w 71" name="T14"/>
                <a:gd fmla="*/ 31 h 100" name="T15"/>
                <a:gd fmla="*/ 61 w 71" name="T16"/>
                <a:gd fmla="*/ 8 h 100" name="T17"/>
                <a:gd fmla="*/ 31 w 71" name="T18"/>
                <a:gd fmla="*/ 0 h 100" name="T19"/>
                <a:gd fmla="*/ 30 w 71" name="T20"/>
                <a:gd fmla="*/ 48 h 100" name="T21"/>
                <a:gd fmla="*/ 23 w 71" name="T22"/>
                <a:gd fmla="*/ 47 h 100" name="T23"/>
                <a:gd fmla="*/ 23 w 71" name="T24"/>
                <a:gd fmla="*/ 18 h 100" name="T25"/>
                <a:gd fmla="*/ 32 w 71" name="T26"/>
                <a:gd fmla="*/ 17 h 100" name="T27"/>
                <a:gd fmla="*/ 49 w 71" name="T28"/>
                <a:gd fmla="*/ 32 h 100" name="T29"/>
                <a:gd fmla="*/ 30 w 71" name="T30"/>
                <a:gd fmla="*/ 48 h 100"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0" w="71">
                  <a:moveTo>
                    <a:pt x="31" y="0"/>
                  </a:moveTo>
                  <a:cubicBezTo>
                    <a:pt x="17" y="0"/>
                    <a:pt x="7" y="1"/>
                    <a:pt x="0" y="2"/>
                  </a:cubicBezTo>
                  <a:cubicBezTo>
                    <a:pt x="0" y="100"/>
                    <a:pt x="0" y="100"/>
                    <a:pt x="0" y="100"/>
                  </a:cubicBezTo>
                  <a:cubicBezTo>
                    <a:pt x="23" y="100"/>
                    <a:pt x="23" y="100"/>
                    <a:pt x="23" y="100"/>
                  </a:cubicBezTo>
                  <a:cubicBezTo>
                    <a:pt x="23" y="65"/>
                    <a:pt x="23" y="65"/>
                    <a:pt x="23" y="65"/>
                  </a:cubicBezTo>
                  <a:cubicBezTo>
                    <a:pt x="25" y="65"/>
                    <a:pt x="27" y="65"/>
                    <a:pt x="30" y="65"/>
                  </a:cubicBezTo>
                  <a:cubicBezTo>
                    <a:pt x="43" y="65"/>
                    <a:pt x="55" y="62"/>
                    <a:pt x="62" y="55"/>
                  </a:cubicBezTo>
                  <a:cubicBezTo>
                    <a:pt x="68" y="49"/>
                    <a:pt x="71" y="41"/>
                    <a:pt x="71" y="31"/>
                  </a:cubicBezTo>
                  <a:cubicBezTo>
                    <a:pt x="71" y="22"/>
                    <a:pt x="67" y="13"/>
                    <a:pt x="61" y="8"/>
                  </a:cubicBezTo>
                  <a:cubicBezTo>
                    <a:pt x="54" y="3"/>
                    <a:pt x="44" y="0"/>
                    <a:pt x="31" y="0"/>
                  </a:cubicBezTo>
                  <a:close/>
                  <a:moveTo>
                    <a:pt x="30" y="48"/>
                  </a:moveTo>
                  <a:cubicBezTo>
                    <a:pt x="27" y="48"/>
                    <a:pt x="24" y="48"/>
                    <a:pt x="23" y="47"/>
                  </a:cubicBezTo>
                  <a:cubicBezTo>
                    <a:pt x="23" y="18"/>
                    <a:pt x="23" y="18"/>
                    <a:pt x="23" y="18"/>
                  </a:cubicBezTo>
                  <a:cubicBezTo>
                    <a:pt x="24" y="18"/>
                    <a:pt x="27" y="17"/>
                    <a:pt x="32" y="17"/>
                  </a:cubicBezTo>
                  <a:cubicBezTo>
                    <a:pt x="43" y="17"/>
                    <a:pt x="49" y="23"/>
                    <a:pt x="49" y="32"/>
                  </a:cubicBezTo>
                  <a:cubicBezTo>
                    <a:pt x="49" y="42"/>
                    <a:pt x="42" y="48"/>
                    <a:pt x="30" y="4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grpSp>
      <p:grpSp>
        <p:nvGrpSpPr>
          <p:cNvPr id="69" name="组合 68"/>
          <p:cNvGrpSpPr/>
          <p:nvPr/>
        </p:nvGrpSpPr>
        <p:grpSpPr>
          <a:xfrm>
            <a:off x="8015753" y="1795101"/>
            <a:ext cx="386167" cy="443385"/>
            <a:chOff x="4383281" y="1858180"/>
            <a:chExt cx="684119" cy="785482"/>
          </a:xfrm>
          <a:solidFill>
            <a:schemeClr val="bg1"/>
          </a:solidFill>
        </p:grpSpPr>
        <p:sp>
          <p:nvSpPr>
            <p:cNvPr id="70" name="Freeform 244"/>
            <p:cNvSpPr/>
            <p:nvPr/>
          </p:nvSpPr>
          <p:spPr bwMode="auto">
            <a:xfrm>
              <a:off x="4681370" y="1858180"/>
              <a:ext cx="97079" cy="106787"/>
            </a:xfrm>
            <a:custGeom>
              <a:gdLst>
                <a:gd fmla="*/ 19 w 144" name="T0"/>
                <a:gd fmla="*/ 105 h 158" name="T1"/>
                <a:gd fmla="*/ 73 w 144" name="T2"/>
                <a:gd fmla="*/ 158 h 158" name="T3"/>
                <a:gd fmla="*/ 125 w 144" name="T4"/>
                <a:gd fmla="*/ 104 h 158" name="T5"/>
                <a:gd fmla="*/ 141 w 144" name="T6"/>
                <a:gd fmla="*/ 87 h 158" name="T7"/>
                <a:gd fmla="*/ 132 w 144" name="T8"/>
                <a:gd fmla="*/ 61 h 158" name="T9"/>
                <a:gd fmla="*/ 72 w 144" name="T10"/>
                <a:gd fmla="*/ 0 h 158" name="T11"/>
                <a:gd fmla="*/ 11 w 144" name="T12"/>
                <a:gd fmla="*/ 61 h 158" name="T13"/>
                <a:gd fmla="*/ 3 w 144" name="T14"/>
                <a:gd fmla="*/ 87 h 158" name="T15"/>
                <a:gd fmla="*/ 19 w 144" name="T16"/>
                <a:gd fmla="*/ 105 h 15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8" w="144">
                  <a:moveTo>
                    <a:pt x="19" y="105"/>
                  </a:moveTo>
                  <a:cubicBezTo>
                    <a:pt x="30" y="132"/>
                    <a:pt x="51" y="158"/>
                    <a:pt x="73" y="158"/>
                  </a:cubicBezTo>
                  <a:cubicBezTo>
                    <a:pt x="96" y="158"/>
                    <a:pt x="115" y="132"/>
                    <a:pt x="125" y="104"/>
                  </a:cubicBezTo>
                  <a:cubicBezTo>
                    <a:pt x="131" y="104"/>
                    <a:pt x="138" y="97"/>
                    <a:pt x="141" y="87"/>
                  </a:cubicBezTo>
                  <a:cubicBezTo>
                    <a:pt x="144" y="75"/>
                    <a:pt x="140" y="64"/>
                    <a:pt x="132" y="61"/>
                  </a:cubicBezTo>
                  <a:cubicBezTo>
                    <a:pt x="130" y="27"/>
                    <a:pt x="104" y="0"/>
                    <a:pt x="72" y="0"/>
                  </a:cubicBezTo>
                  <a:cubicBezTo>
                    <a:pt x="40" y="0"/>
                    <a:pt x="13" y="27"/>
                    <a:pt x="11" y="61"/>
                  </a:cubicBezTo>
                  <a:cubicBezTo>
                    <a:pt x="4" y="64"/>
                    <a:pt x="0" y="75"/>
                    <a:pt x="3" y="87"/>
                  </a:cubicBezTo>
                  <a:cubicBezTo>
                    <a:pt x="5" y="97"/>
                    <a:pt x="12" y="104"/>
                    <a:pt x="19" y="105"/>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71" name="Freeform 245"/>
            <p:cNvSpPr/>
            <p:nvPr/>
          </p:nvSpPr>
          <p:spPr bwMode="auto">
            <a:xfrm>
              <a:off x="4653102" y="1960113"/>
              <a:ext cx="153042" cy="149330"/>
            </a:xfrm>
            <a:custGeom>
              <a:gdLst>
                <a:gd fmla="*/ 95 w 227" name="T0"/>
                <a:gd fmla="*/ 191 h 221" name="T1"/>
                <a:gd fmla="*/ 95 w 227" name="T2"/>
                <a:gd fmla="*/ 221 h 221" name="T3"/>
                <a:gd fmla="*/ 116 w 227" name="T4"/>
                <a:gd fmla="*/ 220 h 221" name="T5"/>
                <a:gd fmla="*/ 138 w 227" name="T6"/>
                <a:gd fmla="*/ 221 h 221" name="T7"/>
                <a:gd fmla="*/ 138 w 227" name="T8"/>
                <a:gd fmla="*/ 191 h 221" name="T9"/>
                <a:gd fmla="*/ 227 w 227" name="T10"/>
                <a:gd fmla="*/ 173 h 221" name="T11"/>
                <a:gd fmla="*/ 227 w 227" name="T12"/>
                <a:gd fmla="*/ 173 h 221" name="T13"/>
                <a:gd fmla="*/ 227 w 227" name="T14"/>
                <a:gd fmla="*/ 54 h 221" name="T15"/>
                <a:gd fmla="*/ 226 w 227" name="T16"/>
                <a:gd fmla="*/ 54 h 221" name="T17"/>
                <a:gd fmla="*/ 176 w 227" name="T18"/>
                <a:gd fmla="*/ 0 h 221" name="T19"/>
                <a:gd fmla="*/ 127 w 227" name="T20"/>
                <a:gd fmla="*/ 82 h 221" name="T21"/>
                <a:gd fmla="*/ 121 w 227" name="T22"/>
                <a:gd fmla="*/ 45 h 221" name="T23"/>
                <a:gd fmla="*/ 127 w 227" name="T24"/>
                <a:gd fmla="*/ 33 h 221" name="T25"/>
                <a:gd fmla="*/ 113 w 227" name="T26"/>
                <a:gd fmla="*/ 19 h 221" name="T27"/>
                <a:gd fmla="*/ 99 w 227" name="T28"/>
                <a:gd fmla="*/ 33 h 221" name="T29"/>
                <a:gd fmla="*/ 106 w 227" name="T30"/>
                <a:gd fmla="*/ 45 h 221" name="T31"/>
                <a:gd fmla="*/ 100 w 227" name="T32"/>
                <a:gd fmla="*/ 81 h 221" name="T33"/>
                <a:gd fmla="*/ 52 w 227" name="T34"/>
                <a:gd fmla="*/ 0 h 221" name="T35"/>
                <a:gd fmla="*/ 1 w 227" name="T36"/>
                <a:gd fmla="*/ 54 h 221" name="T37"/>
                <a:gd fmla="*/ 0 w 227" name="T38"/>
                <a:gd fmla="*/ 54 h 221" name="T39"/>
                <a:gd fmla="*/ 0 w 227" name="T40"/>
                <a:gd fmla="*/ 173 h 221" name="T41"/>
                <a:gd fmla="*/ 1 w 227" name="T42"/>
                <a:gd fmla="*/ 173 h 221" name="T43"/>
                <a:gd fmla="*/ 95 w 227" name="T44"/>
                <a:gd fmla="*/ 191 h 221"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221" w="226">
                  <a:moveTo>
                    <a:pt x="95" y="191"/>
                  </a:moveTo>
                  <a:cubicBezTo>
                    <a:pt x="95" y="221"/>
                    <a:pt x="95" y="221"/>
                    <a:pt x="95" y="221"/>
                  </a:cubicBezTo>
                  <a:cubicBezTo>
                    <a:pt x="102" y="220"/>
                    <a:pt x="109" y="220"/>
                    <a:pt x="116" y="220"/>
                  </a:cubicBezTo>
                  <a:cubicBezTo>
                    <a:pt x="123" y="220"/>
                    <a:pt x="131" y="220"/>
                    <a:pt x="138" y="221"/>
                  </a:cubicBezTo>
                  <a:cubicBezTo>
                    <a:pt x="138" y="191"/>
                    <a:pt x="138" y="191"/>
                    <a:pt x="138" y="191"/>
                  </a:cubicBezTo>
                  <a:cubicBezTo>
                    <a:pt x="186" y="189"/>
                    <a:pt x="222" y="182"/>
                    <a:pt x="227" y="173"/>
                  </a:cubicBezTo>
                  <a:cubicBezTo>
                    <a:pt x="227" y="173"/>
                    <a:pt x="227" y="173"/>
                    <a:pt x="227" y="173"/>
                  </a:cubicBezTo>
                  <a:cubicBezTo>
                    <a:pt x="227" y="54"/>
                    <a:pt x="227" y="54"/>
                    <a:pt x="227" y="54"/>
                  </a:cubicBezTo>
                  <a:cubicBezTo>
                    <a:pt x="226" y="54"/>
                    <a:pt x="226" y="54"/>
                    <a:pt x="226" y="54"/>
                  </a:cubicBezTo>
                  <a:cubicBezTo>
                    <a:pt x="222" y="31"/>
                    <a:pt x="203" y="12"/>
                    <a:pt x="176" y="0"/>
                  </a:cubicBezTo>
                  <a:cubicBezTo>
                    <a:pt x="127" y="82"/>
                    <a:pt x="127" y="82"/>
                    <a:pt x="127" y="82"/>
                  </a:cubicBezTo>
                  <a:cubicBezTo>
                    <a:pt x="121" y="45"/>
                    <a:pt x="121" y="45"/>
                    <a:pt x="121" y="45"/>
                  </a:cubicBezTo>
                  <a:cubicBezTo>
                    <a:pt x="125" y="43"/>
                    <a:pt x="127" y="38"/>
                    <a:pt x="127" y="33"/>
                  </a:cubicBezTo>
                  <a:cubicBezTo>
                    <a:pt x="127" y="26"/>
                    <a:pt x="121" y="19"/>
                    <a:pt x="113" y="19"/>
                  </a:cubicBezTo>
                  <a:cubicBezTo>
                    <a:pt x="106" y="19"/>
                    <a:pt x="99" y="26"/>
                    <a:pt x="99" y="33"/>
                  </a:cubicBezTo>
                  <a:cubicBezTo>
                    <a:pt x="99" y="38"/>
                    <a:pt x="102" y="43"/>
                    <a:pt x="106" y="45"/>
                  </a:cubicBezTo>
                  <a:cubicBezTo>
                    <a:pt x="100" y="81"/>
                    <a:pt x="100" y="81"/>
                    <a:pt x="100" y="81"/>
                  </a:cubicBezTo>
                  <a:cubicBezTo>
                    <a:pt x="52" y="0"/>
                    <a:pt x="52" y="0"/>
                    <a:pt x="52" y="0"/>
                  </a:cubicBezTo>
                  <a:cubicBezTo>
                    <a:pt x="24" y="12"/>
                    <a:pt x="5" y="31"/>
                    <a:pt x="1" y="54"/>
                  </a:cubicBezTo>
                  <a:cubicBezTo>
                    <a:pt x="0" y="54"/>
                    <a:pt x="0" y="54"/>
                    <a:pt x="0" y="54"/>
                  </a:cubicBezTo>
                  <a:cubicBezTo>
                    <a:pt x="0" y="173"/>
                    <a:pt x="0" y="173"/>
                    <a:pt x="0" y="173"/>
                  </a:cubicBezTo>
                  <a:cubicBezTo>
                    <a:pt x="1" y="173"/>
                    <a:pt x="1" y="173"/>
                    <a:pt x="1" y="173"/>
                  </a:cubicBezTo>
                  <a:cubicBezTo>
                    <a:pt x="5" y="182"/>
                    <a:pt x="45" y="190"/>
                    <a:pt x="95" y="19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72" name="Freeform 246"/>
            <p:cNvSpPr/>
            <p:nvPr/>
          </p:nvSpPr>
          <p:spPr bwMode="auto">
            <a:xfrm>
              <a:off x="4653673" y="2514890"/>
              <a:ext cx="153327" cy="128772"/>
            </a:xfrm>
            <a:custGeom>
              <a:gdLst>
                <a:gd fmla="*/ 175 w 227" name="T0"/>
                <a:gd fmla="*/ 0 h 191" name="T1"/>
                <a:gd fmla="*/ 127 w 227" name="T2"/>
                <a:gd fmla="*/ 82 h 191" name="T3"/>
                <a:gd fmla="*/ 121 w 227" name="T4"/>
                <a:gd fmla="*/ 45 h 191" name="T5"/>
                <a:gd fmla="*/ 127 w 227" name="T6"/>
                <a:gd fmla="*/ 33 h 191" name="T7"/>
                <a:gd fmla="*/ 113 w 227" name="T8"/>
                <a:gd fmla="*/ 19 h 191" name="T9"/>
                <a:gd fmla="*/ 99 w 227" name="T10"/>
                <a:gd fmla="*/ 33 h 191" name="T11"/>
                <a:gd fmla="*/ 106 w 227" name="T12"/>
                <a:gd fmla="*/ 45 h 191" name="T13"/>
                <a:gd fmla="*/ 100 w 227" name="T14"/>
                <a:gd fmla="*/ 82 h 191" name="T15"/>
                <a:gd fmla="*/ 52 w 227" name="T16"/>
                <a:gd fmla="*/ 0 h 191" name="T17"/>
                <a:gd fmla="*/ 1 w 227" name="T18"/>
                <a:gd fmla="*/ 54 h 191" name="T19"/>
                <a:gd fmla="*/ 0 w 227" name="T20"/>
                <a:gd fmla="*/ 54 h 191" name="T21"/>
                <a:gd fmla="*/ 0 w 227" name="T22"/>
                <a:gd fmla="*/ 174 h 191" name="T23"/>
                <a:gd fmla="*/ 0 w 227" name="T24"/>
                <a:gd fmla="*/ 174 h 191" name="T25"/>
                <a:gd fmla="*/ 114 w 227" name="T26"/>
                <a:gd fmla="*/ 191 h 191" name="T27"/>
                <a:gd fmla="*/ 227 w 227" name="T28"/>
                <a:gd fmla="*/ 174 h 191" name="T29"/>
                <a:gd fmla="*/ 227 w 227" name="T30"/>
                <a:gd fmla="*/ 174 h 191" name="T31"/>
                <a:gd fmla="*/ 227 w 227" name="T32"/>
                <a:gd fmla="*/ 54 h 191" name="T33"/>
                <a:gd fmla="*/ 226 w 227" name="T34"/>
                <a:gd fmla="*/ 54 h 191" name="T35"/>
                <a:gd fmla="*/ 175 w 227" name="T36"/>
                <a:gd fmla="*/ 0 h 191"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91" w="226">
                  <a:moveTo>
                    <a:pt x="175" y="0"/>
                  </a:moveTo>
                  <a:cubicBezTo>
                    <a:pt x="127" y="82"/>
                    <a:pt x="127" y="82"/>
                    <a:pt x="127" y="82"/>
                  </a:cubicBezTo>
                  <a:cubicBezTo>
                    <a:pt x="121" y="45"/>
                    <a:pt x="121" y="45"/>
                    <a:pt x="121" y="45"/>
                  </a:cubicBezTo>
                  <a:cubicBezTo>
                    <a:pt x="125" y="43"/>
                    <a:pt x="127" y="38"/>
                    <a:pt x="127" y="33"/>
                  </a:cubicBezTo>
                  <a:cubicBezTo>
                    <a:pt x="127" y="26"/>
                    <a:pt x="121" y="19"/>
                    <a:pt x="113" y="19"/>
                  </a:cubicBezTo>
                  <a:cubicBezTo>
                    <a:pt x="106" y="19"/>
                    <a:pt x="99" y="26"/>
                    <a:pt x="99" y="33"/>
                  </a:cubicBezTo>
                  <a:cubicBezTo>
                    <a:pt x="99" y="38"/>
                    <a:pt x="102" y="43"/>
                    <a:pt x="106" y="45"/>
                  </a:cubicBezTo>
                  <a:cubicBezTo>
                    <a:pt x="100" y="82"/>
                    <a:pt x="100" y="82"/>
                    <a:pt x="100" y="82"/>
                  </a:cubicBezTo>
                  <a:cubicBezTo>
                    <a:pt x="52" y="0"/>
                    <a:pt x="52" y="0"/>
                    <a:pt x="52" y="0"/>
                  </a:cubicBezTo>
                  <a:cubicBezTo>
                    <a:pt x="24" y="12"/>
                    <a:pt x="5" y="31"/>
                    <a:pt x="1" y="54"/>
                  </a:cubicBezTo>
                  <a:cubicBezTo>
                    <a:pt x="0" y="54"/>
                    <a:pt x="0" y="54"/>
                    <a:pt x="0" y="54"/>
                  </a:cubicBezTo>
                  <a:cubicBezTo>
                    <a:pt x="0" y="174"/>
                    <a:pt x="0" y="174"/>
                    <a:pt x="0" y="174"/>
                  </a:cubicBezTo>
                  <a:cubicBezTo>
                    <a:pt x="0" y="174"/>
                    <a:pt x="0" y="174"/>
                    <a:pt x="0" y="174"/>
                  </a:cubicBezTo>
                  <a:cubicBezTo>
                    <a:pt x="6" y="184"/>
                    <a:pt x="54" y="191"/>
                    <a:pt x="114" y="191"/>
                  </a:cubicBezTo>
                  <a:cubicBezTo>
                    <a:pt x="173" y="191"/>
                    <a:pt x="221" y="184"/>
                    <a:pt x="227" y="174"/>
                  </a:cubicBezTo>
                  <a:cubicBezTo>
                    <a:pt x="227" y="174"/>
                    <a:pt x="227" y="174"/>
                    <a:pt x="227" y="174"/>
                  </a:cubicBezTo>
                  <a:cubicBezTo>
                    <a:pt x="227" y="54"/>
                    <a:pt x="227" y="54"/>
                    <a:pt x="227" y="54"/>
                  </a:cubicBezTo>
                  <a:cubicBezTo>
                    <a:pt x="226" y="54"/>
                    <a:pt x="226" y="54"/>
                    <a:pt x="226" y="54"/>
                  </a:cubicBezTo>
                  <a:cubicBezTo>
                    <a:pt x="222" y="31"/>
                    <a:pt x="203" y="12"/>
                    <a:pt x="175"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73" name="Freeform 247"/>
            <p:cNvSpPr/>
            <p:nvPr/>
          </p:nvSpPr>
          <p:spPr bwMode="auto">
            <a:xfrm>
              <a:off x="4411547" y="2091169"/>
              <a:ext cx="96508" cy="107072"/>
            </a:xfrm>
            <a:custGeom>
              <a:gdLst>
                <a:gd fmla="*/ 19 w 143" name="T0"/>
                <a:gd fmla="*/ 105 h 159" name="T1"/>
                <a:gd fmla="*/ 73 w 143" name="T2"/>
                <a:gd fmla="*/ 159 h 159" name="T3"/>
                <a:gd fmla="*/ 124 w 143" name="T4"/>
                <a:gd fmla="*/ 105 h 159" name="T5"/>
                <a:gd fmla="*/ 140 w 143" name="T6"/>
                <a:gd fmla="*/ 88 h 159" name="T7"/>
                <a:gd fmla="*/ 132 w 143" name="T8"/>
                <a:gd fmla="*/ 62 h 159" name="T9"/>
                <a:gd fmla="*/ 72 w 143" name="T10"/>
                <a:gd fmla="*/ 0 h 159" name="T11"/>
                <a:gd fmla="*/ 11 w 143" name="T12"/>
                <a:gd fmla="*/ 62 h 159" name="T13"/>
                <a:gd fmla="*/ 3 w 143" name="T14"/>
                <a:gd fmla="*/ 88 h 159" name="T15"/>
                <a:gd fmla="*/ 19 w 143" name="T16"/>
                <a:gd fmla="*/ 105 h 15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9" w="143">
                  <a:moveTo>
                    <a:pt x="19" y="105"/>
                  </a:moveTo>
                  <a:cubicBezTo>
                    <a:pt x="30" y="133"/>
                    <a:pt x="51" y="159"/>
                    <a:pt x="73" y="159"/>
                  </a:cubicBezTo>
                  <a:cubicBezTo>
                    <a:pt x="96" y="159"/>
                    <a:pt x="115" y="133"/>
                    <a:pt x="124" y="105"/>
                  </a:cubicBezTo>
                  <a:cubicBezTo>
                    <a:pt x="131" y="105"/>
                    <a:pt x="138" y="98"/>
                    <a:pt x="140" y="88"/>
                  </a:cubicBezTo>
                  <a:cubicBezTo>
                    <a:pt x="143" y="76"/>
                    <a:pt x="140" y="65"/>
                    <a:pt x="132" y="62"/>
                  </a:cubicBezTo>
                  <a:cubicBezTo>
                    <a:pt x="130" y="27"/>
                    <a:pt x="104" y="0"/>
                    <a:pt x="72" y="0"/>
                  </a:cubicBezTo>
                  <a:cubicBezTo>
                    <a:pt x="39" y="0"/>
                    <a:pt x="13" y="27"/>
                    <a:pt x="11" y="62"/>
                  </a:cubicBezTo>
                  <a:cubicBezTo>
                    <a:pt x="3" y="65"/>
                    <a:pt x="0" y="76"/>
                    <a:pt x="3" y="88"/>
                  </a:cubicBezTo>
                  <a:cubicBezTo>
                    <a:pt x="5" y="98"/>
                    <a:pt x="12" y="105"/>
                    <a:pt x="19" y="105"/>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74" name="Freeform 248"/>
            <p:cNvSpPr/>
            <p:nvPr/>
          </p:nvSpPr>
          <p:spPr bwMode="auto">
            <a:xfrm>
              <a:off x="4942626" y="2097736"/>
              <a:ext cx="96222" cy="106787"/>
            </a:xfrm>
            <a:custGeom>
              <a:gdLst>
                <a:gd fmla="*/ 19 w 143" name="T0"/>
                <a:gd fmla="*/ 105 h 158" name="T1"/>
                <a:gd fmla="*/ 73 w 143" name="T2"/>
                <a:gd fmla="*/ 158 h 158" name="T3"/>
                <a:gd fmla="*/ 124 w 143" name="T4"/>
                <a:gd fmla="*/ 105 h 158" name="T5"/>
                <a:gd fmla="*/ 140 w 143" name="T6"/>
                <a:gd fmla="*/ 87 h 158" name="T7"/>
                <a:gd fmla="*/ 132 w 143" name="T8"/>
                <a:gd fmla="*/ 61 h 158" name="T9"/>
                <a:gd fmla="*/ 72 w 143" name="T10"/>
                <a:gd fmla="*/ 0 h 158" name="T11"/>
                <a:gd fmla="*/ 11 w 143" name="T12"/>
                <a:gd fmla="*/ 61 h 158" name="T13"/>
                <a:gd fmla="*/ 3 w 143" name="T14"/>
                <a:gd fmla="*/ 87 h 158" name="T15"/>
                <a:gd fmla="*/ 19 w 143" name="T16"/>
                <a:gd fmla="*/ 105 h 15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8" w="143">
                  <a:moveTo>
                    <a:pt x="19" y="105"/>
                  </a:moveTo>
                  <a:cubicBezTo>
                    <a:pt x="30" y="133"/>
                    <a:pt x="51" y="158"/>
                    <a:pt x="73" y="158"/>
                  </a:cubicBezTo>
                  <a:cubicBezTo>
                    <a:pt x="96" y="158"/>
                    <a:pt x="115" y="133"/>
                    <a:pt x="124" y="105"/>
                  </a:cubicBezTo>
                  <a:cubicBezTo>
                    <a:pt x="131" y="104"/>
                    <a:pt x="138" y="97"/>
                    <a:pt x="140" y="87"/>
                  </a:cubicBezTo>
                  <a:cubicBezTo>
                    <a:pt x="143" y="76"/>
                    <a:pt x="140" y="64"/>
                    <a:pt x="132" y="61"/>
                  </a:cubicBezTo>
                  <a:cubicBezTo>
                    <a:pt x="130" y="27"/>
                    <a:pt x="104" y="0"/>
                    <a:pt x="72" y="0"/>
                  </a:cubicBezTo>
                  <a:cubicBezTo>
                    <a:pt x="39" y="0"/>
                    <a:pt x="13" y="27"/>
                    <a:pt x="11" y="61"/>
                  </a:cubicBezTo>
                  <a:cubicBezTo>
                    <a:pt x="3" y="64"/>
                    <a:pt x="0" y="76"/>
                    <a:pt x="3" y="87"/>
                  </a:cubicBezTo>
                  <a:cubicBezTo>
                    <a:pt x="5" y="98"/>
                    <a:pt x="12" y="105"/>
                    <a:pt x="19" y="105"/>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75" name="Freeform 249"/>
            <p:cNvSpPr/>
            <p:nvPr/>
          </p:nvSpPr>
          <p:spPr bwMode="auto">
            <a:xfrm>
              <a:off x="4874385" y="2199669"/>
              <a:ext cx="193015" cy="129058"/>
            </a:xfrm>
            <a:custGeom>
              <a:gdLst>
                <a:gd fmla="*/ 285 w 286" name="T0"/>
                <a:gd fmla="*/ 54 h 191" name="T1"/>
                <a:gd fmla="*/ 234 w 286" name="T2"/>
                <a:gd fmla="*/ 0 h 191" name="T3"/>
                <a:gd fmla="*/ 186 w 286" name="T4"/>
                <a:gd fmla="*/ 82 h 191" name="T5"/>
                <a:gd fmla="*/ 180 w 286" name="T6"/>
                <a:gd fmla="*/ 45 h 191" name="T7"/>
                <a:gd fmla="*/ 186 w 286" name="T8"/>
                <a:gd fmla="*/ 34 h 191" name="T9"/>
                <a:gd fmla="*/ 172 w 286" name="T10"/>
                <a:gd fmla="*/ 20 h 191" name="T11"/>
                <a:gd fmla="*/ 158 w 286" name="T12"/>
                <a:gd fmla="*/ 34 h 191" name="T13"/>
                <a:gd fmla="*/ 165 w 286" name="T14"/>
                <a:gd fmla="*/ 45 h 191" name="T15"/>
                <a:gd fmla="*/ 159 w 286" name="T16"/>
                <a:gd fmla="*/ 82 h 191" name="T17"/>
                <a:gd fmla="*/ 111 w 286" name="T18"/>
                <a:gd fmla="*/ 0 h 191" name="T19"/>
                <a:gd fmla="*/ 60 w 286" name="T20"/>
                <a:gd fmla="*/ 54 h 191" name="T21"/>
                <a:gd fmla="*/ 59 w 286" name="T22"/>
                <a:gd fmla="*/ 54 h 191" name="T23"/>
                <a:gd fmla="*/ 59 w 286" name="T24"/>
                <a:gd fmla="*/ 68 h 191" name="T25"/>
                <a:gd fmla="*/ 2 w 286" name="T26"/>
                <a:gd fmla="*/ 68 h 191" name="T27"/>
                <a:gd fmla="*/ 2 w 286" name="T28"/>
                <a:gd fmla="*/ 80 h 191" name="T29"/>
                <a:gd fmla="*/ 0 w 286" name="T30"/>
                <a:gd fmla="*/ 110 h 191" name="T31"/>
                <a:gd fmla="*/ 59 w 286" name="T32"/>
                <a:gd fmla="*/ 110 h 191" name="T33"/>
                <a:gd fmla="*/ 59 w 286" name="T34"/>
                <a:gd fmla="*/ 174 h 191" name="T35"/>
                <a:gd fmla="*/ 59 w 286" name="T36"/>
                <a:gd fmla="*/ 174 h 191" name="T37"/>
                <a:gd fmla="*/ 173 w 286" name="T38"/>
                <a:gd fmla="*/ 191 h 191" name="T39"/>
                <a:gd fmla="*/ 286 w 286" name="T40"/>
                <a:gd fmla="*/ 174 h 191" name="T41"/>
                <a:gd fmla="*/ 286 w 286" name="T42"/>
                <a:gd fmla="*/ 174 h 191" name="T43"/>
                <a:gd fmla="*/ 286 w 286" name="T44"/>
                <a:gd fmla="*/ 54 h 191" name="T45"/>
                <a:gd fmla="*/ 285 w 286" name="T46"/>
                <a:gd fmla="*/ 54 h 191"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191" w="286">
                  <a:moveTo>
                    <a:pt x="285" y="54"/>
                  </a:moveTo>
                  <a:cubicBezTo>
                    <a:pt x="281" y="32"/>
                    <a:pt x="262" y="12"/>
                    <a:pt x="234" y="0"/>
                  </a:cubicBezTo>
                  <a:cubicBezTo>
                    <a:pt x="186" y="82"/>
                    <a:pt x="186" y="82"/>
                    <a:pt x="186" y="82"/>
                  </a:cubicBezTo>
                  <a:cubicBezTo>
                    <a:pt x="180" y="45"/>
                    <a:pt x="180" y="45"/>
                    <a:pt x="180" y="45"/>
                  </a:cubicBezTo>
                  <a:cubicBezTo>
                    <a:pt x="184" y="43"/>
                    <a:pt x="186" y="39"/>
                    <a:pt x="186" y="34"/>
                  </a:cubicBezTo>
                  <a:cubicBezTo>
                    <a:pt x="186" y="26"/>
                    <a:pt x="180" y="20"/>
                    <a:pt x="172" y="20"/>
                  </a:cubicBezTo>
                  <a:cubicBezTo>
                    <a:pt x="165" y="20"/>
                    <a:pt x="158" y="26"/>
                    <a:pt x="158" y="34"/>
                  </a:cubicBezTo>
                  <a:cubicBezTo>
                    <a:pt x="158" y="39"/>
                    <a:pt x="161" y="43"/>
                    <a:pt x="165" y="45"/>
                  </a:cubicBezTo>
                  <a:cubicBezTo>
                    <a:pt x="159" y="82"/>
                    <a:pt x="159" y="82"/>
                    <a:pt x="159" y="82"/>
                  </a:cubicBezTo>
                  <a:cubicBezTo>
                    <a:pt x="111" y="0"/>
                    <a:pt x="111" y="0"/>
                    <a:pt x="111" y="0"/>
                  </a:cubicBezTo>
                  <a:cubicBezTo>
                    <a:pt x="83" y="12"/>
                    <a:pt x="64" y="32"/>
                    <a:pt x="60" y="54"/>
                  </a:cubicBezTo>
                  <a:cubicBezTo>
                    <a:pt x="59" y="54"/>
                    <a:pt x="59" y="54"/>
                    <a:pt x="59" y="54"/>
                  </a:cubicBezTo>
                  <a:cubicBezTo>
                    <a:pt x="59" y="68"/>
                    <a:pt x="59" y="68"/>
                    <a:pt x="59" y="68"/>
                  </a:cubicBezTo>
                  <a:cubicBezTo>
                    <a:pt x="2" y="68"/>
                    <a:pt x="2" y="68"/>
                    <a:pt x="2" y="68"/>
                  </a:cubicBezTo>
                  <a:cubicBezTo>
                    <a:pt x="2" y="72"/>
                    <a:pt x="2" y="76"/>
                    <a:pt x="2" y="80"/>
                  </a:cubicBezTo>
                  <a:cubicBezTo>
                    <a:pt x="2" y="90"/>
                    <a:pt x="1" y="100"/>
                    <a:pt x="0" y="110"/>
                  </a:cubicBezTo>
                  <a:cubicBezTo>
                    <a:pt x="59" y="110"/>
                    <a:pt x="59" y="110"/>
                    <a:pt x="59" y="110"/>
                  </a:cubicBezTo>
                  <a:cubicBezTo>
                    <a:pt x="59" y="174"/>
                    <a:pt x="59" y="174"/>
                    <a:pt x="59" y="174"/>
                  </a:cubicBezTo>
                  <a:cubicBezTo>
                    <a:pt x="59" y="174"/>
                    <a:pt x="59" y="174"/>
                    <a:pt x="59" y="174"/>
                  </a:cubicBezTo>
                  <a:cubicBezTo>
                    <a:pt x="65" y="184"/>
                    <a:pt x="113" y="191"/>
                    <a:pt x="173" y="191"/>
                  </a:cubicBezTo>
                  <a:cubicBezTo>
                    <a:pt x="232" y="191"/>
                    <a:pt x="280" y="184"/>
                    <a:pt x="286" y="174"/>
                  </a:cubicBezTo>
                  <a:cubicBezTo>
                    <a:pt x="286" y="174"/>
                    <a:pt x="286" y="174"/>
                    <a:pt x="286" y="174"/>
                  </a:cubicBezTo>
                  <a:cubicBezTo>
                    <a:pt x="286" y="54"/>
                    <a:pt x="286" y="54"/>
                    <a:pt x="286" y="54"/>
                  </a:cubicBezTo>
                  <a:lnTo>
                    <a:pt x="285" y="54"/>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76" name="Freeform 250"/>
            <p:cNvSpPr>
              <a:spLocks noEditPoints="1"/>
            </p:cNvSpPr>
            <p:nvPr/>
          </p:nvSpPr>
          <p:spPr bwMode="auto">
            <a:xfrm>
              <a:off x="4593142" y="2114582"/>
              <a:ext cx="275818" cy="278102"/>
            </a:xfrm>
            <a:custGeom>
              <a:gdLst>
                <a:gd fmla="*/ 205 w 409" name="T0"/>
                <a:gd fmla="*/ 0 h 412" name="T1"/>
                <a:gd fmla="*/ 0 w 409" name="T2"/>
                <a:gd fmla="*/ 206 h 412" name="T3"/>
                <a:gd fmla="*/ 205 w 409" name="T4"/>
                <a:gd fmla="*/ 412 h 412" name="T5"/>
                <a:gd fmla="*/ 409 w 409" name="T6"/>
                <a:gd fmla="*/ 206 h 412" name="T7"/>
                <a:gd fmla="*/ 205 w 409" name="T8"/>
                <a:gd fmla="*/ 0 h 412" name="T9"/>
                <a:gd fmla="*/ 205 w 409" name="T10"/>
                <a:gd fmla="*/ 363 h 412" name="T11"/>
                <a:gd fmla="*/ 49 w 409" name="T12"/>
                <a:gd fmla="*/ 206 h 412" name="T13"/>
                <a:gd fmla="*/ 205 w 409" name="T14"/>
                <a:gd fmla="*/ 49 h 412" name="T15"/>
                <a:gd fmla="*/ 360 w 409" name="T16"/>
                <a:gd fmla="*/ 206 h 412" name="T17"/>
                <a:gd fmla="*/ 205 w 409" name="T18"/>
                <a:gd fmla="*/ 363 h 41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12" w="409">
                  <a:moveTo>
                    <a:pt x="205" y="0"/>
                  </a:moveTo>
                  <a:cubicBezTo>
                    <a:pt x="92" y="0"/>
                    <a:pt x="0" y="92"/>
                    <a:pt x="0" y="206"/>
                  </a:cubicBezTo>
                  <a:cubicBezTo>
                    <a:pt x="0" y="320"/>
                    <a:pt x="92" y="412"/>
                    <a:pt x="205" y="412"/>
                  </a:cubicBezTo>
                  <a:cubicBezTo>
                    <a:pt x="318" y="412"/>
                    <a:pt x="409" y="320"/>
                    <a:pt x="409" y="206"/>
                  </a:cubicBezTo>
                  <a:cubicBezTo>
                    <a:pt x="409" y="92"/>
                    <a:pt x="318" y="0"/>
                    <a:pt x="205" y="0"/>
                  </a:cubicBezTo>
                  <a:close/>
                  <a:moveTo>
                    <a:pt x="205" y="363"/>
                  </a:moveTo>
                  <a:cubicBezTo>
                    <a:pt x="119" y="363"/>
                    <a:pt x="49" y="293"/>
                    <a:pt x="49" y="206"/>
                  </a:cubicBezTo>
                  <a:cubicBezTo>
                    <a:pt x="49" y="120"/>
                    <a:pt x="119" y="49"/>
                    <a:pt x="205" y="49"/>
                  </a:cubicBezTo>
                  <a:cubicBezTo>
                    <a:pt x="291" y="49"/>
                    <a:pt x="360" y="120"/>
                    <a:pt x="360" y="206"/>
                  </a:cubicBezTo>
                  <a:cubicBezTo>
                    <a:pt x="360" y="293"/>
                    <a:pt x="291" y="363"/>
                    <a:pt x="205" y="363"/>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77" name="Freeform 251"/>
            <p:cNvSpPr/>
            <p:nvPr/>
          </p:nvSpPr>
          <p:spPr bwMode="auto">
            <a:xfrm>
              <a:off x="4383281" y="2193673"/>
              <a:ext cx="205008" cy="128772"/>
            </a:xfrm>
            <a:custGeom>
              <a:gdLst>
                <a:gd fmla="*/ 302 w 304" name="T0"/>
                <a:gd fmla="*/ 77 h 191" name="T1"/>
                <a:gd fmla="*/ 227 w 304" name="T2"/>
                <a:gd fmla="*/ 77 h 191" name="T3"/>
                <a:gd fmla="*/ 227 w 304" name="T4"/>
                <a:gd fmla="*/ 54 h 191" name="T5"/>
                <a:gd fmla="*/ 226 w 304" name="T6"/>
                <a:gd fmla="*/ 54 h 191" name="T7"/>
                <a:gd fmla="*/ 175 w 304" name="T8"/>
                <a:gd fmla="*/ 0 h 191" name="T9"/>
                <a:gd fmla="*/ 127 w 304" name="T10"/>
                <a:gd fmla="*/ 82 h 191" name="T11"/>
                <a:gd fmla="*/ 121 w 304" name="T12"/>
                <a:gd fmla="*/ 45 h 191" name="T13"/>
                <a:gd fmla="*/ 127 w 304" name="T14"/>
                <a:gd fmla="*/ 33 h 191" name="T15"/>
                <a:gd fmla="*/ 113 w 304" name="T16"/>
                <a:gd fmla="*/ 19 h 191" name="T17"/>
                <a:gd fmla="*/ 99 w 304" name="T18"/>
                <a:gd fmla="*/ 33 h 191" name="T19"/>
                <a:gd fmla="*/ 106 w 304" name="T20"/>
                <a:gd fmla="*/ 45 h 191" name="T21"/>
                <a:gd fmla="*/ 100 w 304" name="T22"/>
                <a:gd fmla="*/ 81 h 191" name="T23"/>
                <a:gd fmla="*/ 52 w 304" name="T24"/>
                <a:gd fmla="*/ 0 h 191" name="T25"/>
                <a:gd fmla="*/ 1 w 304" name="T26"/>
                <a:gd fmla="*/ 54 h 191" name="T27"/>
                <a:gd fmla="*/ 0 w 304" name="T28"/>
                <a:gd fmla="*/ 54 h 191" name="T29"/>
                <a:gd fmla="*/ 0 w 304" name="T30"/>
                <a:gd fmla="*/ 173 h 191" name="T31"/>
                <a:gd fmla="*/ 0 w 304" name="T32"/>
                <a:gd fmla="*/ 173 h 191" name="T33"/>
                <a:gd fmla="*/ 114 w 304" name="T34"/>
                <a:gd fmla="*/ 191 h 191" name="T35"/>
                <a:gd fmla="*/ 227 w 304" name="T36"/>
                <a:gd fmla="*/ 173 h 191" name="T37"/>
                <a:gd fmla="*/ 227 w 304" name="T38"/>
                <a:gd fmla="*/ 173 h 191" name="T39"/>
                <a:gd fmla="*/ 227 w 304" name="T40"/>
                <a:gd fmla="*/ 119 h 191" name="T41"/>
                <a:gd fmla="*/ 304 w 304" name="T42"/>
                <a:gd fmla="*/ 119 h 191" name="T43"/>
                <a:gd fmla="*/ 302 w 304" name="T44"/>
                <a:gd fmla="*/ 89 h 191" name="T45"/>
                <a:gd fmla="*/ 302 w 304" name="T46"/>
                <a:gd fmla="*/ 77 h 191"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191" w="304">
                  <a:moveTo>
                    <a:pt x="302" y="77"/>
                  </a:moveTo>
                  <a:cubicBezTo>
                    <a:pt x="227" y="77"/>
                    <a:pt x="227" y="77"/>
                    <a:pt x="227" y="77"/>
                  </a:cubicBezTo>
                  <a:cubicBezTo>
                    <a:pt x="227" y="54"/>
                    <a:pt x="227" y="54"/>
                    <a:pt x="227" y="54"/>
                  </a:cubicBezTo>
                  <a:cubicBezTo>
                    <a:pt x="226" y="54"/>
                    <a:pt x="226" y="54"/>
                    <a:pt x="226" y="54"/>
                  </a:cubicBezTo>
                  <a:cubicBezTo>
                    <a:pt x="222" y="31"/>
                    <a:pt x="203" y="12"/>
                    <a:pt x="175" y="0"/>
                  </a:cubicBezTo>
                  <a:cubicBezTo>
                    <a:pt x="127" y="82"/>
                    <a:pt x="127" y="82"/>
                    <a:pt x="127" y="82"/>
                  </a:cubicBezTo>
                  <a:cubicBezTo>
                    <a:pt x="121" y="45"/>
                    <a:pt x="121" y="45"/>
                    <a:pt x="121" y="45"/>
                  </a:cubicBezTo>
                  <a:cubicBezTo>
                    <a:pt x="125" y="42"/>
                    <a:pt x="127" y="38"/>
                    <a:pt x="127" y="33"/>
                  </a:cubicBezTo>
                  <a:cubicBezTo>
                    <a:pt x="127" y="25"/>
                    <a:pt x="121" y="19"/>
                    <a:pt x="113" y="19"/>
                  </a:cubicBezTo>
                  <a:cubicBezTo>
                    <a:pt x="106" y="19"/>
                    <a:pt x="99" y="25"/>
                    <a:pt x="99" y="33"/>
                  </a:cubicBezTo>
                  <a:cubicBezTo>
                    <a:pt x="99" y="38"/>
                    <a:pt x="102" y="42"/>
                    <a:pt x="106" y="45"/>
                  </a:cubicBezTo>
                  <a:cubicBezTo>
                    <a:pt x="100" y="81"/>
                    <a:pt x="100" y="81"/>
                    <a:pt x="100" y="81"/>
                  </a:cubicBezTo>
                  <a:cubicBezTo>
                    <a:pt x="52" y="0"/>
                    <a:pt x="52" y="0"/>
                    <a:pt x="52" y="0"/>
                  </a:cubicBezTo>
                  <a:cubicBezTo>
                    <a:pt x="24" y="12"/>
                    <a:pt x="5" y="31"/>
                    <a:pt x="1" y="54"/>
                  </a:cubicBezTo>
                  <a:cubicBezTo>
                    <a:pt x="0" y="54"/>
                    <a:pt x="0" y="54"/>
                    <a:pt x="0" y="54"/>
                  </a:cubicBezTo>
                  <a:cubicBezTo>
                    <a:pt x="0" y="173"/>
                    <a:pt x="0" y="173"/>
                    <a:pt x="0" y="173"/>
                  </a:cubicBezTo>
                  <a:cubicBezTo>
                    <a:pt x="0" y="173"/>
                    <a:pt x="0" y="173"/>
                    <a:pt x="0" y="173"/>
                  </a:cubicBezTo>
                  <a:cubicBezTo>
                    <a:pt x="6" y="183"/>
                    <a:pt x="54" y="191"/>
                    <a:pt x="114" y="191"/>
                  </a:cubicBezTo>
                  <a:cubicBezTo>
                    <a:pt x="173" y="191"/>
                    <a:pt x="221" y="183"/>
                    <a:pt x="227" y="173"/>
                  </a:cubicBezTo>
                  <a:cubicBezTo>
                    <a:pt x="227" y="173"/>
                    <a:pt x="227" y="173"/>
                    <a:pt x="227" y="173"/>
                  </a:cubicBezTo>
                  <a:cubicBezTo>
                    <a:pt x="227" y="119"/>
                    <a:pt x="227" y="119"/>
                    <a:pt x="227" y="119"/>
                  </a:cubicBezTo>
                  <a:cubicBezTo>
                    <a:pt x="304" y="119"/>
                    <a:pt x="304" y="119"/>
                    <a:pt x="304" y="119"/>
                  </a:cubicBezTo>
                  <a:cubicBezTo>
                    <a:pt x="302" y="109"/>
                    <a:pt x="302" y="99"/>
                    <a:pt x="302" y="89"/>
                  </a:cubicBezTo>
                  <a:cubicBezTo>
                    <a:pt x="302" y="85"/>
                    <a:pt x="302" y="81"/>
                    <a:pt x="302" y="77"/>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78" name="Freeform 252"/>
            <p:cNvSpPr/>
            <p:nvPr/>
          </p:nvSpPr>
          <p:spPr bwMode="auto">
            <a:xfrm>
              <a:off x="4681941" y="2398681"/>
              <a:ext cx="96508" cy="120778"/>
            </a:xfrm>
            <a:custGeom>
              <a:gdLst>
                <a:gd fmla="*/ 73 w 143" name="T0"/>
                <a:gd fmla="*/ 1 h 179" name="T1"/>
                <a:gd fmla="*/ 52 w 143" name="T2"/>
                <a:gd fmla="*/ 0 h 179" name="T3"/>
                <a:gd fmla="*/ 52 w 143" name="T4"/>
                <a:gd fmla="*/ 24 h 179" name="T5"/>
                <a:gd fmla="*/ 11 w 143" name="T6"/>
                <a:gd fmla="*/ 82 h 179" name="T7"/>
                <a:gd fmla="*/ 3 w 143" name="T8"/>
                <a:gd fmla="*/ 108 h 179" name="T9"/>
                <a:gd fmla="*/ 19 w 143" name="T10"/>
                <a:gd fmla="*/ 126 h 179" name="T11"/>
                <a:gd fmla="*/ 73 w 143" name="T12"/>
                <a:gd fmla="*/ 179 h 179" name="T13"/>
                <a:gd fmla="*/ 125 w 143" name="T14"/>
                <a:gd fmla="*/ 126 h 179" name="T15"/>
                <a:gd fmla="*/ 140 w 143" name="T16"/>
                <a:gd fmla="*/ 108 h 179" name="T17"/>
                <a:gd fmla="*/ 132 w 143" name="T18"/>
                <a:gd fmla="*/ 82 h 179" name="T19"/>
                <a:gd fmla="*/ 95 w 143" name="T20"/>
                <a:gd fmla="*/ 26 h 179" name="T21"/>
                <a:gd fmla="*/ 95 w 143" name="T22"/>
                <a:gd fmla="*/ 0 h 179" name="T23"/>
                <a:gd fmla="*/ 73 w 143" name="T24"/>
                <a:gd fmla="*/ 1 h 17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79" w="143">
                  <a:moveTo>
                    <a:pt x="73" y="1"/>
                  </a:moveTo>
                  <a:cubicBezTo>
                    <a:pt x="66" y="1"/>
                    <a:pt x="59" y="1"/>
                    <a:pt x="52" y="0"/>
                  </a:cubicBezTo>
                  <a:cubicBezTo>
                    <a:pt x="52" y="24"/>
                    <a:pt x="52" y="24"/>
                    <a:pt x="52" y="24"/>
                  </a:cubicBezTo>
                  <a:cubicBezTo>
                    <a:pt x="30" y="33"/>
                    <a:pt x="13" y="55"/>
                    <a:pt x="11" y="82"/>
                  </a:cubicBezTo>
                  <a:cubicBezTo>
                    <a:pt x="3" y="85"/>
                    <a:pt x="0" y="97"/>
                    <a:pt x="3" y="108"/>
                  </a:cubicBezTo>
                  <a:cubicBezTo>
                    <a:pt x="5" y="119"/>
                    <a:pt x="12" y="126"/>
                    <a:pt x="19" y="126"/>
                  </a:cubicBezTo>
                  <a:cubicBezTo>
                    <a:pt x="30" y="153"/>
                    <a:pt x="51" y="179"/>
                    <a:pt x="73" y="179"/>
                  </a:cubicBezTo>
                  <a:cubicBezTo>
                    <a:pt x="96" y="179"/>
                    <a:pt x="115" y="153"/>
                    <a:pt x="125" y="126"/>
                  </a:cubicBezTo>
                  <a:cubicBezTo>
                    <a:pt x="131" y="125"/>
                    <a:pt x="138" y="118"/>
                    <a:pt x="140" y="108"/>
                  </a:cubicBezTo>
                  <a:cubicBezTo>
                    <a:pt x="143" y="97"/>
                    <a:pt x="140" y="85"/>
                    <a:pt x="132" y="82"/>
                  </a:cubicBezTo>
                  <a:cubicBezTo>
                    <a:pt x="130" y="57"/>
                    <a:pt x="116" y="35"/>
                    <a:pt x="95" y="26"/>
                  </a:cubicBezTo>
                  <a:cubicBezTo>
                    <a:pt x="95" y="0"/>
                    <a:pt x="95" y="0"/>
                    <a:pt x="95" y="0"/>
                  </a:cubicBezTo>
                  <a:cubicBezTo>
                    <a:pt x="88" y="1"/>
                    <a:pt x="80" y="1"/>
                    <a:pt x="73"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79" name="Freeform 253"/>
            <p:cNvSpPr/>
            <p:nvPr/>
          </p:nvSpPr>
          <p:spPr bwMode="auto">
            <a:xfrm>
              <a:off x="4690792" y="2178255"/>
              <a:ext cx="83088" cy="151614"/>
            </a:xfrm>
            <a:custGeom>
              <a:gdLst>
                <a:gd fmla="*/ 78 w 123" name="T0"/>
                <a:gd fmla="*/ 94 h 225" name="T1"/>
                <a:gd fmla="*/ 44 w 123" name="T2"/>
                <a:gd fmla="*/ 71 h 225" name="T3"/>
                <a:gd fmla="*/ 68 w 123" name="T4"/>
                <a:gd fmla="*/ 55 h 225" name="T5"/>
                <a:gd fmla="*/ 108 w 123" name="T6"/>
                <a:gd fmla="*/ 65 h 225" name="T7"/>
                <a:gd fmla="*/ 116 w 123" name="T8"/>
                <a:gd fmla="*/ 33 h 225" name="T9"/>
                <a:gd fmla="*/ 76 w 123" name="T10"/>
                <a:gd fmla="*/ 24 h 225" name="T11"/>
                <a:gd fmla="*/ 76 w 123" name="T12"/>
                <a:gd fmla="*/ 0 h 225" name="T13"/>
                <a:gd fmla="*/ 49 w 123" name="T14"/>
                <a:gd fmla="*/ 0 h 225" name="T15"/>
                <a:gd fmla="*/ 49 w 123" name="T16"/>
                <a:gd fmla="*/ 26 h 225" name="T17"/>
                <a:gd fmla="*/ 2 w 123" name="T18"/>
                <a:gd fmla="*/ 75 h 225" name="T19"/>
                <a:gd fmla="*/ 52 w 123" name="T20"/>
                <a:gd fmla="*/ 126 h 225" name="T21"/>
                <a:gd fmla="*/ 81 w 123" name="T22"/>
                <a:gd fmla="*/ 150 h 225" name="T23"/>
                <a:gd fmla="*/ 54 w 123" name="T24"/>
                <a:gd fmla="*/ 167 h 225" name="T25"/>
                <a:gd fmla="*/ 9 w 123" name="T26"/>
                <a:gd fmla="*/ 155 h 225" name="T27"/>
                <a:gd fmla="*/ 0 w 123" name="T28"/>
                <a:gd fmla="*/ 187 h 225" name="T29"/>
                <a:gd fmla="*/ 47 w 123" name="T30"/>
                <a:gd fmla="*/ 199 h 225" name="T31"/>
                <a:gd fmla="*/ 47 w 123" name="T32"/>
                <a:gd fmla="*/ 225 h 225" name="T33"/>
                <a:gd fmla="*/ 74 w 123" name="T34"/>
                <a:gd fmla="*/ 225 h 225" name="T35"/>
                <a:gd fmla="*/ 74 w 123" name="T36"/>
                <a:gd fmla="*/ 196 h 225" name="T37"/>
                <a:gd fmla="*/ 123 w 123" name="T38"/>
                <a:gd fmla="*/ 146 h 225" name="T39"/>
                <a:gd fmla="*/ 78 w 123" name="T40"/>
                <a:gd fmla="*/ 94 h 22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25" w="123">
                  <a:moveTo>
                    <a:pt x="78" y="94"/>
                  </a:moveTo>
                  <a:cubicBezTo>
                    <a:pt x="54" y="85"/>
                    <a:pt x="44" y="79"/>
                    <a:pt x="44" y="71"/>
                  </a:cubicBezTo>
                  <a:cubicBezTo>
                    <a:pt x="44" y="63"/>
                    <a:pt x="50" y="55"/>
                    <a:pt x="68" y="55"/>
                  </a:cubicBezTo>
                  <a:cubicBezTo>
                    <a:pt x="88" y="55"/>
                    <a:pt x="101" y="61"/>
                    <a:pt x="108" y="65"/>
                  </a:cubicBezTo>
                  <a:cubicBezTo>
                    <a:pt x="116" y="33"/>
                    <a:pt x="116" y="33"/>
                    <a:pt x="116" y="33"/>
                  </a:cubicBezTo>
                  <a:cubicBezTo>
                    <a:pt x="106" y="29"/>
                    <a:pt x="94" y="25"/>
                    <a:pt x="76" y="24"/>
                  </a:cubicBezTo>
                  <a:cubicBezTo>
                    <a:pt x="76" y="0"/>
                    <a:pt x="76" y="0"/>
                    <a:pt x="76" y="0"/>
                  </a:cubicBezTo>
                  <a:cubicBezTo>
                    <a:pt x="49" y="0"/>
                    <a:pt x="49" y="0"/>
                    <a:pt x="49" y="0"/>
                  </a:cubicBezTo>
                  <a:cubicBezTo>
                    <a:pt x="49" y="26"/>
                    <a:pt x="49" y="26"/>
                    <a:pt x="49" y="26"/>
                  </a:cubicBezTo>
                  <a:cubicBezTo>
                    <a:pt x="19" y="32"/>
                    <a:pt x="2" y="51"/>
                    <a:pt x="2" y="75"/>
                  </a:cubicBezTo>
                  <a:cubicBezTo>
                    <a:pt x="2" y="102"/>
                    <a:pt x="22" y="116"/>
                    <a:pt x="52" y="126"/>
                  </a:cubicBezTo>
                  <a:cubicBezTo>
                    <a:pt x="72" y="133"/>
                    <a:pt x="81" y="139"/>
                    <a:pt x="81" y="150"/>
                  </a:cubicBezTo>
                  <a:cubicBezTo>
                    <a:pt x="81" y="160"/>
                    <a:pt x="70" y="167"/>
                    <a:pt x="54" y="167"/>
                  </a:cubicBezTo>
                  <a:cubicBezTo>
                    <a:pt x="36" y="167"/>
                    <a:pt x="20" y="161"/>
                    <a:pt x="9" y="155"/>
                  </a:cubicBezTo>
                  <a:cubicBezTo>
                    <a:pt x="0" y="187"/>
                    <a:pt x="0" y="187"/>
                    <a:pt x="0" y="187"/>
                  </a:cubicBezTo>
                  <a:cubicBezTo>
                    <a:pt x="11" y="193"/>
                    <a:pt x="29" y="198"/>
                    <a:pt x="47" y="199"/>
                  </a:cubicBezTo>
                  <a:cubicBezTo>
                    <a:pt x="47" y="225"/>
                    <a:pt x="47" y="225"/>
                    <a:pt x="47" y="225"/>
                  </a:cubicBezTo>
                  <a:cubicBezTo>
                    <a:pt x="74" y="225"/>
                    <a:pt x="74" y="225"/>
                    <a:pt x="74" y="225"/>
                  </a:cubicBezTo>
                  <a:cubicBezTo>
                    <a:pt x="74" y="196"/>
                    <a:pt x="74" y="196"/>
                    <a:pt x="74" y="196"/>
                  </a:cubicBezTo>
                  <a:cubicBezTo>
                    <a:pt x="106" y="191"/>
                    <a:pt x="123" y="170"/>
                    <a:pt x="123" y="146"/>
                  </a:cubicBezTo>
                  <a:cubicBezTo>
                    <a:pt x="123" y="121"/>
                    <a:pt x="110" y="106"/>
                    <a:pt x="78" y="9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grpSp>
      <p:grpSp>
        <p:nvGrpSpPr>
          <p:cNvPr id="80" name="组合 79"/>
          <p:cNvGrpSpPr/>
          <p:nvPr/>
        </p:nvGrpSpPr>
        <p:grpSpPr>
          <a:xfrm>
            <a:off x="3653321" y="3705501"/>
            <a:ext cx="246432" cy="369084"/>
            <a:chOff x="3212624" y="1881308"/>
            <a:chExt cx="436569" cy="653854"/>
          </a:xfrm>
          <a:solidFill>
            <a:schemeClr val="bg1"/>
          </a:solidFill>
        </p:grpSpPr>
        <p:sp>
          <p:nvSpPr>
            <p:cNvPr id="81" name="Freeform 256"/>
            <p:cNvSpPr>
              <a:spLocks noEditPoints="1"/>
            </p:cNvSpPr>
            <p:nvPr/>
          </p:nvSpPr>
          <p:spPr bwMode="auto">
            <a:xfrm>
              <a:off x="3339398" y="1881308"/>
              <a:ext cx="228706" cy="230705"/>
            </a:xfrm>
            <a:custGeom>
              <a:gdLst>
                <a:gd fmla="*/ 170 w 339" name="T0"/>
                <a:gd fmla="*/ 342 h 342" name="T1"/>
                <a:gd fmla="*/ 339 w 339" name="T2"/>
                <a:gd fmla="*/ 171 h 342" name="T3"/>
                <a:gd fmla="*/ 170 w 339" name="T4"/>
                <a:gd fmla="*/ 0 h 342" name="T5"/>
                <a:gd fmla="*/ 0 w 339" name="T6"/>
                <a:gd fmla="*/ 171 h 342" name="T7"/>
                <a:gd fmla="*/ 170 w 339" name="T8"/>
                <a:gd fmla="*/ 342 h 342" name="T9"/>
                <a:gd fmla="*/ 170 w 339" name="T10"/>
                <a:gd fmla="*/ 41 h 342" name="T11"/>
                <a:gd fmla="*/ 298 w 339" name="T12"/>
                <a:gd fmla="*/ 171 h 342" name="T13"/>
                <a:gd fmla="*/ 170 w 339" name="T14"/>
                <a:gd fmla="*/ 301 h 342" name="T15"/>
                <a:gd fmla="*/ 41 w 339" name="T16"/>
                <a:gd fmla="*/ 171 h 342" name="T17"/>
                <a:gd fmla="*/ 170 w 339" name="T18"/>
                <a:gd fmla="*/ 41 h 34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42" w="339">
                  <a:moveTo>
                    <a:pt x="170" y="342"/>
                  </a:moveTo>
                  <a:cubicBezTo>
                    <a:pt x="263" y="342"/>
                    <a:pt x="339" y="265"/>
                    <a:pt x="339" y="171"/>
                  </a:cubicBezTo>
                  <a:cubicBezTo>
                    <a:pt x="339" y="77"/>
                    <a:pt x="263" y="0"/>
                    <a:pt x="170" y="0"/>
                  </a:cubicBezTo>
                  <a:cubicBezTo>
                    <a:pt x="76" y="0"/>
                    <a:pt x="0" y="77"/>
                    <a:pt x="0" y="171"/>
                  </a:cubicBezTo>
                  <a:cubicBezTo>
                    <a:pt x="0" y="265"/>
                    <a:pt x="76" y="342"/>
                    <a:pt x="170" y="342"/>
                  </a:cubicBezTo>
                  <a:close/>
                  <a:moveTo>
                    <a:pt x="170" y="41"/>
                  </a:moveTo>
                  <a:cubicBezTo>
                    <a:pt x="241" y="41"/>
                    <a:pt x="298" y="99"/>
                    <a:pt x="298" y="171"/>
                  </a:cubicBezTo>
                  <a:cubicBezTo>
                    <a:pt x="298" y="243"/>
                    <a:pt x="241" y="301"/>
                    <a:pt x="170" y="301"/>
                  </a:cubicBezTo>
                  <a:cubicBezTo>
                    <a:pt x="99" y="301"/>
                    <a:pt x="41" y="243"/>
                    <a:pt x="41" y="171"/>
                  </a:cubicBezTo>
                  <a:cubicBezTo>
                    <a:pt x="41" y="99"/>
                    <a:pt x="99" y="41"/>
                    <a:pt x="170" y="4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82" name="Freeform 257"/>
            <p:cNvSpPr/>
            <p:nvPr/>
          </p:nvSpPr>
          <p:spPr bwMode="auto">
            <a:xfrm>
              <a:off x="3417632" y="1933845"/>
              <a:ext cx="68812" cy="125631"/>
            </a:xfrm>
            <a:custGeom>
              <a:gdLst>
                <a:gd fmla="*/ 45 w 102" name="T0"/>
                <a:gd fmla="*/ 138 h 186" name="T1"/>
                <a:gd fmla="*/ 7 w 102" name="T2"/>
                <a:gd fmla="*/ 128 h 186" name="T3"/>
                <a:gd fmla="*/ 0 w 102" name="T4"/>
                <a:gd fmla="*/ 155 h 186" name="T5"/>
                <a:gd fmla="*/ 39 w 102" name="T6"/>
                <a:gd fmla="*/ 165 h 186" name="T7"/>
                <a:gd fmla="*/ 39 w 102" name="T8"/>
                <a:gd fmla="*/ 186 h 186" name="T9"/>
                <a:gd fmla="*/ 62 w 102" name="T10"/>
                <a:gd fmla="*/ 186 h 186" name="T11"/>
                <a:gd fmla="*/ 62 w 102" name="T12"/>
                <a:gd fmla="*/ 163 h 186" name="T13"/>
                <a:gd fmla="*/ 102 w 102" name="T14"/>
                <a:gd fmla="*/ 121 h 186" name="T15"/>
                <a:gd fmla="*/ 64 w 102" name="T16"/>
                <a:gd fmla="*/ 78 h 186" name="T17"/>
                <a:gd fmla="*/ 37 w 102" name="T18"/>
                <a:gd fmla="*/ 59 h 186" name="T19"/>
                <a:gd fmla="*/ 56 w 102" name="T20"/>
                <a:gd fmla="*/ 46 h 186" name="T21"/>
                <a:gd fmla="*/ 89 w 102" name="T22"/>
                <a:gd fmla="*/ 54 h 186" name="T23"/>
                <a:gd fmla="*/ 96 w 102" name="T24"/>
                <a:gd fmla="*/ 28 h 186" name="T25"/>
                <a:gd fmla="*/ 63 w 102" name="T26"/>
                <a:gd fmla="*/ 20 h 186" name="T27"/>
                <a:gd fmla="*/ 63 w 102" name="T28"/>
                <a:gd fmla="*/ 0 h 186" name="T29"/>
                <a:gd fmla="*/ 40 w 102" name="T30"/>
                <a:gd fmla="*/ 0 h 186" name="T31"/>
                <a:gd fmla="*/ 40 w 102" name="T32"/>
                <a:gd fmla="*/ 22 h 186" name="T33"/>
                <a:gd fmla="*/ 2 w 102" name="T34"/>
                <a:gd fmla="*/ 62 h 186" name="T35"/>
                <a:gd fmla="*/ 43 w 102" name="T36"/>
                <a:gd fmla="*/ 104 h 186" name="T37"/>
                <a:gd fmla="*/ 67 w 102" name="T38"/>
                <a:gd fmla="*/ 124 h 186" name="T39"/>
                <a:gd fmla="*/ 45 w 102" name="T40"/>
                <a:gd fmla="*/ 138 h 186"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186" w="102">
                  <a:moveTo>
                    <a:pt x="45" y="138"/>
                  </a:moveTo>
                  <a:cubicBezTo>
                    <a:pt x="30" y="138"/>
                    <a:pt x="17" y="133"/>
                    <a:pt x="7" y="128"/>
                  </a:cubicBezTo>
                  <a:cubicBezTo>
                    <a:pt x="0" y="155"/>
                    <a:pt x="0" y="155"/>
                    <a:pt x="0" y="155"/>
                  </a:cubicBezTo>
                  <a:cubicBezTo>
                    <a:pt x="9" y="160"/>
                    <a:pt x="24" y="164"/>
                    <a:pt x="39" y="165"/>
                  </a:cubicBezTo>
                  <a:cubicBezTo>
                    <a:pt x="39" y="186"/>
                    <a:pt x="39" y="186"/>
                    <a:pt x="39" y="186"/>
                  </a:cubicBezTo>
                  <a:cubicBezTo>
                    <a:pt x="62" y="186"/>
                    <a:pt x="62" y="186"/>
                    <a:pt x="62" y="186"/>
                  </a:cubicBezTo>
                  <a:cubicBezTo>
                    <a:pt x="62" y="163"/>
                    <a:pt x="62" y="163"/>
                    <a:pt x="62" y="163"/>
                  </a:cubicBezTo>
                  <a:cubicBezTo>
                    <a:pt x="88" y="158"/>
                    <a:pt x="102" y="141"/>
                    <a:pt x="102" y="121"/>
                  </a:cubicBezTo>
                  <a:cubicBezTo>
                    <a:pt x="102" y="100"/>
                    <a:pt x="91" y="88"/>
                    <a:pt x="64" y="78"/>
                  </a:cubicBezTo>
                  <a:cubicBezTo>
                    <a:pt x="45" y="71"/>
                    <a:pt x="37" y="66"/>
                    <a:pt x="37" y="59"/>
                  </a:cubicBezTo>
                  <a:cubicBezTo>
                    <a:pt x="37" y="52"/>
                    <a:pt x="41" y="46"/>
                    <a:pt x="56" y="46"/>
                  </a:cubicBezTo>
                  <a:cubicBezTo>
                    <a:pt x="73" y="46"/>
                    <a:pt x="83" y="51"/>
                    <a:pt x="89" y="54"/>
                  </a:cubicBezTo>
                  <a:cubicBezTo>
                    <a:pt x="96" y="28"/>
                    <a:pt x="96" y="28"/>
                    <a:pt x="96" y="28"/>
                  </a:cubicBezTo>
                  <a:cubicBezTo>
                    <a:pt x="88" y="24"/>
                    <a:pt x="78" y="21"/>
                    <a:pt x="63" y="20"/>
                  </a:cubicBezTo>
                  <a:cubicBezTo>
                    <a:pt x="63" y="0"/>
                    <a:pt x="63" y="0"/>
                    <a:pt x="63" y="0"/>
                  </a:cubicBezTo>
                  <a:cubicBezTo>
                    <a:pt x="40" y="0"/>
                    <a:pt x="40" y="0"/>
                    <a:pt x="40" y="0"/>
                  </a:cubicBezTo>
                  <a:cubicBezTo>
                    <a:pt x="40" y="22"/>
                    <a:pt x="40" y="22"/>
                    <a:pt x="40" y="22"/>
                  </a:cubicBezTo>
                  <a:cubicBezTo>
                    <a:pt x="16" y="26"/>
                    <a:pt x="2" y="42"/>
                    <a:pt x="2" y="62"/>
                  </a:cubicBezTo>
                  <a:cubicBezTo>
                    <a:pt x="2" y="85"/>
                    <a:pt x="18" y="96"/>
                    <a:pt x="43" y="104"/>
                  </a:cubicBezTo>
                  <a:cubicBezTo>
                    <a:pt x="60" y="110"/>
                    <a:pt x="67" y="115"/>
                    <a:pt x="67" y="124"/>
                  </a:cubicBezTo>
                  <a:cubicBezTo>
                    <a:pt x="67" y="133"/>
                    <a:pt x="58" y="138"/>
                    <a:pt x="45" y="13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83" name="Freeform 258"/>
            <p:cNvSpPr>
              <a:spLocks noEditPoints="1"/>
            </p:cNvSpPr>
            <p:nvPr/>
          </p:nvSpPr>
          <p:spPr bwMode="auto">
            <a:xfrm>
              <a:off x="3242890" y="2068898"/>
              <a:ext cx="139051" cy="140193"/>
            </a:xfrm>
            <a:custGeom>
              <a:gdLst>
                <a:gd fmla="*/ 103 w 206" name="T0"/>
                <a:gd fmla="*/ 208 h 208" name="T1"/>
                <a:gd fmla="*/ 206 w 206" name="T2"/>
                <a:gd fmla="*/ 104 h 208" name="T3"/>
                <a:gd fmla="*/ 103 w 206" name="T4"/>
                <a:gd fmla="*/ 0 h 208" name="T5"/>
                <a:gd fmla="*/ 0 w 206" name="T6"/>
                <a:gd fmla="*/ 104 h 208" name="T7"/>
                <a:gd fmla="*/ 103 w 206" name="T8"/>
                <a:gd fmla="*/ 208 h 208" name="T9"/>
                <a:gd fmla="*/ 103 w 206" name="T10"/>
                <a:gd fmla="*/ 25 h 208" name="T11"/>
                <a:gd fmla="*/ 181 w 206" name="T12"/>
                <a:gd fmla="*/ 104 h 208" name="T13"/>
                <a:gd fmla="*/ 103 w 206" name="T14"/>
                <a:gd fmla="*/ 183 h 208" name="T15"/>
                <a:gd fmla="*/ 24 w 206" name="T16"/>
                <a:gd fmla="*/ 104 h 208" name="T17"/>
                <a:gd fmla="*/ 103 w 206" name="T18"/>
                <a:gd fmla="*/ 25 h 20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08" w="206">
                  <a:moveTo>
                    <a:pt x="103" y="208"/>
                  </a:moveTo>
                  <a:cubicBezTo>
                    <a:pt x="160" y="208"/>
                    <a:pt x="206" y="161"/>
                    <a:pt x="206" y="104"/>
                  </a:cubicBezTo>
                  <a:cubicBezTo>
                    <a:pt x="206" y="46"/>
                    <a:pt x="160" y="0"/>
                    <a:pt x="103" y="0"/>
                  </a:cubicBezTo>
                  <a:cubicBezTo>
                    <a:pt x="46" y="0"/>
                    <a:pt x="0" y="46"/>
                    <a:pt x="0" y="104"/>
                  </a:cubicBezTo>
                  <a:cubicBezTo>
                    <a:pt x="0" y="161"/>
                    <a:pt x="46" y="208"/>
                    <a:pt x="103" y="208"/>
                  </a:cubicBezTo>
                  <a:close/>
                  <a:moveTo>
                    <a:pt x="103" y="25"/>
                  </a:moveTo>
                  <a:cubicBezTo>
                    <a:pt x="146" y="25"/>
                    <a:pt x="181" y="60"/>
                    <a:pt x="181" y="104"/>
                  </a:cubicBezTo>
                  <a:cubicBezTo>
                    <a:pt x="181" y="147"/>
                    <a:pt x="146" y="183"/>
                    <a:pt x="103" y="183"/>
                  </a:cubicBezTo>
                  <a:cubicBezTo>
                    <a:pt x="60" y="183"/>
                    <a:pt x="24" y="147"/>
                    <a:pt x="24" y="104"/>
                  </a:cubicBezTo>
                  <a:cubicBezTo>
                    <a:pt x="24" y="60"/>
                    <a:pt x="60" y="25"/>
                    <a:pt x="103" y="25"/>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84" name="Freeform 259"/>
            <p:cNvSpPr/>
            <p:nvPr/>
          </p:nvSpPr>
          <p:spPr bwMode="auto">
            <a:xfrm>
              <a:off x="3290288" y="2100592"/>
              <a:ext cx="41687" cy="76807"/>
            </a:xfrm>
            <a:custGeom>
              <a:gdLst>
                <a:gd fmla="*/ 28 w 62" name="T0"/>
                <a:gd fmla="*/ 84 h 114" name="T1"/>
                <a:gd fmla="*/ 4 w 62" name="T2"/>
                <a:gd fmla="*/ 78 h 114" name="T3"/>
                <a:gd fmla="*/ 0 w 62" name="T4"/>
                <a:gd fmla="*/ 94 h 114" name="T5"/>
                <a:gd fmla="*/ 24 w 62" name="T6"/>
                <a:gd fmla="*/ 100 h 114" name="T7"/>
                <a:gd fmla="*/ 24 w 62" name="T8"/>
                <a:gd fmla="*/ 114 h 114" name="T9"/>
                <a:gd fmla="*/ 38 w 62" name="T10"/>
                <a:gd fmla="*/ 114 h 114" name="T11"/>
                <a:gd fmla="*/ 38 w 62" name="T12"/>
                <a:gd fmla="*/ 99 h 114" name="T13"/>
                <a:gd fmla="*/ 62 w 62" name="T14"/>
                <a:gd fmla="*/ 74 h 114" name="T15"/>
                <a:gd fmla="*/ 39 w 62" name="T16"/>
                <a:gd fmla="*/ 48 h 114" name="T17"/>
                <a:gd fmla="*/ 22 w 62" name="T18"/>
                <a:gd fmla="*/ 36 h 114" name="T19"/>
                <a:gd fmla="*/ 34 w 62" name="T20"/>
                <a:gd fmla="*/ 28 h 114" name="T21"/>
                <a:gd fmla="*/ 54 w 62" name="T22"/>
                <a:gd fmla="*/ 33 h 114" name="T23"/>
                <a:gd fmla="*/ 59 w 62" name="T24"/>
                <a:gd fmla="*/ 17 h 114" name="T25"/>
                <a:gd fmla="*/ 38 w 62" name="T26"/>
                <a:gd fmla="*/ 12 h 114" name="T27"/>
                <a:gd fmla="*/ 38 w 62" name="T28"/>
                <a:gd fmla="*/ 0 h 114" name="T29"/>
                <a:gd fmla="*/ 25 w 62" name="T30"/>
                <a:gd fmla="*/ 0 h 114" name="T31"/>
                <a:gd fmla="*/ 25 w 62" name="T32"/>
                <a:gd fmla="*/ 13 h 114" name="T33"/>
                <a:gd fmla="*/ 1 w 62" name="T34"/>
                <a:gd fmla="*/ 38 h 114" name="T35"/>
                <a:gd fmla="*/ 26 w 62" name="T36"/>
                <a:gd fmla="*/ 64 h 114" name="T37"/>
                <a:gd fmla="*/ 41 w 62" name="T38"/>
                <a:gd fmla="*/ 76 h 114" name="T39"/>
                <a:gd fmla="*/ 28 w 62" name="T40"/>
                <a:gd fmla="*/ 84 h 114"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114" w="62">
                  <a:moveTo>
                    <a:pt x="28" y="84"/>
                  </a:moveTo>
                  <a:cubicBezTo>
                    <a:pt x="19" y="84"/>
                    <a:pt x="10" y="81"/>
                    <a:pt x="4" y="78"/>
                  </a:cubicBezTo>
                  <a:cubicBezTo>
                    <a:pt x="0" y="94"/>
                    <a:pt x="0" y="94"/>
                    <a:pt x="0" y="94"/>
                  </a:cubicBezTo>
                  <a:cubicBezTo>
                    <a:pt x="6" y="97"/>
                    <a:pt x="15" y="100"/>
                    <a:pt x="24" y="100"/>
                  </a:cubicBezTo>
                  <a:cubicBezTo>
                    <a:pt x="24" y="114"/>
                    <a:pt x="24" y="114"/>
                    <a:pt x="24" y="114"/>
                  </a:cubicBezTo>
                  <a:cubicBezTo>
                    <a:pt x="38" y="114"/>
                    <a:pt x="38" y="114"/>
                    <a:pt x="38" y="114"/>
                  </a:cubicBezTo>
                  <a:cubicBezTo>
                    <a:pt x="38" y="99"/>
                    <a:pt x="38" y="99"/>
                    <a:pt x="38" y="99"/>
                  </a:cubicBezTo>
                  <a:cubicBezTo>
                    <a:pt x="54" y="97"/>
                    <a:pt x="62" y="86"/>
                    <a:pt x="62" y="74"/>
                  </a:cubicBezTo>
                  <a:cubicBezTo>
                    <a:pt x="62" y="61"/>
                    <a:pt x="56" y="53"/>
                    <a:pt x="39" y="48"/>
                  </a:cubicBezTo>
                  <a:cubicBezTo>
                    <a:pt x="27" y="43"/>
                    <a:pt x="22" y="40"/>
                    <a:pt x="22" y="36"/>
                  </a:cubicBezTo>
                  <a:cubicBezTo>
                    <a:pt x="22" y="32"/>
                    <a:pt x="25" y="28"/>
                    <a:pt x="34" y="28"/>
                  </a:cubicBezTo>
                  <a:cubicBezTo>
                    <a:pt x="44" y="28"/>
                    <a:pt x="51" y="31"/>
                    <a:pt x="54" y="33"/>
                  </a:cubicBezTo>
                  <a:cubicBezTo>
                    <a:pt x="59" y="17"/>
                    <a:pt x="59" y="17"/>
                    <a:pt x="59" y="17"/>
                  </a:cubicBezTo>
                  <a:cubicBezTo>
                    <a:pt x="54" y="15"/>
                    <a:pt x="47" y="13"/>
                    <a:pt x="38" y="12"/>
                  </a:cubicBezTo>
                  <a:cubicBezTo>
                    <a:pt x="38" y="0"/>
                    <a:pt x="38" y="0"/>
                    <a:pt x="38" y="0"/>
                  </a:cubicBezTo>
                  <a:cubicBezTo>
                    <a:pt x="25" y="0"/>
                    <a:pt x="25" y="0"/>
                    <a:pt x="25" y="0"/>
                  </a:cubicBezTo>
                  <a:cubicBezTo>
                    <a:pt x="25" y="13"/>
                    <a:pt x="25" y="13"/>
                    <a:pt x="25" y="13"/>
                  </a:cubicBezTo>
                  <a:cubicBezTo>
                    <a:pt x="10" y="16"/>
                    <a:pt x="1" y="26"/>
                    <a:pt x="1" y="38"/>
                  </a:cubicBezTo>
                  <a:cubicBezTo>
                    <a:pt x="1" y="52"/>
                    <a:pt x="11" y="58"/>
                    <a:pt x="26" y="64"/>
                  </a:cubicBezTo>
                  <a:cubicBezTo>
                    <a:pt x="37" y="67"/>
                    <a:pt x="41" y="70"/>
                    <a:pt x="41" y="76"/>
                  </a:cubicBezTo>
                  <a:cubicBezTo>
                    <a:pt x="41" y="81"/>
                    <a:pt x="36" y="84"/>
                    <a:pt x="28" y="8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85" name="Freeform 260"/>
            <p:cNvSpPr/>
            <p:nvPr/>
          </p:nvSpPr>
          <p:spPr bwMode="auto">
            <a:xfrm>
              <a:off x="3430481" y="2157982"/>
              <a:ext cx="41972" cy="76235"/>
            </a:xfrm>
            <a:custGeom>
              <a:gdLst>
                <a:gd fmla="*/ 37 w 62" name="T0"/>
                <a:gd fmla="*/ 113 h 113" name="T1"/>
                <a:gd fmla="*/ 37 w 62" name="T2"/>
                <a:gd fmla="*/ 99 h 113" name="T3"/>
                <a:gd fmla="*/ 62 w 62" name="T4"/>
                <a:gd fmla="*/ 73 h 113" name="T5"/>
                <a:gd fmla="*/ 39 w 62" name="T6"/>
                <a:gd fmla="*/ 47 h 113" name="T7"/>
                <a:gd fmla="*/ 22 w 62" name="T8"/>
                <a:gd fmla="*/ 35 h 113" name="T9"/>
                <a:gd fmla="*/ 34 w 62" name="T10"/>
                <a:gd fmla="*/ 27 h 113" name="T11"/>
                <a:gd fmla="*/ 54 w 62" name="T12"/>
                <a:gd fmla="*/ 32 h 113" name="T13"/>
                <a:gd fmla="*/ 58 w 62" name="T14"/>
                <a:gd fmla="*/ 16 h 113" name="T15"/>
                <a:gd fmla="*/ 38 w 62" name="T16"/>
                <a:gd fmla="*/ 12 h 113" name="T17"/>
                <a:gd fmla="*/ 38 w 62" name="T18"/>
                <a:gd fmla="*/ 0 h 113" name="T19"/>
                <a:gd fmla="*/ 24 w 62" name="T20"/>
                <a:gd fmla="*/ 0 h 113" name="T21"/>
                <a:gd fmla="*/ 24 w 62" name="T22"/>
                <a:gd fmla="*/ 13 h 113" name="T23"/>
                <a:gd fmla="*/ 1 w 62" name="T24"/>
                <a:gd fmla="*/ 37 h 113" name="T25"/>
                <a:gd fmla="*/ 26 w 62" name="T26"/>
                <a:gd fmla="*/ 63 h 113" name="T27"/>
                <a:gd fmla="*/ 40 w 62" name="T28"/>
                <a:gd fmla="*/ 75 h 113" name="T29"/>
                <a:gd fmla="*/ 27 w 62" name="T30"/>
                <a:gd fmla="*/ 84 h 113" name="T31"/>
                <a:gd fmla="*/ 4 w 62" name="T32"/>
                <a:gd fmla="*/ 77 h 113" name="T33"/>
                <a:gd fmla="*/ 0 w 62" name="T34"/>
                <a:gd fmla="*/ 94 h 113" name="T35"/>
                <a:gd fmla="*/ 23 w 62" name="T36"/>
                <a:gd fmla="*/ 100 h 113" name="T37"/>
                <a:gd fmla="*/ 23 w 62" name="T38"/>
                <a:gd fmla="*/ 113 h 113" name="T39"/>
                <a:gd fmla="*/ 37 w 62" name="T40"/>
                <a:gd fmla="*/ 113 h 113"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113" w="62">
                  <a:moveTo>
                    <a:pt x="37" y="113"/>
                  </a:moveTo>
                  <a:cubicBezTo>
                    <a:pt x="37" y="99"/>
                    <a:pt x="37" y="99"/>
                    <a:pt x="37" y="99"/>
                  </a:cubicBezTo>
                  <a:cubicBezTo>
                    <a:pt x="53" y="96"/>
                    <a:pt x="62" y="85"/>
                    <a:pt x="62" y="73"/>
                  </a:cubicBezTo>
                  <a:cubicBezTo>
                    <a:pt x="62" y="60"/>
                    <a:pt x="55" y="53"/>
                    <a:pt x="39" y="47"/>
                  </a:cubicBezTo>
                  <a:cubicBezTo>
                    <a:pt x="27" y="43"/>
                    <a:pt x="22" y="40"/>
                    <a:pt x="22" y="35"/>
                  </a:cubicBezTo>
                  <a:cubicBezTo>
                    <a:pt x="22" y="31"/>
                    <a:pt x="25" y="27"/>
                    <a:pt x="34" y="27"/>
                  </a:cubicBezTo>
                  <a:cubicBezTo>
                    <a:pt x="44" y="27"/>
                    <a:pt x="50" y="30"/>
                    <a:pt x="54" y="32"/>
                  </a:cubicBezTo>
                  <a:cubicBezTo>
                    <a:pt x="58" y="16"/>
                    <a:pt x="58" y="16"/>
                    <a:pt x="58" y="16"/>
                  </a:cubicBezTo>
                  <a:cubicBezTo>
                    <a:pt x="53" y="14"/>
                    <a:pt x="47" y="12"/>
                    <a:pt x="38" y="12"/>
                  </a:cubicBezTo>
                  <a:cubicBezTo>
                    <a:pt x="38" y="0"/>
                    <a:pt x="38" y="0"/>
                    <a:pt x="38" y="0"/>
                  </a:cubicBezTo>
                  <a:cubicBezTo>
                    <a:pt x="24" y="0"/>
                    <a:pt x="24" y="0"/>
                    <a:pt x="24" y="0"/>
                  </a:cubicBezTo>
                  <a:cubicBezTo>
                    <a:pt x="24" y="13"/>
                    <a:pt x="24" y="13"/>
                    <a:pt x="24" y="13"/>
                  </a:cubicBezTo>
                  <a:cubicBezTo>
                    <a:pt x="9" y="16"/>
                    <a:pt x="1" y="25"/>
                    <a:pt x="1" y="37"/>
                  </a:cubicBezTo>
                  <a:cubicBezTo>
                    <a:pt x="1" y="51"/>
                    <a:pt x="11" y="58"/>
                    <a:pt x="26" y="63"/>
                  </a:cubicBezTo>
                  <a:cubicBezTo>
                    <a:pt x="36" y="66"/>
                    <a:pt x="40" y="70"/>
                    <a:pt x="40" y="75"/>
                  </a:cubicBezTo>
                  <a:cubicBezTo>
                    <a:pt x="40" y="80"/>
                    <a:pt x="35" y="84"/>
                    <a:pt x="27" y="84"/>
                  </a:cubicBezTo>
                  <a:cubicBezTo>
                    <a:pt x="18" y="84"/>
                    <a:pt x="10" y="81"/>
                    <a:pt x="4" y="77"/>
                  </a:cubicBezTo>
                  <a:cubicBezTo>
                    <a:pt x="0" y="94"/>
                    <a:pt x="0" y="94"/>
                    <a:pt x="0" y="94"/>
                  </a:cubicBezTo>
                  <a:cubicBezTo>
                    <a:pt x="5" y="97"/>
                    <a:pt x="14" y="99"/>
                    <a:pt x="23" y="100"/>
                  </a:cubicBezTo>
                  <a:cubicBezTo>
                    <a:pt x="23" y="113"/>
                    <a:pt x="23" y="113"/>
                    <a:pt x="23" y="113"/>
                  </a:cubicBezTo>
                  <a:lnTo>
                    <a:pt x="37" y="113"/>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86" name="Freeform 261"/>
            <p:cNvSpPr>
              <a:spLocks noEditPoints="1"/>
            </p:cNvSpPr>
            <p:nvPr/>
          </p:nvSpPr>
          <p:spPr bwMode="auto">
            <a:xfrm>
              <a:off x="3520136" y="2077464"/>
              <a:ext cx="95937" cy="96508"/>
            </a:xfrm>
            <a:custGeom>
              <a:gdLst>
                <a:gd fmla="*/ 0 w 142" name="T0"/>
                <a:gd fmla="*/ 71 h 143" name="T1"/>
                <a:gd fmla="*/ 71 w 142" name="T2"/>
                <a:gd fmla="*/ 143 h 143" name="T3"/>
                <a:gd fmla="*/ 142 w 142" name="T4"/>
                <a:gd fmla="*/ 71 h 143" name="T5"/>
                <a:gd fmla="*/ 71 w 142" name="T6"/>
                <a:gd fmla="*/ 0 h 143" name="T7"/>
                <a:gd fmla="*/ 0 w 142" name="T8"/>
                <a:gd fmla="*/ 71 h 143" name="T9"/>
                <a:gd fmla="*/ 125 w 142" name="T10"/>
                <a:gd fmla="*/ 71 h 143" name="T11"/>
                <a:gd fmla="*/ 71 w 142" name="T12"/>
                <a:gd fmla="*/ 126 h 143" name="T13"/>
                <a:gd fmla="*/ 17 w 142" name="T14"/>
                <a:gd fmla="*/ 71 h 143" name="T15"/>
                <a:gd fmla="*/ 71 w 142" name="T16"/>
                <a:gd fmla="*/ 17 h 143" name="T17"/>
                <a:gd fmla="*/ 125 w 142" name="T18"/>
                <a:gd fmla="*/ 71 h 14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43" w="142">
                  <a:moveTo>
                    <a:pt x="0" y="71"/>
                  </a:moveTo>
                  <a:cubicBezTo>
                    <a:pt x="0" y="111"/>
                    <a:pt x="32" y="143"/>
                    <a:pt x="71" y="143"/>
                  </a:cubicBezTo>
                  <a:cubicBezTo>
                    <a:pt x="110" y="143"/>
                    <a:pt x="142" y="111"/>
                    <a:pt x="142" y="71"/>
                  </a:cubicBezTo>
                  <a:cubicBezTo>
                    <a:pt x="142" y="32"/>
                    <a:pt x="110" y="0"/>
                    <a:pt x="71" y="0"/>
                  </a:cubicBezTo>
                  <a:cubicBezTo>
                    <a:pt x="32" y="0"/>
                    <a:pt x="0" y="32"/>
                    <a:pt x="0" y="71"/>
                  </a:cubicBezTo>
                  <a:close/>
                  <a:moveTo>
                    <a:pt x="125" y="71"/>
                  </a:moveTo>
                  <a:cubicBezTo>
                    <a:pt x="125" y="101"/>
                    <a:pt x="101" y="126"/>
                    <a:pt x="71" y="126"/>
                  </a:cubicBezTo>
                  <a:cubicBezTo>
                    <a:pt x="41" y="126"/>
                    <a:pt x="17" y="101"/>
                    <a:pt x="17" y="71"/>
                  </a:cubicBezTo>
                  <a:cubicBezTo>
                    <a:pt x="17" y="41"/>
                    <a:pt x="41" y="17"/>
                    <a:pt x="71" y="17"/>
                  </a:cubicBezTo>
                  <a:cubicBezTo>
                    <a:pt x="101" y="17"/>
                    <a:pt x="125" y="41"/>
                    <a:pt x="125" y="7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87" name="Freeform 262"/>
            <p:cNvSpPr/>
            <p:nvPr/>
          </p:nvSpPr>
          <p:spPr bwMode="auto">
            <a:xfrm>
              <a:off x="3553257" y="2099164"/>
              <a:ext cx="28267" cy="52537"/>
            </a:xfrm>
            <a:custGeom>
              <a:gdLst>
                <a:gd fmla="*/ 16 w 42" name="T0"/>
                <a:gd fmla="*/ 0 h 78" name="T1"/>
                <a:gd fmla="*/ 16 w 42" name="T2"/>
                <a:gd fmla="*/ 9 h 78" name="T3"/>
                <a:gd fmla="*/ 0 w 42" name="T4"/>
                <a:gd fmla="*/ 26 h 78" name="T5"/>
                <a:gd fmla="*/ 17 w 42" name="T6"/>
                <a:gd fmla="*/ 44 h 78" name="T7"/>
                <a:gd fmla="*/ 28 w 42" name="T8"/>
                <a:gd fmla="*/ 52 h 78" name="T9"/>
                <a:gd fmla="*/ 18 w 42" name="T10"/>
                <a:gd fmla="*/ 58 h 78" name="T11"/>
                <a:gd fmla="*/ 3 w 42" name="T12"/>
                <a:gd fmla="*/ 54 h 78" name="T13"/>
                <a:gd fmla="*/ 0 w 42" name="T14"/>
                <a:gd fmla="*/ 65 h 78" name="T15"/>
                <a:gd fmla="*/ 16 w 42" name="T16"/>
                <a:gd fmla="*/ 69 h 78" name="T17"/>
                <a:gd fmla="*/ 16 w 42" name="T18"/>
                <a:gd fmla="*/ 78 h 78" name="T19"/>
                <a:gd fmla="*/ 25 w 42" name="T20"/>
                <a:gd fmla="*/ 78 h 78" name="T21"/>
                <a:gd fmla="*/ 25 w 42" name="T22"/>
                <a:gd fmla="*/ 69 h 78" name="T23"/>
                <a:gd fmla="*/ 42 w 42" name="T24"/>
                <a:gd fmla="*/ 51 h 78" name="T25"/>
                <a:gd fmla="*/ 26 w 42" name="T26"/>
                <a:gd fmla="*/ 33 h 78" name="T27"/>
                <a:gd fmla="*/ 15 w 42" name="T28"/>
                <a:gd fmla="*/ 25 h 78" name="T29"/>
                <a:gd fmla="*/ 23 w 42" name="T30"/>
                <a:gd fmla="*/ 19 h 78" name="T31"/>
                <a:gd fmla="*/ 37 w 42" name="T32"/>
                <a:gd fmla="*/ 23 h 78" name="T33"/>
                <a:gd fmla="*/ 40 w 42" name="T34"/>
                <a:gd fmla="*/ 12 h 78" name="T35"/>
                <a:gd fmla="*/ 26 w 42" name="T36"/>
                <a:gd fmla="*/ 9 h 78" name="T37"/>
                <a:gd fmla="*/ 26 w 42" name="T38"/>
                <a:gd fmla="*/ 0 h 78" name="T39"/>
                <a:gd fmla="*/ 16 w 42" name="T40"/>
                <a:gd fmla="*/ 0 h 78"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78" w="42">
                  <a:moveTo>
                    <a:pt x="16" y="0"/>
                  </a:moveTo>
                  <a:cubicBezTo>
                    <a:pt x="16" y="9"/>
                    <a:pt x="16" y="9"/>
                    <a:pt x="16" y="9"/>
                  </a:cubicBezTo>
                  <a:cubicBezTo>
                    <a:pt x="6" y="11"/>
                    <a:pt x="0" y="18"/>
                    <a:pt x="0" y="26"/>
                  </a:cubicBezTo>
                  <a:cubicBezTo>
                    <a:pt x="0" y="36"/>
                    <a:pt x="7" y="40"/>
                    <a:pt x="17" y="44"/>
                  </a:cubicBezTo>
                  <a:cubicBezTo>
                    <a:pt x="25" y="46"/>
                    <a:pt x="28" y="49"/>
                    <a:pt x="28" y="52"/>
                  </a:cubicBezTo>
                  <a:cubicBezTo>
                    <a:pt x="28" y="56"/>
                    <a:pt x="24" y="58"/>
                    <a:pt x="18" y="58"/>
                  </a:cubicBezTo>
                  <a:cubicBezTo>
                    <a:pt x="12" y="58"/>
                    <a:pt x="7" y="56"/>
                    <a:pt x="3" y="54"/>
                  </a:cubicBezTo>
                  <a:cubicBezTo>
                    <a:pt x="0" y="65"/>
                    <a:pt x="0" y="65"/>
                    <a:pt x="0" y="65"/>
                  </a:cubicBezTo>
                  <a:cubicBezTo>
                    <a:pt x="3" y="67"/>
                    <a:pt x="10" y="69"/>
                    <a:pt x="16" y="69"/>
                  </a:cubicBezTo>
                  <a:cubicBezTo>
                    <a:pt x="16" y="78"/>
                    <a:pt x="16" y="78"/>
                    <a:pt x="16" y="78"/>
                  </a:cubicBezTo>
                  <a:cubicBezTo>
                    <a:pt x="25" y="78"/>
                    <a:pt x="25" y="78"/>
                    <a:pt x="25" y="78"/>
                  </a:cubicBezTo>
                  <a:cubicBezTo>
                    <a:pt x="25" y="69"/>
                    <a:pt x="25" y="69"/>
                    <a:pt x="25" y="69"/>
                  </a:cubicBezTo>
                  <a:cubicBezTo>
                    <a:pt x="36" y="67"/>
                    <a:pt x="42" y="59"/>
                    <a:pt x="42" y="51"/>
                  </a:cubicBezTo>
                  <a:cubicBezTo>
                    <a:pt x="42" y="42"/>
                    <a:pt x="38" y="37"/>
                    <a:pt x="26" y="33"/>
                  </a:cubicBezTo>
                  <a:cubicBezTo>
                    <a:pt x="18" y="30"/>
                    <a:pt x="15" y="28"/>
                    <a:pt x="15" y="25"/>
                  </a:cubicBezTo>
                  <a:cubicBezTo>
                    <a:pt x="15" y="22"/>
                    <a:pt x="17" y="19"/>
                    <a:pt x="23" y="19"/>
                  </a:cubicBezTo>
                  <a:cubicBezTo>
                    <a:pt x="30" y="19"/>
                    <a:pt x="34" y="22"/>
                    <a:pt x="37" y="23"/>
                  </a:cubicBezTo>
                  <a:cubicBezTo>
                    <a:pt x="40" y="12"/>
                    <a:pt x="40" y="12"/>
                    <a:pt x="40" y="12"/>
                  </a:cubicBezTo>
                  <a:cubicBezTo>
                    <a:pt x="36" y="10"/>
                    <a:pt x="32" y="9"/>
                    <a:pt x="26" y="9"/>
                  </a:cubicBezTo>
                  <a:cubicBezTo>
                    <a:pt x="26" y="0"/>
                    <a:pt x="26" y="0"/>
                    <a:pt x="26" y="0"/>
                  </a:cubicBezTo>
                  <a:lnTo>
                    <a:pt x="16"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88" name="Freeform 263"/>
            <p:cNvSpPr/>
            <p:nvPr/>
          </p:nvSpPr>
          <p:spPr bwMode="auto">
            <a:xfrm>
              <a:off x="3382512" y="2125432"/>
              <a:ext cx="139051" cy="107929"/>
            </a:xfrm>
            <a:custGeom>
              <a:gdLst>
                <a:gd fmla="*/ 190 w 206" name="T0"/>
                <a:gd fmla="*/ 160 h 160" name="T1"/>
                <a:gd fmla="*/ 206 w 206" name="T2"/>
                <a:gd fmla="*/ 104 h 160" name="T3"/>
                <a:gd fmla="*/ 103 w 206" name="T4"/>
                <a:gd fmla="*/ 0 h 160" name="T5"/>
                <a:gd fmla="*/ 0 w 206" name="T6"/>
                <a:gd fmla="*/ 104 h 160" name="T7"/>
                <a:gd fmla="*/ 17 w 206" name="T8"/>
                <a:gd fmla="*/ 160 h 160" name="T9"/>
                <a:gd fmla="*/ 48 w 206" name="T10"/>
                <a:gd fmla="*/ 160 h 160" name="T11"/>
                <a:gd fmla="*/ 25 w 206" name="T12"/>
                <a:gd fmla="*/ 104 h 160" name="T13"/>
                <a:gd fmla="*/ 103 w 206" name="T14"/>
                <a:gd fmla="*/ 25 h 160" name="T15"/>
                <a:gd fmla="*/ 182 w 206" name="T16"/>
                <a:gd fmla="*/ 104 h 160" name="T17"/>
                <a:gd fmla="*/ 158 w 206" name="T18"/>
                <a:gd fmla="*/ 160 h 160" name="T19"/>
                <a:gd fmla="*/ 190 w 206" name="T20"/>
                <a:gd fmla="*/ 160 h 16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60" w="206">
                  <a:moveTo>
                    <a:pt x="190" y="160"/>
                  </a:moveTo>
                  <a:cubicBezTo>
                    <a:pt x="200" y="144"/>
                    <a:pt x="206" y="125"/>
                    <a:pt x="206" y="104"/>
                  </a:cubicBezTo>
                  <a:cubicBezTo>
                    <a:pt x="206" y="47"/>
                    <a:pt x="160" y="0"/>
                    <a:pt x="103" y="0"/>
                  </a:cubicBezTo>
                  <a:cubicBezTo>
                    <a:pt x="46" y="0"/>
                    <a:pt x="0" y="47"/>
                    <a:pt x="0" y="104"/>
                  </a:cubicBezTo>
                  <a:cubicBezTo>
                    <a:pt x="0" y="125"/>
                    <a:pt x="6" y="144"/>
                    <a:pt x="17" y="160"/>
                  </a:cubicBezTo>
                  <a:cubicBezTo>
                    <a:pt x="48" y="160"/>
                    <a:pt x="48" y="160"/>
                    <a:pt x="48" y="160"/>
                  </a:cubicBezTo>
                  <a:cubicBezTo>
                    <a:pt x="34" y="146"/>
                    <a:pt x="25" y="126"/>
                    <a:pt x="25" y="104"/>
                  </a:cubicBezTo>
                  <a:cubicBezTo>
                    <a:pt x="25" y="60"/>
                    <a:pt x="60" y="25"/>
                    <a:pt x="103" y="25"/>
                  </a:cubicBezTo>
                  <a:cubicBezTo>
                    <a:pt x="146" y="25"/>
                    <a:pt x="182" y="60"/>
                    <a:pt x="182" y="104"/>
                  </a:cubicBezTo>
                  <a:cubicBezTo>
                    <a:pt x="182" y="126"/>
                    <a:pt x="173" y="146"/>
                    <a:pt x="158" y="160"/>
                  </a:cubicBezTo>
                  <a:lnTo>
                    <a:pt x="190" y="16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89" name="Freeform 264"/>
            <p:cNvSpPr>
              <a:spLocks noEditPoints="1"/>
            </p:cNvSpPr>
            <p:nvPr/>
          </p:nvSpPr>
          <p:spPr bwMode="auto">
            <a:xfrm>
              <a:off x="3212624" y="2239643"/>
              <a:ext cx="436569" cy="47112"/>
            </a:xfrm>
            <a:custGeom>
              <a:gdLst>
                <a:gd fmla="*/ 608 w 647" name="T0"/>
                <a:gd fmla="*/ 0 h 70" name="T1"/>
                <a:gd fmla="*/ 39 w 647" name="T2"/>
                <a:gd fmla="*/ 0 h 70" name="T3"/>
                <a:gd fmla="*/ 0 w 647" name="T4"/>
                <a:gd fmla="*/ 18 h 70" name="T5"/>
                <a:gd fmla="*/ 0 w 647" name="T6"/>
                <a:gd fmla="*/ 51 h 70" name="T7"/>
                <a:gd fmla="*/ 39 w 647" name="T8"/>
                <a:gd fmla="*/ 70 h 70" name="T9"/>
                <a:gd fmla="*/ 608 w 647" name="T10"/>
                <a:gd fmla="*/ 70 h 70" name="T11"/>
                <a:gd fmla="*/ 647 w 647" name="T12"/>
                <a:gd fmla="*/ 51 h 70" name="T13"/>
                <a:gd fmla="*/ 647 w 647" name="T14"/>
                <a:gd fmla="*/ 18 h 70" name="T15"/>
                <a:gd fmla="*/ 608 w 647" name="T16"/>
                <a:gd fmla="*/ 0 h 70" name="T17"/>
                <a:gd fmla="*/ 84 w 647" name="T18"/>
                <a:gd fmla="*/ 56 h 70" name="T19"/>
                <a:gd fmla="*/ 39 w 647" name="T20"/>
                <a:gd fmla="*/ 56 h 70" name="T21"/>
                <a:gd fmla="*/ 30 w 647" name="T22"/>
                <a:gd fmla="*/ 51 h 70" name="T23"/>
                <a:gd fmla="*/ 30 w 647" name="T24"/>
                <a:gd fmla="*/ 18 h 70" name="T25"/>
                <a:gd fmla="*/ 39 w 647" name="T26"/>
                <a:gd fmla="*/ 14 h 70" name="T27"/>
                <a:gd fmla="*/ 84 w 647" name="T28"/>
                <a:gd fmla="*/ 14 h 70" name="T29"/>
                <a:gd fmla="*/ 75 w 647" name="T30"/>
                <a:gd fmla="*/ 18 h 70" name="T31"/>
                <a:gd fmla="*/ 75 w 647" name="T32"/>
                <a:gd fmla="*/ 51 h 70" name="T33"/>
                <a:gd fmla="*/ 84 w 647" name="T34"/>
                <a:gd fmla="*/ 56 h 70"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70" w="647">
                  <a:moveTo>
                    <a:pt x="608" y="0"/>
                  </a:moveTo>
                  <a:cubicBezTo>
                    <a:pt x="39" y="0"/>
                    <a:pt x="39" y="0"/>
                    <a:pt x="39" y="0"/>
                  </a:cubicBezTo>
                  <a:cubicBezTo>
                    <a:pt x="18" y="0"/>
                    <a:pt x="0" y="9"/>
                    <a:pt x="0" y="18"/>
                  </a:cubicBezTo>
                  <a:cubicBezTo>
                    <a:pt x="0" y="51"/>
                    <a:pt x="0" y="51"/>
                    <a:pt x="0" y="51"/>
                  </a:cubicBezTo>
                  <a:cubicBezTo>
                    <a:pt x="0" y="61"/>
                    <a:pt x="18" y="70"/>
                    <a:pt x="39" y="70"/>
                  </a:cubicBezTo>
                  <a:cubicBezTo>
                    <a:pt x="608" y="70"/>
                    <a:pt x="608" y="70"/>
                    <a:pt x="608" y="70"/>
                  </a:cubicBezTo>
                  <a:cubicBezTo>
                    <a:pt x="630" y="70"/>
                    <a:pt x="647" y="61"/>
                    <a:pt x="647" y="51"/>
                  </a:cubicBezTo>
                  <a:cubicBezTo>
                    <a:pt x="647" y="18"/>
                    <a:pt x="647" y="18"/>
                    <a:pt x="647" y="18"/>
                  </a:cubicBezTo>
                  <a:cubicBezTo>
                    <a:pt x="647" y="9"/>
                    <a:pt x="630" y="0"/>
                    <a:pt x="608" y="0"/>
                  </a:cubicBezTo>
                  <a:close/>
                  <a:moveTo>
                    <a:pt x="84" y="56"/>
                  </a:moveTo>
                  <a:cubicBezTo>
                    <a:pt x="39" y="56"/>
                    <a:pt x="39" y="56"/>
                    <a:pt x="39" y="56"/>
                  </a:cubicBezTo>
                  <a:cubicBezTo>
                    <a:pt x="34" y="56"/>
                    <a:pt x="30" y="54"/>
                    <a:pt x="30" y="51"/>
                  </a:cubicBezTo>
                  <a:cubicBezTo>
                    <a:pt x="30" y="18"/>
                    <a:pt x="30" y="18"/>
                    <a:pt x="30" y="18"/>
                  </a:cubicBezTo>
                  <a:cubicBezTo>
                    <a:pt x="30" y="16"/>
                    <a:pt x="34" y="14"/>
                    <a:pt x="39" y="14"/>
                  </a:cubicBezTo>
                  <a:cubicBezTo>
                    <a:pt x="84" y="14"/>
                    <a:pt x="84" y="14"/>
                    <a:pt x="84" y="14"/>
                  </a:cubicBezTo>
                  <a:cubicBezTo>
                    <a:pt x="79" y="14"/>
                    <a:pt x="75" y="16"/>
                    <a:pt x="75" y="18"/>
                  </a:cubicBezTo>
                  <a:cubicBezTo>
                    <a:pt x="75" y="51"/>
                    <a:pt x="75" y="51"/>
                    <a:pt x="75" y="51"/>
                  </a:cubicBezTo>
                  <a:cubicBezTo>
                    <a:pt x="75" y="54"/>
                    <a:pt x="79" y="56"/>
                    <a:pt x="84" y="56"/>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90" name="Freeform 265"/>
            <p:cNvSpPr>
              <a:spLocks noEditPoints="1"/>
            </p:cNvSpPr>
            <p:nvPr/>
          </p:nvSpPr>
          <p:spPr bwMode="auto">
            <a:xfrm>
              <a:off x="3234896" y="2294749"/>
              <a:ext cx="400593" cy="240413"/>
            </a:xfrm>
            <a:custGeom>
              <a:gdLst>
                <a:gd fmla="*/ 0 w 594" name="T0"/>
                <a:gd fmla="*/ 297 h 356" name="T1"/>
                <a:gd fmla="*/ 59 w 594" name="T2"/>
                <a:gd fmla="*/ 356 h 356" name="T3"/>
                <a:gd fmla="*/ 534 w 594" name="T4"/>
                <a:gd fmla="*/ 356 h 356" name="T5"/>
                <a:gd fmla="*/ 594 w 594" name="T6"/>
                <a:gd fmla="*/ 297 h 356" name="T7"/>
                <a:gd fmla="*/ 594 w 594" name="T8"/>
                <a:gd fmla="*/ 0 h 356" name="T9"/>
                <a:gd fmla="*/ 0 w 594" name="T10"/>
                <a:gd fmla="*/ 0 h 356" name="T11"/>
                <a:gd fmla="*/ 0 w 594" name="T12"/>
                <a:gd fmla="*/ 297 h 356" name="T13"/>
                <a:gd fmla="*/ 35 w 594" name="T14"/>
                <a:gd fmla="*/ 35 h 356" name="T15"/>
                <a:gd fmla="*/ 70 w 594" name="T16"/>
                <a:gd fmla="*/ 35 h 356" name="T17"/>
                <a:gd fmla="*/ 70 w 594" name="T18"/>
                <a:gd fmla="*/ 297 h 356" name="T19"/>
                <a:gd fmla="*/ 94 w 594" name="T20"/>
                <a:gd fmla="*/ 321 h 356" name="T21"/>
                <a:gd fmla="*/ 59 w 594" name="T22"/>
                <a:gd fmla="*/ 321 h 356" name="T23"/>
                <a:gd fmla="*/ 35 w 594" name="T24"/>
                <a:gd fmla="*/ 297 h 356" name="T25"/>
                <a:gd fmla="*/ 35 w 594" name="T26"/>
                <a:gd fmla="*/ 35 h 35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56" w="594">
                  <a:moveTo>
                    <a:pt x="0" y="297"/>
                  </a:moveTo>
                  <a:cubicBezTo>
                    <a:pt x="0" y="330"/>
                    <a:pt x="27" y="356"/>
                    <a:pt x="59" y="356"/>
                  </a:cubicBezTo>
                  <a:cubicBezTo>
                    <a:pt x="534" y="356"/>
                    <a:pt x="534" y="356"/>
                    <a:pt x="534" y="356"/>
                  </a:cubicBezTo>
                  <a:cubicBezTo>
                    <a:pt x="567" y="356"/>
                    <a:pt x="594" y="330"/>
                    <a:pt x="594" y="297"/>
                  </a:cubicBezTo>
                  <a:cubicBezTo>
                    <a:pt x="594" y="0"/>
                    <a:pt x="594" y="0"/>
                    <a:pt x="594" y="0"/>
                  </a:cubicBezTo>
                  <a:cubicBezTo>
                    <a:pt x="0" y="0"/>
                    <a:pt x="0" y="0"/>
                    <a:pt x="0" y="0"/>
                  </a:cubicBezTo>
                  <a:lnTo>
                    <a:pt x="0" y="297"/>
                  </a:lnTo>
                  <a:close/>
                  <a:moveTo>
                    <a:pt x="35" y="35"/>
                  </a:moveTo>
                  <a:cubicBezTo>
                    <a:pt x="70" y="35"/>
                    <a:pt x="70" y="35"/>
                    <a:pt x="70" y="35"/>
                  </a:cubicBezTo>
                  <a:cubicBezTo>
                    <a:pt x="70" y="297"/>
                    <a:pt x="70" y="297"/>
                    <a:pt x="70" y="297"/>
                  </a:cubicBezTo>
                  <a:cubicBezTo>
                    <a:pt x="70" y="310"/>
                    <a:pt x="81" y="321"/>
                    <a:pt x="94" y="321"/>
                  </a:cubicBezTo>
                  <a:cubicBezTo>
                    <a:pt x="59" y="321"/>
                    <a:pt x="59" y="321"/>
                    <a:pt x="59" y="321"/>
                  </a:cubicBezTo>
                  <a:cubicBezTo>
                    <a:pt x="46" y="321"/>
                    <a:pt x="35" y="310"/>
                    <a:pt x="35" y="297"/>
                  </a:cubicBezTo>
                  <a:lnTo>
                    <a:pt x="35" y="35"/>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grpSp>
      <p:grpSp>
        <p:nvGrpSpPr>
          <p:cNvPr id="91" name="组合 90"/>
          <p:cNvGrpSpPr/>
          <p:nvPr/>
        </p:nvGrpSpPr>
        <p:grpSpPr>
          <a:xfrm>
            <a:off x="8027599" y="3693640"/>
            <a:ext cx="362475" cy="342006"/>
            <a:chOff x="3098700" y="5569159"/>
            <a:chExt cx="642147" cy="605886"/>
          </a:xfrm>
          <a:solidFill>
            <a:schemeClr val="bg1"/>
          </a:solidFill>
        </p:grpSpPr>
        <p:sp>
          <p:nvSpPr>
            <p:cNvPr id="92" name="Freeform 349"/>
            <p:cNvSpPr/>
            <p:nvPr/>
          </p:nvSpPr>
          <p:spPr bwMode="auto">
            <a:xfrm>
              <a:off x="3119543" y="5569159"/>
              <a:ext cx="621304" cy="392027"/>
            </a:xfrm>
            <a:custGeom>
              <a:gdLst>
                <a:gd fmla="*/ 880 w 921" name="T0"/>
                <a:gd fmla="*/ 447 h 581" name="T1"/>
                <a:gd fmla="*/ 879 w 921" name="T2"/>
                <a:gd fmla="*/ 427 h 581" name="T3"/>
                <a:gd fmla="*/ 431 w 921" name="T4"/>
                <a:gd fmla="*/ 0 h 581" name="T5"/>
                <a:gd fmla="*/ 3 w 921" name="T6"/>
                <a:gd fmla="*/ 317 h 581" name="T7"/>
                <a:gd fmla="*/ 0 w 921" name="T8"/>
                <a:gd fmla="*/ 326 h 581" name="T9"/>
                <a:gd fmla="*/ 108 w 921" name="T10"/>
                <a:gd fmla="*/ 326 h 581" name="T11"/>
                <a:gd fmla="*/ 109 w 921" name="T12"/>
                <a:gd fmla="*/ 322 h 581" name="T13"/>
                <a:gd fmla="*/ 431 w 921" name="T14"/>
                <a:gd fmla="*/ 102 h 581" name="T15"/>
                <a:gd fmla="*/ 776 w 921" name="T16"/>
                <a:gd fmla="*/ 424 h 581" name="T17"/>
                <a:gd fmla="*/ 778 w 921" name="T18"/>
                <a:gd fmla="*/ 447 h 581" name="T19"/>
                <a:gd fmla="*/ 729 w 921" name="T20"/>
                <a:gd fmla="*/ 447 h 581" name="T21"/>
                <a:gd fmla="*/ 826 w 921" name="T22"/>
                <a:gd fmla="*/ 581 h 581" name="T23"/>
                <a:gd fmla="*/ 921 w 921" name="T24"/>
                <a:gd fmla="*/ 447 h 581" name="T25"/>
                <a:gd fmla="*/ 880 w 921" name="T26"/>
                <a:gd fmla="*/ 447 h 581"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81" w="921">
                  <a:moveTo>
                    <a:pt x="880" y="447"/>
                  </a:moveTo>
                  <a:cubicBezTo>
                    <a:pt x="879" y="427"/>
                    <a:pt x="879" y="427"/>
                    <a:pt x="879" y="427"/>
                  </a:cubicBezTo>
                  <a:cubicBezTo>
                    <a:pt x="867" y="187"/>
                    <a:pt x="670" y="0"/>
                    <a:pt x="431" y="0"/>
                  </a:cubicBezTo>
                  <a:cubicBezTo>
                    <a:pt x="236" y="0"/>
                    <a:pt x="60" y="130"/>
                    <a:pt x="3" y="317"/>
                  </a:cubicBezTo>
                  <a:cubicBezTo>
                    <a:pt x="0" y="326"/>
                    <a:pt x="0" y="326"/>
                    <a:pt x="0" y="326"/>
                  </a:cubicBezTo>
                  <a:cubicBezTo>
                    <a:pt x="108" y="326"/>
                    <a:pt x="108" y="326"/>
                    <a:pt x="108" y="326"/>
                  </a:cubicBezTo>
                  <a:cubicBezTo>
                    <a:pt x="109" y="322"/>
                    <a:pt x="109" y="322"/>
                    <a:pt x="109" y="322"/>
                  </a:cubicBezTo>
                  <a:cubicBezTo>
                    <a:pt x="162" y="188"/>
                    <a:pt x="288" y="102"/>
                    <a:pt x="431" y="102"/>
                  </a:cubicBezTo>
                  <a:cubicBezTo>
                    <a:pt x="612" y="102"/>
                    <a:pt x="763" y="244"/>
                    <a:pt x="776" y="424"/>
                  </a:cubicBezTo>
                  <a:cubicBezTo>
                    <a:pt x="778" y="447"/>
                    <a:pt x="778" y="447"/>
                    <a:pt x="778" y="447"/>
                  </a:cubicBezTo>
                  <a:cubicBezTo>
                    <a:pt x="729" y="447"/>
                    <a:pt x="729" y="447"/>
                    <a:pt x="729" y="447"/>
                  </a:cubicBezTo>
                  <a:cubicBezTo>
                    <a:pt x="826" y="581"/>
                    <a:pt x="826" y="581"/>
                    <a:pt x="826" y="581"/>
                  </a:cubicBezTo>
                  <a:cubicBezTo>
                    <a:pt x="921" y="447"/>
                    <a:pt x="921" y="447"/>
                    <a:pt x="921" y="447"/>
                  </a:cubicBezTo>
                  <a:lnTo>
                    <a:pt x="880" y="447"/>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93" name="Freeform 350"/>
            <p:cNvSpPr/>
            <p:nvPr/>
          </p:nvSpPr>
          <p:spPr bwMode="auto">
            <a:xfrm>
              <a:off x="3098700" y="5880953"/>
              <a:ext cx="565341" cy="294092"/>
            </a:xfrm>
            <a:custGeom>
              <a:gdLst>
                <a:gd fmla="*/ 704 w 838" name="T0"/>
                <a:gd fmla="*/ 235 h 436" name="T1"/>
                <a:gd fmla="*/ 462 w 838" name="T2"/>
                <a:gd fmla="*/ 334 h 436" name="T3"/>
                <a:gd fmla="*/ 166 w 838" name="T4"/>
                <a:gd fmla="*/ 166 h 436" name="T5"/>
                <a:gd fmla="*/ 147 w 838" name="T6"/>
                <a:gd fmla="*/ 134 h 436" name="T7"/>
                <a:gd fmla="*/ 192 w 838" name="T8"/>
                <a:gd fmla="*/ 134 h 436" name="T9"/>
                <a:gd fmla="*/ 95 w 838" name="T10"/>
                <a:gd fmla="*/ 0 h 436" name="T11"/>
                <a:gd fmla="*/ 0 w 838" name="T12"/>
                <a:gd fmla="*/ 134 h 436" name="T13"/>
                <a:gd fmla="*/ 38 w 838" name="T14"/>
                <a:gd fmla="*/ 134 h 436" name="T15"/>
                <a:gd fmla="*/ 43 w 838" name="T16"/>
                <a:gd fmla="*/ 147 h 436" name="T17"/>
                <a:gd fmla="*/ 462 w 838" name="T18"/>
                <a:gd fmla="*/ 436 h 436" name="T19"/>
                <a:gd fmla="*/ 830 w 838" name="T20"/>
                <a:gd fmla="*/ 244 h 436" name="T21"/>
                <a:gd fmla="*/ 838 w 838" name="T22"/>
                <a:gd fmla="*/ 233 h 436" name="T23"/>
                <a:gd fmla="*/ 706 w 838" name="T24"/>
                <a:gd fmla="*/ 233 h 436" name="T25"/>
                <a:gd fmla="*/ 704 w 838" name="T26"/>
                <a:gd fmla="*/ 235 h 43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436" w="838">
                  <a:moveTo>
                    <a:pt x="704" y="235"/>
                  </a:moveTo>
                  <a:cubicBezTo>
                    <a:pt x="640" y="298"/>
                    <a:pt x="551" y="334"/>
                    <a:pt x="462" y="334"/>
                  </a:cubicBezTo>
                  <a:cubicBezTo>
                    <a:pt x="342" y="334"/>
                    <a:pt x="228" y="270"/>
                    <a:pt x="166" y="166"/>
                  </a:cubicBezTo>
                  <a:cubicBezTo>
                    <a:pt x="147" y="134"/>
                    <a:pt x="147" y="134"/>
                    <a:pt x="147" y="134"/>
                  </a:cubicBezTo>
                  <a:cubicBezTo>
                    <a:pt x="192" y="134"/>
                    <a:pt x="192" y="134"/>
                    <a:pt x="192" y="134"/>
                  </a:cubicBezTo>
                  <a:cubicBezTo>
                    <a:pt x="95" y="0"/>
                    <a:pt x="95" y="0"/>
                    <a:pt x="95" y="0"/>
                  </a:cubicBezTo>
                  <a:cubicBezTo>
                    <a:pt x="0" y="134"/>
                    <a:pt x="0" y="134"/>
                    <a:pt x="0" y="134"/>
                  </a:cubicBezTo>
                  <a:cubicBezTo>
                    <a:pt x="38" y="134"/>
                    <a:pt x="38" y="134"/>
                    <a:pt x="38" y="134"/>
                  </a:cubicBezTo>
                  <a:cubicBezTo>
                    <a:pt x="43" y="147"/>
                    <a:pt x="43" y="147"/>
                    <a:pt x="43" y="147"/>
                  </a:cubicBezTo>
                  <a:cubicBezTo>
                    <a:pt x="109" y="320"/>
                    <a:pt x="278" y="436"/>
                    <a:pt x="462" y="436"/>
                  </a:cubicBezTo>
                  <a:cubicBezTo>
                    <a:pt x="609" y="436"/>
                    <a:pt x="746" y="364"/>
                    <a:pt x="830" y="244"/>
                  </a:cubicBezTo>
                  <a:cubicBezTo>
                    <a:pt x="838" y="233"/>
                    <a:pt x="838" y="233"/>
                    <a:pt x="838" y="233"/>
                  </a:cubicBezTo>
                  <a:cubicBezTo>
                    <a:pt x="706" y="233"/>
                    <a:pt x="706" y="233"/>
                    <a:pt x="706" y="233"/>
                  </a:cubicBezTo>
                  <a:lnTo>
                    <a:pt x="704" y="235"/>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94" name="Freeform 351"/>
            <p:cNvSpPr>
              <a:spLocks noEditPoints="1"/>
            </p:cNvSpPr>
            <p:nvPr/>
          </p:nvSpPr>
          <p:spPr bwMode="auto">
            <a:xfrm>
              <a:off x="3217193" y="5689366"/>
              <a:ext cx="380606" cy="371184"/>
            </a:xfrm>
            <a:custGeom>
              <a:gdLst>
                <a:gd fmla="*/ 0 w 564" name="T0"/>
                <a:gd fmla="*/ 227 h 550" name="T1"/>
                <a:gd fmla="*/ 0 w 564" name="T2"/>
                <a:gd fmla="*/ 327 h 550" name="T3"/>
                <a:gd fmla="*/ 46 w 564" name="T4"/>
                <a:gd fmla="*/ 327 h 550" name="T5"/>
                <a:gd fmla="*/ 80 w 564" name="T6"/>
                <a:gd fmla="*/ 407 h 550" name="T7"/>
                <a:gd fmla="*/ 48 w 564" name="T8"/>
                <a:gd fmla="*/ 439 h 550" name="T9"/>
                <a:gd fmla="*/ 119 w 564" name="T10"/>
                <a:gd fmla="*/ 510 h 550" name="T11"/>
                <a:gd fmla="*/ 151 w 564" name="T12"/>
                <a:gd fmla="*/ 478 h 550" name="T13"/>
                <a:gd fmla="*/ 230 w 564" name="T14"/>
                <a:gd fmla="*/ 511 h 550" name="T15"/>
                <a:gd fmla="*/ 230 w 564" name="T16"/>
                <a:gd fmla="*/ 550 h 550" name="T17"/>
                <a:gd fmla="*/ 330 w 564" name="T18"/>
                <a:gd fmla="*/ 550 h 550" name="T19"/>
                <a:gd fmla="*/ 330 w 564" name="T20"/>
                <a:gd fmla="*/ 512 h 550" name="T21"/>
                <a:gd fmla="*/ 414 w 564" name="T22"/>
                <a:gd fmla="*/ 478 h 550" name="T23"/>
                <a:gd fmla="*/ 444 w 564" name="T24"/>
                <a:gd fmla="*/ 509 h 550" name="T25"/>
                <a:gd fmla="*/ 515 w 564" name="T26"/>
                <a:gd fmla="*/ 438 h 550" name="T27"/>
                <a:gd fmla="*/ 485 w 564" name="T28"/>
                <a:gd fmla="*/ 408 h 550" name="T29"/>
                <a:gd fmla="*/ 520 w 564" name="T30"/>
                <a:gd fmla="*/ 327 h 550" name="T31"/>
                <a:gd fmla="*/ 564 w 564" name="T32"/>
                <a:gd fmla="*/ 327 h 550" name="T33"/>
                <a:gd fmla="*/ 564 w 564" name="T34"/>
                <a:gd fmla="*/ 227 h 550" name="T35"/>
                <a:gd fmla="*/ 521 w 564" name="T36"/>
                <a:gd fmla="*/ 227 h 550" name="T37"/>
                <a:gd fmla="*/ 486 w 564" name="T38"/>
                <a:gd fmla="*/ 143 h 550" name="T39"/>
                <a:gd fmla="*/ 518 w 564" name="T40"/>
                <a:gd fmla="*/ 111 h 550" name="T41"/>
                <a:gd fmla="*/ 447 w 564" name="T42"/>
                <a:gd fmla="*/ 40 h 550" name="T43"/>
                <a:gd fmla="*/ 415 w 564" name="T44"/>
                <a:gd fmla="*/ 72 h 550" name="T45"/>
                <a:gd fmla="*/ 330 w 564" name="T46"/>
                <a:gd fmla="*/ 38 h 550" name="T47"/>
                <a:gd fmla="*/ 330 w 564" name="T48"/>
                <a:gd fmla="*/ 0 h 550" name="T49"/>
                <a:gd fmla="*/ 230 w 564" name="T50"/>
                <a:gd fmla="*/ 0 h 550" name="T51"/>
                <a:gd fmla="*/ 230 w 564" name="T52"/>
                <a:gd fmla="*/ 39 h 550" name="T53"/>
                <a:gd fmla="*/ 150 w 564" name="T54"/>
                <a:gd fmla="*/ 73 h 550" name="T55"/>
                <a:gd fmla="*/ 116 w 564" name="T56"/>
                <a:gd fmla="*/ 39 h 550" name="T57"/>
                <a:gd fmla="*/ 45 w 564" name="T58"/>
                <a:gd fmla="*/ 110 h 550" name="T59"/>
                <a:gd fmla="*/ 79 w 564" name="T60"/>
                <a:gd fmla="*/ 144 h 550" name="T61"/>
                <a:gd fmla="*/ 45 w 564" name="T62"/>
                <a:gd fmla="*/ 227 h 550" name="T63"/>
                <a:gd fmla="*/ 0 w 564" name="T64"/>
                <a:gd fmla="*/ 227 h 550" name="T65"/>
                <a:gd fmla="*/ 283 w 564" name="T66"/>
                <a:gd fmla="*/ 104 h 550" name="T67"/>
                <a:gd fmla="*/ 456 w 564" name="T68"/>
                <a:gd fmla="*/ 275 h 550" name="T69"/>
                <a:gd fmla="*/ 283 w 564" name="T70"/>
                <a:gd fmla="*/ 446 h 550" name="T71"/>
                <a:gd fmla="*/ 110 w 564" name="T72"/>
                <a:gd fmla="*/ 275 h 550" name="T73"/>
                <a:gd fmla="*/ 283 w 564" name="T74"/>
                <a:gd fmla="*/ 104 h 550"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550" w="564">
                  <a:moveTo>
                    <a:pt x="0" y="227"/>
                  </a:moveTo>
                  <a:cubicBezTo>
                    <a:pt x="0" y="327"/>
                    <a:pt x="0" y="327"/>
                    <a:pt x="0" y="327"/>
                  </a:cubicBezTo>
                  <a:cubicBezTo>
                    <a:pt x="46" y="327"/>
                    <a:pt x="46" y="327"/>
                    <a:pt x="46" y="327"/>
                  </a:cubicBezTo>
                  <a:cubicBezTo>
                    <a:pt x="52" y="356"/>
                    <a:pt x="64" y="383"/>
                    <a:pt x="80" y="407"/>
                  </a:cubicBezTo>
                  <a:cubicBezTo>
                    <a:pt x="48" y="439"/>
                    <a:pt x="48" y="439"/>
                    <a:pt x="48" y="439"/>
                  </a:cubicBezTo>
                  <a:cubicBezTo>
                    <a:pt x="119" y="510"/>
                    <a:pt x="119" y="510"/>
                    <a:pt x="119" y="510"/>
                  </a:cubicBezTo>
                  <a:cubicBezTo>
                    <a:pt x="151" y="478"/>
                    <a:pt x="151" y="478"/>
                    <a:pt x="151" y="478"/>
                  </a:cubicBezTo>
                  <a:cubicBezTo>
                    <a:pt x="175" y="493"/>
                    <a:pt x="202" y="504"/>
                    <a:pt x="230" y="511"/>
                  </a:cubicBezTo>
                  <a:cubicBezTo>
                    <a:pt x="230" y="550"/>
                    <a:pt x="230" y="550"/>
                    <a:pt x="230" y="550"/>
                  </a:cubicBezTo>
                  <a:cubicBezTo>
                    <a:pt x="330" y="550"/>
                    <a:pt x="330" y="550"/>
                    <a:pt x="330" y="550"/>
                  </a:cubicBezTo>
                  <a:cubicBezTo>
                    <a:pt x="330" y="512"/>
                    <a:pt x="330" y="512"/>
                    <a:pt x="330" y="512"/>
                  </a:cubicBezTo>
                  <a:cubicBezTo>
                    <a:pt x="360" y="506"/>
                    <a:pt x="389" y="494"/>
                    <a:pt x="414" y="478"/>
                  </a:cubicBezTo>
                  <a:cubicBezTo>
                    <a:pt x="444" y="509"/>
                    <a:pt x="444" y="509"/>
                    <a:pt x="444" y="509"/>
                  </a:cubicBezTo>
                  <a:cubicBezTo>
                    <a:pt x="515" y="438"/>
                    <a:pt x="515" y="438"/>
                    <a:pt x="515" y="438"/>
                  </a:cubicBezTo>
                  <a:cubicBezTo>
                    <a:pt x="485" y="408"/>
                    <a:pt x="485" y="408"/>
                    <a:pt x="485" y="408"/>
                  </a:cubicBezTo>
                  <a:cubicBezTo>
                    <a:pt x="502" y="384"/>
                    <a:pt x="514" y="356"/>
                    <a:pt x="520" y="327"/>
                  </a:cubicBezTo>
                  <a:cubicBezTo>
                    <a:pt x="564" y="327"/>
                    <a:pt x="564" y="327"/>
                    <a:pt x="564" y="327"/>
                  </a:cubicBezTo>
                  <a:cubicBezTo>
                    <a:pt x="564" y="227"/>
                    <a:pt x="564" y="227"/>
                    <a:pt x="564" y="227"/>
                  </a:cubicBezTo>
                  <a:cubicBezTo>
                    <a:pt x="521" y="227"/>
                    <a:pt x="521" y="227"/>
                    <a:pt x="521" y="227"/>
                  </a:cubicBezTo>
                  <a:cubicBezTo>
                    <a:pt x="515" y="196"/>
                    <a:pt x="503" y="168"/>
                    <a:pt x="486" y="143"/>
                  </a:cubicBezTo>
                  <a:cubicBezTo>
                    <a:pt x="518" y="111"/>
                    <a:pt x="518" y="111"/>
                    <a:pt x="518" y="111"/>
                  </a:cubicBezTo>
                  <a:cubicBezTo>
                    <a:pt x="447" y="40"/>
                    <a:pt x="447" y="40"/>
                    <a:pt x="447" y="40"/>
                  </a:cubicBezTo>
                  <a:cubicBezTo>
                    <a:pt x="415" y="72"/>
                    <a:pt x="415" y="72"/>
                    <a:pt x="415" y="72"/>
                  </a:cubicBezTo>
                  <a:cubicBezTo>
                    <a:pt x="389" y="56"/>
                    <a:pt x="361" y="44"/>
                    <a:pt x="330" y="38"/>
                  </a:cubicBezTo>
                  <a:cubicBezTo>
                    <a:pt x="330" y="0"/>
                    <a:pt x="330" y="0"/>
                    <a:pt x="330" y="0"/>
                  </a:cubicBezTo>
                  <a:cubicBezTo>
                    <a:pt x="230" y="0"/>
                    <a:pt x="230" y="0"/>
                    <a:pt x="230" y="0"/>
                  </a:cubicBezTo>
                  <a:cubicBezTo>
                    <a:pt x="230" y="39"/>
                    <a:pt x="230" y="39"/>
                    <a:pt x="230" y="39"/>
                  </a:cubicBezTo>
                  <a:cubicBezTo>
                    <a:pt x="201" y="46"/>
                    <a:pt x="174" y="57"/>
                    <a:pt x="150" y="73"/>
                  </a:cubicBezTo>
                  <a:cubicBezTo>
                    <a:pt x="116" y="39"/>
                    <a:pt x="116" y="39"/>
                    <a:pt x="116" y="39"/>
                  </a:cubicBezTo>
                  <a:cubicBezTo>
                    <a:pt x="45" y="110"/>
                    <a:pt x="45" y="110"/>
                    <a:pt x="45" y="110"/>
                  </a:cubicBezTo>
                  <a:cubicBezTo>
                    <a:pt x="79" y="144"/>
                    <a:pt x="79" y="144"/>
                    <a:pt x="79" y="144"/>
                  </a:cubicBezTo>
                  <a:cubicBezTo>
                    <a:pt x="63" y="169"/>
                    <a:pt x="51" y="197"/>
                    <a:pt x="45" y="227"/>
                  </a:cubicBezTo>
                  <a:lnTo>
                    <a:pt x="0" y="227"/>
                  </a:lnTo>
                  <a:close/>
                  <a:moveTo>
                    <a:pt x="283" y="104"/>
                  </a:moveTo>
                  <a:cubicBezTo>
                    <a:pt x="378" y="104"/>
                    <a:pt x="456" y="181"/>
                    <a:pt x="456" y="275"/>
                  </a:cubicBezTo>
                  <a:cubicBezTo>
                    <a:pt x="456" y="369"/>
                    <a:pt x="378" y="446"/>
                    <a:pt x="283" y="446"/>
                  </a:cubicBezTo>
                  <a:cubicBezTo>
                    <a:pt x="188" y="446"/>
                    <a:pt x="110" y="369"/>
                    <a:pt x="110" y="275"/>
                  </a:cubicBezTo>
                  <a:cubicBezTo>
                    <a:pt x="110" y="181"/>
                    <a:pt x="188" y="104"/>
                    <a:pt x="283" y="10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95" name="Freeform 352"/>
            <p:cNvSpPr>
              <a:spLocks noEditPoints="1"/>
            </p:cNvSpPr>
            <p:nvPr/>
          </p:nvSpPr>
          <p:spPr bwMode="auto">
            <a:xfrm>
              <a:off x="3319126" y="5787872"/>
              <a:ext cx="176170" cy="174742"/>
            </a:xfrm>
            <a:custGeom>
              <a:gdLst>
                <a:gd fmla="*/ 131 w 261" name="T0"/>
                <a:gd fmla="*/ 259 h 259" name="T1"/>
                <a:gd fmla="*/ 261 w 261" name="T2"/>
                <a:gd fmla="*/ 129 h 259" name="T3"/>
                <a:gd fmla="*/ 131 w 261" name="T4"/>
                <a:gd fmla="*/ 0 h 259" name="T5"/>
                <a:gd fmla="*/ 0 w 261" name="T6"/>
                <a:gd fmla="*/ 129 h 259" name="T7"/>
                <a:gd fmla="*/ 131 w 261" name="T8"/>
                <a:gd fmla="*/ 259 h 259" name="T9"/>
                <a:gd fmla="*/ 131 w 261" name="T10"/>
                <a:gd fmla="*/ 42 h 259" name="T11"/>
                <a:gd fmla="*/ 219 w 261" name="T12"/>
                <a:gd fmla="*/ 129 h 259" name="T13"/>
                <a:gd fmla="*/ 131 w 261" name="T14"/>
                <a:gd fmla="*/ 217 h 259" name="T15"/>
                <a:gd fmla="*/ 42 w 261" name="T16"/>
                <a:gd fmla="*/ 129 h 259" name="T17"/>
                <a:gd fmla="*/ 131 w 261" name="T18"/>
                <a:gd fmla="*/ 42 h 25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59" w="261">
                  <a:moveTo>
                    <a:pt x="131" y="259"/>
                  </a:moveTo>
                  <a:cubicBezTo>
                    <a:pt x="203" y="259"/>
                    <a:pt x="261" y="201"/>
                    <a:pt x="261" y="129"/>
                  </a:cubicBezTo>
                  <a:cubicBezTo>
                    <a:pt x="261" y="58"/>
                    <a:pt x="203" y="0"/>
                    <a:pt x="131" y="0"/>
                  </a:cubicBezTo>
                  <a:cubicBezTo>
                    <a:pt x="58" y="0"/>
                    <a:pt x="0" y="58"/>
                    <a:pt x="0" y="129"/>
                  </a:cubicBezTo>
                  <a:cubicBezTo>
                    <a:pt x="0" y="201"/>
                    <a:pt x="58" y="259"/>
                    <a:pt x="131" y="259"/>
                  </a:cubicBezTo>
                  <a:close/>
                  <a:moveTo>
                    <a:pt x="131" y="42"/>
                  </a:moveTo>
                  <a:cubicBezTo>
                    <a:pt x="179" y="42"/>
                    <a:pt x="219" y="81"/>
                    <a:pt x="219" y="129"/>
                  </a:cubicBezTo>
                  <a:cubicBezTo>
                    <a:pt x="219" y="177"/>
                    <a:pt x="179" y="217"/>
                    <a:pt x="131" y="217"/>
                  </a:cubicBezTo>
                  <a:cubicBezTo>
                    <a:pt x="82" y="217"/>
                    <a:pt x="42" y="177"/>
                    <a:pt x="42" y="129"/>
                  </a:cubicBezTo>
                  <a:cubicBezTo>
                    <a:pt x="42" y="81"/>
                    <a:pt x="82" y="42"/>
                    <a:pt x="131" y="42"/>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96" name="Oval 353"/>
            <p:cNvSpPr>
              <a:spLocks noChangeArrowheads="1"/>
            </p:cNvSpPr>
            <p:nvPr/>
          </p:nvSpPr>
          <p:spPr bwMode="auto">
            <a:xfrm>
              <a:off x="3375945" y="5844406"/>
              <a:ext cx="62530" cy="60817"/>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grpSp>
      <p:grpSp>
        <p:nvGrpSpPr>
          <p:cNvPr id="97" name="组合 96"/>
          <p:cNvGrpSpPr/>
          <p:nvPr/>
        </p:nvGrpSpPr>
        <p:grpSpPr>
          <a:xfrm>
            <a:off x="3668640" y="5599478"/>
            <a:ext cx="291995" cy="327631"/>
            <a:chOff x="3199776" y="780891"/>
            <a:chExt cx="470261" cy="527652"/>
          </a:xfrm>
          <a:solidFill>
            <a:schemeClr val="bg1"/>
          </a:solidFill>
        </p:grpSpPr>
        <p:sp>
          <p:nvSpPr>
            <p:cNvPr id="98" name="Freeform 433"/>
            <p:cNvSpPr>
              <a:spLocks noEditPoints="1"/>
            </p:cNvSpPr>
            <p:nvPr/>
          </p:nvSpPr>
          <p:spPr bwMode="auto">
            <a:xfrm>
              <a:off x="3262591" y="927080"/>
              <a:ext cx="64814" cy="65671"/>
            </a:xfrm>
            <a:custGeom>
              <a:gdLst>
                <a:gd fmla="*/ 96 w 96" name="T0"/>
                <a:gd fmla="*/ 48 h 97" name="T1"/>
                <a:gd fmla="*/ 48 w 96" name="T2"/>
                <a:gd fmla="*/ 0 h 97" name="T3"/>
                <a:gd fmla="*/ 0 w 96" name="T4"/>
                <a:gd fmla="*/ 48 h 97" name="T5"/>
                <a:gd fmla="*/ 48 w 96" name="T6"/>
                <a:gd fmla="*/ 97 h 97" name="T7"/>
                <a:gd fmla="*/ 96 w 96" name="T8"/>
                <a:gd fmla="*/ 48 h 97" name="T9"/>
                <a:gd fmla="*/ 28 w 96" name="T10"/>
                <a:gd fmla="*/ 71 h 97" name="T11"/>
                <a:gd fmla="*/ 31 w 96" name="T12"/>
                <a:gd fmla="*/ 61 h 97" name="T13"/>
                <a:gd fmla="*/ 45 w 96" name="T14"/>
                <a:gd fmla="*/ 65 h 97" name="T15"/>
                <a:gd fmla="*/ 53 w 96" name="T16"/>
                <a:gd fmla="*/ 60 h 97" name="T17"/>
                <a:gd fmla="*/ 44 w 96" name="T18"/>
                <a:gd fmla="*/ 52 h 97" name="T19"/>
                <a:gd fmla="*/ 29 w 96" name="T20"/>
                <a:gd fmla="*/ 37 h 97" name="T21"/>
                <a:gd fmla="*/ 43 w 96" name="T22"/>
                <a:gd fmla="*/ 21 h 97" name="T23"/>
                <a:gd fmla="*/ 43 w 96" name="T24"/>
                <a:gd fmla="*/ 13 h 97" name="T25"/>
                <a:gd fmla="*/ 52 w 96" name="T26"/>
                <a:gd fmla="*/ 13 h 97" name="T27"/>
                <a:gd fmla="*/ 52 w 96" name="T28"/>
                <a:gd fmla="*/ 21 h 97" name="T29"/>
                <a:gd fmla="*/ 64 w 96" name="T30"/>
                <a:gd fmla="*/ 24 h 97" name="T31"/>
                <a:gd fmla="*/ 62 w 96" name="T32"/>
                <a:gd fmla="*/ 33 h 97" name="T33"/>
                <a:gd fmla="*/ 49 w 96" name="T34"/>
                <a:gd fmla="*/ 30 h 97" name="T35"/>
                <a:gd fmla="*/ 42 w 96" name="T36"/>
                <a:gd fmla="*/ 35 h 97" name="T37"/>
                <a:gd fmla="*/ 52 w 96" name="T38"/>
                <a:gd fmla="*/ 42 h 97" name="T39"/>
                <a:gd fmla="*/ 66 w 96" name="T40"/>
                <a:gd fmla="*/ 58 h 97" name="T41"/>
                <a:gd fmla="*/ 51 w 96" name="T42"/>
                <a:gd fmla="*/ 74 h 97" name="T43"/>
                <a:gd fmla="*/ 51 w 96" name="T44"/>
                <a:gd fmla="*/ 83 h 97" name="T45"/>
                <a:gd fmla="*/ 43 w 96" name="T46"/>
                <a:gd fmla="*/ 83 h 97" name="T47"/>
                <a:gd fmla="*/ 43 w 96" name="T48"/>
                <a:gd fmla="*/ 75 h 97" name="T49"/>
                <a:gd fmla="*/ 28 w 96" name="T50"/>
                <a:gd fmla="*/ 71 h 97"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97" w="96">
                  <a:moveTo>
                    <a:pt x="96" y="48"/>
                  </a:moveTo>
                  <a:cubicBezTo>
                    <a:pt x="96" y="21"/>
                    <a:pt x="75" y="0"/>
                    <a:pt x="48" y="0"/>
                  </a:cubicBezTo>
                  <a:cubicBezTo>
                    <a:pt x="22" y="0"/>
                    <a:pt x="0" y="21"/>
                    <a:pt x="0" y="48"/>
                  </a:cubicBezTo>
                  <a:cubicBezTo>
                    <a:pt x="0" y="75"/>
                    <a:pt x="22" y="97"/>
                    <a:pt x="48" y="97"/>
                  </a:cubicBezTo>
                  <a:cubicBezTo>
                    <a:pt x="75" y="97"/>
                    <a:pt x="96" y="75"/>
                    <a:pt x="96" y="48"/>
                  </a:cubicBezTo>
                  <a:close/>
                  <a:moveTo>
                    <a:pt x="28" y="71"/>
                  </a:moveTo>
                  <a:cubicBezTo>
                    <a:pt x="31" y="61"/>
                    <a:pt x="31" y="61"/>
                    <a:pt x="31" y="61"/>
                  </a:cubicBezTo>
                  <a:cubicBezTo>
                    <a:pt x="34" y="63"/>
                    <a:pt x="39" y="65"/>
                    <a:pt x="45" y="65"/>
                  </a:cubicBezTo>
                  <a:cubicBezTo>
                    <a:pt x="50" y="65"/>
                    <a:pt x="53" y="63"/>
                    <a:pt x="53" y="60"/>
                  </a:cubicBezTo>
                  <a:cubicBezTo>
                    <a:pt x="53" y="56"/>
                    <a:pt x="51" y="54"/>
                    <a:pt x="44" y="52"/>
                  </a:cubicBezTo>
                  <a:cubicBezTo>
                    <a:pt x="35" y="49"/>
                    <a:pt x="29" y="45"/>
                    <a:pt x="29" y="37"/>
                  </a:cubicBezTo>
                  <a:cubicBezTo>
                    <a:pt x="29" y="29"/>
                    <a:pt x="34" y="23"/>
                    <a:pt x="43" y="21"/>
                  </a:cubicBezTo>
                  <a:cubicBezTo>
                    <a:pt x="43" y="13"/>
                    <a:pt x="43" y="13"/>
                    <a:pt x="43" y="13"/>
                  </a:cubicBezTo>
                  <a:cubicBezTo>
                    <a:pt x="52" y="13"/>
                    <a:pt x="52" y="13"/>
                    <a:pt x="52" y="13"/>
                  </a:cubicBezTo>
                  <a:cubicBezTo>
                    <a:pt x="52" y="21"/>
                    <a:pt x="52" y="21"/>
                    <a:pt x="52" y="21"/>
                  </a:cubicBezTo>
                  <a:cubicBezTo>
                    <a:pt x="57" y="21"/>
                    <a:pt x="61" y="22"/>
                    <a:pt x="64" y="24"/>
                  </a:cubicBezTo>
                  <a:cubicBezTo>
                    <a:pt x="62" y="33"/>
                    <a:pt x="62" y="33"/>
                    <a:pt x="62" y="33"/>
                  </a:cubicBezTo>
                  <a:cubicBezTo>
                    <a:pt x="59" y="32"/>
                    <a:pt x="55" y="30"/>
                    <a:pt x="49" y="30"/>
                  </a:cubicBezTo>
                  <a:cubicBezTo>
                    <a:pt x="44" y="30"/>
                    <a:pt x="42" y="33"/>
                    <a:pt x="42" y="35"/>
                  </a:cubicBezTo>
                  <a:cubicBezTo>
                    <a:pt x="42" y="38"/>
                    <a:pt x="45" y="40"/>
                    <a:pt x="52" y="42"/>
                  </a:cubicBezTo>
                  <a:cubicBezTo>
                    <a:pt x="62" y="46"/>
                    <a:pt x="66" y="51"/>
                    <a:pt x="66" y="58"/>
                  </a:cubicBezTo>
                  <a:cubicBezTo>
                    <a:pt x="66" y="66"/>
                    <a:pt x="61" y="73"/>
                    <a:pt x="51" y="74"/>
                  </a:cubicBezTo>
                  <a:cubicBezTo>
                    <a:pt x="51" y="83"/>
                    <a:pt x="51" y="83"/>
                    <a:pt x="51" y="83"/>
                  </a:cubicBezTo>
                  <a:cubicBezTo>
                    <a:pt x="43" y="83"/>
                    <a:pt x="43" y="83"/>
                    <a:pt x="43" y="83"/>
                  </a:cubicBezTo>
                  <a:cubicBezTo>
                    <a:pt x="43" y="75"/>
                    <a:pt x="43" y="75"/>
                    <a:pt x="43" y="75"/>
                  </a:cubicBezTo>
                  <a:cubicBezTo>
                    <a:pt x="37" y="75"/>
                    <a:pt x="32" y="73"/>
                    <a:pt x="28" y="7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99" name="Freeform 434"/>
            <p:cNvSpPr>
              <a:spLocks noEditPoints="1"/>
            </p:cNvSpPr>
            <p:nvPr/>
          </p:nvSpPr>
          <p:spPr bwMode="auto">
            <a:xfrm>
              <a:off x="3367094" y="867120"/>
              <a:ext cx="140479" cy="141621"/>
            </a:xfrm>
            <a:custGeom>
              <a:gdLst>
                <a:gd fmla="*/ 104 w 208" name="T0"/>
                <a:gd fmla="*/ 0 h 210" name="T1"/>
                <a:gd fmla="*/ 0 w 208" name="T2"/>
                <a:gd fmla="*/ 105 h 210" name="T3"/>
                <a:gd fmla="*/ 104 w 208" name="T4"/>
                <a:gd fmla="*/ 210 h 210" name="T5"/>
                <a:gd fmla="*/ 208 w 208" name="T6"/>
                <a:gd fmla="*/ 105 h 210" name="T7"/>
                <a:gd fmla="*/ 104 w 208" name="T8"/>
                <a:gd fmla="*/ 0 h 210" name="T9"/>
                <a:gd fmla="*/ 111 w 208" name="T10"/>
                <a:gd fmla="*/ 161 h 210" name="T11"/>
                <a:gd fmla="*/ 111 w 208" name="T12"/>
                <a:gd fmla="*/ 180 h 210" name="T13"/>
                <a:gd fmla="*/ 92 w 208" name="T14"/>
                <a:gd fmla="*/ 180 h 210" name="T15"/>
                <a:gd fmla="*/ 92 w 208" name="T16"/>
                <a:gd fmla="*/ 163 h 210" name="T17"/>
                <a:gd fmla="*/ 61 w 208" name="T18"/>
                <a:gd fmla="*/ 155 h 210" name="T19"/>
                <a:gd fmla="*/ 66 w 208" name="T20"/>
                <a:gd fmla="*/ 133 h 210" name="T21"/>
                <a:gd fmla="*/ 97 w 208" name="T22"/>
                <a:gd fmla="*/ 141 h 210" name="T23"/>
                <a:gd fmla="*/ 115 w 208" name="T24"/>
                <a:gd fmla="*/ 130 h 210" name="T25"/>
                <a:gd fmla="*/ 95 w 208" name="T26"/>
                <a:gd fmla="*/ 114 h 210" name="T27"/>
                <a:gd fmla="*/ 62 w 208" name="T28"/>
                <a:gd fmla="*/ 80 h 210" name="T29"/>
                <a:gd fmla="*/ 93 w 208" name="T30"/>
                <a:gd fmla="*/ 47 h 210" name="T31"/>
                <a:gd fmla="*/ 93 w 208" name="T32"/>
                <a:gd fmla="*/ 30 h 210" name="T33"/>
                <a:gd fmla="*/ 111 w 208" name="T34"/>
                <a:gd fmla="*/ 30 h 210" name="T35"/>
                <a:gd fmla="*/ 111 w 208" name="T36"/>
                <a:gd fmla="*/ 46 h 210" name="T37"/>
                <a:gd fmla="*/ 138 w 208" name="T38"/>
                <a:gd fmla="*/ 52 h 210" name="T39"/>
                <a:gd fmla="*/ 133 w 208" name="T40"/>
                <a:gd fmla="*/ 73 h 210" name="T41"/>
                <a:gd fmla="*/ 106 w 208" name="T42"/>
                <a:gd fmla="*/ 66 h 210" name="T43"/>
                <a:gd fmla="*/ 90 w 208" name="T44"/>
                <a:gd fmla="*/ 77 h 210" name="T45"/>
                <a:gd fmla="*/ 113 w 208" name="T46"/>
                <a:gd fmla="*/ 93 h 210" name="T47"/>
                <a:gd fmla="*/ 143 w 208" name="T48"/>
                <a:gd fmla="*/ 127 h 210" name="T49"/>
                <a:gd fmla="*/ 111 w 208" name="T50"/>
                <a:gd fmla="*/ 161 h 210"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210" w="208">
                  <a:moveTo>
                    <a:pt x="104" y="0"/>
                  </a:moveTo>
                  <a:cubicBezTo>
                    <a:pt x="47" y="0"/>
                    <a:pt x="0" y="47"/>
                    <a:pt x="0" y="105"/>
                  </a:cubicBezTo>
                  <a:cubicBezTo>
                    <a:pt x="0" y="163"/>
                    <a:pt x="47" y="210"/>
                    <a:pt x="104" y="210"/>
                  </a:cubicBezTo>
                  <a:cubicBezTo>
                    <a:pt x="162" y="210"/>
                    <a:pt x="208" y="163"/>
                    <a:pt x="208" y="105"/>
                  </a:cubicBezTo>
                  <a:cubicBezTo>
                    <a:pt x="208" y="47"/>
                    <a:pt x="162" y="0"/>
                    <a:pt x="104" y="0"/>
                  </a:cubicBezTo>
                  <a:close/>
                  <a:moveTo>
                    <a:pt x="111" y="161"/>
                  </a:moveTo>
                  <a:cubicBezTo>
                    <a:pt x="111" y="180"/>
                    <a:pt x="111" y="180"/>
                    <a:pt x="111" y="180"/>
                  </a:cubicBezTo>
                  <a:cubicBezTo>
                    <a:pt x="92" y="180"/>
                    <a:pt x="92" y="180"/>
                    <a:pt x="92" y="180"/>
                  </a:cubicBezTo>
                  <a:cubicBezTo>
                    <a:pt x="92" y="163"/>
                    <a:pt x="92" y="163"/>
                    <a:pt x="92" y="163"/>
                  </a:cubicBezTo>
                  <a:cubicBezTo>
                    <a:pt x="80" y="162"/>
                    <a:pt x="68" y="159"/>
                    <a:pt x="61" y="155"/>
                  </a:cubicBezTo>
                  <a:cubicBezTo>
                    <a:pt x="66" y="133"/>
                    <a:pt x="66" y="133"/>
                    <a:pt x="66" y="133"/>
                  </a:cubicBezTo>
                  <a:cubicBezTo>
                    <a:pt x="74" y="138"/>
                    <a:pt x="85" y="141"/>
                    <a:pt x="97" y="141"/>
                  </a:cubicBezTo>
                  <a:cubicBezTo>
                    <a:pt x="108" y="141"/>
                    <a:pt x="115" y="137"/>
                    <a:pt x="115" y="130"/>
                  </a:cubicBezTo>
                  <a:cubicBezTo>
                    <a:pt x="115" y="123"/>
                    <a:pt x="109" y="118"/>
                    <a:pt x="95" y="114"/>
                  </a:cubicBezTo>
                  <a:cubicBezTo>
                    <a:pt x="76" y="107"/>
                    <a:pt x="62" y="98"/>
                    <a:pt x="62" y="80"/>
                  </a:cubicBezTo>
                  <a:cubicBezTo>
                    <a:pt x="62" y="64"/>
                    <a:pt x="74" y="51"/>
                    <a:pt x="93" y="47"/>
                  </a:cubicBezTo>
                  <a:cubicBezTo>
                    <a:pt x="93" y="30"/>
                    <a:pt x="93" y="30"/>
                    <a:pt x="93" y="30"/>
                  </a:cubicBezTo>
                  <a:cubicBezTo>
                    <a:pt x="111" y="30"/>
                    <a:pt x="111" y="30"/>
                    <a:pt x="111" y="30"/>
                  </a:cubicBezTo>
                  <a:cubicBezTo>
                    <a:pt x="111" y="46"/>
                    <a:pt x="111" y="46"/>
                    <a:pt x="111" y="46"/>
                  </a:cubicBezTo>
                  <a:cubicBezTo>
                    <a:pt x="124" y="46"/>
                    <a:pt x="132" y="49"/>
                    <a:pt x="138" y="52"/>
                  </a:cubicBezTo>
                  <a:cubicBezTo>
                    <a:pt x="133" y="73"/>
                    <a:pt x="133" y="73"/>
                    <a:pt x="133" y="73"/>
                  </a:cubicBezTo>
                  <a:cubicBezTo>
                    <a:pt x="128" y="71"/>
                    <a:pt x="120" y="66"/>
                    <a:pt x="106" y="66"/>
                  </a:cubicBezTo>
                  <a:cubicBezTo>
                    <a:pt x="94" y="66"/>
                    <a:pt x="90" y="72"/>
                    <a:pt x="90" y="77"/>
                  </a:cubicBezTo>
                  <a:cubicBezTo>
                    <a:pt x="90" y="83"/>
                    <a:pt x="97" y="87"/>
                    <a:pt x="113" y="93"/>
                  </a:cubicBezTo>
                  <a:cubicBezTo>
                    <a:pt x="135" y="100"/>
                    <a:pt x="143" y="111"/>
                    <a:pt x="143" y="127"/>
                  </a:cubicBezTo>
                  <a:cubicBezTo>
                    <a:pt x="143" y="144"/>
                    <a:pt x="132" y="158"/>
                    <a:pt x="111" y="16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00" name="Freeform 435"/>
            <p:cNvSpPr>
              <a:spLocks noEditPoints="1"/>
            </p:cNvSpPr>
            <p:nvPr/>
          </p:nvSpPr>
          <p:spPr bwMode="auto">
            <a:xfrm>
              <a:off x="3282007" y="1022446"/>
              <a:ext cx="89941" cy="91083"/>
            </a:xfrm>
            <a:custGeom>
              <a:gdLst>
                <a:gd fmla="*/ 67 w 133" name="T0"/>
                <a:gd fmla="*/ 0 h 135" name="T1"/>
                <a:gd fmla="*/ 0 w 133" name="T2"/>
                <a:gd fmla="*/ 68 h 135" name="T3"/>
                <a:gd fmla="*/ 67 w 133" name="T4"/>
                <a:gd fmla="*/ 135 h 135" name="T5"/>
                <a:gd fmla="*/ 133 w 133" name="T6"/>
                <a:gd fmla="*/ 68 h 135" name="T7"/>
                <a:gd fmla="*/ 67 w 133" name="T8"/>
                <a:gd fmla="*/ 0 h 135" name="T9"/>
                <a:gd fmla="*/ 71 w 133" name="T10"/>
                <a:gd fmla="*/ 104 h 135" name="T11"/>
                <a:gd fmla="*/ 71 w 133" name="T12"/>
                <a:gd fmla="*/ 116 h 135" name="T13"/>
                <a:gd fmla="*/ 59 w 133" name="T14"/>
                <a:gd fmla="*/ 116 h 135" name="T15"/>
                <a:gd fmla="*/ 59 w 133" name="T16"/>
                <a:gd fmla="*/ 105 h 135" name="T17"/>
                <a:gd fmla="*/ 39 w 133" name="T18"/>
                <a:gd fmla="*/ 100 h 135" name="T19"/>
                <a:gd fmla="*/ 43 w 133" name="T20"/>
                <a:gd fmla="*/ 86 h 135" name="T21"/>
                <a:gd fmla="*/ 62 w 133" name="T22"/>
                <a:gd fmla="*/ 91 h 135" name="T23"/>
                <a:gd fmla="*/ 74 w 133" name="T24"/>
                <a:gd fmla="*/ 84 h 135" name="T25"/>
                <a:gd fmla="*/ 61 w 133" name="T26"/>
                <a:gd fmla="*/ 73 h 135" name="T27"/>
                <a:gd fmla="*/ 40 w 133" name="T28"/>
                <a:gd fmla="*/ 52 h 135" name="T29"/>
                <a:gd fmla="*/ 60 w 133" name="T30"/>
                <a:gd fmla="*/ 31 h 135" name="T31"/>
                <a:gd fmla="*/ 60 w 133" name="T32"/>
                <a:gd fmla="*/ 20 h 135" name="T33"/>
                <a:gd fmla="*/ 72 w 133" name="T34"/>
                <a:gd fmla="*/ 20 h 135" name="T35"/>
                <a:gd fmla="*/ 72 w 133" name="T36"/>
                <a:gd fmla="*/ 30 h 135" name="T37"/>
                <a:gd fmla="*/ 89 w 133" name="T38"/>
                <a:gd fmla="*/ 34 h 135" name="T39"/>
                <a:gd fmla="*/ 85 w 133" name="T40"/>
                <a:gd fmla="*/ 47 h 135" name="T41"/>
                <a:gd fmla="*/ 68 w 133" name="T42"/>
                <a:gd fmla="*/ 43 h 135" name="T43"/>
                <a:gd fmla="*/ 58 w 133" name="T44"/>
                <a:gd fmla="*/ 50 h 135" name="T45"/>
                <a:gd fmla="*/ 72 w 133" name="T46"/>
                <a:gd fmla="*/ 60 h 135" name="T47"/>
                <a:gd fmla="*/ 92 w 133" name="T48"/>
                <a:gd fmla="*/ 82 h 135" name="T49"/>
                <a:gd fmla="*/ 71 w 133" name="T50"/>
                <a:gd fmla="*/ 104 h 135"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135" w="133">
                  <a:moveTo>
                    <a:pt x="67" y="0"/>
                  </a:moveTo>
                  <a:cubicBezTo>
                    <a:pt x="30" y="0"/>
                    <a:pt x="0" y="31"/>
                    <a:pt x="0" y="68"/>
                  </a:cubicBezTo>
                  <a:cubicBezTo>
                    <a:pt x="0" y="105"/>
                    <a:pt x="30" y="135"/>
                    <a:pt x="67" y="135"/>
                  </a:cubicBezTo>
                  <a:cubicBezTo>
                    <a:pt x="104" y="135"/>
                    <a:pt x="133" y="105"/>
                    <a:pt x="133" y="68"/>
                  </a:cubicBezTo>
                  <a:cubicBezTo>
                    <a:pt x="133" y="31"/>
                    <a:pt x="104" y="0"/>
                    <a:pt x="67" y="0"/>
                  </a:cubicBezTo>
                  <a:close/>
                  <a:moveTo>
                    <a:pt x="71" y="104"/>
                  </a:moveTo>
                  <a:cubicBezTo>
                    <a:pt x="71" y="116"/>
                    <a:pt x="71" y="116"/>
                    <a:pt x="71" y="116"/>
                  </a:cubicBezTo>
                  <a:cubicBezTo>
                    <a:pt x="59" y="116"/>
                    <a:pt x="59" y="116"/>
                    <a:pt x="59" y="116"/>
                  </a:cubicBezTo>
                  <a:cubicBezTo>
                    <a:pt x="59" y="105"/>
                    <a:pt x="59" y="105"/>
                    <a:pt x="59" y="105"/>
                  </a:cubicBezTo>
                  <a:cubicBezTo>
                    <a:pt x="51" y="104"/>
                    <a:pt x="44" y="102"/>
                    <a:pt x="39" y="100"/>
                  </a:cubicBezTo>
                  <a:cubicBezTo>
                    <a:pt x="43" y="86"/>
                    <a:pt x="43" y="86"/>
                    <a:pt x="43" y="86"/>
                  </a:cubicBezTo>
                  <a:cubicBezTo>
                    <a:pt x="48" y="88"/>
                    <a:pt x="55" y="91"/>
                    <a:pt x="62" y="91"/>
                  </a:cubicBezTo>
                  <a:cubicBezTo>
                    <a:pt x="69" y="91"/>
                    <a:pt x="74" y="88"/>
                    <a:pt x="74" y="84"/>
                  </a:cubicBezTo>
                  <a:cubicBezTo>
                    <a:pt x="74" y="79"/>
                    <a:pt x="70" y="76"/>
                    <a:pt x="61" y="73"/>
                  </a:cubicBezTo>
                  <a:cubicBezTo>
                    <a:pt x="49" y="69"/>
                    <a:pt x="40" y="63"/>
                    <a:pt x="40" y="52"/>
                  </a:cubicBezTo>
                  <a:cubicBezTo>
                    <a:pt x="40" y="41"/>
                    <a:pt x="47" y="33"/>
                    <a:pt x="60" y="31"/>
                  </a:cubicBezTo>
                  <a:cubicBezTo>
                    <a:pt x="60" y="20"/>
                    <a:pt x="60" y="20"/>
                    <a:pt x="60" y="20"/>
                  </a:cubicBezTo>
                  <a:cubicBezTo>
                    <a:pt x="72" y="20"/>
                    <a:pt x="72" y="20"/>
                    <a:pt x="72" y="20"/>
                  </a:cubicBezTo>
                  <a:cubicBezTo>
                    <a:pt x="72" y="30"/>
                    <a:pt x="72" y="30"/>
                    <a:pt x="72" y="30"/>
                  </a:cubicBezTo>
                  <a:cubicBezTo>
                    <a:pt x="79" y="30"/>
                    <a:pt x="85" y="32"/>
                    <a:pt x="89" y="34"/>
                  </a:cubicBezTo>
                  <a:cubicBezTo>
                    <a:pt x="85" y="47"/>
                    <a:pt x="85" y="47"/>
                    <a:pt x="85" y="47"/>
                  </a:cubicBezTo>
                  <a:cubicBezTo>
                    <a:pt x="82" y="46"/>
                    <a:pt x="77" y="43"/>
                    <a:pt x="68" y="43"/>
                  </a:cubicBezTo>
                  <a:cubicBezTo>
                    <a:pt x="61" y="43"/>
                    <a:pt x="58" y="46"/>
                    <a:pt x="58" y="50"/>
                  </a:cubicBezTo>
                  <a:cubicBezTo>
                    <a:pt x="58" y="54"/>
                    <a:pt x="62" y="56"/>
                    <a:pt x="72" y="60"/>
                  </a:cubicBezTo>
                  <a:cubicBezTo>
                    <a:pt x="86" y="65"/>
                    <a:pt x="92" y="71"/>
                    <a:pt x="92" y="82"/>
                  </a:cubicBezTo>
                  <a:cubicBezTo>
                    <a:pt x="92" y="93"/>
                    <a:pt x="85" y="101"/>
                    <a:pt x="71" y="10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01" name="Freeform 436"/>
            <p:cNvSpPr>
              <a:spLocks noEditPoints="1"/>
            </p:cNvSpPr>
            <p:nvPr/>
          </p:nvSpPr>
          <p:spPr bwMode="auto">
            <a:xfrm>
              <a:off x="3199776" y="780891"/>
              <a:ext cx="470261" cy="527652"/>
            </a:xfrm>
            <a:custGeom>
              <a:gdLst>
                <a:gd fmla="*/ 652 w 697" name="T0"/>
                <a:gd fmla="*/ 426 h 782" name="T1"/>
                <a:gd fmla="*/ 601 w 697" name="T2"/>
                <a:gd fmla="*/ 366 h 782" name="T3"/>
                <a:gd fmla="*/ 603 w 697" name="T4"/>
                <a:gd fmla="*/ 267 h 782" name="T5"/>
                <a:gd fmla="*/ 585 w 697" name="T6"/>
                <a:gd fmla="*/ 182 h 782" name="T7"/>
                <a:gd fmla="*/ 509 w 697" name="T8"/>
                <a:gd fmla="*/ 80 h 782" name="T9"/>
                <a:gd fmla="*/ 298 w 697" name="T10"/>
                <a:gd fmla="*/ 0 h 782" name="T11"/>
                <a:gd fmla="*/ 0 w 697" name="T12"/>
                <a:gd fmla="*/ 273 h 782" name="T13"/>
                <a:gd fmla="*/ 2 w 697" name="T14"/>
                <a:gd fmla="*/ 302 h 782" name="T15"/>
                <a:gd fmla="*/ 82 w 697" name="T16"/>
                <a:gd fmla="*/ 533 h 782" name="T17"/>
                <a:gd fmla="*/ 0 w 697" name="T18"/>
                <a:gd fmla="*/ 781 h 782" name="T19"/>
                <a:gd fmla="*/ 362 w 697" name="T20"/>
                <a:gd fmla="*/ 782 h 782" name="T21"/>
                <a:gd fmla="*/ 433 w 697" name="T22"/>
                <a:gd fmla="*/ 674 h 782" name="T23"/>
                <a:gd fmla="*/ 545 w 697" name="T24"/>
                <a:gd fmla="*/ 675 h 782" name="T25"/>
                <a:gd fmla="*/ 563 w 697" name="T26"/>
                <a:gd fmla="*/ 673 h 782" name="T27"/>
                <a:gd fmla="*/ 564 w 697" name="T28"/>
                <a:gd fmla="*/ 673 h 782" name="T29"/>
                <a:gd fmla="*/ 564 w 697" name="T30"/>
                <a:gd fmla="*/ 673 h 782" name="T31"/>
                <a:gd fmla="*/ 571 w 697" name="T32"/>
                <a:gd fmla="*/ 601 h 782" name="T33"/>
                <a:gd fmla="*/ 595 w 697" name="T34"/>
                <a:gd fmla="*/ 577 h 782" name="T35"/>
                <a:gd fmla="*/ 595 w 697" name="T36"/>
                <a:gd fmla="*/ 575 h 782" name="T37"/>
                <a:gd fmla="*/ 561 w 697" name="T38"/>
                <a:gd fmla="*/ 554 h 782" name="T39"/>
                <a:gd fmla="*/ 570 w 697" name="T40"/>
                <a:gd fmla="*/ 554 h 782" name="T41"/>
                <a:gd fmla="*/ 598 w 697" name="T42"/>
                <a:gd fmla="*/ 536 h 782" name="T43"/>
                <a:gd fmla="*/ 598 w 697" name="T44"/>
                <a:gd fmla="*/ 535 h 782" name="T45"/>
                <a:gd fmla="*/ 595 w 697" name="T46"/>
                <a:gd fmla="*/ 527 h 782" name="T47"/>
                <a:gd fmla="*/ 611 w 697" name="T48"/>
                <a:gd fmla="*/ 461 h 782" name="T49"/>
                <a:gd fmla="*/ 652 w 697" name="T50"/>
                <a:gd fmla="*/ 426 h 782" name="T51"/>
                <a:gd fmla="*/ 78 w 697" name="T52"/>
                <a:gd fmla="*/ 265 h 782" name="T53"/>
                <a:gd fmla="*/ 141 w 697" name="T54"/>
                <a:gd fmla="*/ 201 h 782" name="T55"/>
                <a:gd fmla="*/ 205 w 697" name="T56"/>
                <a:gd fmla="*/ 265 h 782" name="T57"/>
                <a:gd fmla="*/ 141 w 697" name="T58"/>
                <a:gd fmla="*/ 329 h 782" name="T59"/>
                <a:gd fmla="*/ 78 w 697" name="T60"/>
                <a:gd fmla="*/ 265 h 782" name="T61"/>
                <a:gd fmla="*/ 189 w 697" name="T62"/>
                <a:gd fmla="*/ 514 h 782" name="T63"/>
                <a:gd fmla="*/ 101 w 697" name="T64"/>
                <a:gd fmla="*/ 426 h 782" name="T65"/>
                <a:gd fmla="*/ 189 w 697" name="T66"/>
                <a:gd fmla="*/ 337 h 782" name="T67"/>
                <a:gd fmla="*/ 276 w 697" name="T68"/>
                <a:gd fmla="*/ 426 h 782" name="T69"/>
                <a:gd fmla="*/ 189 w 697" name="T70"/>
                <a:gd fmla="*/ 514 h 782" name="T71"/>
                <a:gd fmla="*/ 352 w 697" name="T72"/>
                <a:gd fmla="*/ 371 h 782" name="T73"/>
                <a:gd fmla="*/ 215 w 697" name="T74"/>
                <a:gd fmla="*/ 233 h 782" name="T75"/>
                <a:gd fmla="*/ 352 w 697" name="T76"/>
                <a:gd fmla="*/ 95 h 782" name="T77"/>
                <a:gd fmla="*/ 489 w 697" name="T78"/>
                <a:gd fmla="*/ 233 h 782" name="T79"/>
                <a:gd fmla="*/ 352 w 697" name="T80"/>
                <a:gd fmla="*/ 371 h 782"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782" w="697">
                  <a:moveTo>
                    <a:pt x="652" y="426"/>
                  </a:moveTo>
                  <a:cubicBezTo>
                    <a:pt x="636" y="408"/>
                    <a:pt x="611" y="388"/>
                    <a:pt x="601" y="366"/>
                  </a:cubicBezTo>
                  <a:cubicBezTo>
                    <a:pt x="587" y="333"/>
                    <a:pt x="603" y="301"/>
                    <a:pt x="603" y="267"/>
                  </a:cubicBezTo>
                  <a:cubicBezTo>
                    <a:pt x="602" y="240"/>
                    <a:pt x="594" y="207"/>
                    <a:pt x="585" y="182"/>
                  </a:cubicBezTo>
                  <a:cubicBezTo>
                    <a:pt x="570" y="141"/>
                    <a:pt x="543" y="107"/>
                    <a:pt x="509" y="80"/>
                  </a:cubicBezTo>
                  <a:cubicBezTo>
                    <a:pt x="456" y="31"/>
                    <a:pt x="381" y="0"/>
                    <a:pt x="298" y="0"/>
                  </a:cubicBezTo>
                  <a:cubicBezTo>
                    <a:pt x="133" y="0"/>
                    <a:pt x="0" y="122"/>
                    <a:pt x="0" y="273"/>
                  </a:cubicBezTo>
                  <a:cubicBezTo>
                    <a:pt x="0" y="283"/>
                    <a:pt x="1" y="293"/>
                    <a:pt x="2" y="302"/>
                  </a:cubicBezTo>
                  <a:cubicBezTo>
                    <a:pt x="3" y="368"/>
                    <a:pt x="23" y="446"/>
                    <a:pt x="82" y="533"/>
                  </a:cubicBezTo>
                  <a:cubicBezTo>
                    <a:pt x="82" y="533"/>
                    <a:pt x="164" y="697"/>
                    <a:pt x="0" y="781"/>
                  </a:cubicBezTo>
                  <a:cubicBezTo>
                    <a:pt x="362" y="782"/>
                    <a:pt x="362" y="782"/>
                    <a:pt x="362" y="782"/>
                  </a:cubicBezTo>
                  <a:cubicBezTo>
                    <a:pt x="362" y="782"/>
                    <a:pt x="389" y="674"/>
                    <a:pt x="433" y="674"/>
                  </a:cubicBezTo>
                  <a:cubicBezTo>
                    <a:pt x="470" y="674"/>
                    <a:pt x="508" y="677"/>
                    <a:pt x="545" y="675"/>
                  </a:cubicBezTo>
                  <a:cubicBezTo>
                    <a:pt x="553" y="676"/>
                    <a:pt x="558" y="675"/>
                    <a:pt x="563" y="673"/>
                  </a:cubicBezTo>
                  <a:cubicBezTo>
                    <a:pt x="564" y="673"/>
                    <a:pt x="564" y="673"/>
                    <a:pt x="564" y="673"/>
                  </a:cubicBezTo>
                  <a:cubicBezTo>
                    <a:pt x="564" y="673"/>
                    <a:pt x="564" y="673"/>
                    <a:pt x="564" y="673"/>
                  </a:cubicBezTo>
                  <a:cubicBezTo>
                    <a:pt x="589" y="660"/>
                    <a:pt x="571" y="601"/>
                    <a:pt x="571" y="601"/>
                  </a:cubicBezTo>
                  <a:cubicBezTo>
                    <a:pt x="586" y="595"/>
                    <a:pt x="595" y="585"/>
                    <a:pt x="595" y="577"/>
                  </a:cubicBezTo>
                  <a:cubicBezTo>
                    <a:pt x="595" y="575"/>
                    <a:pt x="595" y="575"/>
                    <a:pt x="595" y="575"/>
                  </a:cubicBezTo>
                  <a:cubicBezTo>
                    <a:pt x="595" y="565"/>
                    <a:pt x="581" y="557"/>
                    <a:pt x="561" y="554"/>
                  </a:cubicBezTo>
                  <a:cubicBezTo>
                    <a:pt x="570" y="554"/>
                    <a:pt x="570" y="554"/>
                    <a:pt x="570" y="554"/>
                  </a:cubicBezTo>
                  <a:cubicBezTo>
                    <a:pt x="585" y="554"/>
                    <a:pt x="598" y="546"/>
                    <a:pt x="598" y="536"/>
                  </a:cubicBezTo>
                  <a:cubicBezTo>
                    <a:pt x="598" y="535"/>
                    <a:pt x="598" y="535"/>
                    <a:pt x="598" y="535"/>
                  </a:cubicBezTo>
                  <a:cubicBezTo>
                    <a:pt x="598" y="532"/>
                    <a:pt x="597" y="529"/>
                    <a:pt x="595" y="527"/>
                  </a:cubicBezTo>
                  <a:cubicBezTo>
                    <a:pt x="598" y="514"/>
                    <a:pt x="609" y="461"/>
                    <a:pt x="611" y="461"/>
                  </a:cubicBezTo>
                  <a:cubicBezTo>
                    <a:pt x="697" y="457"/>
                    <a:pt x="652" y="426"/>
                    <a:pt x="652" y="426"/>
                  </a:cubicBezTo>
                  <a:close/>
                  <a:moveTo>
                    <a:pt x="78" y="265"/>
                  </a:moveTo>
                  <a:cubicBezTo>
                    <a:pt x="78" y="230"/>
                    <a:pt x="106" y="201"/>
                    <a:pt x="141" y="201"/>
                  </a:cubicBezTo>
                  <a:cubicBezTo>
                    <a:pt x="176" y="201"/>
                    <a:pt x="205" y="230"/>
                    <a:pt x="205" y="265"/>
                  </a:cubicBezTo>
                  <a:cubicBezTo>
                    <a:pt x="205" y="300"/>
                    <a:pt x="176" y="329"/>
                    <a:pt x="141" y="329"/>
                  </a:cubicBezTo>
                  <a:cubicBezTo>
                    <a:pt x="106" y="329"/>
                    <a:pt x="78" y="300"/>
                    <a:pt x="78" y="265"/>
                  </a:cubicBezTo>
                  <a:close/>
                  <a:moveTo>
                    <a:pt x="189" y="514"/>
                  </a:moveTo>
                  <a:cubicBezTo>
                    <a:pt x="141" y="514"/>
                    <a:pt x="101" y="474"/>
                    <a:pt x="101" y="426"/>
                  </a:cubicBezTo>
                  <a:cubicBezTo>
                    <a:pt x="101" y="377"/>
                    <a:pt x="141" y="337"/>
                    <a:pt x="189" y="337"/>
                  </a:cubicBezTo>
                  <a:cubicBezTo>
                    <a:pt x="237" y="337"/>
                    <a:pt x="276" y="377"/>
                    <a:pt x="276" y="426"/>
                  </a:cubicBezTo>
                  <a:cubicBezTo>
                    <a:pt x="276" y="474"/>
                    <a:pt x="237" y="514"/>
                    <a:pt x="189" y="514"/>
                  </a:cubicBezTo>
                  <a:close/>
                  <a:moveTo>
                    <a:pt x="352" y="371"/>
                  </a:moveTo>
                  <a:cubicBezTo>
                    <a:pt x="276" y="371"/>
                    <a:pt x="215" y="309"/>
                    <a:pt x="215" y="233"/>
                  </a:cubicBezTo>
                  <a:cubicBezTo>
                    <a:pt x="215" y="157"/>
                    <a:pt x="276" y="95"/>
                    <a:pt x="352" y="95"/>
                  </a:cubicBezTo>
                  <a:cubicBezTo>
                    <a:pt x="428" y="95"/>
                    <a:pt x="489" y="157"/>
                    <a:pt x="489" y="233"/>
                  </a:cubicBezTo>
                  <a:cubicBezTo>
                    <a:pt x="489" y="309"/>
                    <a:pt x="428" y="371"/>
                    <a:pt x="352" y="37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grpSp>
      <p:grpSp>
        <p:nvGrpSpPr>
          <p:cNvPr id="102" name="组合 101"/>
          <p:cNvGrpSpPr/>
          <p:nvPr/>
        </p:nvGrpSpPr>
        <p:grpSpPr>
          <a:xfrm>
            <a:off x="7990288" y="5643543"/>
            <a:ext cx="437098" cy="239500"/>
            <a:chOff x="3085851" y="4418205"/>
            <a:chExt cx="774347" cy="424290"/>
          </a:xfrm>
          <a:solidFill>
            <a:schemeClr val="bg1"/>
          </a:solidFill>
        </p:grpSpPr>
        <p:sp>
          <p:nvSpPr>
            <p:cNvPr id="103" name="Freeform 439"/>
            <p:cNvSpPr/>
            <p:nvPr/>
          </p:nvSpPr>
          <p:spPr bwMode="auto">
            <a:xfrm>
              <a:off x="3676890" y="4518139"/>
              <a:ext cx="183308" cy="97650"/>
            </a:xfrm>
            <a:custGeom>
              <a:gdLst>
                <a:gd fmla="*/ 272 w 272" name="T0"/>
                <a:gd fmla="*/ 71 h 145" name="T1"/>
                <a:gd fmla="*/ 179 w 272" name="T2"/>
                <a:gd fmla="*/ 0 h 145" name="T3"/>
                <a:gd fmla="*/ 179 w 272" name="T4"/>
                <a:gd fmla="*/ 51 h 145" name="T5"/>
                <a:gd fmla="*/ 0 w 272" name="T6"/>
                <a:gd fmla="*/ 51 h 145" name="T7"/>
                <a:gd fmla="*/ 12 w 272" name="T8"/>
                <a:gd fmla="*/ 94 h 145" name="T9"/>
                <a:gd fmla="*/ 179 w 272" name="T10"/>
                <a:gd fmla="*/ 94 h 145" name="T11"/>
                <a:gd fmla="*/ 179 w 272" name="T12"/>
                <a:gd fmla="*/ 145 h 145" name="T13"/>
                <a:gd fmla="*/ 272 w 272" name="T14"/>
                <a:gd fmla="*/ 71 h 14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45" w="272">
                  <a:moveTo>
                    <a:pt x="272" y="71"/>
                  </a:moveTo>
                  <a:cubicBezTo>
                    <a:pt x="179" y="0"/>
                    <a:pt x="179" y="0"/>
                    <a:pt x="179" y="0"/>
                  </a:cubicBezTo>
                  <a:cubicBezTo>
                    <a:pt x="179" y="51"/>
                    <a:pt x="179" y="51"/>
                    <a:pt x="179" y="51"/>
                  </a:cubicBezTo>
                  <a:cubicBezTo>
                    <a:pt x="0" y="51"/>
                    <a:pt x="0" y="51"/>
                    <a:pt x="0" y="51"/>
                  </a:cubicBezTo>
                  <a:cubicBezTo>
                    <a:pt x="5" y="65"/>
                    <a:pt x="9" y="79"/>
                    <a:pt x="12" y="94"/>
                  </a:cubicBezTo>
                  <a:cubicBezTo>
                    <a:pt x="179" y="94"/>
                    <a:pt x="179" y="94"/>
                    <a:pt x="179" y="94"/>
                  </a:cubicBezTo>
                  <a:cubicBezTo>
                    <a:pt x="179" y="145"/>
                    <a:pt x="179" y="145"/>
                    <a:pt x="179" y="145"/>
                  </a:cubicBezTo>
                  <a:lnTo>
                    <a:pt x="272" y="71"/>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04" name="Freeform 440"/>
            <p:cNvSpPr>
              <a:spLocks noEditPoints="1"/>
            </p:cNvSpPr>
            <p:nvPr/>
          </p:nvSpPr>
          <p:spPr bwMode="auto">
            <a:xfrm>
              <a:off x="3286005" y="4423630"/>
              <a:ext cx="393455" cy="396024"/>
            </a:xfrm>
            <a:custGeom>
              <a:gdLst>
                <a:gd fmla="*/ 291 w 583" name="T0"/>
                <a:gd fmla="*/ 0 h 587" name="T1"/>
                <a:gd fmla="*/ 0 w 583" name="T2"/>
                <a:gd fmla="*/ 294 h 587" name="T3"/>
                <a:gd fmla="*/ 291 w 583" name="T4"/>
                <a:gd fmla="*/ 587 h 587" name="T5"/>
                <a:gd fmla="*/ 583 w 583" name="T6"/>
                <a:gd fmla="*/ 294 h 587" name="T7"/>
                <a:gd fmla="*/ 291 w 583" name="T8"/>
                <a:gd fmla="*/ 0 h 587" name="T9"/>
                <a:gd fmla="*/ 291 w 583" name="T10"/>
                <a:gd fmla="*/ 517 h 587" name="T11"/>
                <a:gd fmla="*/ 70 w 583" name="T12"/>
                <a:gd fmla="*/ 294 h 587" name="T13"/>
                <a:gd fmla="*/ 291 w 583" name="T14"/>
                <a:gd fmla="*/ 70 h 587" name="T15"/>
                <a:gd fmla="*/ 513 w 583" name="T16"/>
                <a:gd fmla="*/ 294 h 587" name="T17"/>
                <a:gd fmla="*/ 291 w 583" name="T18"/>
                <a:gd fmla="*/ 517 h 58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87" w="583">
                  <a:moveTo>
                    <a:pt x="291" y="0"/>
                  </a:moveTo>
                  <a:cubicBezTo>
                    <a:pt x="130" y="0"/>
                    <a:pt x="0" y="132"/>
                    <a:pt x="0" y="294"/>
                  </a:cubicBezTo>
                  <a:cubicBezTo>
                    <a:pt x="0" y="456"/>
                    <a:pt x="130" y="587"/>
                    <a:pt x="291" y="587"/>
                  </a:cubicBezTo>
                  <a:cubicBezTo>
                    <a:pt x="452" y="587"/>
                    <a:pt x="583" y="456"/>
                    <a:pt x="583" y="294"/>
                  </a:cubicBezTo>
                  <a:cubicBezTo>
                    <a:pt x="583" y="132"/>
                    <a:pt x="452" y="0"/>
                    <a:pt x="291" y="0"/>
                  </a:cubicBezTo>
                  <a:close/>
                  <a:moveTo>
                    <a:pt x="291" y="517"/>
                  </a:moveTo>
                  <a:cubicBezTo>
                    <a:pt x="169" y="517"/>
                    <a:pt x="70" y="417"/>
                    <a:pt x="70" y="294"/>
                  </a:cubicBezTo>
                  <a:cubicBezTo>
                    <a:pt x="70" y="170"/>
                    <a:pt x="169" y="70"/>
                    <a:pt x="291" y="70"/>
                  </a:cubicBezTo>
                  <a:cubicBezTo>
                    <a:pt x="413" y="70"/>
                    <a:pt x="513" y="170"/>
                    <a:pt x="513" y="294"/>
                  </a:cubicBezTo>
                  <a:cubicBezTo>
                    <a:pt x="513" y="417"/>
                    <a:pt x="413" y="517"/>
                    <a:pt x="291" y="517"/>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05" name="Freeform 441"/>
            <p:cNvSpPr/>
            <p:nvPr/>
          </p:nvSpPr>
          <p:spPr bwMode="auto">
            <a:xfrm>
              <a:off x="3367094" y="4553829"/>
              <a:ext cx="147046" cy="100505"/>
            </a:xfrm>
            <a:custGeom>
              <a:gdLst>
                <a:gd fmla="*/ 185 w 218" name="T0"/>
                <a:gd fmla="*/ 54 h 149" name="T1"/>
                <a:gd fmla="*/ 185 w 218" name="T2"/>
                <a:gd fmla="*/ 14 h 149" name="T3"/>
                <a:gd fmla="*/ 171 w 218" name="T4"/>
                <a:gd fmla="*/ 0 h 149" name="T5"/>
                <a:gd fmla="*/ 157 w 218" name="T6"/>
                <a:gd fmla="*/ 14 h 149" name="T7"/>
                <a:gd fmla="*/ 157 w 218" name="T8"/>
                <a:gd fmla="*/ 54 h 149" name="T9"/>
                <a:gd fmla="*/ 126 w 218" name="T10"/>
                <a:gd fmla="*/ 91 h 149" name="T11"/>
                <a:gd fmla="*/ 10 w 218" name="T12"/>
                <a:gd fmla="*/ 102 h 149" name="T13"/>
                <a:gd fmla="*/ 1 w 218" name="T14"/>
                <a:gd fmla="*/ 114 h 149" name="T15"/>
                <a:gd fmla="*/ 12 w 218" name="T16"/>
                <a:gd fmla="*/ 123 h 149" name="T17"/>
                <a:gd fmla="*/ 126 w 218" name="T18"/>
                <a:gd fmla="*/ 112 h 149" name="T19"/>
                <a:gd fmla="*/ 171 w 218" name="T20"/>
                <a:gd fmla="*/ 149 h 149" name="T21"/>
                <a:gd fmla="*/ 218 w 218" name="T22"/>
                <a:gd fmla="*/ 101 h 149" name="T23"/>
                <a:gd fmla="*/ 185 w 218" name="T24"/>
                <a:gd fmla="*/ 54 h 14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49" w="218">
                  <a:moveTo>
                    <a:pt x="185" y="54"/>
                  </a:moveTo>
                  <a:cubicBezTo>
                    <a:pt x="185" y="14"/>
                    <a:pt x="185" y="14"/>
                    <a:pt x="185" y="14"/>
                  </a:cubicBezTo>
                  <a:cubicBezTo>
                    <a:pt x="185" y="6"/>
                    <a:pt x="179" y="0"/>
                    <a:pt x="171" y="0"/>
                  </a:cubicBezTo>
                  <a:cubicBezTo>
                    <a:pt x="163" y="0"/>
                    <a:pt x="157" y="6"/>
                    <a:pt x="157" y="14"/>
                  </a:cubicBezTo>
                  <a:cubicBezTo>
                    <a:pt x="157" y="54"/>
                    <a:pt x="157" y="54"/>
                    <a:pt x="157" y="54"/>
                  </a:cubicBezTo>
                  <a:cubicBezTo>
                    <a:pt x="141" y="60"/>
                    <a:pt x="129" y="74"/>
                    <a:pt x="126" y="91"/>
                  </a:cubicBezTo>
                  <a:cubicBezTo>
                    <a:pt x="10" y="102"/>
                    <a:pt x="10" y="102"/>
                    <a:pt x="10" y="102"/>
                  </a:cubicBezTo>
                  <a:cubicBezTo>
                    <a:pt x="5" y="103"/>
                    <a:pt x="0" y="108"/>
                    <a:pt x="1" y="114"/>
                  </a:cubicBezTo>
                  <a:cubicBezTo>
                    <a:pt x="1" y="120"/>
                    <a:pt x="7" y="124"/>
                    <a:pt x="12" y="123"/>
                  </a:cubicBezTo>
                  <a:cubicBezTo>
                    <a:pt x="126" y="112"/>
                    <a:pt x="126" y="112"/>
                    <a:pt x="126" y="112"/>
                  </a:cubicBezTo>
                  <a:cubicBezTo>
                    <a:pt x="131" y="133"/>
                    <a:pt x="149" y="149"/>
                    <a:pt x="171" y="149"/>
                  </a:cubicBezTo>
                  <a:cubicBezTo>
                    <a:pt x="197" y="149"/>
                    <a:pt x="218" y="127"/>
                    <a:pt x="218" y="101"/>
                  </a:cubicBezTo>
                  <a:cubicBezTo>
                    <a:pt x="218" y="79"/>
                    <a:pt x="204" y="61"/>
                    <a:pt x="185" y="5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06" name="Freeform 442"/>
            <p:cNvSpPr/>
            <p:nvPr/>
          </p:nvSpPr>
          <p:spPr bwMode="auto">
            <a:xfrm>
              <a:off x="3458748" y="4489015"/>
              <a:ext cx="13705" cy="39117"/>
            </a:xfrm>
            <a:custGeom>
              <a:gdLst>
                <a:gd fmla="*/ 29 w 48" name="T0"/>
                <a:gd fmla="*/ 17 h 137" name="T1"/>
                <a:gd fmla="*/ 29 w 48" name="T2"/>
                <a:gd fmla="*/ 17 h 137" name="T3"/>
                <a:gd fmla="*/ 29 w 48" name="T4"/>
                <a:gd fmla="*/ 137 h 137" name="T5"/>
                <a:gd fmla="*/ 48 w 48" name="T6"/>
                <a:gd fmla="*/ 137 h 137" name="T7"/>
                <a:gd fmla="*/ 48 w 48" name="T8"/>
                <a:gd fmla="*/ 0 h 137" name="T9"/>
                <a:gd fmla="*/ 31 w 48" name="T10"/>
                <a:gd fmla="*/ 0 h 137" name="T11"/>
                <a:gd fmla="*/ 0 w 48" name="T12"/>
                <a:gd fmla="*/ 17 h 137" name="T13"/>
                <a:gd fmla="*/ 5 w 48" name="T14"/>
                <a:gd fmla="*/ 31 h 137" name="T15"/>
                <a:gd fmla="*/ 29 w 48" name="T16"/>
                <a:gd fmla="*/ 17 h 13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7" w="48">
                  <a:moveTo>
                    <a:pt x="29" y="17"/>
                  </a:moveTo>
                  <a:lnTo>
                    <a:pt x="29" y="17"/>
                  </a:lnTo>
                  <a:lnTo>
                    <a:pt x="29" y="137"/>
                  </a:lnTo>
                  <a:lnTo>
                    <a:pt x="48" y="137"/>
                  </a:lnTo>
                  <a:lnTo>
                    <a:pt x="48" y="0"/>
                  </a:lnTo>
                  <a:lnTo>
                    <a:pt x="31" y="0"/>
                  </a:lnTo>
                  <a:lnTo>
                    <a:pt x="0" y="17"/>
                  </a:lnTo>
                  <a:lnTo>
                    <a:pt x="5" y="31"/>
                  </a:lnTo>
                  <a:lnTo>
                    <a:pt x="29" y="17"/>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07" name="Freeform 443"/>
            <p:cNvSpPr/>
            <p:nvPr/>
          </p:nvSpPr>
          <p:spPr bwMode="auto">
            <a:xfrm>
              <a:off x="3476450" y="4488444"/>
              <a:ext cx="24841" cy="39688"/>
            </a:xfrm>
            <a:custGeom>
              <a:gdLst>
                <a:gd fmla="*/ 37 w 37" name="T0"/>
                <a:gd fmla="*/ 52 h 59" name="T1"/>
                <a:gd fmla="*/ 11 w 37" name="T2"/>
                <a:gd fmla="*/ 52 h 59" name="T3"/>
                <a:gd fmla="*/ 11 w 37" name="T4"/>
                <a:gd fmla="*/ 52 h 59" name="T5"/>
                <a:gd fmla="*/ 16 w 37" name="T6"/>
                <a:gd fmla="*/ 48 h 59" name="T7"/>
                <a:gd fmla="*/ 36 w 37" name="T8"/>
                <a:gd fmla="*/ 17 h 59" name="T9"/>
                <a:gd fmla="*/ 18 w 37" name="T10"/>
                <a:gd fmla="*/ 0 h 59" name="T11"/>
                <a:gd fmla="*/ 2 w 37" name="T12"/>
                <a:gd fmla="*/ 6 h 59" name="T13"/>
                <a:gd fmla="*/ 4 w 37" name="T14"/>
                <a:gd fmla="*/ 11 h 59" name="T15"/>
                <a:gd fmla="*/ 17 w 37" name="T16"/>
                <a:gd fmla="*/ 7 h 59" name="T17"/>
                <a:gd fmla="*/ 28 w 37" name="T18"/>
                <a:gd fmla="*/ 18 h 59" name="T19"/>
                <a:gd fmla="*/ 7 w 37" name="T20"/>
                <a:gd fmla="*/ 48 h 59" name="T21"/>
                <a:gd fmla="*/ 0 w 37" name="T22"/>
                <a:gd fmla="*/ 54 h 59" name="T23"/>
                <a:gd fmla="*/ 0 w 37" name="T24"/>
                <a:gd fmla="*/ 59 h 59" name="T25"/>
                <a:gd fmla="*/ 37 w 37" name="T26"/>
                <a:gd fmla="*/ 59 h 59" name="T27"/>
                <a:gd fmla="*/ 37 w 37" name="T28"/>
                <a:gd fmla="*/ 52 h 5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59" w="37">
                  <a:moveTo>
                    <a:pt x="37" y="52"/>
                  </a:moveTo>
                  <a:cubicBezTo>
                    <a:pt x="11" y="52"/>
                    <a:pt x="11" y="52"/>
                    <a:pt x="11" y="52"/>
                  </a:cubicBezTo>
                  <a:cubicBezTo>
                    <a:pt x="11" y="52"/>
                    <a:pt x="11" y="52"/>
                    <a:pt x="11" y="52"/>
                  </a:cubicBezTo>
                  <a:cubicBezTo>
                    <a:pt x="16" y="48"/>
                    <a:pt x="16" y="48"/>
                    <a:pt x="16" y="48"/>
                  </a:cubicBezTo>
                  <a:cubicBezTo>
                    <a:pt x="28" y="36"/>
                    <a:pt x="36" y="27"/>
                    <a:pt x="36" y="17"/>
                  </a:cubicBezTo>
                  <a:cubicBezTo>
                    <a:pt x="36" y="9"/>
                    <a:pt x="31" y="0"/>
                    <a:pt x="18" y="0"/>
                  </a:cubicBezTo>
                  <a:cubicBezTo>
                    <a:pt x="12" y="0"/>
                    <a:pt x="6" y="3"/>
                    <a:pt x="2" y="6"/>
                  </a:cubicBezTo>
                  <a:cubicBezTo>
                    <a:pt x="4" y="11"/>
                    <a:pt x="4" y="11"/>
                    <a:pt x="4" y="11"/>
                  </a:cubicBezTo>
                  <a:cubicBezTo>
                    <a:pt x="7" y="9"/>
                    <a:pt x="11" y="7"/>
                    <a:pt x="17" y="7"/>
                  </a:cubicBezTo>
                  <a:cubicBezTo>
                    <a:pt x="25" y="7"/>
                    <a:pt x="28" y="12"/>
                    <a:pt x="28" y="18"/>
                  </a:cubicBezTo>
                  <a:cubicBezTo>
                    <a:pt x="28" y="26"/>
                    <a:pt x="21" y="34"/>
                    <a:pt x="7" y="48"/>
                  </a:cubicBezTo>
                  <a:cubicBezTo>
                    <a:pt x="0" y="54"/>
                    <a:pt x="0" y="54"/>
                    <a:pt x="0" y="54"/>
                  </a:cubicBezTo>
                  <a:cubicBezTo>
                    <a:pt x="0" y="59"/>
                    <a:pt x="0" y="59"/>
                    <a:pt x="0" y="59"/>
                  </a:cubicBezTo>
                  <a:cubicBezTo>
                    <a:pt x="37" y="59"/>
                    <a:pt x="37" y="59"/>
                    <a:pt x="37" y="59"/>
                  </a:cubicBezTo>
                  <a:lnTo>
                    <a:pt x="37" y="5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08" name="Freeform 444"/>
            <p:cNvSpPr/>
            <p:nvPr/>
          </p:nvSpPr>
          <p:spPr bwMode="auto">
            <a:xfrm>
              <a:off x="3590375" y="4605795"/>
              <a:ext cx="24270" cy="39688"/>
            </a:xfrm>
            <a:custGeom>
              <a:gdLst>
                <a:gd fmla="*/ 36 w 36" name="T0"/>
                <a:gd fmla="*/ 42 h 59" name="T1"/>
                <a:gd fmla="*/ 23 w 36" name="T2"/>
                <a:gd fmla="*/ 27 h 59" name="T3"/>
                <a:gd fmla="*/ 23 w 36" name="T4"/>
                <a:gd fmla="*/ 27 h 59" name="T5"/>
                <a:gd fmla="*/ 34 w 36" name="T6"/>
                <a:gd fmla="*/ 14 h 59" name="T7"/>
                <a:gd fmla="*/ 17 w 36" name="T8"/>
                <a:gd fmla="*/ 0 h 59" name="T9"/>
                <a:gd fmla="*/ 2 w 36" name="T10"/>
                <a:gd fmla="*/ 4 h 59" name="T11"/>
                <a:gd fmla="*/ 4 w 36" name="T12"/>
                <a:gd fmla="*/ 10 h 59" name="T13"/>
                <a:gd fmla="*/ 16 w 36" name="T14"/>
                <a:gd fmla="*/ 6 h 59" name="T15"/>
                <a:gd fmla="*/ 26 w 36" name="T16"/>
                <a:gd fmla="*/ 15 h 59" name="T17"/>
                <a:gd fmla="*/ 13 w 36" name="T18"/>
                <a:gd fmla="*/ 25 h 59" name="T19"/>
                <a:gd fmla="*/ 9 w 36" name="T20"/>
                <a:gd fmla="*/ 25 h 59" name="T21"/>
                <a:gd fmla="*/ 9 w 36" name="T22"/>
                <a:gd fmla="*/ 31 h 59" name="T23"/>
                <a:gd fmla="*/ 13 w 36" name="T24"/>
                <a:gd fmla="*/ 31 h 59" name="T25"/>
                <a:gd fmla="*/ 28 w 36" name="T26"/>
                <a:gd fmla="*/ 42 h 59" name="T27"/>
                <a:gd fmla="*/ 15 w 36" name="T28"/>
                <a:gd fmla="*/ 53 h 59" name="T29"/>
                <a:gd fmla="*/ 2 w 36" name="T30"/>
                <a:gd fmla="*/ 50 h 59" name="T31"/>
                <a:gd fmla="*/ 0 w 36" name="T32"/>
                <a:gd fmla="*/ 56 h 59" name="T33"/>
                <a:gd fmla="*/ 15 w 36" name="T34"/>
                <a:gd fmla="*/ 59 h 59" name="T35"/>
                <a:gd fmla="*/ 36 w 36" name="T36"/>
                <a:gd fmla="*/ 42 h 5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59" w="36">
                  <a:moveTo>
                    <a:pt x="36" y="42"/>
                  </a:moveTo>
                  <a:cubicBezTo>
                    <a:pt x="36" y="34"/>
                    <a:pt x="30" y="29"/>
                    <a:pt x="23" y="27"/>
                  </a:cubicBezTo>
                  <a:cubicBezTo>
                    <a:pt x="23" y="27"/>
                    <a:pt x="23" y="27"/>
                    <a:pt x="23" y="27"/>
                  </a:cubicBezTo>
                  <a:cubicBezTo>
                    <a:pt x="30" y="25"/>
                    <a:pt x="34" y="20"/>
                    <a:pt x="34" y="14"/>
                  </a:cubicBezTo>
                  <a:cubicBezTo>
                    <a:pt x="34" y="7"/>
                    <a:pt x="29" y="0"/>
                    <a:pt x="17" y="0"/>
                  </a:cubicBezTo>
                  <a:cubicBezTo>
                    <a:pt x="11" y="0"/>
                    <a:pt x="5" y="2"/>
                    <a:pt x="2" y="4"/>
                  </a:cubicBezTo>
                  <a:cubicBezTo>
                    <a:pt x="4" y="10"/>
                    <a:pt x="4" y="10"/>
                    <a:pt x="4" y="10"/>
                  </a:cubicBezTo>
                  <a:cubicBezTo>
                    <a:pt x="7" y="8"/>
                    <a:pt x="11" y="6"/>
                    <a:pt x="16" y="6"/>
                  </a:cubicBezTo>
                  <a:cubicBezTo>
                    <a:pt x="23" y="6"/>
                    <a:pt x="26" y="10"/>
                    <a:pt x="26" y="15"/>
                  </a:cubicBezTo>
                  <a:cubicBezTo>
                    <a:pt x="26" y="22"/>
                    <a:pt x="19" y="25"/>
                    <a:pt x="13" y="25"/>
                  </a:cubicBezTo>
                  <a:cubicBezTo>
                    <a:pt x="9" y="25"/>
                    <a:pt x="9" y="25"/>
                    <a:pt x="9" y="25"/>
                  </a:cubicBezTo>
                  <a:cubicBezTo>
                    <a:pt x="9" y="31"/>
                    <a:pt x="9" y="31"/>
                    <a:pt x="9" y="31"/>
                  </a:cubicBezTo>
                  <a:cubicBezTo>
                    <a:pt x="13" y="31"/>
                    <a:pt x="13" y="31"/>
                    <a:pt x="13" y="31"/>
                  </a:cubicBezTo>
                  <a:cubicBezTo>
                    <a:pt x="21" y="31"/>
                    <a:pt x="28" y="34"/>
                    <a:pt x="28" y="42"/>
                  </a:cubicBezTo>
                  <a:cubicBezTo>
                    <a:pt x="28" y="47"/>
                    <a:pt x="25" y="53"/>
                    <a:pt x="15" y="53"/>
                  </a:cubicBezTo>
                  <a:cubicBezTo>
                    <a:pt x="10" y="53"/>
                    <a:pt x="5" y="51"/>
                    <a:pt x="2" y="50"/>
                  </a:cubicBezTo>
                  <a:cubicBezTo>
                    <a:pt x="0" y="56"/>
                    <a:pt x="0" y="56"/>
                    <a:pt x="0" y="56"/>
                  </a:cubicBezTo>
                  <a:cubicBezTo>
                    <a:pt x="3" y="57"/>
                    <a:pt x="9" y="59"/>
                    <a:pt x="15" y="59"/>
                  </a:cubicBezTo>
                  <a:cubicBezTo>
                    <a:pt x="29" y="59"/>
                    <a:pt x="36" y="51"/>
                    <a:pt x="36" y="42"/>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09" name="Freeform 445"/>
            <p:cNvSpPr>
              <a:spLocks noEditPoints="1"/>
            </p:cNvSpPr>
            <p:nvPr/>
          </p:nvSpPr>
          <p:spPr bwMode="auto">
            <a:xfrm>
              <a:off x="3469027" y="4710869"/>
              <a:ext cx="26839" cy="40545"/>
            </a:xfrm>
            <a:custGeom>
              <a:gdLst>
                <a:gd fmla="*/ 23 w 40" name="T0"/>
                <a:gd fmla="*/ 21 h 60" name="T1"/>
                <a:gd fmla="*/ 9 w 40" name="T2"/>
                <a:gd fmla="*/ 28 h 60" name="T3"/>
                <a:gd fmla="*/ 8 w 40" name="T4"/>
                <a:gd fmla="*/ 28 h 60" name="T5"/>
                <a:gd fmla="*/ 28 w 40" name="T6"/>
                <a:gd fmla="*/ 7 h 60" name="T7"/>
                <a:gd fmla="*/ 34 w 40" name="T8"/>
                <a:gd fmla="*/ 7 h 60" name="T9"/>
                <a:gd fmla="*/ 34 w 40" name="T10"/>
                <a:gd fmla="*/ 0 h 60" name="T11"/>
                <a:gd fmla="*/ 29 w 40" name="T12"/>
                <a:gd fmla="*/ 1 h 60" name="T13"/>
                <a:gd fmla="*/ 10 w 40" name="T14"/>
                <a:gd fmla="*/ 9 h 60" name="T15"/>
                <a:gd fmla="*/ 0 w 40" name="T16"/>
                <a:gd fmla="*/ 35 h 60" name="T17"/>
                <a:gd fmla="*/ 21 w 40" name="T18"/>
                <a:gd fmla="*/ 60 h 60" name="T19"/>
                <a:gd fmla="*/ 40 w 40" name="T20"/>
                <a:gd fmla="*/ 39 h 60" name="T21"/>
                <a:gd fmla="*/ 23 w 40" name="T22"/>
                <a:gd fmla="*/ 21 h 60" name="T23"/>
                <a:gd fmla="*/ 21 w 40" name="T24"/>
                <a:gd fmla="*/ 54 h 60" name="T25"/>
                <a:gd fmla="*/ 8 w 40" name="T26"/>
                <a:gd fmla="*/ 37 h 60" name="T27"/>
                <a:gd fmla="*/ 9 w 40" name="T28"/>
                <a:gd fmla="*/ 34 h 60" name="T29"/>
                <a:gd fmla="*/ 20 w 40" name="T30"/>
                <a:gd fmla="*/ 27 h 60" name="T31"/>
                <a:gd fmla="*/ 32 w 40" name="T32"/>
                <a:gd fmla="*/ 40 h 60" name="T33"/>
                <a:gd fmla="*/ 21 w 40" name="T34"/>
                <a:gd fmla="*/ 54 h 60"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60" w="40">
                  <a:moveTo>
                    <a:pt x="23" y="21"/>
                  </a:moveTo>
                  <a:cubicBezTo>
                    <a:pt x="16" y="21"/>
                    <a:pt x="11" y="24"/>
                    <a:pt x="9" y="28"/>
                  </a:cubicBezTo>
                  <a:cubicBezTo>
                    <a:pt x="8" y="28"/>
                    <a:pt x="8" y="28"/>
                    <a:pt x="8" y="28"/>
                  </a:cubicBezTo>
                  <a:cubicBezTo>
                    <a:pt x="10" y="18"/>
                    <a:pt x="16" y="9"/>
                    <a:pt x="28" y="7"/>
                  </a:cubicBezTo>
                  <a:cubicBezTo>
                    <a:pt x="31" y="7"/>
                    <a:pt x="33" y="7"/>
                    <a:pt x="34" y="7"/>
                  </a:cubicBezTo>
                  <a:cubicBezTo>
                    <a:pt x="34" y="0"/>
                    <a:pt x="34" y="0"/>
                    <a:pt x="34" y="0"/>
                  </a:cubicBezTo>
                  <a:cubicBezTo>
                    <a:pt x="33" y="0"/>
                    <a:pt x="31" y="1"/>
                    <a:pt x="29" y="1"/>
                  </a:cubicBezTo>
                  <a:cubicBezTo>
                    <a:pt x="21" y="2"/>
                    <a:pt x="15" y="5"/>
                    <a:pt x="10" y="9"/>
                  </a:cubicBezTo>
                  <a:cubicBezTo>
                    <a:pt x="5" y="15"/>
                    <a:pt x="0" y="24"/>
                    <a:pt x="0" y="35"/>
                  </a:cubicBezTo>
                  <a:cubicBezTo>
                    <a:pt x="0" y="50"/>
                    <a:pt x="9" y="60"/>
                    <a:pt x="21" y="60"/>
                  </a:cubicBezTo>
                  <a:cubicBezTo>
                    <a:pt x="33" y="60"/>
                    <a:pt x="40" y="50"/>
                    <a:pt x="40" y="39"/>
                  </a:cubicBezTo>
                  <a:cubicBezTo>
                    <a:pt x="40" y="28"/>
                    <a:pt x="33" y="21"/>
                    <a:pt x="23" y="21"/>
                  </a:cubicBezTo>
                  <a:close/>
                  <a:moveTo>
                    <a:pt x="21" y="54"/>
                  </a:moveTo>
                  <a:cubicBezTo>
                    <a:pt x="13" y="54"/>
                    <a:pt x="8" y="47"/>
                    <a:pt x="8" y="37"/>
                  </a:cubicBezTo>
                  <a:cubicBezTo>
                    <a:pt x="8" y="36"/>
                    <a:pt x="9" y="35"/>
                    <a:pt x="9" y="34"/>
                  </a:cubicBezTo>
                  <a:cubicBezTo>
                    <a:pt x="11" y="30"/>
                    <a:pt x="15" y="27"/>
                    <a:pt x="20" y="27"/>
                  </a:cubicBezTo>
                  <a:cubicBezTo>
                    <a:pt x="27" y="27"/>
                    <a:pt x="32" y="32"/>
                    <a:pt x="32" y="40"/>
                  </a:cubicBezTo>
                  <a:cubicBezTo>
                    <a:pt x="32" y="48"/>
                    <a:pt x="28" y="54"/>
                    <a:pt x="21" y="5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10" name="Freeform 446"/>
            <p:cNvSpPr>
              <a:spLocks noEditPoints="1"/>
            </p:cNvSpPr>
            <p:nvPr/>
          </p:nvSpPr>
          <p:spPr bwMode="auto">
            <a:xfrm>
              <a:off x="3339398" y="4606366"/>
              <a:ext cx="25697" cy="39974"/>
            </a:xfrm>
            <a:custGeom>
              <a:gdLst>
                <a:gd fmla="*/ 19 w 38" name="T0"/>
                <a:gd fmla="*/ 0 h 59" name="T1"/>
                <a:gd fmla="*/ 0 w 38" name="T2"/>
                <a:gd fmla="*/ 20 h 59" name="T3"/>
                <a:gd fmla="*/ 17 w 38" name="T4"/>
                <a:gd fmla="*/ 38 h 59" name="T5"/>
                <a:gd fmla="*/ 30 w 38" name="T6"/>
                <a:gd fmla="*/ 32 h 59" name="T7"/>
                <a:gd fmla="*/ 30 w 38" name="T8"/>
                <a:gd fmla="*/ 32 h 59" name="T9"/>
                <a:gd fmla="*/ 23 w 38" name="T10"/>
                <a:gd fmla="*/ 47 h 59" name="T11"/>
                <a:gd fmla="*/ 11 w 38" name="T12"/>
                <a:gd fmla="*/ 53 h 59" name="T13"/>
                <a:gd fmla="*/ 5 w 38" name="T14"/>
                <a:gd fmla="*/ 53 h 59" name="T15"/>
                <a:gd fmla="*/ 5 w 38" name="T16"/>
                <a:gd fmla="*/ 59 h 59" name="T17"/>
                <a:gd fmla="*/ 12 w 38" name="T18"/>
                <a:gd fmla="*/ 59 h 59" name="T19"/>
                <a:gd fmla="*/ 28 w 38" name="T20"/>
                <a:gd fmla="*/ 51 h 59" name="T21"/>
                <a:gd fmla="*/ 38 w 38" name="T22"/>
                <a:gd fmla="*/ 24 h 59" name="T23"/>
                <a:gd fmla="*/ 19 w 38" name="T24"/>
                <a:gd fmla="*/ 0 h 59" name="T25"/>
                <a:gd fmla="*/ 30 w 38" name="T26"/>
                <a:gd fmla="*/ 26 h 59" name="T27"/>
                <a:gd fmla="*/ 18 w 38" name="T28"/>
                <a:gd fmla="*/ 32 h 59" name="T29"/>
                <a:gd fmla="*/ 7 w 38" name="T30"/>
                <a:gd fmla="*/ 20 h 59" name="T31"/>
                <a:gd fmla="*/ 19 w 38" name="T32"/>
                <a:gd fmla="*/ 6 h 59" name="T33"/>
                <a:gd fmla="*/ 30 w 38" name="T34"/>
                <a:gd fmla="*/ 23 h 59" name="T35"/>
                <a:gd fmla="*/ 30 w 38" name="T36"/>
                <a:gd fmla="*/ 26 h 5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59" w="38">
                  <a:moveTo>
                    <a:pt x="19" y="0"/>
                  </a:moveTo>
                  <a:cubicBezTo>
                    <a:pt x="8" y="0"/>
                    <a:pt x="0" y="10"/>
                    <a:pt x="0" y="20"/>
                  </a:cubicBezTo>
                  <a:cubicBezTo>
                    <a:pt x="0" y="30"/>
                    <a:pt x="6" y="38"/>
                    <a:pt x="17" y="38"/>
                  </a:cubicBezTo>
                  <a:cubicBezTo>
                    <a:pt x="22" y="38"/>
                    <a:pt x="27" y="36"/>
                    <a:pt x="30" y="32"/>
                  </a:cubicBezTo>
                  <a:cubicBezTo>
                    <a:pt x="30" y="32"/>
                    <a:pt x="30" y="32"/>
                    <a:pt x="30" y="32"/>
                  </a:cubicBezTo>
                  <a:cubicBezTo>
                    <a:pt x="29" y="39"/>
                    <a:pt x="27" y="44"/>
                    <a:pt x="23" y="47"/>
                  </a:cubicBezTo>
                  <a:cubicBezTo>
                    <a:pt x="20" y="50"/>
                    <a:pt x="15" y="52"/>
                    <a:pt x="11" y="53"/>
                  </a:cubicBezTo>
                  <a:cubicBezTo>
                    <a:pt x="8" y="53"/>
                    <a:pt x="6" y="53"/>
                    <a:pt x="5" y="53"/>
                  </a:cubicBezTo>
                  <a:cubicBezTo>
                    <a:pt x="5" y="59"/>
                    <a:pt x="5" y="59"/>
                    <a:pt x="5" y="59"/>
                  </a:cubicBezTo>
                  <a:cubicBezTo>
                    <a:pt x="6" y="59"/>
                    <a:pt x="9" y="59"/>
                    <a:pt x="12" y="59"/>
                  </a:cubicBezTo>
                  <a:cubicBezTo>
                    <a:pt x="18" y="58"/>
                    <a:pt x="24" y="56"/>
                    <a:pt x="28" y="51"/>
                  </a:cubicBezTo>
                  <a:cubicBezTo>
                    <a:pt x="34" y="46"/>
                    <a:pt x="38" y="37"/>
                    <a:pt x="38" y="24"/>
                  </a:cubicBezTo>
                  <a:cubicBezTo>
                    <a:pt x="38" y="9"/>
                    <a:pt x="31" y="0"/>
                    <a:pt x="19" y="0"/>
                  </a:cubicBezTo>
                  <a:close/>
                  <a:moveTo>
                    <a:pt x="30" y="26"/>
                  </a:moveTo>
                  <a:cubicBezTo>
                    <a:pt x="28" y="30"/>
                    <a:pt x="24" y="32"/>
                    <a:pt x="18" y="32"/>
                  </a:cubicBezTo>
                  <a:cubicBezTo>
                    <a:pt x="12" y="32"/>
                    <a:pt x="7" y="27"/>
                    <a:pt x="7" y="20"/>
                  </a:cubicBezTo>
                  <a:cubicBezTo>
                    <a:pt x="7" y="12"/>
                    <a:pt x="12" y="6"/>
                    <a:pt x="19" y="6"/>
                  </a:cubicBezTo>
                  <a:cubicBezTo>
                    <a:pt x="27" y="6"/>
                    <a:pt x="30" y="13"/>
                    <a:pt x="30" y="23"/>
                  </a:cubicBezTo>
                  <a:cubicBezTo>
                    <a:pt x="30" y="25"/>
                    <a:pt x="30" y="25"/>
                    <a:pt x="30" y="26"/>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11" name="Oval 447"/>
            <p:cNvSpPr>
              <a:spLocks noChangeArrowheads="1"/>
            </p:cNvSpPr>
            <p:nvPr/>
          </p:nvSpPr>
          <p:spPr bwMode="auto">
            <a:xfrm>
              <a:off x="3388794" y="4539553"/>
              <a:ext cx="18845" cy="18274"/>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12" name="Oval 448"/>
            <p:cNvSpPr>
              <a:spLocks noChangeArrowheads="1"/>
            </p:cNvSpPr>
            <p:nvPr/>
          </p:nvSpPr>
          <p:spPr bwMode="auto">
            <a:xfrm>
              <a:off x="3552686" y="4539553"/>
              <a:ext cx="19416" cy="18274"/>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13" name="Oval 449"/>
            <p:cNvSpPr>
              <a:spLocks noChangeArrowheads="1"/>
            </p:cNvSpPr>
            <p:nvPr/>
          </p:nvSpPr>
          <p:spPr bwMode="auto">
            <a:xfrm>
              <a:off x="3552686" y="4695450"/>
              <a:ext cx="19416" cy="17703"/>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14" name="Freeform 450"/>
            <p:cNvSpPr/>
            <p:nvPr/>
          </p:nvSpPr>
          <p:spPr bwMode="auto">
            <a:xfrm>
              <a:off x="3085851" y="4650337"/>
              <a:ext cx="211860" cy="97650"/>
            </a:xfrm>
            <a:custGeom>
              <a:gdLst>
                <a:gd fmla="*/ 92 w 314" name="T0"/>
                <a:gd fmla="*/ 51 h 145" name="T1"/>
                <a:gd fmla="*/ 92 w 314" name="T2"/>
                <a:gd fmla="*/ 0 h 145" name="T3"/>
                <a:gd fmla="*/ 0 w 314" name="T4"/>
                <a:gd fmla="*/ 71 h 145" name="T5"/>
                <a:gd fmla="*/ 92 w 314" name="T6"/>
                <a:gd fmla="*/ 145 h 145" name="T7"/>
                <a:gd fmla="*/ 92 w 314" name="T8"/>
                <a:gd fmla="*/ 94 h 145" name="T9"/>
                <a:gd fmla="*/ 314 w 314" name="T10"/>
                <a:gd fmla="*/ 94 h 145" name="T11"/>
                <a:gd fmla="*/ 297 w 314" name="T12"/>
                <a:gd fmla="*/ 51 h 145" name="T13"/>
                <a:gd fmla="*/ 92 w 314" name="T14"/>
                <a:gd fmla="*/ 51 h 14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45" w="314">
                  <a:moveTo>
                    <a:pt x="92" y="51"/>
                  </a:moveTo>
                  <a:cubicBezTo>
                    <a:pt x="92" y="0"/>
                    <a:pt x="92" y="0"/>
                    <a:pt x="92" y="0"/>
                  </a:cubicBezTo>
                  <a:cubicBezTo>
                    <a:pt x="0" y="71"/>
                    <a:pt x="0" y="71"/>
                    <a:pt x="0" y="71"/>
                  </a:cubicBezTo>
                  <a:cubicBezTo>
                    <a:pt x="92" y="145"/>
                    <a:pt x="92" y="145"/>
                    <a:pt x="92" y="145"/>
                  </a:cubicBezTo>
                  <a:cubicBezTo>
                    <a:pt x="92" y="94"/>
                    <a:pt x="92" y="94"/>
                    <a:pt x="92" y="94"/>
                  </a:cubicBezTo>
                  <a:cubicBezTo>
                    <a:pt x="314" y="94"/>
                    <a:pt x="314" y="94"/>
                    <a:pt x="314" y="94"/>
                  </a:cubicBezTo>
                  <a:cubicBezTo>
                    <a:pt x="308" y="80"/>
                    <a:pt x="302" y="66"/>
                    <a:pt x="297" y="51"/>
                  </a:cubicBezTo>
                  <a:lnTo>
                    <a:pt x="92" y="51"/>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15" name="Oval 451"/>
            <p:cNvSpPr>
              <a:spLocks noChangeArrowheads="1"/>
            </p:cNvSpPr>
            <p:nvPr/>
          </p:nvSpPr>
          <p:spPr bwMode="auto">
            <a:xfrm>
              <a:off x="3388794" y="4696021"/>
              <a:ext cx="18845" cy="17703"/>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16" name="Freeform 452"/>
            <p:cNvSpPr/>
            <p:nvPr/>
          </p:nvSpPr>
          <p:spPr bwMode="auto">
            <a:xfrm>
              <a:off x="3698304" y="4718292"/>
              <a:ext cx="35120" cy="60246"/>
            </a:xfrm>
            <a:custGeom>
              <a:gdLst>
                <a:gd fmla="*/ 0 w 52" name="T0"/>
                <a:gd fmla="*/ 0 h 89" name="T1"/>
                <a:gd fmla="*/ 0 w 52" name="T2"/>
                <a:gd fmla="*/ 78 h 89" name="T3"/>
                <a:gd fmla="*/ 26 w 52" name="T4"/>
                <a:gd fmla="*/ 89 h 89" name="T5"/>
                <a:gd fmla="*/ 52 w 52" name="T6"/>
                <a:gd fmla="*/ 78 h 89" name="T7"/>
                <a:gd fmla="*/ 52 w 52" name="T8"/>
                <a:gd fmla="*/ 0 h 89" name="T9"/>
                <a:gd fmla="*/ 26 w 52" name="T10"/>
                <a:gd fmla="*/ 6 h 89" name="T11"/>
                <a:gd fmla="*/ 0 w 52" name="T12"/>
                <a:gd fmla="*/ 0 h 89" name="T13"/>
              </a:gdLst>
              <a:cxnLst>
                <a:cxn ang="0">
                  <a:pos x="T0" y="T1"/>
                </a:cxn>
                <a:cxn ang="0">
                  <a:pos x="T2" y="T3"/>
                </a:cxn>
                <a:cxn ang="0">
                  <a:pos x="T4" y="T5"/>
                </a:cxn>
                <a:cxn ang="0">
                  <a:pos x="T6" y="T7"/>
                </a:cxn>
                <a:cxn ang="0">
                  <a:pos x="T8" y="T9"/>
                </a:cxn>
                <a:cxn ang="0">
                  <a:pos x="T10" y="T11"/>
                </a:cxn>
                <a:cxn ang="0">
                  <a:pos x="T12" y="T13"/>
                </a:cxn>
              </a:cxnLst>
              <a:rect b="b" l="0" r="r" t="0"/>
              <a:pathLst>
                <a:path h="89" w="52">
                  <a:moveTo>
                    <a:pt x="0" y="0"/>
                  </a:moveTo>
                  <a:cubicBezTo>
                    <a:pt x="0" y="78"/>
                    <a:pt x="0" y="78"/>
                    <a:pt x="0" y="78"/>
                  </a:cubicBezTo>
                  <a:cubicBezTo>
                    <a:pt x="0" y="84"/>
                    <a:pt x="11" y="89"/>
                    <a:pt x="26" y="89"/>
                  </a:cubicBezTo>
                  <a:cubicBezTo>
                    <a:pt x="40" y="89"/>
                    <a:pt x="52" y="84"/>
                    <a:pt x="52" y="78"/>
                  </a:cubicBezTo>
                  <a:cubicBezTo>
                    <a:pt x="52" y="0"/>
                    <a:pt x="52" y="0"/>
                    <a:pt x="52" y="0"/>
                  </a:cubicBezTo>
                  <a:cubicBezTo>
                    <a:pt x="46" y="4"/>
                    <a:pt x="35" y="6"/>
                    <a:pt x="26" y="6"/>
                  </a:cubicBezTo>
                  <a:cubicBezTo>
                    <a:pt x="16" y="6"/>
                    <a:pt x="5" y="4"/>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17" name="Oval 453"/>
            <p:cNvSpPr>
              <a:spLocks noChangeArrowheads="1"/>
            </p:cNvSpPr>
            <p:nvPr/>
          </p:nvSpPr>
          <p:spPr bwMode="auto">
            <a:xfrm>
              <a:off x="3698304" y="4704873"/>
              <a:ext cx="35120" cy="14276"/>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18" name="Freeform 454"/>
            <p:cNvSpPr/>
            <p:nvPr/>
          </p:nvSpPr>
          <p:spPr bwMode="auto">
            <a:xfrm>
              <a:off x="3748271" y="4695450"/>
              <a:ext cx="35120" cy="83088"/>
            </a:xfrm>
            <a:custGeom>
              <a:gdLst>
                <a:gd fmla="*/ 0 w 52" name="T0"/>
                <a:gd fmla="*/ 0 h 123" name="T1"/>
                <a:gd fmla="*/ 0 w 52" name="T2"/>
                <a:gd fmla="*/ 110 h 123" name="T3"/>
                <a:gd fmla="*/ 0 w 52" name="T4"/>
                <a:gd fmla="*/ 112 h 123" name="T5"/>
                <a:gd fmla="*/ 26 w 52" name="T6"/>
                <a:gd fmla="*/ 123 h 123" name="T7"/>
                <a:gd fmla="*/ 52 w 52" name="T8"/>
                <a:gd fmla="*/ 112 h 123" name="T9"/>
                <a:gd fmla="*/ 52 w 52" name="T10"/>
                <a:gd fmla="*/ 112 h 123" name="T11"/>
                <a:gd fmla="*/ 52 w 52" name="T12"/>
                <a:gd fmla="*/ 0 h 123" name="T13"/>
                <a:gd fmla="*/ 26 w 52" name="T14"/>
                <a:gd fmla="*/ 6 h 123" name="T15"/>
                <a:gd fmla="*/ 0 w 52" name="T16"/>
                <a:gd fmla="*/ 0 h 12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3" w="52">
                  <a:moveTo>
                    <a:pt x="0" y="0"/>
                  </a:moveTo>
                  <a:cubicBezTo>
                    <a:pt x="0" y="110"/>
                    <a:pt x="0" y="110"/>
                    <a:pt x="0" y="110"/>
                  </a:cubicBezTo>
                  <a:cubicBezTo>
                    <a:pt x="0" y="111"/>
                    <a:pt x="0" y="111"/>
                    <a:pt x="0" y="112"/>
                  </a:cubicBezTo>
                  <a:cubicBezTo>
                    <a:pt x="0" y="118"/>
                    <a:pt x="11" y="123"/>
                    <a:pt x="26" y="123"/>
                  </a:cubicBezTo>
                  <a:cubicBezTo>
                    <a:pt x="40" y="123"/>
                    <a:pt x="52" y="118"/>
                    <a:pt x="52" y="112"/>
                  </a:cubicBezTo>
                  <a:cubicBezTo>
                    <a:pt x="52" y="112"/>
                    <a:pt x="52" y="112"/>
                    <a:pt x="52" y="112"/>
                  </a:cubicBezTo>
                  <a:cubicBezTo>
                    <a:pt x="52" y="0"/>
                    <a:pt x="52" y="0"/>
                    <a:pt x="52" y="0"/>
                  </a:cubicBezTo>
                  <a:cubicBezTo>
                    <a:pt x="46" y="4"/>
                    <a:pt x="36" y="6"/>
                    <a:pt x="26" y="6"/>
                  </a:cubicBezTo>
                  <a:cubicBezTo>
                    <a:pt x="16" y="6"/>
                    <a:pt x="6" y="4"/>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19" name="Oval 455"/>
            <p:cNvSpPr>
              <a:spLocks noChangeArrowheads="1"/>
            </p:cNvSpPr>
            <p:nvPr/>
          </p:nvSpPr>
          <p:spPr bwMode="auto">
            <a:xfrm>
              <a:off x="3748271" y="4682030"/>
              <a:ext cx="35120" cy="13991"/>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20" name="Freeform 456"/>
            <p:cNvSpPr/>
            <p:nvPr/>
          </p:nvSpPr>
          <p:spPr bwMode="auto">
            <a:xfrm>
              <a:off x="3797667" y="4644912"/>
              <a:ext cx="35691" cy="133626"/>
            </a:xfrm>
            <a:custGeom>
              <a:gdLst>
                <a:gd fmla="*/ 0 w 53" name="T0"/>
                <a:gd fmla="*/ 0 h 198" name="T1"/>
                <a:gd fmla="*/ 0 w 53" name="T2"/>
                <a:gd fmla="*/ 187 h 198" name="T3"/>
                <a:gd fmla="*/ 26 w 53" name="T4"/>
                <a:gd fmla="*/ 198 h 198" name="T5"/>
                <a:gd fmla="*/ 53 w 53" name="T6"/>
                <a:gd fmla="*/ 187 h 198" name="T7"/>
                <a:gd fmla="*/ 53 w 53" name="T8"/>
                <a:gd fmla="*/ 0 h 198" name="T9"/>
                <a:gd fmla="*/ 26 w 53" name="T10"/>
                <a:gd fmla="*/ 7 h 198" name="T11"/>
                <a:gd fmla="*/ 0 w 53" name="T12"/>
                <a:gd fmla="*/ 0 h 198" name="T13"/>
              </a:gdLst>
              <a:cxnLst>
                <a:cxn ang="0">
                  <a:pos x="T0" y="T1"/>
                </a:cxn>
                <a:cxn ang="0">
                  <a:pos x="T2" y="T3"/>
                </a:cxn>
                <a:cxn ang="0">
                  <a:pos x="T4" y="T5"/>
                </a:cxn>
                <a:cxn ang="0">
                  <a:pos x="T6" y="T7"/>
                </a:cxn>
                <a:cxn ang="0">
                  <a:pos x="T8" y="T9"/>
                </a:cxn>
                <a:cxn ang="0">
                  <a:pos x="T10" y="T11"/>
                </a:cxn>
                <a:cxn ang="0">
                  <a:pos x="T12" y="T13"/>
                </a:cxn>
              </a:cxnLst>
              <a:rect b="b" l="0" r="r" t="0"/>
              <a:pathLst>
                <a:path h="198" w="52">
                  <a:moveTo>
                    <a:pt x="0" y="0"/>
                  </a:moveTo>
                  <a:cubicBezTo>
                    <a:pt x="0" y="187"/>
                    <a:pt x="0" y="187"/>
                    <a:pt x="0" y="187"/>
                  </a:cubicBezTo>
                  <a:cubicBezTo>
                    <a:pt x="0" y="193"/>
                    <a:pt x="12" y="198"/>
                    <a:pt x="26" y="198"/>
                  </a:cubicBezTo>
                  <a:cubicBezTo>
                    <a:pt x="41" y="198"/>
                    <a:pt x="53" y="193"/>
                    <a:pt x="53" y="187"/>
                  </a:cubicBezTo>
                  <a:cubicBezTo>
                    <a:pt x="53" y="0"/>
                    <a:pt x="53" y="0"/>
                    <a:pt x="53" y="0"/>
                  </a:cubicBezTo>
                  <a:cubicBezTo>
                    <a:pt x="47" y="5"/>
                    <a:pt x="36" y="7"/>
                    <a:pt x="26" y="7"/>
                  </a:cubicBezTo>
                  <a:cubicBezTo>
                    <a:pt x="17" y="7"/>
                    <a:pt x="6" y="5"/>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21" name="Oval 457"/>
            <p:cNvSpPr>
              <a:spLocks noChangeArrowheads="1"/>
            </p:cNvSpPr>
            <p:nvPr/>
          </p:nvSpPr>
          <p:spPr bwMode="auto">
            <a:xfrm>
              <a:off x="3797667" y="4631492"/>
              <a:ext cx="35691" cy="14847"/>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22" name="Freeform 458"/>
            <p:cNvSpPr/>
            <p:nvPr/>
          </p:nvSpPr>
          <p:spPr bwMode="auto">
            <a:xfrm>
              <a:off x="3222047" y="4588093"/>
              <a:ext cx="35120" cy="60246"/>
            </a:xfrm>
            <a:custGeom>
              <a:gdLst>
                <a:gd fmla="*/ 26 w 52" name="T0"/>
                <a:gd fmla="*/ 89 h 89" name="T1"/>
                <a:gd fmla="*/ 52 w 52" name="T2"/>
                <a:gd fmla="*/ 78 h 89" name="T3"/>
                <a:gd fmla="*/ 52 w 52" name="T4"/>
                <a:gd fmla="*/ 0 h 89" name="T5"/>
                <a:gd fmla="*/ 26 w 52" name="T6"/>
                <a:gd fmla="*/ 6 h 89" name="T7"/>
                <a:gd fmla="*/ 0 w 52" name="T8"/>
                <a:gd fmla="*/ 0 h 89" name="T9"/>
                <a:gd fmla="*/ 0 w 52" name="T10"/>
                <a:gd fmla="*/ 78 h 89" name="T11"/>
                <a:gd fmla="*/ 26 w 52" name="T12"/>
                <a:gd fmla="*/ 89 h 89" name="T13"/>
              </a:gdLst>
              <a:cxnLst>
                <a:cxn ang="0">
                  <a:pos x="T0" y="T1"/>
                </a:cxn>
                <a:cxn ang="0">
                  <a:pos x="T2" y="T3"/>
                </a:cxn>
                <a:cxn ang="0">
                  <a:pos x="T4" y="T5"/>
                </a:cxn>
                <a:cxn ang="0">
                  <a:pos x="T6" y="T7"/>
                </a:cxn>
                <a:cxn ang="0">
                  <a:pos x="T8" y="T9"/>
                </a:cxn>
                <a:cxn ang="0">
                  <a:pos x="T10" y="T11"/>
                </a:cxn>
                <a:cxn ang="0">
                  <a:pos x="T12" y="T13"/>
                </a:cxn>
              </a:cxnLst>
              <a:rect b="b" l="0" r="r" t="0"/>
              <a:pathLst>
                <a:path h="89" w="52">
                  <a:moveTo>
                    <a:pt x="26" y="89"/>
                  </a:moveTo>
                  <a:cubicBezTo>
                    <a:pt x="40" y="89"/>
                    <a:pt x="52" y="84"/>
                    <a:pt x="52" y="78"/>
                  </a:cubicBezTo>
                  <a:cubicBezTo>
                    <a:pt x="52" y="0"/>
                    <a:pt x="52" y="0"/>
                    <a:pt x="52" y="0"/>
                  </a:cubicBezTo>
                  <a:cubicBezTo>
                    <a:pt x="46" y="4"/>
                    <a:pt x="36" y="6"/>
                    <a:pt x="26" y="6"/>
                  </a:cubicBezTo>
                  <a:cubicBezTo>
                    <a:pt x="16" y="6"/>
                    <a:pt x="6" y="4"/>
                    <a:pt x="0" y="0"/>
                  </a:cubicBezTo>
                  <a:cubicBezTo>
                    <a:pt x="0" y="78"/>
                    <a:pt x="0" y="78"/>
                    <a:pt x="0" y="78"/>
                  </a:cubicBezTo>
                  <a:cubicBezTo>
                    <a:pt x="0" y="84"/>
                    <a:pt x="11" y="89"/>
                    <a:pt x="26" y="89"/>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23" name="Oval 459"/>
            <p:cNvSpPr>
              <a:spLocks noChangeArrowheads="1"/>
            </p:cNvSpPr>
            <p:nvPr/>
          </p:nvSpPr>
          <p:spPr bwMode="auto">
            <a:xfrm>
              <a:off x="3222047" y="4574673"/>
              <a:ext cx="35120" cy="14276"/>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24" name="Freeform 460"/>
            <p:cNvSpPr/>
            <p:nvPr/>
          </p:nvSpPr>
          <p:spPr bwMode="auto">
            <a:xfrm>
              <a:off x="3171509" y="4565250"/>
              <a:ext cx="35691" cy="83088"/>
            </a:xfrm>
            <a:custGeom>
              <a:gdLst>
                <a:gd fmla="*/ 26 w 53" name="T0"/>
                <a:gd fmla="*/ 123 h 123" name="T1"/>
                <a:gd fmla="*/ 53 w 53" name="T2"/>
                <a:gd fmla="*/ 112 h 123" name="T3"/>
                <a:gd fmla="*/ 52 w 53" name="T4"/>
                <a:gd fmla="*/ 110 h 123" name="T5"/>
                <a:gd fmla="*/ 52 w 53" name="T6"/>
                <a:gd fmla="*/ 0 h 123" name="T7"/>
                <a:gd fmla="*/ 26 w 53" name="T8"/>
                <a:gd fmla="*/ 6 h 123" name="T9"/>
                <a:gd fmla="*/ 0 w 53" name="T10"/>
                <a:gd fmla="*/ 0 h 123" name="T11"/>
                <a:gd fmla="*/ 0 w 53" name="T12"/>
                <a:gd fmla="*/ 112 h 123" name="T13"/>
                <a:gd fmla="*/ 0 w 53" name="T14"/>
                <a:gd fmla="*/ 112 h 123" name="T15"/>
                <a:gd fmla="*/ 26 w 53" name="T16"/>
                <a:gd fmla="*/ 123 h 12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3" w="52">
                  <a:moveTo>
                    <a:pt x="26" y="123"/>
                  </a:moveTo>
                  <a:cubicBezTo>
                    <a:pt x="41" y="123"/>
                    <a:pt x="53" y="118"/>
                    <a:pt x="53" y="112"/>
                  </a:cubicBezTo>
                  <a:cubicBezTo>
                    <a:pt x="53" y="111"/>
                    <a:pt x="52" y="111"/>
                    <a:pt x="52" y="110"/>
                  </a:cubicBezTo>
                  <a:cubicBezTo>
                    <a:pt x="52" y="0"/>
                    <a:pt x="52" y="0"/>
                    <a:pt x="52" y="0"/>
                  </a:cubicBezTo>
                  <a:cubicBezTo>
                    <a:pt x="46" y="4"/>
                    <a:pt x="36" y="6"/>
                    <a:pt x="26" y="6"/>
                  </a:cubicBezTo>
                  <a:cubicBezTo>
                    <a:pt x="16" y="6"/>
                    <a:pt x="6" y="4"/>
                    <a:pt x="0" y="0"/>
                  </a:cubicBezTo>
                  <a:cubicBezTo>
                    <a:pt x="0" y="112"/>
                    <a:pt x="0" y="112"/>
                    <a:pt x="0" y="112"/>
                  </a:cubicBezTo>
                  <a:cubicBezTo>
                    <a:pt x="0" y="112"/>
                    <a:pt x="0" y="112"/>
                    <a:pt x="0" y="112"/>
                  </a:cubicBezTo>
                  <a:cubicBezTo>
                    <a:pt x="0" y="118"/>
                    <a:pt x="12" y="123"/>
                    <a:pt x="26" y="123"/>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25" name="Oval 461"/>
            <p:cNvSpPr>
              <a:spLocks noChangeArrowheads="1"/>
            </p:cNvSpPr>
            <p:nvPr/>
          </p:nvSpPr>
          <p:spPr bwMode="auto">
            <a:xfrm>
              <a:off x="3171509" y="4551831"/>
              <a:ext cx="35120" cy="13991"/>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26" name="Freeform 462"/>
            <p:cNvSpPr/>
            <p:nvPr/>
          </p:nvSpPr>
          <p:spPr bwMode="auto">
            <a:xfrm>
              <a:off x="3122113" y="4514712"/>
              <a:ext cx="35120" cy="133626"/>
            </a:xfrm>
            <a:custGeom>
              <a:gdLst>
                <a:gd fmla="*/ 26 w 52" name="T0"/>
                <a:gd fmla="*/ 198 h 198" name="T1"/>
                <a:gd fmla="*/ 52 w 52" name="T2"/>
                <a:gd fmla="*/ 187 h 198" name="T3"/>
                <a:gd fmla="*/ 52 w 52" name="T4"/>
                <a:gd fmla="*/ 0 h 198" name="T5"/>
                <a:gd fmla="*/ 26 w 52" name="T6"/>
                <a:gd fmla="*/ 7 h 198" name="T7"/>
                <a:gd fmla="*/ 0 w 52" name="T8"/>
                <a:gd fmla="*/ 0 h 198" name="T9"/>
                <a:gd fmla="*/ 0 w 52" name="T10"/>
                <a:gd fmla="*/ 187 h 198" name="T11"/>
                <a:gd fmla="*/ 26 w 52" name="T12"/>
                <a:gd fmla="*/ 198 h 198" name="T13"/>
              </a:gdLst>
              <a:cxnLst>
                <a:cxn ang="0">
                  <a:pos x="T0" y="T1"/>
                </a:cxn>
                <a:cxn ang="0">
                  <a:pos x="T2" y="T3"/>
                </a:cxn>
                <a:cxn ang="0">
                  <a:pos x="T4" y="T5"/>
                </a:cxn>
                <a:cxn ang="0">
                  <a:pos x="T6" y="T7"/>
                </a:cxn>
                <a:cxn ang="0">
                  <a:pos x="T8" y="T9"/>
                </a:cxn>
                <a:cxn ang="0">
                  <a:pos x="T10" y="T11"/>
                </a:cxn>
                <a:cxn ang="0">
                  <a:pos x="T12" y="T13"/>
                </a:cxn>
              </a:cxnLst>
              <a:rect b="b" l="0" r="r" t="0"/>
              <a:pathLst>
                <a:path h="198" w="52">
                  <a:moveTo>
                    <a:pt x="26" y="198"/>
                  </a:moveTo>
                  <a:cubicBezTo>
                    <a:pt x="40" y="198"/>
                    <a:pt x="52" y="193"/>
                    <a:pt x="52" y="187"/>
                  </a:cubicBezTo>
                  <a:cubicBezTo>
                    <a:pt x="52" y="0"/>
                    <a:pt x="52" y="0"/>
                    <a:pt x="52" y="0"/>
                  </a:cubicBezTo>
                  <a:cubicBezTo>
                    <a:pt x="46" y="5"/>
                    <a:pt x="36" y="7"/>
                    <a:pt x="26" y="7"/>
                  </a:cubicBezTo>
                  <a:cubicBezTo>
                    <a:pt x="16" y="7"/>
                    <a:pt x="6" y="5"/>
                    <a:pt x="0" y="0"/>
                  </a:cubicBezTo>
                  <a:cubicBezTo>
                    <a:pt x="0" y="187"/>
                    <a:pt x="0" y="187"/>
                    <a:pt x="0" y="187"/>
                  </a:cubicBezTo>
                  <a:cubicBezTo>
                    <a:pt x="0" y="193"/>
                    <a:pt x="11" y="198"/>
                    <a:pt x="26" y="19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27" name="Oval 463"/>
            <p:cNvSpPr>
              <a:spLocks noChangeArrowheads="1"/>
            </p:cNvSpPr>
            <p:nvPr/>
          </p:nvSpPr>
          <p:spPr bwMode="auto">
            <a:xfrm>
              <a:off x="3122113" y="4501293"/>
              <a:ext cx="35120" cy="14847"/>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28" name="Freeform 464"/>
            <p:cNvSpPr>
              <a:spLocks noEditPoints="1"/>
            </p:cNvSpPr>
            <p:nvPr/>
          </p:nvSpPr>
          <p:spPr bwMode="auto">
            <a:xfrm>
              <a:off x="3156661" y="4726572"/>
              <a:ext cx="115352" cy="115923"/>
            </a:xfrm>
            <a:custGeom>
              <a:gdLst>
                <a:gd fmla="*/ 85 w 171" name="T0"/>
                <a:gd fmla="*/ 0 h 172" name="T1"/>
                <a:gd fmla="*/ 0 w 171" name="T2"/>
                <a:gd fmla="*/ 86 h 172" name="T3"/>
                <a:gd fmla="*/ 85 w 171" name="T4"/>
                <a:gd fmla="*/ 172 h 172" name="T5"/>
                <a:gd fmla="*/ 171 w 171" name="T6"/>
                <a:gd fmla="*/ 86 h 172" name="T7"/>
                <a:gd fmla="*/ 85 w 171" name="T8"/>
                <a:gd fmla="*/ 0 h 172" name="T9"/>
                <a:gd fmla="*/ 85 w 171" name="T10"/>
                <a:gd fmla="*/ 151 h 172" name="T11"/>
                <a:gd fmla="*/ 21 w 171" name="T12"/>
                <a:gd fmla="*/ 86 h 172" name="T13"/>
                <a:gd fmla="*/ 85 w 171" name="T14"/>
                <a:gd fmla="*/ 21 h 172" name="T15"/>
                <a:gd fmla="*/ 150 w 171" name="T16"/>
                <a:gd fmla="*/ 86 h 172" name="T17"/>
                <a:gd fmla="*/ 85 w 171" name="T18"/>
                <a:gd fmla="*/ 151 h 17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2" w="171">
                  <a:moveTo>
                    <a:pt x="85" y="0"/>
                  </a:moveTo>
                  <a:cubicBezTo>
                    <a:pt x="38" y="0"/>
                    <a:pt x="0" y="39"/>
                    <a:pt x="0" y="86"/>
                  </a:cubicBezTo>
                  <a:cubicBezTo>
                    <a:pt x="0" y="133"/>
                    <a:pt x="38" y="172"/>
                    <a:pt x="85" y="172"/>
                  </a:cubicBezTo>
                  <a:cubicBezTo>
                    <a:pt x="132" y="172"/>
                    <a:pt x="171" y="133"/>
                    <a:pt x="171" y="86"/>
                  </a:cubicBezTo>
                  <a:cubicBezTo>
                    <a:pt x="171" y="39"/>
                    <a:pt x="132" y="0"/>
                    <a:pt x="85" y="0"/>
                  </a:cubicBezTo>
                  <a:close/>
                  <a:moveTo>
                    <a:pt x="85" y="151"/>
                  </a:moveTo>
                  <a:cubicBezTo>
                    <a:pt x="50" y="151"/>
                    <a:pt x="21" y="122"/>
                    <a:pt x="21" y="86"/>
                  </a:cubicBezTo>
                  <a:cubicBezTo>
                    <a:pt x="21" y="50"/>
                    <a:pt x="50" y="21"/>
                    <a:pt x="85" y="21"/>
                  </a:cubicBezTo>
                  <a:cubicBezTo>
                    <a:pt x="121" y="21"/>
                    <a:pt x="150" y="50"/>
                    <a:pt x="150" y="86"/>
                  </a:cubicBezTo>
                  <a:cubicBezTo>
                    <a:pt x="150" y="122"/>
                    <a:pt x="121" y="151"/>
                    <a:pt x="85" y="15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29" name="Freeform 465"/>
            <p:cNvSpPr/>
            <p:nvPr/>
          </p:nvSpPr>
          <p:spPr bwMode="auto">
            <a:xfrm>
              <a:off x="3196349" y="4752841"/>
              <a:ext cx="34549" cy="63387"/>
            </a:xfrm>
            <a:custGeom>
              <a:gdLst>
                <a:gd fmla="*/ 32 w 51" name="T0"/>
                <a:gd fmla="*/ 39 h 94" name="T1"/>
                <a:gd fmla="*/ 18 w 51" name="T2"/>
                <a:gd fmla="*/ 30 h 94" name="T3"/>
                <a:gd fmla="*/ 28 w 51" name="T4"/>
                <a:gd fmla="*/ 23 h 94" name="T5"/>
                <a:gd fmla="*/ 44 w 51" name="T6"/>
                <a:gd fmla="*/ 27 h 94" name="T7"/>
                <a:gd fmla="*/ 48 w 51" name="T8"/>
                <a:gd fmla="*/ 14 h 94" name="T9"/>
                <a:gd fmla="*/ 31 w 51" name="T10"/>
                <a:gd fmla="*/ 10 h 94" name="T11"/>
                <a:gd fmla="*/ 31 w 51" name="T12"/>
                <a:gd fmla="*/ 0 h 94" name="T13"/>
                <a:gd fmla="*/ 20 w 51" name="T14"/>
                <a:gd fmla="*/ 0 h 94" name="T15"/>
                <a:gd fmla="*/ 20 w 51" name="T16"/>
                <a:gd fmla="*/ 11 h 94" name="T17"/>
                <a:gd fmla="*/ 0 w 51" name="T18"/>
                <a:gd fmla="*/ 32 h 94" name="T19"/>
                <a:gd fmla="*/ 21 w 51" name="T20"/>
                <a:gd fmla="*/ 53 h 94" name="T21"/>
                <a:gd fmla="*/ 33 w 51" name="T22"/>
                <a:gd fmla="*/ 62 h 94" name="T23"/>
                <a:gd fmla="*/ 22 w 51" name="T24"/>
                <a:gd fmla="*/ 70 h 94" name="T25"/>
                <a:gd fmla="*/ 3 w 51" name="T26"/>
                <a:gd fmla="*/ 65 h 94" name="T27"/>
                <a:gd fmla="*/ 0 w 51" name="T28"/>
                <a:gd fmla="*/ 78 h 94" name="T29"/>
                <a:gd fmla="*/ 19 w 51" name="T30"/>
                <a:gd fmla="*/ 83 h 94" name="T31"/>
                <a:gd fmla="*/ 19 w 51" name="T32"/>
                <a:gd fmla="*/ 94 h 94" name="T33"/>
                <a:gd fmla="*/ 30 w 51" name="T34"/>
                <a:gd fmla="*/ 94 h 94" name="T35"/>
                <a:gd fmla="*/ 30 w 51" name="T36"/>
                <a:gd fmla="*/ 82 h 94" name="T37"/>
                <a:gd fmla="*/ 51 w 51" name="T38"/>
                <a:gd fmla="*/ 61 h 94" name="T39"/>
                <a:gd fmla="*/ 32 w 51" name="T40"/>
                <a:gd fmla="*/ 39 h 94"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94" w="51">
                  <a:moveTo>
                    <a:pt x="32" y="39"/>
                  </a:moveTo>
                  <a:cubicBezTo>
                    <a:pt x="22" y="36"/>
                    <a:pt x="18" y="33"/>
                    <a:pt x="18" y="30"/>
                  </a:cubicBezTo>
                  <a:cubicBezTo>
                    <a:pt x="18" y="26"/>
                    <a:pt x="20" y="23"/>
                    <a:pt x="28" y="23"/>
                  </a:cubicBezTo>
                  <a:cubicBezTo>
                    <a:pt x="36" y="23"/>
                    <a:pt x="41" y="26"/>
                    <a:pt x="44" y="27"/>
                  </a:cubicBezTo>
                  <a:cubicBezTo>
                    <a:pt x="48" y="14"/>
                    <a:pt x="48" y="14"/>
                    <a:pt x="48" y="14"/>
                  </a:cubicBezTo>
                  <a:cubicBezTo>
                    <a:pt x="44" y="12"/>
                    <a:pt x="38" y="11"/>
                    <a:pt x="31" y="10"/>
                  </a:cubicBezTo>
                  <a:cubicBezTo>
                    <a:pt x="31" y="0"/>
                    <a:pt x="31" y="0"/>
                    <a:pt x="31" y="0"/>
                  </a:cubicBezTo>
                  <a:cubicBezTo>
                    <a:pt x="20" y="0"/>
                    <a:pt x="20" y="0"/>
                    <a:pt x="20" y="0"/>
                  </a:cubicBezTo>
                  <a:cubicBezTo>
                    <a:pt x="20" y="11"/>
                    <a:pt x="20" y="11"/>
                    <a:pt x="20" y="11"/>
                  </a:cubicBezTo>
                  <a:cubicBezTo>
                    <a:pt x="7" y="13"/>
                    <a:pt x="0" y="21"/>
                    <a:pt x="0" y="32"/>
                  </a:cubicBezTo>
                  <a:cubicBezTo>
                    <a:pt x="0" y="43"/>
                    <a:pt x="9" y="48"/>
                    <a:pt x="21" y="53"/>
                  </a:cubicBezTo>
                  <a:cubicBezTo>
                    <a:pt x="30" y="55"/>
                    <a:pt x="33" y="58"/>
                    <a:pt x="33" y="62"/>
                  </a:cubicBezTo>
                  <a:cubicBezTo>
                    <a:pt x="33" y="67"/>
                    <a:pt x="29" y="70"/>
                    <a:pt x="22" y="70"/>
                  </a:cubicBezTo>
                  <a:cubicBezTo>
                    <a:pt x="15" y="70"/>
                    <a:pt x="8" y="67"/>
                    <a:pt x="3" y="65"/>
                  </a:cubicBezTo>
                  <a:cubicBezTo>
                    <a:pt x="0" y="78"/>
                    <a:pt x="0" y="78"/>
                    <a:pt x="0" y="78"/>
                  </a:cubicBezTo>
                  <a:cubicBezTo>
                    <a:pt x="4" y="80"/>
                    <a:pt x="11" y="83"/>
                    <a:pt x="19" y="83"/>
                  </a:cubicBezTo>
                  <a:cubicBezTo>
                    <a:pt x="19" y="94"/>
                    <a:pt x="19" y="94"/>
                    <a:pt x="19" y="94"/>
                  </a:cubicBezTo>
                  <a:cubicBezTo>
                    <a:pt x="30" y="94"/>
                    <a:pt x="30" y="94"/>
                    <a:pt x="30" y="94"/>
                  </a:cubicBezTo>
                  <a:cubicBezTo>
                    <a:pt x="30" y="82"/>
                    <a:pt x="30" y="82"/>
                    <a:pt x="30" y="82"/>
                  </a:cubicBezTo>
                  <a:cubicBezTo>
                    <a:pt x="44" y="80"/>
                    <a:pt x="51" y="71"/>
                    <a:pt x="51" y="61"/>
                  </a:cubicBezTo>
                  <a:cubicBezTo>
                    <a:pt x="51" y="50"/>
                    <a:pt x="45" y="44"/>
                    <a:pt x="32" y="39"/>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30" name="Freeform 466"/>
            <p:cNvSpPr>
              <a:spLocks noEditPoints="1"/>
            </p:cNvSpPr>
            <p:nvPr/>
          </p:nvSpPr>
          <p:spPr bwMode="auto">
            <a:xfrm>
              <a:off x="3679459" y="4418205"/>
              <a:ext cx="115352" cy="115352"/>
            </a:xfrm>
            <a:custGeom>
              <a:gdLst>
                <a:gd fmla="*/ 85 w 171" name="T0"/>
                <a:gd fmla="*/ 171 h 171" name="T1"/>
                <a:gd fmla="*/ 171 w 171" name="T2"/>
                <a:gd fmla="*/ 85 h 171" name="T3"/>
                <a:gd fmla="*/ 85 w 171" name="T4"/>
                <a:gd fmla="*/ 0 h 171" name="T5"/>
                <a:gd fmla="*/ 0 w 171" name="T6"/>
                <a:gd fmla="*/ 85 h 171" name="T7"/>
                <a:gd fmla="*/ 85 w 171" name="T8"/>
                <a:gd fmla="*/ 171 h 171" name="T9"/>
                <a:gd fmla="*/ 85 w 171" name="T10"/>
                <a:gd fmla="*/ 20 h 171" name="T11"/>
                <a:gd fmla="*/ 150 w 171" name="T12"/>
                <a:gd fmla="*/ 85 h 171" name="T13"/>
                <a:gd fmla="*/ 85 w 171" name="T14"/>
                <a:gd fmla="*/ 151 h 171" name="T15"/>
                <a:gd fmla="*/ 21 w 171" name="T16"/>
                <a:gd fmla="*/ 85 h 171" name="T17"/>
                <a:gd fmla="*/ 85 w 171" name="T18"/>
                <a:gd fmla="*/ 20 h 17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1" w="171">
                  <a:moveTo>
                    <a:pt x="85" y="171"/>
                  </a:moveTo>
                  <a:cubicBezTo>
                    <a:pt x="132" y="171"/>
                    <a:pt x="171" y="133"/>
                    <a:pt x="171" y="85"/>
                  </a:cubicBezTo>
                  <a:cubicBezTo>
                    <a:pt x="171" y="38"/>
                    <a:pt x="132" y="0"/>
                    <a:pt x="85" y="0"/>
                  </a:cubicBezTo>
                  <a:cubicBezTo>
                    <a:pt x="38" y="0"/>
                    <a:pt x="0" y="38"/>
                    <a:pt x="0" y="85"/>
                  </a:cubicBezTo>
                  <a:cubicBezTo>
                    <a:pt x="0" y="133"/>
                    <a:pt x="38" y="171"/>
                    <a:pt x="85" y="171"/>
                  </a:cubicBezTo>
                  <a:close/>
                  <a:moveTo>
                    <a:pt x="85" y="20"/>
                  </a:moveTo>
                  <a:cubicBezTo>
                    <a:pt x="121" y="20"/>
                    <a:pt x="150" y="49"/>
                    <a:pt x="150" y="85"/>
                  </a:cubicBezTo>
                  <a:cubicBezTo>
                    <a:pt x="150" y="121"/>
                    <a:pt x="121" y="151"/>
                    <a:pt x="85" y="151"/>
                  </a:cubicBezTo>
                  <a:cubicBezTo>
                    <a:pt x="50" y="151"/>
                    <a:pt x="21" y="121"/>
                    <a:pt x="21" y="85"/>
                  </a:cubicBezTo>
                  <a:cubicBezTo>
                    <a:pt x="21" y="49"/>
                    <a:pt x="50" y="20"/>
                    <a:pt x="85" y="2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sp>
          <p:nvSpPr>
            <p:cNvPr id="131" name="Freeform 467"/>
            <p:cNvSpPr/>
            <p:nvPr/>
          </p:nvSpPr>
          <p:spPr bwMode="auto">
            <a:xfrm>
              <a:off x="3711153" y="4447043"/>
              <a:ext cx="41116" cy="58247"/>
            </a:xfrm>
            <a:custGeom>
              <a:gdLst>
                <a:gd fmla="*/ 50 w 61" name="T0"/>
                <a:gd fmla="*/ 86 h 86" name="T1"/>
                <a:gd fmla="*/ 59 w 61" name="T2"/>
                <a:gd fmla="*/ 85 h 86" name="T3"/>
                <a:gd fmla="*/ 61 w 61" name="T4"/>
                <a:gd fmla="*/ 85 h 86" name="T5"/>
                <a:gd fmla="*/ 61 w 61" name="T6"/>
                <a:gd fmla="*/ 68 h 86" name="T7"/>
                <a:gd fmla="*/ 57 w 61" name="T8"/>
                <a:gd fmla="*/ 69 h 86" name="T9"/>
                <a:gd fmla="*/ 50 w 61" name="T10"/>
                <a:gd fmla="*/ 70 h 86" name="T11"/>
                <a:gd fmla="*/ 26 w 61" name="T12"/>
                <a:gd fmla="*/ 56 h 86" name="T13"/>
                <a:gd fmla="*/ 37 w 61" name="T14"/>
                <a:gd fmla="*/ 56 h 86" name="T15"/>
                <a:gd fmla="*/ 37 w 61" name="T16"/>
                <a:gd fmla="*/ 46 h 86" name="T17"/>
                <a:gd fmla="*/ 23 w 61" name="T18"/>
                <a:gd fmla="*/ 46 h 86" name="T19"/>
                <a:gd fmla="*/ 23 w 61" name="T20"/>
                <a:gd fmla="*/ 43 h 86" name="T21"/>
                <a:gd fmla="*/ 23 w 61" name="T22"/>
                <a:gd fmla="*/ 42 h 86" name="T23"/>
                <a:gd fmla="*/ 37 w 61" name="T24"/>
                <a:gd fmla="*/ 42 h 86" name="T25"/>
                <a:gd fmla="*/ 37 w 61" name="T26"/>
                <a:gd fmla="*/ 33 h 86" name="T27"/>
                <a:gd fmla="*/ 25 w 61" name="T28"/>
                <a:gd fmla="*/ 33 h 86" name="T29"/>
                <a:gd fmla="*/ 50 w 61" name="T30"/>
                <a:gd fmla="*/ 16 h 86" name="T31"/>
                <a:gd fmla="*/ 57 w 61" name="T32"/>
                <a:gd fmla="*/ 17 h 86" name="T33"/>
                <a:gd fmla="*/ 61 w 61" name="T34"/>
                <a:gd fmla="*/ 18 h 86" name="T35"/>
                <a:gd fmla="*/ 61 w 61" name="T36"/>
                <a:gd fmla="*/ 1 h 86" name="T37"/>
                <a:gd fmla="*/ 59 w 61" name="T38"/>
                <a:gd fmla="*/ 1 h 86" name="T39"/>
                <a:gd fmla="*/ 50 w 61" name="T40"/>
                <a:gd fmla="*/ 0 h 86" name="T41"/>
                <a:gd fmla="*/ 8 w 61" name="T42"/>
                <a:gd fmla="*/ 33 h 86" name="T43"/>
                <a:gd fmla="*/ 0 w 61" name="T44"/>
                <a:gd fmla="*/ 33 h 86" name="T45"/>
                <a:gd fmla="*/ 0 w 61" name="T46"/>
                <a:gd fmla="*/ 42 h 86" name="T47"/>
                <a:gd fmla="*/ 6 w 61" name="T48"/>
                <a:gd fmla="*/ 42 h 86" name="T49"/>
                <a:gd fmla="*/ 6 w 61" name="T50"/>
                <a:gd fmla="*/ 43 h 86" name="T51"/>
                <a:gd fmla="*/ 6 w 61" name="T52"/>
                <a:gd fmla="*/ 46 h 86" name="T53"/>
                <a:gd fmla="*/ 0 w 61" name="T54"/>
                <a:gd fmla="*/ 46 h 86" name="T55"/>
                <a:gd fmla="*/ 0 w 61" name="T56"/>
                <a:gd fmla="*/ 56 h 86" name="T57"/>
                <a:gd fmla="*/ 8 w 61" name="T58"/>
                <a:gd fmla="*/ 56 h 86" name="T59"/>
                <a:gd fmla="*/ 50 w 61" name="T60"/>
                <a:gd fmla="*/ 86 h 86"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86" w="61">
                  <a:moveTo>
                    <a:pt x="50" y="86"/>
                  </a:moveTo>
                  <a:cubicBezTo>
                    <a:pt x="53" y="86"/>
                    <a:pt x="56" y="86"/>
                    <a:pt x="59" y="85"/>
                  </a:cubicBezTo>
                  <a:cubicBezTo>
                    <a:pt x="61" y="85"/>
                    <a:pt x="61" y="85"/>
                    <a:pt x="61" y="85"/>
                  </a:cubicBezTo>
                  <a:cubicBezTo>
                    <a:pt x="61" y="68"/>
                    <a:pt x="61" y="68"/>
                    <a:pt x="61" y="68"/>
                  </a:cubicBezTo>
                  <a:cubicBezTo>
                    <a:pt x="57" y="69"/>
                    <a:pt x="57" y="69"/>
                    <a:pt x="57" y="69"/>
                  </a:cubicBezTo>
                  <a:cubicBezTo>
                    <a:pt x="55" y="69"/>
                    <a:pt x="52" y="70"/>
                    <a:pt x="50" y="70"/>
                  </a:cubicBezTo>
                  <a:cubicBezTo>
                    <a:pt x="40" y="70"/>
                    <a:pt x="31" y="64"/>
                    <a:pt x="26" y="56"/>
                  </a:cubicBezTo>
                  <a:cubicBezTo>
                    <a:pt x="37" y="56"/>
                    <a:pt x="37" y="56"/>
                    <a:pt x="37" y="56"/>
                  </a:cubicBezTo>
                  <a:cubicBezTo>
                    <a:pt x="37" y="46"/>
                    <a:pt x="37" y="46"/>
                    <a:pt x="37" y="46"/>
                  </a:cubicBezTo>
                  <a:cubicBezTo>
                    <a:pt x="23" y="46"/>
                    <a:pt x="23" y="46"/>
                    <a:pt x="23" y="46"/>
                  </a:cubicBezTo>
                  <a:cubicBezTo>
                    <a:pt x="23" y="45"/>
                    <a:pt x="23" y="44"/>
                    <a:pt x="23" y="43"/>
                  </a:cubicBezTo>
                  <a:cubicBezTo>
                    <a:pt x="23" y="42"/>
                    <a:pt x="23" y="42"/>
                    <a:pt x="23" y="42"/>
                  </a:cubicBezTo>
                  <a:cubicBezTo>
                    <a:pt x="37" y="42"/>
                    <a:pt x="37" y="42"/>
                    <a:pt x="37" y="42"/>
                  </a:cubicBezTo>
                  <a:cubicBezTo>
                    <a:pt x="37" y="33"/>
                    <a:pt x="37" y="33"/>
                    <a:pt x="37" y="33"/>
                  </a:cubicBezTo>
                  <a:cubicBezTo>
                    <a:pt x="25" y="33"/>
                    <a:pt x="25" y="33"/>
                    <a:pt x="25" y="33"/>
                  </a:cubicBezTo>
                  <a:cubicBezTo>
                    <a:pt x="29" y="23"/>
                    <a:pt x="39" y="16"/>
                    <a:pt x="50" y="16"/>
                  </a:cubicBezTo>
                  <a:cubicBezTo>
                    <a:pt x="52" y="16"/>
                    <a:pt x="55" y="16"/>
                    <a:pt x="57" y="17"/>
                  </a:cubicBezTo>
                  <a:cubicBezTo>
                    <a:pt x="61" y="18"/>
                    <a:pt x="61" y="18"/>
                    <a:pt x="61" y="18"/>
                  </a:cubicBezTo>
                  <a:cubicBezTo>
                    <a:pt x="61" y="1"/>
                    <a:pt x="61" y="1"/>
                    <a:pt x="61" y="1"/>
                  </a:cubicBezTo>
                  <a:cubicBezTo>
                    <a:pt x="59" y="1"/>
                    <a:pt x="59" y="1"/>
                    <a:pt x="59" y="1"/>
                  </a:cubicBezTo>
                  <a:cubicBezTo>
                    <a:pt x="56" y="0"/>
                    <a:pt x="53" y="0"/>
                    <a:pt x="50" y="0"/>
                  </a:cubicBezTo>
                  <a:cubicBezTo>
                    <a:pt x="29" y="0"/>
                    <a:pt x="12" y="14"/>
                    <a:pt x="8" y="33"/>
                  </a:cubicBezTo>
                  <a:cubicBezTo>
                    <a:pt x="0" y="33"/>
                    <a:pt x="0" y="33"/>
                    <a:pt x="0" y="33"/>
                  </a:cubicBezTo>
                  <a:cubicBezTo>
                    <a:pt x="0" y="42"/>
                    <a:pt x="0" y="42"/>
                    <a:pt x="0" y="42"/>
                  </a:cubicBezTo>
                  <a:cubicBezTo>
                    <a:pt x="6" y="42"/>
                    <a:pt x="6" y="42"/>
                    <a:pt x="6" y="42"/>
                  </a:cubicBezTo>
                  <a:cubicBezTo>
                    <a:pt x="6" y="43"/>
                    <a:pt x="6" y="43"/>
                    <a:pt x="6" y="43"/>
                  </a:cubicBezTo>
                  <a:cubicBezTo>
                    <a:pt x="6" y="44"/>
                    <a:pt x="6" y="45"/>
                    <a:pt x="6" y="46"/>
                  </a:cubicBezTo>
                  <a:cubicBezTo>
                    <a:pt x="0" y="46"/>
                    <a:pt x="0" y="46"/>
                    <a:pt x="0" y="46"/>
                  </a:cubicBezTo>
                  <a:cubicBezTo>
                    <a:pt x="0" y="56"/>
                    <a:pt x="0" y="56"/>
                    <a:pt x="0" y="56"/>
                  </a:cubicBezTo>
                  <a:cubicBezTo>
                    <a:pt x="8" y="56"/>
                    <a:pt x="8" y="56"/>
                    <a:pt x="8" y="56"/>
                  </a:cubicBezTo>
                  <a:cubicBezTo>
                    <a:pt x="14" y="73"/>
                    <a:pt x="30" y="86"/>
                    <a:pt x="50" y="86"/>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rgbClr val="000000"/>
                </a:solidFill>
              </a:endParaRPr>
            </a:p>
          </p:txBody>
        </p:sp>
      </p:grpSp>
      <p:grpSp>
        <p:nvGrpSpPr>
          <p:cNvPr id="132" name="组合 131"/>
          <p:cNvGrpSpPr/>
          <p:nvPr/>
        </p:nvGrpSpPr>
        <p:grpSpPr>
          <a:xfrm>
            <a:off x="889870" y="1594721"/>
            <a:ext cx="2406357" cy="1239302"/>
            <a:chOff x="986174" y="1726438"/>
            <a:chExt cx="2406357" cy="1239302"/>
          </a:xfrm>
        </p:grpSpPr>
        <p:sp>
          <p:nvSpPr>
            <p:cNvPr id="133" name="文本框 132"/>
            <p:cNvSpPr txBox="1"/>
            <p:nvPr/>
          </p:nvSpPr>
          <p:spPr bwMode="auto">
            <a:xfrm flipH="1">
              <a:off x="986174" y="2075047"/>
              <a:ext cx="2406357" cy="896112"/>
            </a:xfrm>
            <a:prstGeom prst="rect">
              <a:avLst/>
            </a:prstGeom>
            <a:noFill/>
          </p:spPr>
          <p:txBody>
            <a:bodyPr wrap="square">
              <a:spAutoFit/>
            </a:bodyPr>
            <a:lstStyle/>
            <a:p>
              <a:pPr algn="r">
                <a:lnSpc>
                  <a:spcPct val="110000"/>
                </a:lnSpc>
                <a:defRPr/>
              </a:pPr>
              <a:r>
                <a:rPr altLang="en-US" lang="zh-CN" sz="1200">
                  <a:latin charset="-122" panose="020b0503020204020204" pitchFamily="34" typeface="微软雅黑"/>
                  <a:ea charset="-122" panose="020b0503020204020204" pitchFamily="34" typeface="微软雅黑"/>
                </a:rPr>
                <a:t>点击此处添加文本内容，如关键词、部分简单介绍等。点击此处添加文本内容，点击此处添加文本内容，</a:t>
              </a:r>
            </a:p>
          </p:txBody>
        </p:sp>
        <p:sp>
          <p:nvSpPr>
            <p:cNvPr id="134" name="文本框 133"/>
            <p:cNvSpPr txBox="1"/>
            <p:nvPr/>
          </p:nvSpPr>
          <p:spPr bwMode="auto">
            <a:xfrm flipH="1">
              <a:off x="1469734" y="1726438"/>
              <a:ext cx="1922797" cy="365760"/>
            </a:xfrm>
            <a:prstGeom prst="rect">
              <a:avLst/>
            </a:prstGeom>
            <a:noFill/>
          </p:spPr>
          <p:txBody>
            <a:bodyPr>
              <a:spAutoFit/>
            </a:bodyPr>
            <a:lstStyle/>
            <a:p>
              <a:pPr algn="r">
                <a:defRPr/>
              </a:pPr>
              <a:r>
                <a:rPr altLang="en-US" lang="zh-CN" smtClean="0">
                  <a:solidFill>
                    <a:srgbClr val="2E75B6"/>
                  </a:solidFill>
                  <a:latin charset="-122" panose="03000509000000000000" pitchFamily="65" typeface="方正尚酷简体"/>
                  <a:ea charset="-122" panose="03000509000000000000" pitchFamily="65" typeface="方正尚酷简体"/>
                </a:rPr>
                <a:t>企业文化的理解</a:t>
              </a:r>
            </a:p>
          </p:txBody>
        </p:sp>
      </p:grpSp>
      <p:grpSp>
        <p:nvGrpSpPr>
          <p:cNvPr id="135" name="组合 134"/>
          <p:cNvGrpSpPr/>
          <p:nvPr/>
        </p:nvGrpSpPr>
        <p:grpSpPr>
          <a:xfrm>
            <a:off x="889870" y="3449033"/>
            <a:ext cx="2406357" cy="1239302"/>
            <a:chOff x="986174" y="1726438"/>
            <a:chExt cx="2406357" cy="1239302"/>
          </a:xfrm>
        </p:grpSpPr>
        <p:sp>
          <p:nvSpPr>
            <p:cNvPr id="136" name="文本框 135"/>
            <p:cNvSpPr txBox="1"/>
            <p:nvPr/>
          </p:nvSpPr>
          <p:spPr bwMode="auto">
            <a:xfrm flipH="1">
              <a:off x="986174" y="2075047"/>
              <a:ext cx="2406357" cy="896112"/>
            </a:xfrm>
            <a:prstGeom prst="rect">
              <a:avLst/>
            </a:prstGeom>
            <a:noFill/>
          </p:spPr>
          <p:txBody>
            <a:bodyPr wrap="square">
              <a:spAutoFit/>
            </a:bodyPr>
            <a:lstStyle/>
            <a:p>
              <a:pPr algn="r">
                <a:lnSpc>
                  <a:spcPct val="110000"/>
                </a:lnSpc>
                <a:defRPr/>
              </a:pPr>
              <a:r>
                <a:rPr altLang="en-US" lang="zh-CN" sz="1200">
                  <a:latin charset="-122" panose="020b0503020204020204" pitchFamily="34" typeface="微软雅黑"/>
                  <a:ea charset="-122" panose="020b0503020204020204" pitchFamily="34" typeface="微软雅黑"/>
                </a:rPr>
                <a:t>点击此处添加文本内容，如关键词、部分简单介绍等。点击此处添加文本内容，点击此处添加文本内容，</a:t>
              </a:r>
            </a:p>
          </p:txBody>
        </p:sp>
        <p:sp>
          <p:nvSpPr>
            <p:cNvPr id="137" name="文本框 136"/>
            <p:cNvSpPr txBox="1"/>
            <p:nvPr/>
          </p:nvSpPr>
          <p:spPr bwMode="auto">
            <a:xfrm flipH="1">
              <a:off x="1469734" y="1726438"/>
              <a:ext cx="1922797" cy="365760"/>
            </a:xfrm>
            <a:prstGeom prst="rect">
              <a:avLst/>
            </a:prstGeom>
            <a:noFill/>
          </p:spPr>
          <p:txBody>
            <a:bodyPr>
              <a:spAutoFit/>
            </a:bodyPr>
            <a:lstStyle/>
            <a:p>
              <a:pPr algn="r">
                <a:defRPr/>
              </a:pPr>
              <a:r>
                <a:rPr altLang="en-US" lang="zh-CN">
                  <a:solidFill>
                    <a:srgbClr val="2E75B6"/>
                  </a:solidFill>
                  <a:latin charset="-122" panose="03000509000000000000" pitchFamily="65" typeface="方正尚酷简体"/>
                  <a:ea charset="-122" panose="03000509000000000000" pitchFamily="65" typeface="方正尚酷简体"/>
                </a:rPr>
                <a:t>企业文化的理解</a:t>
              </a:r>
            </a:p>
          </p:txBody>
        </p:sp>
      </p:grpSp>
      <p:grpSp>
        <p:nvGrpSpPr>
          <p:cNvPr id="138" name="组合 137"/>
          <p:cNvGrpSpPr/>
          <p:nvPr/>
        </p:nvGrpSpPr>
        <p:grpSpPr>
          <a:xfrm>
            <a:off x="889870" y="5353817"/>
            <a:ext cx="2406357" cy="1253472"/>
            <a:chOff x="986174" y="1726438"/>
            <a:chExt cx="2406357" cy="1253472"/>
          </a:xfrm>
        </p:grpSpPr>
        <p:sp>
          <p:nvSpPr>
            <p:cNvPr id="139" name="文本框 138"/>
            <p:cNvSpPr txBox="1"/>
            <p:nvPr/>
          </p:nvSpPr>
          <p:spPr bwMode="auto">
            <a:xfrm flipH="1">
              <a:off x="986174" y="2075046"/>
              <a:ext cx="2406357" cy="896112"/>
            </a:xfrm>
            <a:prstGeom prst="rect">
              <a:avLst/>
            </a:prstGeom>
            <a:noFill/>
          </p:spPr>
          <p:txBody>
            <a:bodyPr wrap="square">
              <a:spAutoFit/>
            </a:bodyPr>
            <a:lstStyle/>
            <a:p>
              <a:pPr algn="r">
                <a:lnSpc>
                  <a:spcPct val="110000"/>
                </a:lnSpc>
                <a:defRPr/>
              </a:pPr>
              <a:r>
                <a:rPr altLang="en-US" lang="zh-CN" sz="1200">
                  <a:latin charset="-122" panose="020b0503020204020204" pitchFamily="34" typeface="微软雅黑"/>
                  <a:ea charset="-122" panose="020b0503020204020204" pitchFamily="34" typeface="微软雅黑"/>
                </a:rPr>
                <a:t>点击此处添加文本内容，如关键词、部分简单介绍等。点击此处添加文本内容，点击此处添加文本内容，</a:t>
              </a:r>
            </a:p>
          </p:txBody>
        </p:sp>
        <p:sp>
          <p:nvSpPr>
            <p:cNvPr id="140" name="文本框 139"/>
            <p:cNvSpPr txBox="1"/>
            <p:nvPr/>
          </p:nvSpPr>
          <p:spPr bwMode="auto">
            <a:xfrm flipH="1">
              <a:off x="1469734" y="1726439"/>
              <a:ext cx="1922797" cy="365760"/>
            </a:xfrm>
            <a:prstGeom prst="rect">
              <a:avLst/>
            </a:prstGeom>
            <a:noFill/>
          </p:spPr>
          <p:txBody>
            <a:bodyPr>
              <a:spAutoFit/>
            </a:bodyPr>
            <a:lstStyle/>
            <a:p>
              <a:pPr algn="r">
                <a:defRPr/>
              </a:pPr>
              <a:r>
                <a:rPr altLang="en-US" lang="zh-CN">
                  <a:solidFill>
                    <a:srgbClr val="2E75B6"/>
                  </a:solidFill>
                  <a:latin charset="-122" panose="03000509000000000000" pitchFamily="65" typeface="方正尚酷简体"/>
                  <a:ea charset="-122" panose="03000509000000000000" pitchFamily="65" typeface="方正尚酷简体"/>
                </a:rPr>
                <a:t>企业文化的理解</a:t>
              </a:r>
            </a:p>
          </p:txBody>
        </p:sp>
      </p:grpSp>
      <p:grpSp>
        <p:nvGrpSpPr>
          <p:cNvPr id="141" name="组合 140"/>
          <p:cNvGrpSpPr/>
          <p:nvPr/>
        </p:nvGrpSpPr>
        <p:grpSpPr>
          <a:xfrm>
            <a:off x="8753147" y="1594721"/>
            <a:ext cx="2406357" cy="1253472"/>
            <a:chOff x="8824460" y="1140028"/>
            <a:chExt cx="2406357" cy="1253472"/>
          </a:xfrm>
        </p:grpSpPr>
        <p:sp>
          <p:nvSpPr>
            <p:cNvPr id="142" name="文本框 141"/>
            <p:cNvSpPr txBox="1"/>
            <p:nvPr/>
          </p:nvSpPr>
          <p:spPr bwMode="auto">
            <a:xfrm flipH="1">
              <a:off x="8824461" y="1488637"/>
              <a:ext cx="2406357" cy="896112"/>
            </a:xfrm>
            <a:prstGeom prst="rect">
              <a:avLst/>
            </a:prstGeom>
            <a:noFill/>
          </p:spPr>
          <p:txBody>
            <a:bodyPr wrap="square">
              <a:spAutoFit/>
            </a:bodyPr>
            <a:lstStyle/>
            <a:p>
              <a:pPr>
                <a:lnSpc>
                  <a:spcPct val="110000"/>
                </a:lnSpc>
                <a:defRPr/>
              </a:pPr>
              <a:r>
                <a:rPr altLang="en-US" lang="zh-CN" sz="1200">
                  <a:latin charset="-122" panose="020b0503020204020204" pitchFamily="34" typeface="微软雅黑"/>
                  <a:ea charset="-122" panose="020b0503020204020204" pitchFamily="34" typeface="微软雅黑"/>
                </a:rPr>
                <a:t>点击此处添加文本内容，如关键词、部分简单介绍等。点击此处添加文本内容，点击此处添加文本内容，</a:t>
              </a:r>
            </a:p>
          </p:txBody>
        </p:sp>
        <p:sp>
          <p:nvSpPr>
            <p:cNvPr id="143" name="文本框 142"/>
            <p:cNvSpPr txBox="1"/>
            <p:nvPr/>
          </p:nvSpPr>
          <p:spPr bwMode="auto">
            <a:xfrm flipH="1">
              <a:off x="8824461" y="1140028"/>
              <a:ext cx="1922797" cy="365760"/>
            </a:xfrm>
            <a:prstGeom prst="rect">
              <a:avLst/>
            </a:prstGeom>
            <a:noFill/>
          </p:spPr>
          <p:txBody>
            <a:bodyPr>
              <a:spAutoFit/>
            </a:bodyPr>
            <a:lstStyle/>
            <a:p>
              <a:pPr algn="r">
                <a:defRPr/>
              </a:pPr>
              <a:r>
                <a:rPr altLang="en-US" lang="zh-CN">
                  <a:solidFill>
                    <a:srgbClr val="2E75B6"/>
                  </a:solidFill>
                  <a:latin charset="-122" panose="03000509000000000000" pitchFamily="65" typeface="方正尚酷简体"/>
                  <a:ea charset="-122" panose="03000509000000000000" pitchFamily="65" typeface="方正尚酷简体"/>
                </a:rPr>
                <a:t>企业文化的理解</a:t>
              </a:r>
            </a:p>
          </p:txBody>
        </p:sp>
      </p:grpSp>
      <p:sp>
        <p:nvSpPr>
          <p:cNvPr id="144" name="文本框 143"/>
          <p:cNvSpPr txBox="1"/>
          <p:nvPr/>
        </p:nvSpPr>
        <p:spPr bwMode="auto">
          <a:xfrm flipH="1">
            <a:off x="8753148" y="3797641"/>
            <a:ext cx="2406357" cy="896112"/>
          </a:xfrm>
          <a:prstGeom prst="rect">
            <a:avLst/>
          </a:prstGeom>
          <a:noFill/>
        </p:spPr>
        <p:txBody>
          <a:bodyPr wrap="square">
            <a:spAutoFit/>
          </a:bodyPr>
          <a:lstStyle/>
          <a:p>
            <a:pPr>
              <a:lnSpc>
                <a:spcPct val="110000"/>
              </a:lnSpc>
              <a:defRPr/>
            </a:pPr>
            <a:r>
              <a:rPr altLang="en-US" lang="zh-CN" sz="1200">
                <a:latin charset="-122" panose="020b0503020204020204" pitchFamily="34" typeface="微软雅黑"/>
                <a:ea charset="-122" panose="020b0503020204020204" pitchFamily="34" typeface="微软雅黑"/>
              </a:rPr>
              <a:t>点击此处添加文本内容，如关键词、部分简单介绍等。点击此处添加文本内容，点击此处添加文本内容，</a:t>
            </a:r>
          </a:p>
        </p:txBody>
      </p:sp>
      <p:sp>
        <p:nvSpPr>
          <p:cNvPr id="145" name="文本框 144"/>
          <p:cNvSpPr txBox="1"/>
          <p:nvPr/>
        </p:nvSpPr>
        <p:spPr bwMode="auto">
          <a:xfrm flipH="1">
            <a:off x="8753148" y="3449032"/>
            <a:ext cx="1922797" cy="365760"/>
          </a:xfrm>
          <a:prstGeom prst="rect">
            <a:avLst/>
          </a:prstGeom>
          <a:noFill/>
        </p:spPr>
        <p:txBody>
          <a:bodyPr>
            <a:spAutoFit/>
          </a:bodyPr>
          <a:lstStyle/>
          <a:p>
            <a:pPr algn="r">
              <a:defRPr/>
            </a:pPr>
            <a:r>
              <a:rPr altLang="en-US" lang="zh-CN">
                <a:solidFill>
                  <a:srgbClr val="2E75B6"/>
                </a:solidFill>
                <a:latin charset="-122" panose="03000509000000000000" pitchFamily="65" typeface="方正尚酷简体"/>
                <a:ea charset="-122" panose="03000509000000000000" pitchFamily="65" typeface="方正尚酷简体"/>
              </a:rPr>
              <a:t>企业文化的理解</a:t>
            </a:r>
          </a:p>
        </p:txBody>
      </p:sp>
      <p:sp>
        <p:nvSpPr>
          <p:cNvPr id="146" name="文本框 145"/>
          <p:cNvSpPr txBox="1"/>
          <p:nvPr/>
        </p:nvSpPr>
        <p:spPr bwMode="auto">
          <a:xfrm flipH="1">
            <a:off x="8753148" y="5702426"/>
            <a:ext cx="2406357" cy="896112"/>
          </a:xfrm>
          <a:prstGeom prst="rect">
            <a:avLst/>
          </a:prstGeom>
          <a:noFill/>
        </p:spPr>
        <p:txBody>
          <a:bodyPr wrap="square">
            <a:spAutoFit/>
          </a:bodyPr>
          <a:lstStyle/>
          <a:p>
            <a:pPr>
              <a:lnSpc>
                <a:spcPct val="110000"/>
              </a:lnSpc>
              <a:defRPr/>
            </a:pPr>
            <a:r>
              <a:rPr altLang="en-US" lang="zh-CN" sz="1200">
                <a:latin charset="-122" panose="020b0503020204020204" pitchFamily="34" typeface="微软雅黑"/>
                <a:ea charset="-122" panose="020b0503020204020204" pitchFamily="34" typeface="微软雅黑"/>
              </a:rPr>
              <a:t>点击此处添加文本内容，如关键词、部分简单介绍等。点击此处添加文本内容，点击此处添加文本内容，</a:t>
            </a:r>
          </a:p>
        </p:txBody>
      </p:sp>
      <p:sp>
        <p:nvSpPr>
          <p:cNvPr id="147" name="文本框 146"/>
          <p:cNvSpPr txBox="1"/>
          <p:nvPr/>
        </p:nvSpPr>
        <p:spPr bwMode="auto">
          <a:xfrm flipH="1">
            <a:off x="8753148" y="5353817"/>
            <a:ext cx="1922797" cy="365760"/>
          </a:xfrm>
          <a:prstGeom prst="rect">
            <a:avLst/>
          </a:prstGeom>
          <a:noFill/>
        </p:spPr>
        <p:txBody>
          <a:bodyPr>
            <a:spAutoFit/>
          </a:bodyPr>
          <a:lstStyle/>
          <a:p>
            <a:pPr algn="r">
              <a:defRPr/>
            </a:pPr>
            <a:r>
              <a:rPr altLang="en-US" lang="zh-CN">
                <a:solidFill>
                  <a:srgbClr val="2E75B6"/>
                </a:solidFill>
                <a:latin charset="-122" panose="03000509000000000000" pitchFamily="65" typeface="方正尚酷简体"/>
                <a:ea charset="-122" panose="03000509000000000000" pitchFamily="65" typeface="方正尚酷简体"/>
              </a:rPr>
              <a:t>企业文化的理解</a:t>
            </a:r>
          </a:p>
        </p:txBody>
      </p:sp>
    </p:spTree>
    <p:extLst>
      <p:ext uri="{BB962C8B-B14F-4D97-AF65-F5344CB8AC3E}">
        <p14:creationId val="570600954"/>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id="17" nodeType="afterEffect" presetClass="entr" presetID="42" presetSubtype="0">
                                  <p:stCondLst>
                                    <p:cond delay="0"/>
                                  </p:stCondLst>
                                  <p:childTnLst>
                                    <p:set>
                                      <p:cBhvr>
                                        <p:cTn dur="1" fill="hold" id="18">
                                          <p:stCondLst>
                                            <p:cond delay="0"/>
                                          </p:stCondLst>
                                        </p:cTn>
                                        <p:tgtEl>
                                          <p:spTgt spid="10"/>
                                        </p:tgtEl>
                                        <p:attrNameLst>
                                          <p:attrName>style.visibility</p:attrName>
                                        </p:attrNameLst>
                                      </p:cBhvr>
                                      <p:to>
                                        <p:strVal val="visible"/>
                                      </p:to>
                                    </p:set>
                                    <p:animEffect filter="fade" transition="in">
                                      <p:cBhvr>
                                        <p:cTn dur="1000" id="19"/>
                                        <p:tgtEl>
                                          <p:spTgt spid="10"/>
                                        </p:tgtEl>
                                      </p:cBhvr>
                                    </p:animEffect>
                                    <p:anim calcmode="lin" valueType="num">
                                      <p:cBhvr>
                                        <p:cTn dur="1000" fill="hold" id="20"/>
                                        <p:tgtEl>
                                          <p:spTgt spid="10"/>
                                        </p:tgtEl>
                                        <p:attrNameLst>
                                          <p:attrName>ppt_x</p:attrName>
                                        </p:attrNameLst>
                                      </p:cBhvr>
                                      <p:tavLst>
                                        <p:tav tm="0">
                                          <p:val>
                                            <p:strVal val="#ppt_x"/>
                                          </p:val>
                                        </p:tav>
                                        <p:tav tm="100000">
                                          <p:val>
                                            <p:strVal val="#ppt_x"/>
                                          </p:val>
                                        </p:tav>
                                      </p:tavLst>
                                    </p:anim>
                                    <p:anim calcmode="lin" valueType="num">
                                      <p:cBhvr>
                                        <p:cTn dur="1000" fill="hold" id="21"/>
                                        <p:tgtEl>
                                          <p:spTgt spid="10"/>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2250"/>
                            </p:stCondLst>
                            <p:childTnLst>
                              <p:par>
                                <p:cTn fill="hold" grpId="0" id="23" nodeType="afterEffect" presetClass="entr" presetID="42" presetSubtype="0">
                                  <p:stCondLst>
                                    <p:cond delay="0"/>
                                  </p:stCondLst>
                                  <p:childTnLst>
                                    <p:set>
                                      <p:cBhvr>
                                        <p:cTn dur="1" fill="hold" id="24">
                                          <p:stCondLst>
                                            <p:cond delay="0"/>
                                          </p:stCondLst>
                                        </p:cTn>
                                        <p:tgtEl>
                                          <p:spTgt spid="18"/>
                                        </p:tgtEl>
                                        <p:attrNameLst>
                                          <p:attrName>style.visibility</p:attrName>
                                        </p:attrNameLst>
                                      </p:cBhvr>
                                      <p:to>
                                        <p:strVal val="visible"/>
                                      </p:to>
                                    </p:set>
                                    <p:animEffect filter="fade" transition="in">
                                      <p:cBhvr>
                                        <p:cTn dur="1000" id="25"/>
                                        <p:tgtEl>
                                          <p:spTgt spid="18"/>
                                        </p:tgtEl>
                                      </p:cBhvr>
                                    </p:animEffect>
                                    <p:anim calcmode="lin" valueType="num">
                                      <p:cBhvr>
                                        <p:cTn dur="1000" fill="hold" id="26"/>
                                        <p:tgtEl>
                                          <p:spTgt spid="18"/>
                                        </p:tgtEl>
                                        <p:attrNameLst>
                                          <p:attrName>ppt_x</p:attrName>
                                        </p:attrNameLst>
                                      </p:cBhvr>
                                      <p:tavLst>
                                        <p:tav tm="0">
                                          <p:val>
                                            <p:strVal val="#ppt_x"/>
                                          </p:val>
                                        </p:tav>
                                        <p:tav tm="100000">
                                          <p:val>
                                            <p:strVal val="#ppt_x"/>
                                          </p:val>
                                        </p:tav>
                                      </p:tavLst>
                                    </p:anim>
                                    <p:anim calcmode="lin" valueType="num">
                                      <p:cBhvr>
                                        <p:cTn dur="1000" fill="hold" id="27"/>
                                        <p:tgtEl>
                                          <p:spTgt spid="18"/>
                                        </p:tgtEl>
                                        <p:attrNameLst>
                                          <p:attrName>ppt_y</p:attrName>
                                        </p:attrNameLst>
                                      </p:cBhvr>
                                      <p:tavLst>
                                        <p:tav tm="0">
                                          <p:val>
                                            <p:strVal val="#ppt_y+.1"/>
                                          </p:val>
                                        </p:tav>
                                        <p:tav tm="100000">
                                          <p:val>
                                            <p:strVal val="#ppt_y"/>
                                          </p:val>
                                        </p:tav>
                                      </p:tavLst>
                                    </p:anim>
                                  </p:childTnLst>
                                </p:cTn>
                              </p:par>
                              <p:par>
                                <p:cTn fill="hold" grpId="0" id="28" nodeType="withEffect" presetClass="entr" presetID="42" presetSubtype="0">
                                  <p:stCondLst>
                                    <p:cond delay="0"/>
                                  </p:stCondLst>
                                  <p:childTnLst>
                                    <p:set>
                                      <p:cBhvr>
                                        <p:cTn dur="1" fill="hold" id="29">
                                          <p:stCondLst>
                                            <p:cond delay="0"/>
                                          </p:stCondLst>
                                        </p:cTn>
                                        <p:tgtEl>
                                          <p:spTgt spid="19"/>
                                        </p:tgtEl>
                                        <p:attrNameLst>
                                          <p:attrName>style.visibility</p:attrName>
                                        </p:attrNameLst>
                                      </p:cBhvr>
                                      <p:to>
                                        <p:strVal val="visible"/>
                                      </p:to>
                                    </p:set>
                                    <p:animEffect filter="fade" transition="in">
                                      <p:cBhvr>
                                        <p:cTn dur="1000" id="30"/>
                                        <p:tgtEl>
                                          <p:spTgt spid="19"/>
                                        </p:tgtEl>
                                      </p:cBhvr>
                                    </p:animEffect>
                                    <p:anim calcmode="lin" valueType="num">
                                      <p:cBhvr>
                                        <p:cTn dur="1000" fill="hold" id="31"/>
                                        <p:tgtEl>
                                          <p:spTgt spid="19"/>
                                        </p:tgtEl>
                                        <p:attrNameLst>
                                          <p:attrName>ppt_x</p:attrName>
                                        </p:attrNameLst>
                                      </p:cBhvr>
                                      <p:tavLst>
                                        <p:tav tm="0">
                                          <p:val>
                                            <p:strVal val="#ppt_x"/>
                                          </p:val>
                                        </p:tav>
                                        <p:tav tm="100000">
                                          <p:val>
                                            <p:strVal val="#ppt_x"/>
                                          </p:val>
                                        </p:tav>
                                      </p:tavLst>
                                    </p:anim>
                                    <p:anim calcmode="lin" valueType="num">
                                      <p:cBhvr>
                                        <p:cTn dur="1000" fill="hold" id="32"/>
                                        <p:tgtEl>
                                          <p:spTgt spid="19"/>
                                        </p:tgtEl>
                                        <p:attrNameLst>
                                          <p:attrName>ppt_y</p:attrName>
                                        </p:attrNameLst>
                                      </p:cBhvr>
                                      <p:tavLst>
                                        <p:tav tm="0">
                                          <p:val>
                                            <p:strVal val="#ppt_y+.1"/>
                                          </p:val>
                                        </p:tav>
                                        <p:tav tm="100000">
                                          <p:val>
                                            <p:strVal val="#ppt_y"/>
                                          </p:val>
                                        </p:tav>
                                      </p:tavLst>
                                    </p:anim>
                                  </p:childTnLst>
                                </p:cTn>
                              </p:par>
                            </p:childTnLst>
                          </p:cTn>
                        </p:par>
                        <p:par>
                          <p:cTn fill="hold" id="33" nodeType="afterGroup">
                            <p:stCondLst>
                              <p:cond delay="3250"/>
                            </p:stCondLst>
                            <p:childTnLst>
                              <p:par>
                                <p:cTn fill="hold" id="34" nodeType="afterEffect" presetClass="entr" presetID="42" presetSubtype="0">
                                  <p:stCondLst>
                                    <p:cond delay="0"/>
                                  </p:stCondLst>
                                  <p:childTnLst>
                                    <p:set>
                                      <p:cBhvr>
                                        <p:cTn dur="1" fill="hold" id="35">
                                          <p:stCondLst>
                                            <p:cond delay="0"/>
                                          </p:stCondLst>
                                        </p:cTn>
                                        <p:tgtEl>
                                          <p:spTgt spid="20"/>
                                        </p:tgtEl>
                                        <p:attrNameLst>
                                          <p:attrName>style.visibility</p:attrName>
                                        </p:attrNameLst>
                                      </p:cBhvr>
                                      <p:to>
                                        <p:strVal val="visible"/>
                                      </p:to>
                                    </p:set>
                                    <p:animEffect filter="fade" transition="in">
                                      <p:cBhvr>
                                        <p:cTn dur="1000" id="36"/>
                                        <p:tgtEl>
                                          <p:spTgt spid="20"/>
                                        </p:tgtEl>
                                      </p:cBhvr>
                                    </p:animEffect>
                                    <p:anim calcmode="lin" valueType="num">
                                      <p:cBhvr>
                                        <p:cTn dur="1000" fill="hold" id="37"/>
                                        <p:tgtEl>
                                          <p:spTgt spid="20"/>
                                        </p:tgtEl>
                                        <p:attrNameLst>
                                          <p:attrName>ppt_x</p:attrName>
                                        </p:attrNameLst>
                                      </p:cBhvr>
                                      <p:tavLst>
                                        <p:tav tm="0">
                                          <p:val>
                                            <p:strVal val="#ppt_x"/>
                                          </p:val>
                                        </p:tav>
                                        <p:tav tm="100000">
                                          <p:val>
                                            <p:strVal val="#ppt_x"/>
                                          </p:val>
                                        </p:tav>
                                      </p:tavLst>
                                    </p:anim>
                                    <p:anim calcmode="lin" valueType="num">
                                      <p:cBhvr>
                                        <p:cTn dur="1000" fill="hold" id="38"/>
                                        <p:tgtEl>
                                          <p:spTgt spid="20"/>
                                        </p:tgtEl>
                                        <p:attrNameLst>
                                          <p:attrName>ppt_y</p:attrName>
                                        </p:attrNameLst>
                                      </p:cBhvr>
                                      <p:tavLst>
                                        <p:tav tm="0">
                                          <p:val>
                                            <p:strVal val="#ppt_y+.1"/>
                                          </p:val>
                                        </p:tav>
                                        <p:tav tm="100000">
                                          <p:val>
                                            <p:strVal val="#ppt_y"/>
                                          </p:val>
                                        </p:tav>
                                      </p:tavLst>
                                    </p:anim>
                                  </p:childTnLst>
                                </p:cTn>
                              </p:par>
                              <p:par>
                                <p:cTn fill="hold" grpId="0" id="39" nodeType="withEffect" presetClass="entr" presetID="42" presetSubtype="0">
                                  <p:stCondLst>
                                    <p:cond delay="0"/>
                                  </p:stCondLst>
                                  <p:childTnLst>
                                    <p:set>
                                      <p:cBhvr>
                                        <p:cTn dur="1" fill="hold" id="40">
                                          <p:stCondLst>
                                            <p:cond delay="0"/>
                                          </p:stCondLst>
                                        </p:cTn>
                                        <p:tgtEl>
                                          <p:spTgt spid="25"/>
                                        </p:tgtEl>
                                        <p:attrNameLst>
                                          <p:attrName>style.visibility</p:attrName>
                                        </p:attrNameLst>
                                      </p:cBhvr>
                                      <p:to>
                                        <p:strVal val="visible"/>
                                      </p:to>
                                    </p:set>
                                    <p:animEffect filter="fade" transition="in">
                                      <p:cBhvr>
                                        <p:cTn dur="1000" id="41"/>
                                        <p:tgtEl>
                                          <p:spTgt spid="25"/>
                                        </p:tgtEl>
                                      </p:cBhvr>
                                    </p:animEffect>
                                    <p:anim calcmode="lin" valueType="num">
                                      <p:cBhvr>
                                        <p:cTn dur="1000" fill="hold" id="42"/>
                                        <p:tgtEl>
                                          <p:spTgt spid="25"/>
                                        </p:tgtEl>
                                        <p:attrNameLst>
                                          <p:attrName>ppt_x</p:attrName>
                                        </p:attrNameLst>
                                      </p:cBhvr>
                                      <p:tavLst>
                                        <p:tav tm="0">
                                          <p:val>
                                            <p:strVal val="#ppt_x"/>
                                          </p:val>
                                        </p:tav>
                                        <p:tav tm="100000">
                                          <p:val>
                                            <p:strVal val="#ppt_x"/>
                                          </p:val>
                                        </p:tav>
                                      </p:tavLst>
                                    </p:anim>
                                    <p:anim calcmode="lin" valueType="num">
                                      <p:cBhvr>
                                        <p:cTn dur="1000" fill="hold" id="43"/>
                                        <p:tgtEl>
                                          <p:spTgt spid="25"/>
                                        </p:tgtEl>
                                        <p:attrNameLst>
                                          <p:attrName>ppt_y</p:attrName>
                                        </p:attrNameLst>
                                      </p:cBhvr>
                                      <p:tavLst>
                                        <p:tav tm="0">
                                          <p:val>
                                            <p:strVal val="#ppt_y+.1"/>
                                          </p:val>
                                        </p:tav>
                                        <p:tav tm="100000">
                                          <p:val>
                                            <p:strVal val="#ppt_y"/>
                                          </p:val>
                                        </p:tav>
                                      </p:tavLst>
                                    </p:anim>
                                  </p:childTnLst>
                                </p:cTn>
                              </p:par>
                              <p:par>
                                <p:cTn fill="hold" id="44" nodeType="withEffect" presetClass="entr" presetID="42" presetSubtype="0">
                                  <p:stCondLst>
                                    <p:cond delay="0"/>
                                  </p:stCondLst>
                                  <p:childTnLst>
                                    <p:set>
                                      <p:cBhvr>
                                        <p:cTn dur="1" fill="hold" id="45">
                                          <p:stCondLst>
                                            <p:cond delay="0"/>
                                          </p:stCondLst>
                                        </p:cTn>
                                        <p:tgtEl>
                                          <p:spTgt spid="26"/>
                                        </p:tgtEl>
                                        <p:attrNameLst>
                                          <p:attrName>style.visibility</p:attrName>
                                        </p:attrNameLst>
                                      </p:cBhvr>
                                      <p:to>
                                        <p:strVal val="visible"/>
                                      </p:to>
                                    </p:set>
                                    <p:animEffect filter="fade" transition="in">
                                      <p:cBhvr>
                                        <p:cTn dur="1000" id="46"/>
                                        <p:tgtEl>
                                          <p:spTgt spid="26"/>
                                        </p:tgtEl>
                                      </p:cBhvr>
                                    </p:animEffect>
                                    <p:anim calcmode="lin" valueType="num">
                                      <p:cBhvr>
                                        <p:cTn dur="1000" fill="hold" id="47"/>
                                        <p:tgtEl>
                                          <p:spTgt spid="26"/>
                                        </p:tgtEl>
                                        <p:attrNameLst>
                                          <p:attrName>ppt_x</p:attrName>
                                        </p:attrNameLst>
                                      </p:cBhvr>
                                      <p:tavLst>
                                        <p:tav tm="0">
                                          <p:val>
                                            <p:strVal val="#ppt_x"/>
                                          </p:val>
                                        </p:tav>
                                        <p:tav tm="100000">
                                          <p:val>
                                            <p:strVal val="#ppt_x"/>
                                          </p:val>
                                        </p:tav>
                                      </p:tavLst>
                                    </p:anim>
                                    <p:anim calcmode="lin" valueType="num">
                                      <p:cBhvr>
                                        <p:cTn dur="1000" fill="hold" id="48"/>
                                        <p:tgtEl>
                                          <p:spTgt spid="26"/>
                                        </p:tgtEl>
                                        <p:attrNameLst>
                                          <p:attrName>ppt_y</p:attrName>
                                        </p:attrNameLst>
                                      </p:cBhvr>
                                      <p:tavLst>
                                        <p:tav tm="0">
                                          <p:val>
                                            <p:strVal val="#ppt_y+.1"/>
                                          </p:val>
                                        </p:tav>
                                        <p:tav tm="100000">
                                          <p:val>
                                            <p:strVal val="#ppt_y"/>
                                          </p:val>
                                        </p:tav>
                                      </p:tavLst>
                                    </p:anim>
                                  </p:childTnLst>
                                </p:cTn>
                              </p:par>
                              <p:par>
                                <p:cTn fill="hold" grpId="0" id="49" nodeType="withEffect" presetClass="entr" presetID="42" presetSubtype="0">
                                  <p:stCondLst>
                                    <p:cond delay="0"/>
                                  </p:stCondLst>
                                  <p:childTnLst>
                                    <p:set>
                                      <p:cBhvr>
                                        <p:cTn dur="1" fill="hold" id="50">
                                          <p:stCondLst>
                                            <p:cond delay="0"/>
                                          </p:stCondLst>
                                        </p:cTn>
                                        <p:tgtEl>
                                          <p:spTgt spid="31"/>
                                        </p:tgtEl>
                                        <p:attrNameLst>
                                          <p:attrName>style.visibility</p:attrName>
                                        </p:attrNameLst>
                                      </p:cBhvr>
                                      <p:to>
                                        <p:strVal val="visible"/>
                                      </p:to>
                                    </p:set>
                                    <p:animEffect filter="fade" transition="in">
                                      <p:cBhvr>
                                        <p:cTn dur="1000" id="51"/>
                                        <p:tgtEl>
                                          <p:spTgt spid="31"/>
                                        </p:tgtEl>
                                      </p:cBhvr>
                                    </p:animEffect>
                                    <p:anim calcmode="lin" valueType="num">
                                      <p:cBhvr>
                                        <p:cTn dur="1000" fill="hold" id="52"/>
                                        <p:tgtEl>
                                          <p:spTgt spid="31"/>
                                        </p:tgtEl>
                                        <p:attrNameLst>
                                          <p:attrName>ppt_x</p:attrName>
                                        </p:attrNameLst>
                                      </p:cBhvr>
                                      <p:tavLst>
                                        <p:tav tm="0">
                                          <p:val>
                                            <p:strVal val="#ppt_x"/>
                                          </p:val>
                                        </p:tav>
                                        <p:tav tm="100000">
                                          <p:val>
                                            <p:strVal val="#ppt_x"/>
                                          </p:val>
                                        </p:tav>
                                      </p:tavLst>
                                    </p:anim>
                                    <p:anim calcmode="lin" valueType="num">
                                      <p:cBhvr>
                                        <p:cTn dur="1000" fill="hold" id="53"/>
                                        <p:tgtEl>
                                          <p:spTgt spid="31"/>
                                        </p:tgtEl>
                                        <p:attrNameLst>
                                          <p:attrName>ppt_y</p:attrName>
                                        </p:attrNameLst>
                                      </p:cBhvr>
                                      <p:tavLst>
                                        <p:tav tm="0">
                                          <p:val>
                                            <p:strVal val="#ppt_y+.1"/>
                                          </p:val>
                                        </p:tav>
                                        <p:tav tm="100000">
                                          <p:val>
                                            <p:strVal val="#ppt_y"/>
                                          </p:val>
                                        </p:tav>
                                      </p:tavLst>
                                    </p:anim>
                                  </p:childTnLst>
                                </p:cTn>
                              </p:par>
                              <p:par>
                                <p:cTn fill="hold" id="54" nodeType="withEffect" presetClass="entr" presetID="42" presetSubtype="0">
                                  <p:stCondLst>
                                    <p:cond delay="0"/>
                                  </p:stCondLst>
                                  <p:childTnLst>
                                    <p:set>
                                      <p:cBhvr>
                                        <p:cTn dur="1" fill="hold" id="55">
                                          <p:stCondLst>
                                            <p:cond delay="0"/>
                                          </p:stCondLst>
                                        </p:cTn>
                                        <p:tgtEl>
                                          <p:spTgt spid="32"/>
                                        </p:tgtEl>
                                        <p:attrNameLst>
                                          <p:attrName>style.visibility</p:attrName>
                                        </p:attrNameLst>
                                      </p:cBhvr>
                                      <p:to>
                                        <p:strVal val="visible"/>
                                      </p:to>
                                    </p:set>
                                    <p:animEffect filter="fade" transition="in">
                                      <p:cBhvr>
                                        <p:cTn dur="1000" id="56"/>
                                        <p:tgtEl>
                                          <p:spTgt spid="32"/>
                                        </p:tgtEl>
                                      </p:cBhvr>
                                    </p:animEffect>
                                    <p:anim calcmode="lin" valueType="num">
                                      <p:cBhvr>
                                        <p:cTn dur="1000" fill="hold" id="57"/>
                                        <p:tgtEl>
                                          <p:spTgt spid="32"/>
                                        </p:tgtEl>
                                        <p:attrNameLst>
                                          <p:attrName>ppt_x</p:attrName>
                                        </p:attrNameLst>
                                      </p:cBhvr>
                                      <p:tavLst>
                                        <p:tav tm="0">
                                          <p:val>
                                            <p:strVal val="#ppt_x"/>
                                          </p:val>
                                        </p:tav>
                                        <p:tav tm="100000">
                                          <p:val>
                                            <p:strVal val="#ppt_x"/>
                                          </p:val>
                                        </p:tav>
                                      </p:tavLst>
                                    </p:anim>
                                    <p:anim calcmode="lin" valueType="num">
                                      <p:cBhvr>
                                        <p:cTn dur="1000" fill="hold" id="58"/>
                                        <p:tgtEl>
                                          <p:spTgt spid="32"/>
                                        </p:tgtEl>
                                        <p:attrNameLst>
                                          <p:attrName>ppt_y</p:attrName>
                                        </p:attrNameLst>
                                      </p:cBhvr>
                                      <p:tavLst>
                                        <p:tav tm="0">
                                          <p:val>
                                            <p:strVal val="#ppt_y+.1"/>
                                          </p:val>
                                        </p:tav>
                                        <p:tav tm="100000">
                                          <p:val>
                                            <p:strVal val="#ppt_y"/>
                                          </p:val>
                                        </p:tav>
                                      </p:tavLst>
                                    </p:anim>
                                  </p:childTnLst>
                                </p:cTn>
                              </p:par>
                              <p:par>
                                <p:cTn fill="hold" id="59" nodeType="withEffect" presetClass="entr" presetID="42" presetSubtype="0">
                                  <p:stCondLst>
                                    <p:cond delay="0"/>
                                  </p:stCondLst>
                                  <p:childTnLst>
                                    <p:set>
                                      <p:cBhvr>
                                        <p:cTn dur="1" fill="hold" id="60">
                                          <p:stCondLst>
                                            <p:cond delay="0"/>
                                          </p:stCondLst>
                                        </p:cTn>
                                        <p:tgtEl>
                                          <p:spTgt spid="37"/>
                                        </p:tgtEl>
                                        <p:attrNameLst>
                                          <p:attrName>style.visibility</p:attrName>
                                        </p:attrNameLst>
                                      </p:cBhvr>
                                      <p:to>
                                        <p:strVal val="visible"/>
                                      </p:to>
                                    </p:set>
                                    <p:animEffect filter="fade" transition="in">
                                      <p:cBhvr>
                                        <p:cTn dur="1000" id="61"/>
                                        <p:tgtEl>
                                          <p:spTgt spid="37"/>
                                        </p:tgtEl>
                                      </p:cBhvr>
                                    </p:animEffect>
                                    <p:anim calcmode="lin" valueType="num">
                                      <p:cBhvr>
                                        <p:cTn dur="1000" fill="hold" id="62"/>
                                        <p:tgtEl>
                                          <p:spTgt spid="37"/>
                                        </p:tgtEl>
                                        <p:attrNameLst>
                                          <p:attrName>ppt_x</p:attrName>
                                        </p:attrNameLst>
                                      </p:cBhvr>
                                      <p:tavLst>
                                        <p:tav tm="0">
                                          <p:val>
                                            <p:strVal val="#ppt_x"/>
                                          </p:val>
                                        </p:tav>
                                        <p:tav tm="100000">
                                          <p:val>
                                            <p:strVal val="#ppt_x"/>
                                          </p:val>
                                        </p:tav>
                                      </p:tavLst>
                                    </p:anim>
                                    <p:anim calcmode="lin" valueType="num">
                                      <p:cBhvr>
                                        <p:cTn dur="1000" fill="hold" id="63"/>
                                        <p:tgtEl>
                                          <p:spTgt spid="37"/>
                                        </p:tgtEl>
                                        <p:attrNameLst>
                                          <p:attrName>ppt_y</p:attrName>
                                        </p:attrNameLst>
                                      </p:cBhvr>
                                      <p:tavLst>
                                        <p:tav tm="0">
                                          <p:val>
                                            <p:strVal val="#ppt_y+.1"/>
                                          </p:val>
                                        </p:tav>
                                        <p:tav tm="100000">
                                          <p:val>
                                            <p:strVal val="#ppt_y"/>
                                          </p:val>
                                        </p:tav>
                                      </p:tavLst>
                                    </p:anim>
                                  </p:childTnLst>
                                </p:cTn>
                              </p:par>
                              <p:par>
                                <p:cTn fill="hold" id="64" nodeType="withEffect" presetClass="entr" presetID="42" presetSubtype="0">
                                  <p:stCondLst>
                                    <p:cond delay="0"/>
                                  </p:stCondLst>
                                  <p:childTnLst>
                                    <p:set>
                                      <p:cBhvr>
                                        <p:cTn dur="1" fill="hold" id="65">
                                          <p:stCondLst>
                                            <p:cond delay="0"/>
                                          </p:stCondLst>
                                        </p:cTn>
                                        <p:tgtEl>
                                          <p:spTgt spid="42"/>
                                        </p:tgtEl>
                                        <p:attrNameLst>
                                          <p:attrName>style.visibility</p:attrName>
                                        </p:attrNameLst>
                                      </p:cBhvr>
                                      <p:to>
                                        <p:strVal val="visible"/>
                                      </p:to>
                                    </p:set>
                                    <p:animEffect filter="fade" transition="in">
                                      <p:cBhvr>
                                        <p:cTn dur="1000" id="66"/>
                                        <p:tgtEl>
                                          <p:spTgt spid="42"/>
                                        </p:tgtEl>
                                      </p:cBhvr>
                                    </p:animEffect>
                                    <p:anim calcmode="lin" valueType="num">
                                      <p:cBhvr>
                                        <p:cTn dur="1000" fill="hold" id="67"/>
                                        <p:tgtEl>
                                          <p:spTgt spid="42"/>
                                        </p:tgtEl>
                                        <p:attrNameLst>
                                          <p:attrName>ppt_x</p:attrName>
                                        </p:attrNameLst>
                                      </p:cBhvr>
                                      <p:tavLst>
                                        <p:tav tm="0">
                                          <p:val>
                                            <p:strVal val="#ppt_x"/>
                                          </p:val>
                                        </p:tav>
                                        <p:tav tm="100000">
                                          <p:val>
                                            <p:strVal val="#ppt_x"/>
                                          </p:val>
                                        </p:tav>
                                      </p:tavLst>
                                    </p:anim>
                                    <p:anim calcmode="lin" valueType="num">
                                      <p:cBhvr>
                                        <p:cTn dur="1000" fill="hold" id="68"/>
                                        <p:tgtEl>
                                          <p:spTgt spid="42"/>
                                        </p:tgtEl>
                                        <p:attrNameLst>
                                          <p:attrName>ppt_y</p:attrName>
                                        </p:attrNameLst>
                                      </p:cBhvr>
                                      <p:tavLst>
                                        <p:tav tm="0">
                                          <p:val>
                                            <p:strVal val="#ppt_y+.1"/>
                                          </p:val>
                                        </p:tav>
                                        <p:tav tm="100000">
                                          <p:val>
                                            <p:strVal val="#ppt_y"/>
                                          </p:val>
                                        </p:tav>
                                      </p:tavLst>
                                    </p:anim>
                                  </p:childTnLst>
                                </p:cTn>
                              </p:par>
                              <p:par>
                                <p:cTn fill="hold" id="69" nodeType="withEffect" presetClass="entr" presetID="42" presetSubtype="0">
                                  <p:stCondLst>
                                    <p:cond delay="0"/>
                                  </p:stCondLst>
                                  <p:childTnLst>
                                    <p:set>
                                      <p:cBhvr>
                                        <p:cTn dur="1" fill="hold" id="70">
                                          <p:stCondLst>
                                            <p:cond delay="0"/>
                                          </p:stCondLst>
                                        </p:cTn>
                                        <p:tgtEl>
                                          <p:spTgt spid="47"/>
                                        </p:tgtEl>
                                        <p:attrNameLst>
                                          <p:attrName>style.visibility</p:attrName>
                                        </p:attrNameLst>
                                      </p:cBhvr>
                                      <p:to>
                                        <p:strVal val="visible"/>
                                      </p:to>
                                    </p:set>
                                    <p:animEffect filter="fade" transition="in">
                                      <p:cBhvr>
                                        <p:cTn dur="1000" id="71"/>
                                        <p:tgtEl>
                                          <p:spTgt spid="47"/>
                                        </p:tgtEl>
                                      </p:cBhvr>
                                    </p:animEffect>
                                    <p:anim calcmode="lin" valueType="num">
                                      <p:cBhvr>
                                        <p:cTn dur="1000" fill="hold" id="72"/>
                                        <p:tgtEl>
                                          <p:spTgt spid="47"/>
                                        </p:tgtEl>
                                        <p:attrNameLst>
                                          <p:attrName>ppt_x</p:attrName>
                                        </p:attrNameLst>
                                      </p:cBhvr>
                                      <p:tavLst>
                                        <p:tav tm="0">
                                          <p:val>
                                            <p:strVal val="#ppt_x"/>
                                          </p:val>
                                        </p:tav>
                                        <p:tav tm="100000">
                                          <p:val>
                                            <p:strVal val="#ppt_x"/>
                                          </p:val>
                                        </p:tav>
                                      </p:tavLst>
                                    </p:anim>
                                    <p:anim calcmode="lin" valueType="num">
                                      <p:cBhvr>
                                        <p:cTn dur="1000" fill="hold" id="73"/>
                                        <p:tgtEl>
                                          <p:spTgt spid="47"/>
                                        </p:tgtEl>
                                        <p:attrNameLst>
                                          <p:attrName>ppt_y</p:attrName>
                                        </p:attrNameLst>
                                      </p:cBhvr>
                                      <p:tavLst>
                                        <p:tav tm="0">
                                          <p:val>
                                            <p:strVal val="#ppt_y+.1"/>
                                          </p:val>
                                        </p:tav>
                                        <p:tav tm="100000">
                                          <p:val>
                                            <p:strVal val="#ppt_y"/>
                                          </p:val>
                                        </p:tav>
                                      </p:tavLst>
                                    </p:anim>
                                  </p:childTnLst>
                                </p:cTn>
                              </p:par>
                              <p:par>
                                <p:cTn fill="hold" id="74" nodeType="withEffect" presetClass="entr" presetID="42" presetSubtype="0">
                                  <p:stCondLst>
                                    <p:cond delay="0"/>
                                  </p:stCondLst>
                                  <p:childTnLst>
                                    <p:set>
                                      <p:cBhvr>
                                        <p:cTn dur="1" fill="hold" id="75">
                                          <p:stCondLst>
                                            <p:cond delay="0"/>
                                          </p:stCondLst>
                                        </p:cTn>
                                        <p:tgtEl>
                                          <p:spTgt spid="52"/>
                                        </p:tgtEl>
                                        <p:attrNameLst>
                                          <p:attrName>style.visibility</p:attrName>
                                        </p:attrNameLst>
                                      </p:cBhvr>
                                      <p:to>
                                        <p:strVal val="visible"/>
                                      </p:to>
                                    </p:set>
                                    <p:animEffect filter="fade" transition="in">
                                      <p:cBhvr>
                                        <p:cTn dur="1000" id="76"/>
                                        <p:tgtEl>
                                          <p:spTgt spid="52"/>
                                        </p:tgtEl>
                                      </p:cBhvr>
                                    </p:animEffect>
                                    <p:anim calcmode="lin" valueType="num">
                                      <p:cBhvr>
                                        <p:cTn dur="1000" fill="hold" id="77"/>
                                        <p:tgtEl>
                                          <p:spTgt spid="52"/>
                                        </p:tgtEl>
                                        <p:attrNameLst>
                                          <p:attrName>ppt_x</p:attrName>
                                        </p:attrNameLst>
                                      </p:cBhvr>
                                      <p:tavLst>
                                        <p:tav tm="0">
                                          <p:val>
                                            <p:strVal val="#ppt_x"/>
                                          </p:val>
                                        </p:tav>
                                        <p:tav tm="100000">
                                          <p:val>
                                            <p:strVal val="#ppt_x"/>
                                          </p:val>
                                        </p:tav>
                                      </p:tavLst>
                                    </p:anim>
                                    <p:anim calcmode="lin" valueType="num">
                                      <p:cBhvr>
                                        <p:cTn dur="1000" fill="hold" id="78"/>
                                        <p:tgtEl>
                                          <p:spTgt spid="52"/>
                                        </p:tgtEl>
                                        <p:attrNameLst>
                                          <p:attrName>ppt_y</p:attrName>
                                        </p:attrNameLst>
                                      </p:cBhvr>
                                      <p:tavLst>
                                        <p:tav tm="0">
                                          <p:val>
                                            <p:strVal val="#ppt_y+.1"/>
                                          </p:val>
                                        </p:tav>
                                        <p:tav tm="100000">
                                          <p:val>
                                            <p:strVal val="#ppt_y"/>
                                          </p:val>
                                        </p:tav>
                                      </p:tavLst>
                                    </p:anim>
                                  </p:childTnLst>
                                </p:cTn>
                              </p:par>
                              <p:par>
                                <p:cTn fill="hold" id="79" nodeType="withEffect" presetClass="entr" presetID="42" presetSubtype="0">
                                  <p:stCondLst>
                                    <p:cond delay="0"/>
                                  </p:stCondLst>
                                  <p:childTnLst>
                                    <p:set>
                                      <p:cBhvr>
                                        <p:cTn dur="1" fill="hold" id="80">
                                          <p:stCondLst>
                                            <p:cond delay="0"/>
                                          </p:stCondLst>
                                        </p:cTn>
                                        <p:tgtEl>
                                          <p:spTgt spid="57"/>
                                        </p:tgtEl>
                                        <p:attrNameLst>
                                          <p:attrName>style.visibility</p:attrName>
                                        </p:attrNameLst>
                                      </p:cBhvr>
                                      <p:to>
                                        <p:strVal val="visible"/>
                                      </p:to>
                                    </p:set>
                                    <p:animEffect filter="fade" transition="in">
                                      <p:cBhvr>
                                        <p:cTn dur="1000" id="81"/>
                                        <p:tgtEl>
                                          <p:spTgt spid="57"/>
                                        </p:tgtEl>
                                      </p:cBhvr>
                                    </p:animEffect>
                                    <p:anim calcmode="lin" valueType="num">
                                      <p:cBhvr>
                                        <p:cTn dur="1000" fill="hold" id="82"/>
                                        <p:tgtEl>
                                          <p:spTgt spid="57"/>
                                        </p:tgtEl>
                                        <p:attrNameLst>
                                          <p:attrName>ppt_x</p:attrName>
                                        </p:attrNameLst>
                                      </p:cBhvr>
                                      <p:tavLst>
                                        <p:tav tm="0">
                                          <p:val>
                                            <p:strVal val="#ppt_x"/>
                                          </p:val>
                                        </p:tav>
                                        <p:tav tm="100000">
                                          <p:val>
                                            <p:strVal val="#ppt_x"/>
                                          </p:val>
                                        </p:tav>
                                      </p:tavLst>
                                    </p:anim>
                                    <p:anim calcmode="lin" valueType="num">
                                      <p:cBhvr>
                                        <p:cTn dur="1000" fill="hold" id="83"/>
                                        <p:tgtEl>
                                          <p:spTgt spid="57"/>
                                        </p:tgtEl>
                                        <p:attrNameLst>
                                          <p:attrName>ppt_y</p:attrName>
                                        </p:attrNameLst>
                                      </p:cBhvr>
                                      <p:tavLst>
                                        <p:tav tm="0">
                                          <p:val>
                                            <p:strVal val="#ppt_y+.1"/>
                                          </p:val>
                                        </p:tav>
                                        <p:tav tm="100000">
                                          <p:val>
                                            <p:strVal val="#ppt_y"/>
                                          </p:val>
                                        </p:tav>
                                      </p:tavLst>
                                    </p:anim>
                                  </p:childTnLst>
                                </p:cTn>
                              </p:par>
                              <p:par>
                                <p:cTn fill="hold" id="84" nodeType="withEffect" presetClass="entr" presetID="42" presetSubtype="0">
                                  <p:stCondLst>
                                    <p:cond delay="0"/>
                                  </p:stCondLst>
                                  <p:childTnLst>
                                    <p:set>
                                      <p:cBhvr>
                                        <p:cTn dur="1" fill="hold" id="85">
                                          <p:stCondLst>
                                            <p:cond delay="0"/>
                                          </p:stCondLst>
                                        </p:cTn>
                                        <p:tgtEl>
                                          <p:spTgt spid="62"/>
                                        </p:tgtEl>
                                        <p:attrNameLst>
                                          <p:attrName>style.visibility</p:attrName>
                                        </p:attrNameLst>
                                      </p:cBhvr>
                                      <p:to>
                                        <p:strVal val="visible"/>
                                      </p:to>
                                    </p:set>
                                    <p:animEffect filter="fade" transition="in">
                                      <p:cBhvr>
                                        <p:cTn dur="1000" id="86"/>
                                        <p:tgtEl>
                                          <p:spTgt spid="62"/>
                                        </p:tgtEl>
                                      </p:cBhvr>
                                    </p:animEffect>
                                    <p:anim calcmode="lin" valueType="num">
                                      <p:cBhvr>
                                        <p:cTn dur="1000" fill="hold" id="87"/>
                                        <p:tgtEl>
                                          <p:spTgt spid="62"/>
                                        </p:tgtEl>
                                        <p:attrNameLst>
                                          <p:attrName>ppt_x</p:attrName>
                                        </p:attrNameLst>
                                      </p:cBhvr>
                                      <p:tavLst>
                                        <p:tav tm="0">
                                          <p:val>
                                            <p:strVal val="#ppt_x"/>
                                          </p:val>
                                        </p:tav>
                                        <p:tav tm="100000">
                                          <p:val>
                                            <p:strVal val="#ppt_x"/>
                                          </p:val>
                                        </p:tav>
                                      </p:tavLst>
                                    </p:anim>
                                    <p:anim calcmode="lin" valueType="num">
                                      <p:cBhvr>
                                        <p:cTn dur="1000" fill="hold" id="88"/>
                                        <p:tgtEl>
                                          <p:spTgt spid="62"/>
                                        </p:tgtEl>
                                        <p:attrNameLst>
                                          <p:attrName>ppt_y</p:attrName>
                                        </p:attrNameLst>
                                      </p:cBhvr>
                                      <p:tavLst>
                                        <p:tav tm="0">
                                          <p:val>
                                            <p:strVal val="#ppt_y+.1"/>
                                          </p:val>
                                        </p:tav>
                                        <p:tav tm="100000">
                                          <p:val>
                                            <p:strVal val="#ppt_y"/>
                                          </p:val>
                                        </p:tav>
                                      </p:tavLst>
                                    </p:anim>
                                  </p:childTnLst>
                                </p:cTn>
                              </p:par>
                              <p:par>
                                <p:cTn fill="hold" id="89" nodeType="withEffect" presetClass="entr" presetID="42" presetSubtype="0">
                                  <p:stCondLst>
                                    <p:cond delay="0"/>
                                  </p:stCondLst>
                                  <p:childTnLst>
                                    <p:set>
                                      <p:cBhvr>
                                        <p:cTn dur="1" fill="hold" id="90">
                                          <p:stCondLst>
                                            <p:cond delay="0"/>
                                          </p:stCondLst>
                                        </p:cTn>
                                        <p:tgtEl>
                                          <p:spTgt spid="69"/>
                                        </p:tgtEl>
                                        <p:attrNameLst>
                                          <p:attrName>style.visibility</p:attrName>
                                        </p:attrNameLst>
                                      </p:cBhvr>
                                      <p:to>
                                        <p:strVal val="visible"/>
                                      </p:to>
                                    </p:set>
                                    <p:animEffect filter="fade" transition="in">
                                      <p:cBhvr>
                                        <p:cTn dur="1000" id="91"/>
                                        <p:tgtEl>
                                          <p:spTgt spid="69"/>
                                        </p:tgtEl>
                                      </p:cBhvr>
                                    </p:animEffect>
                                    <p:anim calcmode="lin" valueType="num">
                                      <p:cBhvr>
                                        <p:cTn dur="1000" fill="hold" id="92"/>
                                        <p:tgtEl>
                                          <p:spTgt spid="69"/>
                                        </p:tgtEl>
                                        <p:attrNameLst>
                                          <p:attrName>ppt_x</p:attrName>
                                        </p:attrNameLst>
                                      </p:cBhvr>
                                      <p:tavLst>
                                        <p:tav tm="0">
                                          <p:val>
                                            <p:strVal val="#ppt_x"/>
                                          </p:val>
                                        </p:tav>
                                        <p:tav tm="100000">
                                          <p:val>
                                            <p:strVal val="#ppt_x"/>
                                          </p:val>
                                        </p:tav>
                                      </p:tavLst>
                                    </p:anim>
                                    <p:anim calcmode="lin" valueType="num">
                                      <p:cBhvr>
                                        <p:cTn dur="1000" fill="hold" id="93"/>
                                        <p:tgtEl>
                                          <p:spTgt spid="69"/>
                                        </p:tgtEl>
                                        <p:attrNameLst>
                                          <p:attrName>ppt_y</p:attrName>
                                        </p:attrNameLst>
                                      </p:cBhvr>
                                      <p:tavLst>
                                        <p:tav tm="0">
                                          <p:val>
                                            <p:strVal val="#ppt_y+.1"/>
                                          </p:val>
                                        </p:tav>
                                        <p:tav tm="100000">
                                          <p:val>
                                            <p:strVal val="#ppt_y"/>
                                          </p:val>
                                        </p:tav>
                                      </p:tavLst>
                                    </p:anim>
                                  </p:childTnLst>
                                </p:cTn>
                              </p:par>
                              <p:par>
                                <p:cTn fill="hold" id="94" nodeType="withEffect" presetClass="entr" presetID="42" presetSubtype="0">
                                  <p:stCondLst>
                                    <p:cond delay="0"/>
                                  </p:stCondLst>
                                  <p:childTnLst>
                                    <p:set>
                                      <p:cBhvr>
                                        <p:cTn dur="1" fill="hold" id="95">
                                          <p:stCondLst>
                                            <p:cond delay="0"/>
                                          </p:stCondLst>
                                        </p:cTn>
                                        <p:tgtEl>
                                          <p:spTgt spid="80"/>
                                        </p:tgtEl>
                                        <p:attrNameLst>
                                          <p:attrName>style.visibility</p:attrName>
                                        </p:attrNameLst>
                                      </p:cBhvr>
                                      <p:to>
                                        <p:strVal val="visible"/>
                                      </p:to>
                                    </p:set>
                                    <p:animEffect filter="fade" transition="in">
                                      <p:cBhvr>
                                        <p:cTn dur="1000" id="96"/>
                                        <p:tgtEl>
                                          <p:spTgt spid="80"/>
                                        </p:tgtEl>
                                      </p:cBhvr>
                                    </p:animEffect>
                                    <p:anim calcmode="lin" valueType="num">
                                      <p:cBhvr>
                                        <p:cTn dur="1000" fill="hold" id="97"/>
                                        <p:tgtEl>
                                          <p:spTgt spid="80"/>
                                        </p:tgtEl>
                                        <p:attrNameLst>
                                          <p:attrName>ppt_x</p:attrName>
                                        </p:attrNameLst>
                                      </p:cBhvr>
                                      <p:tavLst>
                                        <p:tav tm="0">
                                          <p:val>
                                            <p:strVal val="#ppt_x"/>
                                          </p:val>
                                        </p:tav>
                                        <p:tav tm="100000">
                                          <p:val>
                                            <p:strVal val="#ppt_x"/>
                                          </p:val>
                                        </p:tav>
                                      </p:tavLst>
                                    </p:anim>
                                    <p:anim calcmode="lin" valueType="num">
                                      <p:cBhvr>
                                        <p:cTn dur="1000" fill="hold" id="98"/>
                                        <p:tgtEl>
                                          <p:spTgt spid="80"/>
                                        </p:tgtEl>
                                        <p:attrNameLst>
                                          <p:attrName>ppt_y</p:attrName>
                                        </p:attrNameLst>
                                      </p:cBhvr>
                                      <p:tavLst>
                                        <p:tav tm="0">
                                          <p:val>
                                            <p:strVal val="#ppt_y+.1"/>
                                          </p:val>
                                        </p:tav>
                                        <p:tav tm="100000">
                                          <p:val>
                                            <p:strVal val="#ppt_y"/>
                                          </p:val>
                                        </p:tav>
                                      </p:tavLst>
                                    </p:anim>
                                  </p:childTnLst>
                                </p:cTn>
                              </p:par>
                              <p:par>
                                <p:cTn fill="hold" id="99" nodeType="withEffect" presetClass="entr" presetID="42" presetSubtype="0">
                                  <p:stCondLst>
                                    <p:cond delay="0"/>
                                  </p:stCondLst>
                                  <p:childTnLst>
                                    <p:set>
                                      <p:cBhvr>
                                        <p:cTn dur="1" fill="hold" id="100">
                                          <p:stCondLst>
                                            <p:cond delay="0"/>
                                          </p:stCondLst>
                                        </p:cTn>
                                        <p:tgtEl>
                                          <p:spTgt spid="91"/>
                                        </p:tgtEl>
                                        <p:attrNameLst>
                                          <p:attrName>style.visibility</p:attrName>
                                        </p:attrNameLst>
                                      </p:cBhvr>
                                      <p:to>
                                        <p:strVal val="visible"/>
                                      </p:to>
                                    </p:set>
                                    <p:animEffect filter="fade" transition="in">
                                      <p:cBhvr>
                                        <p:cTn dur="1000" id="101"/>
                                        <p:tgtEl>
                                          <p:spTgt spid="91"/>
                                        </p:tgtEl>
                                      </p:cBhvr>
                                    </p:animEffect>
                                    <p:anim calcmode="lin" valueType="num">
                                      <p:cBhvr>
                                        <p:cTn dur="1000" fill="hold" id="102"/>
                                        <p:tgtEl>
                                          <p:spTgt spid="91"/>
                                        </p:tgtEl>
                                        <p:attrNameLst>
                                          <p:attrName>ppt_x</p:attrName>
                                        </p:attrNameLst>
                                      </p:cBhvr>
                                      <p:tavLst>
                                        <p:tav tm="0">
                                          <p:val>
                                            <p:strVal val="#ppt_x"/>
                                          </p:val>
                                        </p:tav>
                                        <p:tav tm="100000">
                                          <p:val>
                                            <p:strVal val="#ppt_x"/>
                                          </p:val>
                                        </p:tav>
                                      </p:tavLst>
                                    </p:anim>
                                    <p:anim calcmode="lin" valueType="num">
                                      <p:cBhvr>
                                        <p:cTn dur="1000" fill="hold" id="103"/>
                                        <p:tgtEl>
                                          <p:spTgt spid="91"/>
                                        </p:tgtEl>
                                        <p:attrNameLst>
                                          <p:attrName>ppt_y</p:attrName>
                                        </p:attrNameLst>
                                      </p:cBhvr>
                                      <p:tavLst>
                                        <p:tav tm="0">
                                          <p:val>
                                            <p:strVal val="#ppt_y+.1"/>
                                          </p:val>
                                        </p:tav>
                                        <p:tav tm="100000">
                                          <p:val>
                                            <p:strVal val="#ppt_y"/>
                                          </p:val>
                                        </p:tav>
                                      </p:tavLst>
                                    </p:anim>
                                  </p:childTnLst>
                                </p:cTn>
                              </p:par>
                              <p:par>
                                <p:cTn fill="hold" id="104" nodeType="withEffect" presetClass="entr" presetID="42" presetSubtype="0">
                                  <p:stCondLst>
                                    <p:cond delay="0"/>
                                  </p:stCondLst>
                                  <p:childTnLst>
                                    <p:set>
                                      <p:cBhvr>
                                        <p:cTn dur="1" fill="hold" id="105">
                                          <p:stCondLst>
                                            <p:cond delay="0"/>
                                          </p:stCondLst>
                                        </p:cTn>
                                        <p:tgtEl>
                                          <p:spTgt spid="97"/>
                                        </p:tgtEl>
                                        <p:attrNameLst>
                                          <p:attrName>style.visibility</p:attrName>
                                        </p:attrNameLst>
                                      </p:cBhvr>
                                      <p:to>
                                        <p:strVal val="visible"/>
                                      </p:to>
                                    </p:set>
                                    <p:animEffect filter="fade" transition="in">
                                      <p:cBhvr>
                                        <p:cTn dur="1000" id="106"/>
                                        <p:tgtEl>
                                          <p:spTgt spid="97"/>
                                        </p:tgtEl>
                                      </p:cBhvr>
                                    </p:animEffect>
                                    <p:anim calcmode="lin" valueType="num">
                                      <p:cBhvr>
                                        <p:cTn dur="1000" fill="hold" id="107"/>
                                        <p:tgtEl>
                                          <p:spTgt spid="97"/>
                                        </p:tgtEl>
                                        <p:attrNameLst>
                                          <p:attrName>ppt_x</p:attrName>
                                        </p:attrNameLst>
                                      </p:cBhvr>
                                      <p:tavLst>
                                        <p:tav tm="0">
                                          <p:val>
                                            <p:strVal val="#ppt_x"/>
                                          </p:val>
                                        </p:tav>
                                        <p:tav tm="100000">
                                          <p:val>
                                            <p:strVal val="#ppt_x"/>
                                          </p:val>
                                        </p:tav>
                                      </p:tavLst>
                                    </p:anim>
                                    <p:anim calcmode="lin" valueType="num">
                                      <p:cBhvr>
                                        <p:cTn dur="1000" fill="hold" id="108"/>
                                        <p:tgtEl>
                                          <p:spTgt spid="97"/>
                                        </p:tgtEl>
                                        <p:attrNameLst>
                                          <p:attrName>ppt_y</p:attrName>
                                        </p:attrNameLst>
                                      </p:cBhvr>
                                      <p:tavLst>
                                        <p:tav tm="0">
                                          <p:val>
                                            <p:strVal val="#ppt_y+.1"/>
                                          </p:val>
                                        </p:tav>
                                        <p:tav tm="100000">
                                          <p:val>
                                            <p:strVal val="#ppt_y"/>
                                          </p:val>
                                        </p:tav>
                                      </p:tavLst>
                                    </p:anim>
                                  </p:childTnLst>
                                </p:cTn>
                              </p:par>
                              <p:par>
                                <p:cTn fill="hold" id="109" nodeType="withEffect" presetClass="entr" presetID="42" presetSubtype="0">
                                  <p:stCondLst>
                                    <p:cond delay="0"/>
                                  </p:stCondLst>
                                  <p:childTnLst>
                                    <p:set>
                                      <p:cBhvr>
                                        <p:cTn dur="1" fill="hold" id="110">
                                          <p:stCondLst>
                                            <p:cond delay="0"/>
                                          </p:stCondLst>
                                        </p:cTn>
                                        <p:tgtEl>
                                          <p:spTgt spid="102"/>
                                        </p:tgtEl>
                                        <p:attrNameLst>
                                          <p:attrName>style.visibility</p:attrName>
                                        </p:attrNameLst>
                                      </p:cBhvr>
                                      <p:to>
                                        <p:strVal val="visible"/>
                                      </p:to>
                                    </p:set>
                                    <p:animEffect filter="fade" transition="in">
                                      <p:cBhvr>
                                        <p:cTn dur="1000" id="111"/>
                                        <p:tgtEl>
                                          <p:spTgt spid="102"/>
                                        </p:tgtEl>
                                      </p:cBhvr>
                                    </p:animEffect>
                                    <p:anim calcmode="lin" valueType="num">
                                      <p:cBhvr>
                                        <p:cTn dur="1000" fill="hold" id="112"/>
                                        <p:tgtEl>
                                          <p:spTgt spid="102"/>
                                        </p:tgtEl>
                                        <p:attrNameLst>
                                          <p:attrName>ppt_x</p:attrName>
                                        </p:attrNameLst>
                                      </p:cBhvr>
                                      <p:tavLst>
                                        <p:tav tm="0">
                                          <p:val>
                                            <p:strVal val="#ppt_x"/>
                                          </p:val>
                                        </p:tav>
                                        <p:tav tm="100000">
                                          <p:val>
                                            <p:strVal val="#ppt_x"/>
                                          </p:val>
                                        </p:tav>
                                      </p:tavLst>
                                    </p:anim>
                                    <p:anim calcmode="lin" valueType="num">
                                      <p:cBhvr>
                                        <p:cTn dur="1000" fill="hold" id="113"/>
                                        <p:tgtEl>
                                          <p:spTgt spid="102"/>
                                        </p:tgtEl>
                                        <p:attrNameLst>
                                          <p:attrName>ppt_y</p:attrName>
                                        </p:attrNameLst>
                                      </p:cBhvr>
                                      <p:tavLst>
                                        <p:tav tm="0">
                                          <p:val>
                                            <p:strVal val="#ppt_y+.1"/>
                                          </p:val>
                                        </p:tav>
                                        <p:tav tm="100000">
                                          <p:val>
                                            <p:strVal val="#ppt_y"/>
                                          </p:val>
                                        </p:tav>
                                      </p:tavLst>
                                    </p:anim>
                                  </p:childTnLst>
                                </p:cTn>
                              </p:par>
                            </p:childTnLst>
                          </p:cTn>
                        </p:par>
                        <p:par>
                          <p:cTn fill="hold" id="114" nodeType="afterGroup">
                            <p:stCondLst>
                              <p:cond delay="4250"/>
                            </p:stCondLst>
                            <p:childTnLst>
                              <p:par>
                                <p:cTn fill="hold" id="115" nodeType="afterEffect" presetClass="entr" presetID="42" presetSubtype="0">
                                  <p:stCondLst>
                                    <p:cond delay="0"/>
                                  </p:stCondLst>
                                  <p:childTnLst>
                                    <p:set>
                                      <p:cBhvr>
                                        <p:cTn dur="1" fill="hold" id="116">
                                          <p:stCondLst>
                                            <p:cond delay="0"/>
                                          </p:stCondLst>
                                        </p:cTn>
                                        <p:tgtEl>
                                          <p:spTgt spid="132"/>
                                        </p:tgtEl>
                                        <p:attrNameLst>
                                          <p:attrName>style.visibility</p:attrName>
                                        </p:attrNameLst>
                                      </p:cBhvr>
                                      <p:to>
                                        <p:strVal val="visible"/>
                                      </p:to>
                                    </p:set>
                                    <p:animEffect filter="fade" transition="in">
                                      <p:cBhvr>
                                        <p:cTn dur="1000" id="117"/>
                                        <p:tgtEl>
                                          <p:spTgt spid="132"/>
                                        </p:tgtEl>
                                      </p:cBhvr>
                                    </p:animEffect>
                                    <p:anim calcmode="lin" valueType="num">
                                      <p:cBhvr>
                                        <p:cTn dur="1000" fill="hold" id="118"/>
                                        <p:tgtEl>
                                          <p:spTgt spid="132"/>
                                        </p:tgtEl>
                                        <p:attrNameLst>
                                          <p:attrName>ppt_x</p:attrName>
                                        </p:attrNameLst>
                                      </p:cBhvr>
                                      <p:tavLst>
                                        <p:tav tm="0">
                                          <p:val>
                                            <p:strVal val="#ppt_x"/>
                                          </p:val>
                                        </p:tav>
                                        <p:tav tm="100000">
                                          <p:val>
                                            <p:strVal val="#ppt_x"/>
                                          </p:val>
                                        </p:tav>
                                      </p:tavLst>
                                    </p:anim>
                                    <p:anim calcmode="lin" valueType="num">
                                      <p:cBhvr>
                                        <p:cTn dur="1000" fill="hold" id="119"/>
                                        <p:tgtEl>
                                          <p:spTgt spid="132"/>
                                        </p:tgtEl>
                                        <p:attrNameLst>
                                          <p:attrName>ppt_y</p:attrName>
                                        </p:attrNameLst>
                                      </p:cBhvr>
                                      <p:tavLst>
                                        <p:tav tm="0">
                                          <p:val>
                                            <p:strVal val="#ppt_y+.1"/>
                                          </p:val>
                                        </p:tav>
                                        <p:tav tm="100000">
                                          <p:val>
                                            <p:strVal val="#ppt_y"/>
                                          </p:val>
                                        </p:tav>
                                      </p:tavLst>
                                    </p:anim>
                                  </p:childTnLst>
                                </p:cTn>
                              </p:par>
                              <p:par>
                                <p:cTn fill="hold" id="120" nodeType="withEffect" presetClass="entr" presetID="42" presetSubtype="0">
                                  <p:stCondLst>
                                    <p:cond delay="0"/>
                                  </p:stCondLst>
                                  <p:childTnLst>
                                    <p:set>
                                      <p:cBhvr>
                                        <p:cTn dur="1" fill="hold" id="121">
                                          <p:stCondLst>
                                            <p:cond delay="0"/>
                                          </p:stCondLst>
                                        </p:cTn>
                                        <p:tgtEl>
                                          <p:spTgt spid="135"/>
                                        </p:tgtEl>
                                        <p:attrNameLst>
                                          <p:attrName>style.visibility</p:attrName>
                                        </p:attrNameLst>
                                      </p:cBhvr>
                                      <p:to>
                                        <p:strVal val="visible"/>
                                      </p:to>
                                    </p:set>
                                    <p:animEffect filter="fade" transition="in">
                                      <p:cBhvr>
                                        <p:cTn dur="1000" id="122"/>
                                        <p:tgtEl>
                                          <p:spTgt spid="135"/>
                                        </p:tgtEl>
                                      </p:cBhvr>
                                    </p:animEffect>
                                    <p:anim calcmode="lin" valueType="num">
                                      <p:cBhvr>
                                        <p:cTn dur="1000" fill="hold" id="123"/>
                                        <p:tgtEl>
                                          <p:spTgt spid="135"/>
                                        </p:tgtEl>
                                        <p:attrNameLst>
                                          <p:attrName>ppt_x</p:attrName>
                                        </p:attrNameLst>
                                      </p:cBhvr>
                                      <p:tavLst>
                                        <p:tav tm="0">
                                          <p:val>
                                            <p:strVal val="#ppt_x"/>
                                          </p:val>
                                        </p:tav>
                                        <p:tav tm="100000">
                                          <p:val>
                                            <p:strVal val="#ppt_x"/>
                                          </p:val>
                                        </p:tav>
                                      </p:tavLst>
                                    </p:anim>
                                    <p:anim calcmode="lin" valueType="num">
                                      <p:cBhvr>
                                        <p:cTn dur="1000" fill="hold" id="124"/>
                                        <p:tgtEl>
                                          <p:spTgt spid="135"/>
                                        </p:tgtEl>
                                        <p:attrNameLst>
                                          <p:attrName>ppt_y</p:attrName>
                                        </p:attrNameLst>
                                      </p:cBhvr>
                                      <p:tavLst>
                                        <p:tav tm="0">
                                          <p:val>
                                            <p:strVal val="#ppt_y+.1"/>
                                          </p:val>
                                        </p:tav>
                                        <p:tav tm="100000">
                                          <p:val>
                                            <p:strVal val="#ppt_y"/>
                                          </p:val>
                                        </p:tav>
                                      </p:tavLst>
                                    </p:anim>
                                  </p:childTnLst>
                                </p:cTn>
                              </p:par>
                              <p:par>
                                <p:cTn fill="hold" id="125" nodeType="withEffect" presetClass="entr" presetID="42" presetSubtype="0">
                                  <p:stCondLst>
                                    <p:cond delay="0"/>
                                  </p:stCondLst>
                                  <p:childTnLst>
                                    <p:set>
                                      <p:cBhvr>
                                        <p:cTn dur="1" fill="hold" id="126">
                                          <p:stCondLst>
                                            <p:cond delay="0"/>
                                          </p:stCondLst>
                                        </p:cTn>
                                        <p:tgtEl>
                                          <p:spTgt spid="138"/>
                                        </p:tgtEl>
                                        <p:attrNameLst>
                                          <p:attrName>style.visibility</p:attrName>
                                        </p:attrNameLst>
                                      </p:cBhvr>
                                      <p:to>
                                        <p:strVal val="visible"/>
                                      </p:to>
                                    </p:set>
                                    <p:animEffect filter="fade" transition="in">
                                      <p:cBhvr>
                                        <p:cTn dur="1000" id="127"/>
                                        <p:tgtEl>
                                          <p:spTgt spid="138"/>
                                        </p:tgtEl>
                                      </p:cBhvr>
                                    </p:animEffect>
                                    <p:anim calcmode="lin" valueType="num">
                                      <p:cBhvr>
                                        <p:cTn dur="1000" fill="hold" id="128"/>
                                        <p:tgtEl>
                                          <p:spTgt spid="138"/>
                                        </p:tgtEl>
                                        <p:attrNameLst>
                                          <p:attrName>ppt_x</p:attrName>
                                        </p:attrNameLst>
                                      </p:cBhvr>
                                      <p:tavLst>
                                        <p:tav tm="0">
                                          <p:val>
                                            <p:strVal val="#ppt_x"/>
                                          </p:val>
                                        </p:tav>
                                        <p:tav tm="100000">
                                          <p:val>
                                            <p:strVal val="#ppt_x"/>
                                          </p:val>
                                        </p:tav>
                                      </p:tavLst>
                                    </p:anim>
                                    <p:anim calcmode="lin" valueType="num">
                                      <p:cBhvr>
                                        <p:cTn dur="1000" fill="hold" id="129"/>
                                        <p:tgtEl>
                                          <p:spTgt spid="138"/>
                                        </p:tgtEl>
                                        <p:attrNameLst>
                                          <p:attrName>ppt_y</p:attrName>
                                        </p:attrNameLst>
                                      </p:cBhvr>
                                      <p:tavLst>
                                        <p:tav tm="0">
                                          <p:val>
                                            <p:strVal val="#ppt_y+.1"/>
                                          </p:val>
                                        </p:tav>
                                        <p:tav tm="100000">
                                          <p:val>
                                            <p:strVal val="#ppt_y"/>
                                          </p:val>
                                        </p:tav>
                                      </p:tavLst>
                                    </p:anim>
                                  </p:childTnLst>
                                </p:cTn>
                              </p:par>
                              <p:par>
                                <p:cTn fill="hold" id="130" nodeType="withEffect" presetClass="entr" presetID="42" presetSubtype="0">
                                  <p:stCondLst>
                                    <p:cond delay="0"/>
                                  </p:stCondLst>
                                  <p:childTnLst>
                                    <p:set>
                                      <p:cBhvr>
                                        <p:cTn dur="1" fill="hold" id="131">
                                          <p:stCondLst>
                                            <p:cond delay="0"/>
                                          </p:stCondLst>
                                        </p:cTn>
                                        <p:tgtEl>
                                          <p:spTgt spid="141"/>
                                        </p:tgtEl>
                                        <p:attrNameLst>
                                          <p:attrName>style.visibility</p:attrName>
                                        </p:attrNameLst>
                                      </p:cBhvr>
                                      <p:to>
                                        <p:strVal val="visible"/>
                                      </p:to>
                                    </p:set>
                                    <p:animEffect filter="fade" transition="in">
                                      <p:cBhvr>
                                        <p:cTn dur="1000" id="132"/>
                                        <p:tgtEl>
                                          <p:spTgt spid="141"/>
                                        </p:tgtEl>
                                      </p:cBhvr>
                                    </p:animEffect>
                                    <p:anim calcmode="lin" valueType="num">
                                      <p:cBhvr>
                                        <p:cTn dur="1000" fill="hold" id="133"/>
                                        <p:tgtEl>
                                          <p:spTgt spid="141"/>
                                        </p:tgtEl>
                                        <p:attrNameLst>
                                          <p:attrName>ppt_x</p:attrName>
                                        </p:attrNameLst>
                                      </p:cBhvr>
                                      <p:tavLst>
                                        <p:tav tm="0">
                                          <p:val>
                                            <p:strVal val="#ppt_x"/>
                                          </p:val>
                                        </p:tav>
                                        <p:tav tm="100000">
                                          <p:val>
                                            <p:strVal val="#ppt_x"/>
                                          </p:val>
                                        </p:tav>
                                      </p:tavLst>
                                    </p:anim>
                                    <p:anim calcmode="lin" valueType="num">
                                      <p:cBhvr>
                                        <p:cTn dur="1000" fill="hold" id="134"/>
                                        <p:tgtEl>
                                          <p:spTgt spid="141"/>
                                        </p:tgtEl>
                                        <p:attrNameLst>
                                          <p:attrName>ppt_y</p:attrName>
                                        </p:attrNameLst>
                                      </p:cBhvr>
                                      <p:tavLst>
                                        <p:tav tm="0">
                                          <p:val>
                                            <p:strVal val="#ppt_y+.1"/>
                                          </p:val>
                                        </p:tav>
                                        <p:tav tm="100000">
                                          <p:val>
                                            <p:strVal val="#ppt_y"/>
                                          </p:val>
                                        </p:tav>
                                      </p:tavLst>
                                    </p:anim>
                                  </p:childTnLst>
                                </p:cTn>
                              </p:par>
                              <p:par>
                                <p:cTn fill="hold" grpId="0" id="135" nodeType="withEffect" presetClass="entr" presetID="42" presetSubtype="0">
                                  <p:stCondLst>
                                    <p:cond delay="0"/>
                                  </p:stCondLst>
                                  <p:childTnLst>
                                    <p:set>
                                      <p:cBhvr>
                                        <p:cTn dur="1" fill="hold" id="136">
                                          <p:stCondLst>
                                            <p:cond delay="0"/>
                                          </p:stCondLst>
                                        </p:cTn>
                                        <p:tgtEl>
                                          <p:spTgt spid="144"/>
                                        </p:tgtEl>
                                        <p:attrNameLst>
                                          <p:attrName>style.visibility</p:attrName>
                                        </p:attrNameLst>
                                      </p:cBhvr>
                                      <p:to>
                                        <p:strVal val="visible"/>
                                      </p:to>
                                    </p:set>
                                    <p:animEffect filter="fade" transition="in">
                                      <p:cBhvr>
                                        <p:cTn dur="1000" id="137"/>
                                        <p:tgtEl>
                                          <p:spTgt spid="144"/>
                                        </p:tgtEl>
                                      </p:cBhvr>
                                    </p:animEffect>
                                    <p:anim calcmode="lin" valueType="num">
                                      <p:cBhvr>
                                        <p:cTn dur="1000" fill="hold" id="138"/>
                                        <p:tgtEl>
                                          <p:spTgt spid="144"/>
                                        </p:tgtEl>
                                        <p:attrNameLst>
                                          <p:attrName>ppt_x</p:attrName>
                                        </p:attrNameLst>
                                      </p:cBhvr>
                                      <p:tavLst>
                                        <p:tav tm="0">
                                          <p:val>
                                            <p:strVal val="#ppt_x"/>
                                          </p:val>
                                        </p:tav>
                                        <p:tav tm="100000">
                                          <p:val>
                                            <p:strVal val="#ppt_x"/>
                                          </p:val>
                                        </p:tav>
                                      </p:tavLst>
                                    </p:anim>
                                    <p:anim calcmode="lin" valueType="num">
                                      <p:cBhvr>
                                        <p:cTn dur="1000" fill="hold" id="139"/>
                                        <p:tgtEl>
                                          <p:spTgt spid="144"/>
                                        </p:tgtEl>
                                        <p:attrNameLst>
                                          <p:attrName>ppt_y</p:attrName>
                                        </p:attrNameLst>
                                      </p:cBhvr>
                                      <p:tavLst>
                                        <p:tav tm="0">
                                          <p:val>
                                            <p:strVal val="#ppt_y+.1"/>
                                          </p:val>
                                        </p:tav>
                                        <p:tav tm="100000">
                                          <p:val>
                                            <p:strVal val="#ppt_y"/>
                                          </p:val>
                                        </p:tav>
                                      </p:tavLst>
                                    </p:anim>
                                  </p:childTnLst>
                                </p:cTn>
                              </p:par>
                              <p:par>
                                <p:cTn fill="hold" grpId="0" id="140" nodeType="withEffect" presetClass="entr" presetID="42" presetSubtype="0">
                                  <p:stCondLst>
                                    <p:cond delay="0"/>
                                  </p:stCondLst>
                                  <p:childTnLst>
                                    <p:set>
                                      <p:cBhvr>
                                        <p:cTn dur="1" fill="hold" id="141">
                                          <p:stCondLst>
                                            <p:cond delay="0"/>
                                          </p:stCondLst>
                                        </p:cTn>
                                        <p:tgtEl>
                                          <p:spTgt spid="145"/>
                                        </p:tgtEl>
                                        <p:attrNameLst>
                                          <p:attrName>style.visibility</p:attrName>
                                        </p:attrNameLst>
                                      </p:cBhvr>
                                      <p:to>
                                        <p:strVal val="visible"/>
                                      </p:to>
                                    </p:set>
                                    <p:animEffect filter="fade" transition="in">
                                      <p:cBhvr>
                                        <p:cTn dur="1000" id="142"/>
                                        <p:tgtEl>
                                          <p:spTgt spid="145"/>
                                        </p:tgtEl>
                                      </p:cBhvr>
                                    </p:animEffect>
                                    <p:anim calcmode="lin" valueType="num">
                                      <p:cBhvr>
                                        <p:cTn dur="1000" fill="hold" id="143"/>
                                        <p:tgtEl>
                                          <p:spTgt spid="145"/>
                                        </p:tgtEl>
                                        <p:attrNameLst>
                                          <p:attrName>ppt_x</p:attrName>
                                        </p:attrNameLst>
                                      </p:cBhvr>
                                      <p:tavLst>
                                        <p:tav tm="0">
                                          <p:val>
                                            <p:strVal val="#ppt_x"/>
                                          </p:val>
                                        </p:tav>
                                        <p:tav tm="100000">
                                          <p:val>
                                            <p:strVal val="#ppt_x"/>
                                          </p:val>
                                        </p:tav>
                                      </p:tavLst>
                                    </p:anim>
                                    <p:anim calcmode="lin" valueType="num">
                                      <p:cBhvr>
                                        <p:cTn dur="1000" fill="hold" id="144"/>
                                        <p:tgtEl>
                                          <p:spTgt spid="145"/>
                                        </p:tgtEl>
                                        <p:attrNameLst>
                                          <p:attrName>ppt_y</p:attrName>
                                        </p:attrNameLst>
                                      </p:cBhvr>
                                      <p:tavLst>
                                        <p:tav tm="0">
                                          <p:val>
                                            <p:strVal val="#ppt_y+.1"/>
                                          </p:val>
                                        </p:tav>
                                        <p:tav tm="100000">
                                          <p:val>
                                            <p:strVal val="#ppt_y"/>
                                          </p:val>
                                        </p:tav>
                                      </p:tavLst>
                                    </p:anim>
                                  </p:childTnLst>
                                </p:cTn>
                              </p:par>
                              <p:par>
                                <p:cTn fill="hold" grpId="0" id="145" nodeType="withEffect" presetClass="entr" presetID="42" presetSubtype="0">
                                  <p:stCondLst>
                                    <p:cond delay="0"/>
                                  </p:stCondLst>
                                  <p:childTnLst>
                                    <p:set>
                                      <p:cBhvr>
                                        <p:cTn dur="1" fill="hold" id="146">
                                          <p:stCondLst>
                                            <p:cond delay="0"/>
                                          </p:stCondLst>
                                        </p:cTn>
                                        <p:tgtEl>
                                          <p:spTgt spid="146"/>
                                        </p:tgtEl>
                                        <p:attrNameLst>
                                          <p:attrName>style.visibility</p:attrName>
                                        </p:attrNameLst>
                                      </p:cBhvr>
                                      <p:to>
                                        <p:strVal val="visible"/>
                                      </p:to>
                                    </p:set>
                                    <p:animEffect filter="fade" transition="in">
                                      <p:cBhvr>
                                        <p:cTn dur="1000" id="147"/>
                                        <p:tgtEl>
                                          <p:spTgt spid="146"/>
                                        </p:tgtEl>
                                      </p:cBhvr>
                                    </p:animEffect>
                                    <p:anim calcmode="lin" valueType="num">
                                      <p:cBhvr>
                                        <p:cTn dur="1000" fill="hold" id="148"/>
                                        <p:tgtEl>
                                          <p:spTgt spid="146"/>
                                        </p:tgtEl>
                                        <p:attrNameLst>
                                          <p:attrName>ppt_x</p:attrName>
                                        </p:attrNameLst>
                                      </p:cBhvr>
                                      <p:tavLst>
                                        <p:tav tm="0">
                                          <p:val>
                                            <p:strVal val="#ppt_x"/>
                                          </p:val>
                                        </p:tav>
                                        <p:tav tm="100000">
                                          <p:val>
                                            <p:strVal val="#ppt_x"/>
                                          </p:val>
                                        </p:tav>
                                      </p:tavLst>
                                    </p:anim>
                                    <p:anim calcmode="lin" valueType="num">
                                      <p:cBhvr>
                                        <p:cTn dur="1000" fill="hold" id="149"/>
                                        <p:tgtEl>
                                          <p:spTgt spid="146"/>
                                        </p:tgtEl>
                                        <p:attrNameLst>
                                          <p:attrName>ppt_y</p:attrName>
                                        </p:attrNameLst>
                                      </p:cBhvr>
                                      <p:tavLst>
                                        <p:tav tm="0">
                                          <p:val>
                                            <p:strVal val="#ppt_y+.1"/>
                                          </p:val>
                                        </p:tav>
                                        <p:tav tm="100000">
                                          <p:val>
                                            <p:strVal val="#ppt_y"/>
                                          </p:val>
                                        </p:tav>
                                      </p:tavLst>
                                    </p:anim>
                                  </p:childTnLst>
                                </p:cTn>
                              </p:par>
                              <p:par>
                                <p:cTn fill="hold" grpId="0" id="150" nodeType="withEffect" presetClass="entr" presetID="42" presetSubtype="0">
                                  <p:stCondLst>
                                    <p:cond delay="0"/>
                                  </p:stCondLst>
                                  <p:childTnLst>
                                    <p:set>
                                      <p:cBhvr>
                                        <p:cTn dur="1" fill="hold" id="151">
                                          <p:stCondLst>
                                            <p:cond delay="0"/>
                                          </p:stCondLst>
                                        </p:cTn>
                                        <p:tgtEl>
                                          <p:spTgt spid="147"/>
                                        </p:tgtEl>
                                        <p:attrNameLst>
                                          <p:attrName>style.visibility</p:attrName>
                                        </p:attrNameLst>
                                      </p:cBhvr>
                                      <p:to>
                                        <p:strVal val="visible"/>
                                      </p:to>
                                    </p:set>
                                    <p:animEffect filter="fade" transition="in">
                                      <p:cBhvr>
                                        <p:cTn dur="1000" id="152"/>
                                        <p:tgtEl>
                                          <p:spTgt spid="147"/>
                                        </p:tgtEl>
                                      </p:cBhvr>
                                    </p:animEffect>
                                    <p:anim calcmode="lin" valueType="num">
                                      <p:cBhvr>
                                        <p:cTn dur="1000" fill="hold" id="153"/>
                                        <p:tgtEl>
                                          <p:spTgt spid="147"/>
                                        </p:tgtEl>
                                        <p:attrNameLst>
                                          <p:attrName>ppt_x</p:attrName>
                                        </p:attrNameLst>
                                      </p:cBhvr>
                                      <p:tavLst>
                                        <p:tav tm="0">
                                          <p:val>
                                            <p:strVal val="#ppt_x"/>
                                          </p:val>
                                        </p:tav>
                                        <p:tav tm="100000">
                                          <p:val>
                                            <p:strVal val="#ppt_x"/>
                                          </p:val>
                                        </p:tav>
                                      </p:tavLst>
                                    </p:anim>
                                    <p:anim calcmode="lin" valueType="num">
                                      <p:cBhvr>
                                        <p:cTn dur="1000" fill="hold" id="154"/>
                                        <p:tgtEl>
                                          <p:spTgt spid="147"/>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8"/>
      <p:bldP grpId="0" spid="19"/>
      <p:bldP grpId="0" spid="25"/>
      <p:bldP grpId="0" spid="31"/>
      <p:bldP grpId="0" spid="144"/>
      <p:bldP grpId="0" spid="145"/>
      <p:bldP grpId="0" spid="146"/>
      <p:bldP grpId="0" spid="147"/>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三、工作体会</a:t>
            </a:r>
          </a:p>
        </p:txBody>
      </p:sp>
      <p:sp>
        <p:nvSpPr>
          <p:cNvPr id="10" name="文本框 9"/>
          <p:cNvSpPr txBox="1"/>
          <p:nvPr/>
        </p:nvSpPr>
        <p:spPr>
          <a:xfrm>
            <a:off x="6478334" y="3584770"/>
            <a:ext cx="3888436" cy="1798320"/>
          </a:xfrm>
          <a:prstGeom prst="rect">
            <a:avLst/>
          </a:prstGeom>
          <a:noFill/>
        </p:spPr>
        <p:txBody>
          <a:bodyPr rtlCol="0" wrap="square">
            <a:spAutoFit/>
          </a:bodyPr>
          <a:lstStyle/>
          <a:p>
            <a:pPr algn="just">
              <a:lnSpc>
                <a:spcPct val="140000"/>
              </a:lnSpc>
            </a:pPr>
            <a:r>
              <a:rPr altLang="en-US" lang="zh-CN" sz="16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此处添加详细文本描述，建议与标题相关并符合整体语言风格，语言描述尽量简洁生动。尽量将每页幻灯片的字数控制在200字以内，据统计每页幻灯片的播放时间最好控制在5分钟之内。</a:t>
            </a:r>
          </a:p>
        </p:txBody>
      </p:sp>
      <p:sp>
        <p:nvSpPr>
          <p:cNvPr id="11" name="文本框 10"/>
          <p:cNvSpPr txBox="1"/>
          <p:nvPr/>
        </p:nvSpPr>
        <p:spPr>
          <a:xfrm>
            <a:off x="6478333" y="2787041"/>
            <a:ext cx="2011680" cy="457200"/>
          </a:xfrm>
          <a:prstGeom prst="rect">
            <a:avLst/>
          </a:prstGeom>
          <a:noFill/>
        </p:spPr>
        <p:txBody>
          <a:bodyPr rtlCol="0" wrap="none">
            <a:spAutoFit/>
          </a:bodyPr>
          <a:lstStyle/>
          <a:p>
            <a:r>
              <a:rPr altLang="en-US" lang="zh-CN" sz="2400">
                <a:solidFill>
                  <a:srgbClr val="2E75B6"/>
                </a:solidFill>
                <a:latin charset="-122" panose="03000509000000000000" pitchFamily="65" typeface="方正尚酷简体"/>
                <a:ea charset="-122" panose="03000509000000000000" pitchFamily="65" typeface="方正尚酷简体"/>
              </a:rPr>
              <a:t>单击添加标题</a:t>
            </a:r>
          </a:p>
        </p:txBody>
      </p:sp>
      <p:cxnSp>
        <p:nvCxnSpPr>
          <p:cNvPr id="12" name="直接连接符 11"/>
          <p:cNvCxnSpPr/>
          <p:nvPr/>
        </p:nvCxnSpPr>
        <p:spPr>
          <a:xfrm>
            <a:off x="6584564" y="3360615"/>
            <a:ext cx="3622548" cy="0"/>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 name="组合 12"/>
          <p:cNvGrpSpPr/>
          <p:nvPr/>
        </p:nvGrpSpPr>
        <p:grpSpPr>
          <a:xfrm>
            <a:off x="2621292" y="3167190"/>
            <a:ext cx="1941494" cy="1941494"/>
            <a:chOff x="2682252" y="2649030"/>
            <a:chExt cx="1941494" cy="1941494"/>
          </a:xfrm>
        </p:grpSpPr>
        <p:sp>
          <p:nvSpPr>
            <p:cNvPr id="14" name="椭圆 13"/>
            <p:cNvSpPr/>
            <p:nvPr/>
          </p:nvSpPr>
          <p:spPr>
            <a:xfrm>
              <a:off x="2682252" y="2649030"/>
              <a:ext cx="1941494" cy="194149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5" name="组合 14"/>
            <p:cNvGrpSpPr/>
            <p:nvPr/>
          </p:nvGrpSpPr>
          <p:grpSpPr>
            <a:xfrm>
              <a:off x="3031464" y="2900109"/>
              <a:ext cx="1243070" cy="1215028"/>
              <a:chOff x="8398619" y="3049266"/>
              <a:chExt cx="671511" cy="656364"/>
            </a:xfrm>
            <a:solidFill>
              <a:schemeClr val="bg1"/>
            </a:solidFill>
          </p:grpSpPr>
          <p:sp>
            <p:nvSpPr>
              <p:cNvPr id="16" name="Freeform 532"/>
              <p:cNvSpPr/>
              <p:nvPr/>
            </p:nvSpPr>
            <p:spPr bwMode="auto">
              <a:xfrm>
                <a:off x="8855189" y="3513048"/>
                <a:ext cx="214941" cy="192582"/>
              </a:xfrm>
              <a:custGeom>
                <a:gdLst>
                  <a:gd fmla="*/ 81 w 126" name="T0"/>
                  <a:gd fmla="*/ 0 h 113" name="T1"/>
                  <a:gd fmla="*/ 63 w 126" name="T2"/>
                  <a:gd fmla="*/ 7 h 113" name="T3"/>
                  <a:gd fmla="*/ 77 w 126" name="T4"/>
                  <a:gd fmla="*/ 61 h 113" name="T5"/>
                  <a:gd fmla="*/ 63 w 126" name="T6"/>
                  <a:gd fmla="*/ 83 h 113" name="T7"/>
                  <a:gd fmla="*/ 48 w 126" name="T8"/>
                  <a:gd fmla="*/ 61 h 113" name="T9"/>
                  <a:gd fmla="*/ 63 w 126" name="T10"/>
                  <a:gd fmla="*/ 7 h 113" name="T11"/>
                  <a:gd fmla="*/ 44 w 126" name="T12"/>
                  <a:gd fmla="*/ 0 h 113" name="T13"/>
                  <a:gd fmla="*/ 0 w 126" name="T14"/>
                  <a:gd fmla="*/ 44 h 113" name="T15"/>
                  <a:gd fmla="*/ 0 w 126" name="T16"/>
                  <a:gd fmla="*/ 92 h 113" name="T17"/>
                  <a:gd fmla="*/ 57 w 126" name="T18"/>
                  <a:gd fmla="*/ 113 h 113" name="T19"/>
                  <a:gd fmla="*/ 68 w 126" name="T20"/>
                  <a:gd fmla="*/ 113 h 113" name="T21"/>
                  <a:gd fmla="*/ 126 w 126" name="T22"/>
                  <a:gd fmla="*/ 92 h 113" name="T23"/>
                  <a:gd fmla="*/ 126 w 126" name="T24"/>
                  <a:gd fmla="*/ 44 h 113" name="T25"/>
                  <a:gd fmla="*/ 81 w 126" name="T26"/>
                  <a:gd fmla="*/ 0 h 113"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13" w="125">
                    <a:moveTo>
                      <a:pt x="81" y="0"/>
                    </a:moveTo>
                    <a:cubicBezTo>
                      <a:pt x="63" y="7"/>
                      <a:pt x="63" y="7"/>
                      <a:pt x="63" y="7"/>
                    </a:cubicBezTo>
                    <a:cubicBezTo>
                      <a:pt x="77" y="61"/>
                      <a:pt x="77" y="61"/>
                      <a:pt x="77" y="61"/>
                    </a:cubicBezTo>
                    <a:cubicBezTo>
                      <a:pt x="63" y="83"/>
                      <a:pt x="63" y="83"/>
                      <a:pt x="63" y="83"/>
                    </a:cubicBezTo>
                    <a:cubicBezTo>
                      <a:pt x="48" y="61"/>
                      <a:pt x="48" y="61"/>
                      <a:pt x="48" y="61"/>
                    </a:cubicBezTo>
                    <a:cubicBezTo>
                      <a:pt x="63" y="7"/>
                      <a:pt x="63" y="7"/>
                      <a:pt x="63" y="7"/>
                    </a:cubicBezTo>
                    <a:cubicBezTo>
                      <a:pt x="44" y="0"/>
                      <a:pt x="44" y="0"/>
                      <a:pt x="44" y="0"/>
                    </a:cubicBezTo>
                    <a:cubicBezTo>
                      <a:pt x="27" y="4"/>
                      <a:pt x="0" y="16"/>
                      <a:pt x="0" y="44"/>
                    </a:cubicBezTo>
                    <a:cubicBezTo>
                      <a:pt x="0" y="84"/>
                      <a:pt x="0" y="92"/>
                      <a:pt x="0" y="92"/>
                    </a:cubicBezTo>
                    <a:cubicBezTo>
                      <a:pt x="0" y="92"/>
                      <a:pt x="1" y="113"/>
                      <a:pt x="57" y="113"/>
                    </a:cubicBezTo>
                    <a:cubicBezTo>
                      <a:pt x="68" y="113"/>
                      <a:pt x="68" y="113"/>
                      <a:pt x="68" y="113"/>
                    </a:cubicBezTo>
                    <a:cubicBezTo>
                      <a:pt x="124" y="113"/>
                      <a:pt x="126" y="92"/>
                      <a:pt x="126" y="92"/>
                    </a:cubicBezTo>
                    <a:cubicBezTo>
                      <a:pt x="126" y="92"/>
                      <a:pt x="126" y="84"/>
                      <a:pt x="126" y="44"/>
                    </a:cubicBezTo>
                    <a:cubicBezTo>
                      <a:pt x="126" y="16"/>
                      <a:pt x="98" y="4"/>
                      <a:pt x="8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Oval 533"/>
              <p:cNvSpPr>
                <a:spLocks noChangeArrowheads="1"/>
              </p:cNvSpPr>
              <p:nvPr/>
            </p:nvSpPr>
            <p:spPr bwMode="auto">
              <a:xfrm>
                <a:off x="8908564" y="3376727"/>
                <a:ext cx="107471" cy="126224"/>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Freeform 534"/>
              <p:cNvSpPr/>
              <p:nvPr/>
            </p:nvSpPr>
            <p:spPr bwMode="auto">
              <a:xfrm>
                <a:off x="8625101" y="3184145"/>
                <a:ext cx="214941" cy="192582"/>
              </a:xfrm>
              <a:custGeom>
                <a:gdLst>
                  <a:gd fmla="*/ 82 w 126" name="T0"/>
                  <a:gd fmla="*/ 0 h 113" name="T1"/>
                  <a:gd fmla="*/ 63 w 126" name="T2"/>
                  <a:gd fmla="*/ 7 h 113" name="T3"/>
                  <a:gd fmla="*/ 78 w 126" name="T4"/>
                  <a:gd fmla="*/ 62 h 113" name="T5"/>
                  <a:gd fmla="*/ 63 w 126" name="T6"/>
                  <a:gd fmla="*/ 83 h 113" name="T7"/>
                  <a:gd fmla="*/ 48 w 126" name="T8"/>
                  <a:gd fmla="*/ 62 h 113" name="T9"/>
                  <a:gd fmla="*/ 63 w 126" name="T10"/>
                  <a:gd fmla="*/ 7 h 113" name="T11"/>
                  <a:gd fmla="*/ 44 w 126" name="T12"/>
                  <a:gd fmla="*/ 0 h 113" name="T13"/>
                  <a:gd fmla="*/ 0 w 126" name="T14"/>
                  <a:gd fmla="*/ 44 h 113" name="T15"/>
                  <a:gd fmla="*/ 0 w 126" name="T16"/>
                  <a:gd fmla="*/ 92 h 113" name="T17"/>
                  <a:gd fmla="*/ 57 w 126" name="T18"/>
                  <a:gd fmla="*/ 113 h 113" name="T19"/>
                  <a:gd fmla="*/ 69 w 126" name="T20"/>
                  <a:gd fmla="*/ 113 h 113" name="T21"/>
                  <a:gd fmla="*/ 126 w 126" name="T22"/>
                  <a:gd fmla="*/ 92 h 113" name="T23"/>
                  <a:gd fmla="*/ 126 w 126" name="T24"/>
                  <a:gd fmla="*/ 44 h 113" name="T25"/>
                  <a:gd fmla="*/ 82 w 126" name="T26"/>
                  <a:gd fmla="*/ 0 h 113"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13" w="125">
                    <a:moveTo>
                      <a:pt x="82" y="0"/>
                    </a:moveTo>
                    <a:cubicBezTo>
                      <a:pt x="63" y="7"/>
                      <a:pt x="63" y="7"/>
                      <a:pt x="63" y="7"/>
                    </a:cubicBezTo>
                    <a:cubicBezTo>
                      <a:pt x="78" y="62"/>
                      <a:pt x="78" y="62"/>
                      <a:pt x="78" y="62"/>
                    </a:cubicBezTo>
                    <a:cubicBezTo>
                      <a:pt x="63" y="83"/>
                      <a:pt x="63" y="83"/>
                      <a:pt x="63" y="83"/>
                    </a:cubicBezTo>
                    <a:cubicBezTo>
                      <a:pt x="48" y="62"/>
                      <a:pt x="48" y="62"/>
                      <a:pt x="48" y="62"/>
                    </a:cubicBezTo>
                    <a:cubicBezTo>
                      <a:pt x="63" y="7"/>
                      <a:pt x="63" y="7"/>
                      <a:pt x="63" y="7"/>
                    </a:cubicBezTo>
                    <a:cubicBezTo>
                      <a:pt x="44" y="0"/>
                      <a:pt x="44" y="0"/>
                      <a:pt x="44" y="0"/>
                    </a:cubicBezTo>
                    <a:cubicBezTo>
                      <a:pt x="27" y="5"/>
                      <a:pt x="0" y="16"/>
                      <a:pt x="0" y="44"/>
                    </a:cubicBezTo>
                    <a:cubicBezTo>
                      <a:pt x="0" y="85"/>
                      <a:pt x="0" y="92"/>
                      <a:pt x="0" y="92"/>
                    </a:cubicBezTo>
                    <a:cubicBezTo>
                      <a:pt x="0" y="92"/>
                      <a:pt x="2" y="113"/>
                      <a:pt x="57" y="113"/>
                    </a:cubicBezTo>
                    <a:cubicBezTo>
                      <a:pt x="69" y="113"/>
                      <a:pt x="69" y="113"/>
                      <a:pt x="69" y="113"/>
                    </a:cubicBezTo>
                    <a:cubicBezTo>
                      <a:pt x="124" y="113"/>
                      <a:pt x="126" y="92"/>
                      <a:pt x="126" y="92"/>
                    </a:cubicBezTo>
                    <a:cubicBezTo>
                      <a:pt x="126" y="92"/>
                      <a:pt x="126" y="85"/>
                      <a:pt x="126" y="44"/>
                    </a:cubicBezTo>
                    <a:cubicBezTo>
                      <a:pt x="126" y="16"/>
                      <a:pt x="99" y="5"/>
                      <a:pt x="8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 name="Oval 535"/>
              <p:cNvSpPr>
                <a:spLocks noChangeArrowheads="1"/>
              </p:cNvSpPr>
              <p:nvPr/>
            </p:nvSpPr>
            <p:spPr bwMode="auto">
              <a:xfrm>
                <a:off x="8678475" y="3049266"/>
                <a:ext cx="108913" cy="126224"/>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Freeform 536"/>
              <p:cNvSpPr/>
              <p:nvPr/>
            </p:nvSpPr>
            <p:spPr bwMode="auto">
              <a:xfrm>
                <a:off x="8632314" y="3396923"/>
                <a:ext cx="207728" cy="172386"/>
              </a:xfrm>
              <a:custGeom>
                <a:gdLst>
                  <a:gd fmla="*/ 160 w 288" name="T0"/>
                  <a:gd fmla="*/ 0 h 239" name="T1"/>
                  <a:gd fmla="*/ 139 w 288" name="T2"/>
                  <a:gd fmla="*/ 0 h 239" name="T3"/>
                  <a:gd fmla="*/ 127 w 288" name="T4"/>
                  <a:gd fmla="*/ 0 h 239" name="T5"/>
                  <a:gd fmla="*/ 127 w 288" name="T6"/>
                  <a:gd fmla="*/ 133 h 239" name="T7"/>
                  <a:gd fmla="*/ 0 w 288" name="T8"/>
                  <a:gd fmla="*/ 211 h 239" name="T9"/>
                  <a:gd fmla="*/ 0 w 288" name="T10"/>
                  <a:gd fmla="*/ 239 h 239" name="T11"/>
                  <a:gd fmla="*/ 144 w 288" name="T12"/>
                  <a:gd fmla="*/ 161 h 239" name="T13"/>
                  <a:gd fmla="*/ 288 w 288" name="T14"/>
                  <a:gd fmla="*/ 239 h 239" name="T15"/>
                  <a:gd fmla="*/ 288 w 288" name="T16"/>
                  <a:gd fmla="*/ 211 h 239" name="T17"/>
                  <a:gd fmla="*/ 160 w 288" name="T18"/>
                  <a:gd fmla="*/ 133 h 239" name="T19"/>
                  <a:gd fmla="*/ 160 w 288" name="T20"/>
                  <a:gd fmla="*/ 0 h 2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39" w="288">
                    <a:moveTo>
                      <a:pt x="160" y="0"/>
                    </a:moveTo>
                    <a:lnTo>
                      <a:pt x="139" y="0"/>
                    </a:lnTo>
                    <a:lnTo>
                      <a:pt x="127" y="0"/>
                    </a:lnTo>
                    <a:lnTo>
                      <a:pt x="127" y="133"/>
                    </a:lnTo>
                    <a:lnTo>
                      <a:pt x="0" y="211"/>
                    </a:lnTo>
                    <a:lnTo>
                      <a:pt x="0" y="239"/>
                    </a:lnTo>
                    <a:lnTo>
                      <a:pt x="144" y="161"/>
                    </a:lnTo>
                    <a:lnTo>
                      <a:pt x="288" y="239"/>
                    </a:lnTo>
                    <a:lnTo>
                      <a:pt x="288" y="211"/>
                    </a:lnTo>
                    <a:lnTo>
                      <a:pt x="160" y="133"/>
                    </a:lnTo>
                    <a:lnTo>
                      <a:pt x="160"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Freeform 537"/>
              <p:cNvSpPr/>
              <p:nvPr/>
            </p:nvSpPr>
            <p:spPr bwMode="auto">
              <a:xfrm>
                <a:off x="8398619" y="3513048"/>
                <a:ext cx="214941" cy="192582"/>
              </a:xfrm>
              <a:custGeom>
                <a:gdLst>
                  <a:gd fmla="*/ 81 w 126" name="T0"/>
                  <a:gd fmla="*/ 0 h 113" name="T1"/>
                  <a:gd fmla="*/ 63 w 126" name="T2"/>
                  <a:gd fmla="*/ 7 h 113" name="T3"/>
                  <a:gd fmla="*/ 77 w 126" name="T4"/>
                  <a:gd fmla="*/ 61 h 113" name="T5"/>
                  <a:gd fmla="*/ 63 w 126" name="T6"/>
                  <a:gd fmla="*/ 83 h 113" name="T7"/>
                  <a:gd fmla="*/ 48 w 126" name="T8"/>
                  <a:gd fmla="*/ 61 h 113" name="T9"/>
                  <a:gd fmla="*/ 63 w 126" name="T10"/>
                  <a:gd fmla="*/ 7 h 113" name="T11"/>
                  <a:gd fmla="*/ 44 w 126" name="T12"/>
                  <a:gd fmla="*/ 0 h 113" name="T13"/>
                  <a:gd fmla="*/ 0 w 126" name="T14"/>
                  <a:gd fmla="*/ 44 h 113" name="T15"/>
                  <a:gd fmla="*/ 0 w 126" name="T16"/>
                  <a:gd fmla="*/ 92 h 113" name="T17"/>
                  <a:gd fmla="*/ 57 w 126" name="T18"/>
                  <a:gd fmla="*/ 113 h 113" name="T19"/>
                  <a:gd fmla="*/ 68 w 126" name="T20"/>
                  <a:gd fmla="*/ 113 h 113" name="T21"/>
                  <a:gd fmla="*/ 126 w 126" name="T22"/>
                  <a:gd fmla="*/ 92 h 113" name="T23"/>
                  <a:gd fmla="*/ 126 w 126" name="T24"/>
                  <a:gd fmla="*/ 44 h 113" name="T25"/>
                  <a:gd fmla="*/ 81 w 126" name="T26"/>
                  <a:gd fmla="*/ 0 h 113"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13" w="125">
                    <a:moveTo>
                      <a:pt x="81" y="0"/>
                    </a:moveTo>
                    <a:cubicBezTo>
                      <a:pt x="63" y="7"/>
                      <a:pt x="63" y="7"/>
                      <a:pt x="63" y="7"/>
                    </a:cubicBezTo>
                    <a:cubicBezTo>
                      <a:pt x="77" y="61"/>
                      <a:pt x="77" y="61"/>
                      <a:pt x="77" y="61"/>
                    </a:cubicBezTo>
                    <a:cubicBezTo>
                      <a:pt x="63" y="83"/>
                      <a:pt x="63" y="83"/>
                      <a:pt x="63" y="83"/>
                    </a:cubicBezTo>
                    <a:cubicBezTo>
                      <a:pt x="48" y="61"/>
                      <a:pt x="48" y="61"/>
                      <a:pt x="48" y="61"/>
                    </a:cubicBezTo>
                    <a:cubicBezTo>
                      <a:pt x="63" y="7"/>
                      <a:pt x="63" y="7"/>
                      <a:pt x="63" y="7"/>
                    </a:cubicBezTo>
                    <a:cubicBezTo>
                      <a:pt x="44" y="0"/>
                      <a:pt x="44" y="0"/>
                      <a:pt x="44" y="0"/>
                    </a:cubicBezTo>
                    <a:cubicBezTo>
                      <a:pt x="27" y="4"/>
                      <a:pt x="0" y="16"/>
                      <a:pt x="0" y="44"/>
                    </a:cubicBezTo>
                    <a:cubicBezTo>
                      <a:pt x="0" y="84"/>
                      <a:pt x="0" y="92"/>
                      <a:pt x="0" y="92"/>
                    </a:cubicBezTo>
                    <a:cubicBezTo>
                      <a:pt x="0" y="92"/>
                      <a:pt x="1" y="113"/>
                      <a:pt x="57" y="113"/>
                    </a:cubicBezTo>
                    <a:cubicBezTo>
                      <a:pt x="68" y="113"/>
                      <a:pt x="68" y="113"/>
                      <a:pt x="68" y="113"/>
                    </a:cubicBezTo>
                    <a:cubicBezTo>
                      <a:pt x="124" y="113"/>
                      <a:pt x="126" y="92"/>
                      <a:pt x="126" y="92"/>
                    </a:cubicBezTo>
                    <a:cubicBezTo>
                      <a:pt x="126" y="92"/>
                      <a:pt x="126" y="84"/>
                      <a:pt x="126" y="44"/>
                    </a:cubicBezTo>
                    <a:cubicBezTo>
                      <a:pt x="126" y="16"/>
                      <a:pt x="98" y="4"/>
                      <a:pt x="8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Oval 538"/>
              <p:cNvSpPr>
                <a:spLocks noChangeArrowheads="1"/>
              </p:cNvSpPr>
              <p:nvPr/>
            </p:nvSpPr>
            <p:spPr bwMode="auto">
              <a:xfrm>
                <a:off x="8451273" y="3376727"/>
                <a:ext cx="107471" cy="126224"/>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sp>
        <p:nvSpPr>
          <p:cNvPr id="23" name="椭圆 22"/>
          <p:cNvSpPr/>
          <p:nvPr/>
        </p:nvSpPr>
        <p:spPr>
          <a:xfrm>
            <a:off x="2009224" y="2555122"/>
            <a:ext cx="3165630" cy="3165630"/>
          </a:xfrm>
          <a:prstGeom prst="ellipse">
            <a:avLst/>
          </a:prstGeom>
          <a:no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p:cNvSpPr/>
          <p:nvPr/>
        </p:nvSpPr>
        <p:spPr>
          <a:xfrm>
            <a:off x="3204360" y="2139637"/>
            <a:ext cx="782034" cy="78203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r>
              <a:rPr altLang="en-US" lang="zh-CN">
                <a:latin charset="-122" panose="02000000000000000000" pitchFamily="2" typeface="方正兰亭黑简体"/>
                <a:ea charset="-122" panose="02000000000000000000" pitchFamily="2" typeface="方正兰亭黑简体"/>
              </a:rPr>
              <a:t>沟通</a:t>
            </a:r>
          </a:p>
        </p:txBody>
      </p:sp>
      <p:sp>
        <p:nvSpPr>
          <p:cNvPr id="25" name="椭圆 24"/>
          <p:cNvSpPr/>
          <p:nvPr/>
        </p:nvSpPr>
        <p:spPr>
          <a:xfrm>
            <a:off x="3204360" y="5310861"/>
            <a:ext cx="782034" cy="78203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r>
              <a:rPr altLang="en-US" lang="zh-CN">
                <a:latin typeface="+mj-ea"/>
                <a:ea typeface="+mj-ea"/>
              </a:rPr>
              <a:t>宽容</a:t>
            </a:r>
          </a:p>
        </p:txBody>
      </p:sp>
      <p:sp>
        <p:nvSpPr>
          <p:cNvPr id="26" name="椭圆 25"/>
          <p:cNvSpPr/>
          <p:nvPr/>
        </p:nvSpPr>
        <p:spPr>
          <a:xfrm>
            <a:off x="1822442" y="2932443"/>
            <a:ext cx="782034" cy="78203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r>
              <a:rPr altLang="en-US" lang="zh-CN">
                <a:latin typeface="+mj-ea"/>
                <a:ea typeface="+mj-ea"/>
              </a:rPr>
              <a:t>全局</a:t>
            </a:r>
          </a:p>
        </p:txBody>
      </p:sp>
      <p:sp>
        <p:nvSpPr>
          <p:cNvPr id="27" name="椭圆 26"/>
          <p:cNvSpPr/>
          <p:nvPr/>
        </p:nvSpPr>
        <p:spPr>
          <a:xfrm>
            <a:off x="4568802" y="4518055"/>
            <a:ext cx="782034" cy="78203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r>
              <a:rPr altLang="en-US" lang="zh-CN">
                <a:latin charset="-122" panose="02000000000000000000" pitchFamily="2" typeface="方正兰亭黑简体"/>
                <a:ea charset="-122" panose="02000000000000000000" pitchFamily="2" typeface="方正兰亭黑简体"/>
              </a:rPr>
              <a:t>品质</a:t>
            </a:r>
          </a:p>
        </p:txBody>
      </p:sp>
      <p:sp>
        <p:nvSpPr>
          <p:cNvPr id="28" name="椭圆 27"/>
          <p:cNvSpPr/>
          <p:nvPr/>
        </p:nvSpPr>
        <p:spPr>
          <a:xfrm>
            <a:off x="4570835" y="2954114"/>
            <a:ext cx="782034" cy="78203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r>
              <a:rPr altLang="en-US" lang="zh-CN">
                <a:latin typeface="+mj-ea"/>
                <a:ea typeface="+mj-ea"/>
              </a:rPr>
              <a:t>主动</a:t>
            </a:r>
          </a:p>
        </p:txBody>
      </p:sp>
      <p:sp>
        <p:nvSpPr>
          <p:cNvPr id="29" name="椭圆 28"/>
          <p:cNvSpPr/>
          <p:nvPr/>
        </p:nvSpPr>
        <p:spPr>
          <a:xfrm>
            <a:off x="1824475" y="4539726"/>
            <a:ext cx="782034" cy="78203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r>
              <a:rPr altLang="en-US" lang="zh-CN">
                <a:latin charset="-122" panose="02000000000000000000" pitchFamily="2" typeface="方正兰亭黑简体"/>
                <a:ea charset="-122" panose="02000000000000000000" pitchFamily="2" typeface="方正兰亭黑简体"/>
              </a:rPr>
              <a:t>谦虚</a:t>
            </a:r>
          </a:p>
        </p:txBody>
      </p:sp>
    </p:spTree>
    <p:extLst>
      <p:ext uri="{BB962C8B-B14F-4D97-AF65-F5344CB8AC3E}">
        <p14:creationId val="3841012765"/>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decel="100000" fill="hold" id="17" nodeType="afterEffect" presetClass="entr" presetID="49" presetSubtype="0">
                                  <p:stCondLst>
                                    <p:cond delay="0"/>
                                  </p:stCondLst>
                                  <p:childTnLst>
                                    <p:set>
                                      <p:cBhvr>
                                        <p:cTn dur="1" fill="hold" id="18">
                                          <p:stCondLst>
                                            <p:cond delay="0"/>
                                          </p:stCondLst>
                                        </p:cTn>
                                        <p:tgtEl>
                                          <p:spTgt spid="13"/>
                                        </p:tgtEl>
                                        <p:attrNameLst>
                                          <p:attrName>style.visibility</p:attrName>
                                        </p:attrNameLst>
                                      </p:cBhvr>
                                      <p:to>
                                        <p:strVal val="visible"/>
                                      </p:to>
                                    </p:set>
                                    <p:anim calcmode="lin" valueType="num">
                                      <p:cBhvr>
                                        <p:cTn dur="500" fill="hold" id="19"/>
                                        <p:tgtEl>
                                          <p:spTgt spid="13"/>
                                        </p:tgtEl>
                                        <p:attrNameLst>
                                          <p:attrName>ppt_w</p:attrName>
                                        </p:attrNameLst>
                                      </p:cBhvr>
                                      <p:tavLst>
                                        <p:tav tm="0">
                                          <p:val>
                                            <p:fltVal val="0"/>
                                          </p:val>
                                        </p:tav>
                                        <p:tav tm="100000">
                                          <p:val>
                                            <p:strVal val="#ppt_w"/>
                                          </p:val>
                                        </p:tav>
                                      </p:tavLst>
                                    </p:anim>
                                    <p:anim calcmode="lin" valueType="num">
                                      <p:cBhvr>
                                        <p:cTn dur="500" fill="hold" id="20"/>
                                        <p:tgtEl>
                                          <p:spTgt spid="13"/>
                                        </p:tgtEl>
                                        <p:attrNameLst>
                                          <p:attrName>ppt_h</p:attrName>
                                        </p:attrNameLst>
                                      </p:cBhvr>
                                      <p:tavLst>
                                        <p:tav tm="0">
                                          <p:val>
                                            <p:fltVal val="0"/>
                                          </p:val>
                                        </p:tav>
                                        <p:tav tm="100000">
                                          <p:val>
                                            <p:strVal val="#ppt_h"/>
                                          </p:val>
                                        </p:tav>
                                      </p:tavLst>
                                    </p:anim>
                                    <p:anim calcmode="lin" valueType="num">
                                      <p:cBhvr>
                                        <p:cTn dur="500" fill="hold" id="21"/>
                                        <p:tgtEl>
                                          <p:spTgt spid="13"/>
                                        </p:tgtEl>
                                        <p:attrNameLst>
                                          <p:attrName>style.rotation</p:attrName>
                                        </p:attrNameLst>
                                      </p:cBhvr>
                                      <p:tavLst>
                                        <p:tav tm="0">
                                          <p:val>
                                            <p:fltVal val="360"/>
                                          </p:val>
                                        </p:tav>
                                        <p:tav tm="100000">
                                          <p:val>
                                            <p:fltVal val="0"/>
                                          </p:val>
                                        </p:tav>
                                      </p:tavLst>
                                    </p:anim>
                                    <p:animEffect filter="fade" transition="in">
                                      <p:cBhvr>
                                        <p:cTn dur="500" id="22"/>
                                        <p:tgtEl>
                                          <p:spTgt spid="13"/>
                                        </p:tgtEl>
                                      </p:cBhvr>
                                    </p:animEffect>
                                  </p:childTnLst>
                                </p:cTn>
                              </p:par>
                            </p:childTnLst>
                          </p:cTn>
                        </p:par>
                        <p:par>
                          <p:cTn fill="hold" id="23" nodeType="afterGroup">
                            <p:stCondLst>
                              <p:cond delay="1750"/>
                            </p:stCondLst>
                            <p:childTnLst>
                              <p:par>
                                <p:cTn fill="hold" grpId="0" id="24" nodeType="afterEffect" presetClass="entr" presetID="21" presetSubtype="1">
                                  <p:stCondLst>
                                    <p:cond delay="0"/>
                                  </p:stCondLst>
                                  <p:childTnLst>
                                    <p:set>
                                      <p:cBhvr>
                                        <p:cTn dur="1" fill="hold" id="25">
                                          <p:stCondLst>
                                            <p:cond delay="0"/>
                                          </p:stCondLst>
                                        </p:cTn>
                                        <p:tgtEl>
                                          <p:spTgt spid="23"/>
                                        </p:tgtEl>
                                        <p:attrNameLst>
                                          <p:attrName>style.visibility</p:attrName>
                                        </p:attrNameLst>
                                      </p:cBhvr>
                                      <p:to>
                                        <p:strVal val="visible"/>
                                      </p:to>
                                    </p:set>
                                    <p:animEffect filter="wheel(1)" transition="in">
                                      <p:cBhvr>
                                        <p:cTn dur="1000" id="26"/>
                                        <p:tgtEl>
                                          <p:spTgt spid="23"/>
                                        </p:tgtEl>
                                      </p:cBhvr>
                                    </p:animEffect>
                                  </p:childTnLst>
                                </p:cTn>
                              </p:par>
                            </p:childTnLst>
                          </p:cTn>
                        </p:par>
                        <p:par>
                          <p:cTn fill="hold" id="27" nodeType="afterGroup">
                            <p:stCondLst>
                              <p:cond delay="2750"/>
                            </p:stCondLst>
                            <p:childTnLst>
                              <p:par>
                                <p:cTn fill="hold" grpId="0" id="28" nodeType="afterEffect" presetClass="entr" presetID="53" presetSubtype="0">
                                  <p:stCondLst>
                                    <p:cond delay="0"/>
                                  </p:stCondLst>
                                  <p:childTnLst>
                                    <p:set>
                                      <p:cBhvr>
                                        <p:cTn dur="1" fill="hold" id="29">
                                          <p:stCondLst>
                                            <p:cond delay="0"/>
                                          </p:stCondLst>
                                        </p:cTn>
                                        <p:tgtEl>
                                          <p:spTgt spid="24"/>
                                        </p:tgtEl>
                                        <p:attrNameLst>
                                          <p:attrName>style.visibility</p:attrName>
                                        </p:attrNameLst>
                                      </p:cBhvr>
                                      <p:to>
                                        <p:strVal val="visible"/>
                                      </p:to>
                                    </p:set>
                                    <p:anim calcmode="lin" valueType="num">
                                      <p:cBhvr>
                                        <p:cTn dur="500" fill="hold" id="30"/>
                                        <p:tgtEl>
                                          <p:spTgt spid="24"/>
                                        </p:tgtEl>
                                        <p:attrNameLst>
                                          <p:attrName>ppt_w</p:attrName>
                                        </p:attrNameLst>
                                      </p:cBhvr>
                                      <p:tavLst>
                                        <p:tav tm="0">
                                          <p:val>
                                            <p:fltVal val="0"/>
                                          </p:val>
                                        </p:tav>
                                        <p:tav tm="100000">
                                          <p:val>
                                            <p:strVal val="#ppt_w"/>
                                          </p:val>
                                        </p:tav>
                                      </p:tavLst>
                                    </p:anim>
                                    <p:anim calcmode="lin" valueType="num">
                                      <p:cBhvr>
                                        <p:cTn dur="500" fill="hold" id="31"/>
                                        <p:tgtEl>
                                          <p:spTgt spid="24"/>
                                        </p:tgtEl>
                                        <p:attrNameLst>
                                          <p:attrName>ppt_h</p:attrName>
                                        </p:attrNameLst>
                                      </p:cBhvr>
                                      <p:tavLst>
                                        <p:tav tm="0">
                                          <p:val>
                                            <p:fltVal val="0"/>
                                          </p:val>
                                        </p:tav>
                                        <p:tav tm="100000">
                                          <p:val>
                                            <p:strVal val="#ppt_h"/>
                                          </p:val>
                                        </p:tav>
                                      </p:tavLst>
                                    </p:anim>
                                    <p:animEffect filter="fade" transition="in">
                                      <p:cBhvr>
                                        <p:cTn dur="500" id="32"/>
                                        <p:tgtEl>
                                          <p:spTgt spid="24"/>
                                        </p:tgtEl>
                                      </p:cBhvr>
                                    </p:animEffect>
                                  </p:childTnLst>
                                </p:cTn>
                              </p:par>
                              <p:par>
                                <p:cTn fill="hold" grpId="0" id="33" nodeType="withEffect" presetClass="entr" presetID="53" presetSubtype="0">
                                  <p:stCondLst>
                                    <p:cond delay="200"/>
                                  </p:stCondLst>
                                  <p:childTnLst>
                                    <p:set>
                                      <p:cBhvr>
                                        <p:cTn dur="1" fill="hold" id="34">
                                          <p:stCondLst>
                                            <p:cond delay="0"/>
                                          </p:stCondLst>
                                        </p:cTn>
                                        <p:tgtEl>
                                          <p:spTgt spid="28"/>
                                        </p:tgtEl>
                                        <p:attrNameLst>
                                          <p:attrName>style.visibility</p:attrName>
                                        </p:attrNameLst>
                                      </p:cBhvr>
                                      <p:to>
                                        <p:strVal val="visible"/>
                                      </p:to>
                                    </p:set>
                                    <p:anim calcmode="lin" valueType="num">
                                      <p:cBhvr>
                                        <p:cTn dur="500" fill="hold" id="35"/>
                                        <p:tgtEl>
                                          <p:spTgt spid="28"/>
                                        </p:tgtEl>
                                        <p:attrNameLst>
                                          <p:attrName>ppt_w</p:attrName>
                                        </p:attrNameLst>
                                      </p:cBhvr>
                                      <p:tavLst>
                                        <p:tav tm="0">
                                          <p:val>
                                            <p:fltVal val="0"/>
                                          </p:val>
                                        </p:tav>
                                        <p:tav tm="100000">
                                          <p:val>
                                            <p:strVal val="#ppt_w"/>
                                          </p:val>
                                        </p:tav>
                                      </p:tavLst>
                                    </p:anim>
                                    <p:anim calcmode="lin" valueType="num">
                                      <p:cBhvr>
                                        <p:cTn dur="500" fill="hold" id="36"/>
                                        <p:tgtEl>
                                          <p:spTgt spid="28"/>
                                        </p:tgtEl>
                                        <p:attrNameLst>
                                          <p:attrName>ppt_h</p:attrName>
                                        </p:attrNameLst>
                                      </p:cBhvr>
                                      <p:tavLst>
                                        <p:tav tm="0">
                                          <p:val>
                                            <p:fltVal val="0"/>
                                          </p:val>
                                        </p:tav>
                                        <p:tav tm="100000">
                                          <p:val>
                                            <p:strVal val="#ppt_h"/>
                                          </p:val>
                                        </p:tav>
                                      </p:tavLst>
                                    </p:anim>
                                    <p:animEffect filter="fade" transition="in">
                                      <p:cBhvr>
                                        <p:cTn dur="500" id="37"/>
                                        <p:tgtEl>
                                          <p:spTgt spid="28"/>
                                        </p:tgtEl>
                                      </p:cBhvr>
                                    </p:animEffect>
                                  </p:childTnLst>
                                </p:cTn>
                              </p:par>
                              <p:par>
                                <p:cTn fill="hold" grpId="0" id="38" nodeType="withEffect" presetClass="entr" presetID="53" presetSubtype="0">
                                  <p:stCondLst>
                                    <p:cond delay="400"/>
                                  </p:stCondLst>
                                  <p:childTnLst>
                                    <p:set>
                                      <p:cBhvr>
                                        <p:cTn dur="1" fill="hold" id="39">
                                          <p:stCondLst>
                                            <p:cond delay="0"/>
                                          </p:stCondLst>
                                        </p:cTn>
                                        <p:tgtEl>
                                          <p:spTgt spid="27"/>
                                        </p:tgtEl>
                                        <p:attrNameLst>
                                          <p:attrName>style.visibility</p:attrName>
                                        </p:attrNameLst>
                                      </p:cBhvr>
                                      <p:to>
                                        <p:strVal val="visible"/>
                                      </p:to>
                                    </p:set>
                                    <p:anim calcmode="lin" valueType="num">
                                      <p:cBhvr>
                                        <p:cTn dur="500" fill="hold" id="40"/>
                                        <p:tgtEl>
                                          <p:spTgt spid="27"/>
                                        </p:tgtEl>
                                        <p:attrNameLst>
                                          <p:attrName>ppt_w</p:attrName>
                                        </p:attrNameLst>
                                      </p:cBhvr>
                                      <p:tavLst>
                                        <p:tav tm="0">
                                          <p:val>
                                            <p:fltVal val="0"/>
                                          </p:val>
                                        </p:tav>
                                        <p:tav tm="100000">
                                          <p:val>
                                            <p:strVal val="#ppt_w"/>
                                          </p:val>
                                        </p:tav>
                                      </p:tavLst>
                                    </p:anim>
                                    <p:anim calcmode="lin" valueType="num">
                                      <p:cBhvr>
                                        <p:cTn dur="500" fill="hold" id="41"/>
                                        <p:tgtEl>
                                          <p:spTgt spid="27"/>
                                        </p:tgtEl>
                                        <p:attrNameLst>
                                          <p:attrName>ppt_h</p:attrName>
                                        </p:attrNameLst>
                                      </p:cBhvr>
                                      <p:tavLst>
                                        <p:tav tm="0">
                                          <p:val>
                                            <p:fltVal val="0"/>
                                          </p:val>
                                        </p:tav>
                                        <p:tav tm="100000">
                                          <p:val>
                                            <p:strVal val="#ppt_h"/>
                                          </p:val>
                                        </p:tav>
                                      </p:tavLst>
                                    </p:anim>
                                    <p:animEffect filter="fade" transition="in">
                                      <p:cBhvr>
                                        <p:cTn dur="500" id="42"/>
                                        <p:tgtEl>
                                          <p:spTgt spid="27"/>
                                        </p:tgtEl>
                                      </p:cBhvr>
                                    </p:animEffect>
                                  </p:childTnLst>
                                </p:cTn>
                              </p:par>
                              <p:par>
                                <p:cTn fill="hold" grpId="0" id="43" nodeType="withEffect" presetClass="entr" presetID="53" presetSubtype="0">
                                  <p:stCondLst>
                                    <p:cond delay="600"/>
                                  </p:stCondLst>
                                  <p:childTnLst>
                                    <p:set>
                                      <p:cBhvr>
                                        <p:cTn dur="1" fill="hold" id="44">
                                          <p:stCondLst>
                                            <p:cond delay="0"/>
                                          </p:stCondLst>
                                        </p:cTn>
                                        <p:tgtEl>
                                          <p:spTgt spid="25"/>
                                        </p:tgtEl>
                                        <p:attrNameLst>
                                          <p:attrName>style.visibility</p:attrName>
                                        </p:attrNameLst>
                                      </p:cBhvr>
                                      <p:to>
                                        <p:strVal val="visible"/>
                                      </p:to>
                                    </p:set>
                                    <p:anim calcmode="lin" valueType="num">
                                      <p:cBhvr>
                                        <p:cTn dur="500" fill="hold" id="45"/>
                                        <p:tgtEl>
                                          <p:spTgt spid="25"/>
                                        </p:tgtEl>
                                        <p:attrNameLst>
                                          <p:attrName>ppt_w</p:attrName>
                                        </p:attrNameLst>
                                      </p:cBhvr>
                                      <p:tavLst>
                                        <p:tav tm="0">
                                          <p:val>
                                            <p:fltVal val="0"/>
                                          </p:val>
                                        </p:tav>
                                        <p:tav tm="100000">
                                          <p:val>
                                            <p:strVal val="#ppt_w"/>
                                          </p:val>
                                        </p:tav>
                                      </p:tavLst>
                                    </p:anim>
                                    <p:anim calcmode="lin" valueType="num">
                                      <p:cBhvr>
                                        <p:cTn dur="500" fill="hold" id="46"/>
                                        <p:tgtEl>
                                          <p:spTgt spid="25"/>
                                        </p:tgtEl>
                                        <p:attrNameLst>
                                          <p:attrName>ppt_h</p:attrName>
                                        </p:attrNameLst>
                                      </p:cBhvr>
                                      <p:tavLst>
                                        <p:tav tm="0">
                                          <p:val>
                                            <p:fltVal val="0"/>
                                          </p:val>
                                        </p:tav>
                                        <p:tav tm="100000">
                                          <p:val>
                                            <p:strVal val="#ppt_h"/>
                                          </p:val>
                                        </p:tav>
                                      </p:tavLst>
                                    </p:anim>
                                    <p:animEffect filter="fade" transition="in">
                                      <p:cBhvr>
                                        <p:cTn dur="500" id="47"/>
                                        <p:tgtEl>
                                          <p:spTgt spid="25"/>
                                        </p:tgtEl>
                                      </p:cBhvr>
                                    </p:animEffect>
                                  </p:childTnLst>
                                </p:cTn>
                              </p:par>
                              <p:par>
                                <p:cTn fill="hold" grpId="0" id="48" nodeType="withEffect" presetClass="entr" presetID="53" presetSubtype="0">
                                  <p:stCondLst>
                                    <p:cond delay="800"/>
                                  </p:stCondLst>
                                  <p:childTnLst>
                                    <p:set>
                                      <p:cBhvr>
                                        <p:cTn dur="1" fill="hold" id="49">
                                          <p:stCondLst>
                                            <p:cond delay="0"/>
                                          </p:stCondLst>
                                        </p:cTn>
                                        <p:tgtEl>
                                          <p:spTgt spid="29"/>
                                        </p:tgtEl>
                                        <p:attrNameLst>
                                          <p:attrName>style.visibility</p:attrName>
                                        </p:attrNameLst>
                                      </p:cBhvr>
                                      <p:to>
                                        <p:strVal val="visible"/>
                                      </p:to>
                                    </p:set>
                                    <p:anim calcmode="lin" valueType="num">
                                      <p:cBhvr>
                                        <p:cTn dur="500" fill="hold" id="50"/>
                                        <p:tgtEl>
                                          <p:spTgt spid="29"/>
                                        </p:tgtEl>
                                        <p:attrNameLst>
                                          <p:attrName>ppt_w</p:attrName>
                                        </p:attrNameLst>
                                      </p:cBhvr>
                                      <p:tavLst>
                                        <p:tav tm="0">
                                          <p:val>
                                            <p:fltVal val="0"/>
                                          </p:val>
                                        </p:tav>
                                        <p:tav tm="100000">
                                          <p:val>
                                            <p:strVal val="#ppt_w"/>
                                          </p:val>
                                        </p:tav>
                                      </p:tavLst>
                                    </p:anim>
                                    <p:anim calcmode="lin" valueType="num">
                                      <p:cBhvr>
                                        <p:cTn dur="500" fill="hold" id="51"/>
                                        <p:tgtEl>
                                          <p:spTgt spid="29"/>
                                        </p:tgtEl>
                                        <p:attrNameLst>
                                          <p:attrName>ppt_h</p:attrName>
                                        </p:attrNameLst>
                                      </p:cBhvr>
                                      <p:tavLst>
                                        <p:tav tm="0">
                                          <p:val>
                                            <p:fltVal val="0"/>
                                          </p:val>
                                        </p:tav>
                                        <p:tav tm="100000">
                                          <p:val>
                                            <p:strVal val="#ppt_h"/>
                                          </p:val>
                                        </p:tav>
                                      </p:tavLst>
                                    </p:anim>
                                    <p:animEffect filter="fade" transition="in">
                                      <p:cBhvr>
                                        <p:cTn dur="500" id="52"/>
                                        <p:tgtEl>
                                          <p:spTgt spid="29"/>
                                        </p:tgtEl>
                                      </p:cBhvr>
                                    </p:animEffect>
                                  </p:childTnLst>
                                </p:cTn>
                              </p:par>
                              <p:par>
                                <p:cTn fill="hold" grpId="0" id="53" nodeType="withEffect" presetClass="entr" presetID="53" presetSubtype="0">
                                  <p:stCondLst>
                                    <p:cond delay="1000"/>
                                  </p:stCondLst>
                                  <p:childTnLst>
                                    <p:set>
                                      <p:cBhvr>
                                        <p:cTn dur="1" fill="hold" id="54">
                                          <p:stCondLst>
                                            <p:cond delay="0"/>
                                          </p:stCondLst>
                                        </p:cTn>
                                        <p:tgtEl>
                                          <p:spTgt spid="26"/>
                                        </p:tgtEl>
                                        <p:attrNameLst>
                                          <p:attrName>style.visibility</p:attrName>
                                        </p:attrNameLst>
                                      </p:cBhvr>
                                      <p:to>
                                        <p:strVal val="visible"/>
                                      </p:to>
                                    </p:set>
                                    <p:anim calcmode="lin" valueType="num">
                                      <p:cBhvr>
                                        <p:cTn dur="500" fill="hold" id="55"/>
                                        <p:tgtEl>
                                          <p:spTgt spid="26"/>
                                        </p:tgtEl>
                                        <p:attrNameLst>
                                          <p:attrName>ppt_w</p:attrName>
                                        </p:attrNameLst>
                                      </p:cBhvr>
                                      <p:tavLst>
                                        <p:tav tm="0">
                                          <p:val>
                                            <p:fltVal val="0"/>
                                          </p:val>
                                        </p:tav>
                                        <p:tav tm="100000">
                                          <p:val>
                                            <p:strVal val="#ppt_w"/>
                                          </p:val>
                                        </p:tav>
                                      </p:tavLst>
                                    </p:anim>
                                    <p:anim calcmode="lin" valueType="num">
                                      <p:cBhvr>
                                        <p:cTn dur="500" fill="hold" id="56"/>
                                        <p:tgtEl>
                                          <p:spTgt spid="26"/>
                                        </p:tgtEl>
                                        <p:attrNameLst>
                                          <p:attrName>ppt_h</p:attrName>
                                        </p:attrNameLst>
                                      </p:cBhvr>
                                      <p:tavLst>
                                        <p:tav tm="0">
                                          <p:val>
                                            <p:fltVal val="0"/>
                                          </p:val>
                                        </p:tav>
                                        <p:tav tm="100000">
                                          <p:val>
                                            <p:strVal val="#ppt_h"/>
                                          </p:val>
                                        </p:tav>
                                      </p:tavLst>
                                    </p:anim>
                                    <p:animEffect filter="fade" transition="in">
                                      <p:cBhvr>
                                        <p:cTn dur="500" id="57"/>
                                        <p:tgtEl>
                                          <p:spTgt spid="26"/>
                                        </p:tgtEl>
                                      </p:cBhvr>
                                    </p:animEffect>
                                  </p:childTnLst>
                                </p:cTn>
                              </p:par>
                            </p:childTnLst>
                          </p:cTn>
                        </p:par>
                        <p:par>
                          <p:cTn fill="hold" id="58" nodeType="afterGroup">
                            <p:stCondLst>
                              <p:cond delay="4250"/>
                            </p:stCondLst>
                            <p:childTnLst>
                              <p:par>
                                <p:cTn fill="hold" grpId="0" id="59" nodeType="afterEffect" presetClass="entr" presetID="2" presetSubtype="2">
                                  <p:stCondLst>
                                    <p:cond delay="0"/>
                                  </p:stCondLst>
                                  <p:childTnLst>
                                    <p:set>
                                      <p:cBhvr>
                                        <p:cTn dur="1" fill="hold" id="60">
                                          <p:stCondLst>
                                            <p:cond delay="0"/>
                                          </p:stCondLst>
                                        </p:cTn>
                                        <p:tgtEl>
                                          <p:spTgt spid="11"/>
                                        </p:tgtEl>
                                        <p:attrNameLst>
                                          <p:attrName>style.visibility</p:attrName>
                                        </p:attrNameLst>
                                      </p:cBhvr>
                                      <p:to>
                                        <p:strVal val="visible"/>
                                      </p:to>
                                    </p:set>
                                    <p:anim calcmode="lin" valueType="num">
                                      <p:cBhvr additive="base">
                                        <p:cTn dur="500" fill="hold" id="61"/>
                                        <p:tgtEl>
                                          <p:spTgt spid="11"/>
                                        </p:tgtEl>
                                        <p:attrNameLst>
                                          <p:attrName>ppt_x</p:attrName>
                                        </p:attrNameLst>
                                      </p:cBhvr>
                                      <p:tavLst>
                                        <p:tav tm="0">
                                          <p:val>
                                            <p:strVal val="1+#ppt_w/2"/>
                                          </p:val>
                                        </p:tav>
                                        <p:tav tm="100000">
                                          <p:val>
                                            <p:strVal val="#ppt_x"/>
                                          </p:val>
                                        </p:tav>
                                      </p:tavLst>
                                    </p:anim>
                                    <p:anim calcmode="lin" valueType="num">
                                      <p:cBhvr additive="base">
                                        <p:cTn dur="500" fill="hold" id="62"/>
                                        <p:tgtEl>
                                          <p:spTgt spid="11"/>
                                        </p:tgtEl>
                                        <p:attrNameLst>
                                          <p:attrName>ppt_y</p:attrName>
                                        </p:attrNameLst>
                                      </p:cBhvr>
                                      <p:tavLst>
                                        <p:tav tm="0">
                                          <p:val>
                                            <p:strVal val="#ppt_y"/>
                                          </p:val>
                                        </p:tav>
                                        <p:tav tm="100000">
                                          <p:val>
                                            <p:strVal val="#ppt_y"/>
                                          </p:val>
                                        </p:tav>
                                      </p:tavLst>
                                    </p:anim>
                                  </p:childTnLst>
                                </p:cTn>
                              </p:par>
                            </p:childTnLst>
                          </p:cTn>
                        </p:par>
                        <p:par>
                          <p:cTn fill="hold" id="63" nodeType="afterGroup">
                            <p:stCondLst>
                              <p:cond delay="4750"/>
                            </p:stCondLst>
                            <p:childTnLst>
                              <p:par>
                                <p:cTn fill="hold" id="64" nodeType="afterEffect" presetClass="entr" presetID="17" presetSubtype="8">
                                  <p:stCondLst>
                                    <p:cond delay="0"/>
                                  </p:stCondLst>
                                  <p:childTnLst>
                                    <p:set>
                                      <p:cBhvr>
                                        <p:cTn dur="1" fill="hold" id="65">
                                          <p:stCondLst>
                                            <p:cond delay="0"/>
                                          </p:stCondLst>
                                        </p:cTn>
                                        <p:tgtEl>
                                          <p:spTgt spid="12"/>
                                        </p:tgtEl>
                                        <p:attrNameLst>
                                          <p:attrName>style.visibility</p:attrName>
                                        </p:attrNameLst>
                                      </p:cBhvr>
                                      <p:to>
                                        <p:strVal val="visible"/>
                                      </p:to>
                                    </p:set>
                                    <p:anim calcmode="lin" valueType="num">
                                      <p:cBhvr>
                                        <p:cTn dur="500" fill="hold" id="66"/>
                                        <p:tgtEl>
                                          <p:spTgt spid="12"/>
                                        </p:tgtEl>
                                        <p:attrNameLst>
                                          <p:attrName>ppt_x</p:attrName>
                                        </p:attrNameLst>
                                      </p:cBhvr>
                                      <p:tavLst>
                                        <p:tav tm="0">
                                          <p:val>
                                            <p:strVal val="#ppt_x-#ppt_w/2"/>
                                          </p:val>
                                        </p:tav>
                                        <p:tav tm="100000">
                                          <p:val>
                                            <p:strVal val="#ppt_x"/>
                                          </p:val>
                                        </p:tav>
                                      </p:tavLst>
                                    </p:anim>
                                    <p:anim calcmode="lin" valueType="num">
                                      <p:cBhvr>
                                        <p:cTn dur="500" fill="hold" id="67"/>
                                        <p:tgtEl>
                                          <p:spTgt spid="12"/>
                                        </p:tgtEl>
                                        <p:attrNameLst>
                                          <p:attrName>ppt_y</p:attrName>
                                        </p:attrNameLst>
                                      </p:cBhvr>
                                      <p:tavLst>
                                        <p:tav tm="0">
                                          <p:val>
                                            <p:strVal val="#ppt_y"/>
                                          </p:val>
                                        </p:tav>
                                        <p:tav tm="100000">
                                          <p:val>
                                            <p:strVal val="#ppt_y"/>
                                          </p:val>
                                        </p:tav>
                                      </p:tavLst>
                                    </p:anim>
                                    <p:anim calcmode="lin" valueType="num">
                                      <p:cBhvr>
                                        <p:cTn dur="500" fill="hold" id="68"/>
                                        <p:tgtEl>
                                          <p:spTgt spid="12"/>
                                        </p:tgtEl>
                                        <p:attrNameLst>
                                          <p:attrName>ppt_w</p:attrName>
                                        </p:attrNameLst>
                                      </p:cBhvr>
                                      <p:tavLst>
                                        <p:tav tm="0">
                                          <p:val>
                                            <p:fltVal val="0"/>
                                          </p:val>
                                        </p:tav>
                                        <p:tav tm="100000">
                                          <p:val>
                                            <p:strVal val="#ppt_w"/>
                                          </p:val>
                                        </p:tav>
                                      </p:tavLst>
                                    </p:anim>
                                    <p:anim calcmode="lin" valueType="num">
                                      <p:cBhvr>
                                        <p:cTn dur="500" fill="hold" id="69"/>
                                        <p:tgtEl>
                                          <p:spTgt spid="12"/>
                                        </p:tgtEl>
                                        <p:attrNameLst>
                                          <p:attrName>ppt_h</p:attrName>
                                        </p:attrNameLst>
                                      </p:cBhvr>
                                      <p:tavLst>
                                        <p:tav tm="0">
                                          <p:val>
                                            <p:strVal val="#ppt_h"/>
                                          </p:val>
                                        </p:tav>
                                        <p:tav tm="100000">
                                          <p:val>
                                            <p:strVal val="#ppt_h"/>
                                          </p:val>
                                        </p:tav>
                                      </p:tavLst>
                                    </p:anim>
                                  </p:childTnLst>
                                </p:cTn>
                              </p:par>
                            </p:childTnLst>
                          </p:cTn>
                        </p:par>
                        <p:par>
                          <p:cTn fill="hold" id="70" nodeType="afterGroup">
                            <p:stCondLst>
                              <p:cond delay="5250"/>
                            </p:stCondLst>
                            <p:childTnLst>
                              <p:par>
                                <p:cTn fill="hold" grpId="0" id="71" nodeType="afterEffect" presetClass="entr" presetID="1" presetSubtype="0">
                                  <p:stCondLst>
                                    <p:cond delay="0"/>
                                  </p:stCondLst>
                                  <p:iterate type="lt">
                                    <p:tmAbs val="50"/>
                                  </p:iterate>
                                  <p:childTnLst>
                                    <p:set>
                                      <p:cBhvr>
                                        <p:cTn dur="1" fill="hold" id="72">
                                          <p:stCondLst>
                                            <p:cond delay="0"/>
                                          </p:stCondLst>
                                        </p:cTn>
                                        <p:tgtEl>
                                          <p:spTgt spid="10"/>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1"/>
      <p:bldP grpId="0" spid="23"/>
      <p:bldP grpId="0" spid="24"/>
      <p:bldP grpId="0" spid="25"/>
      <p:bldP grpId="0" spid="26"/>
      <p:bldP grpId="0" spid="27"/>
      <p:bldP grpId="0" spid="28"/>
      <p:bldP grpId="0" spid="29"/>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Freeform 5"/>
          <p:cNvSpPr/>
          <p:nvPr/>
        </p:nvSpPr>
        <p:spPr bwMode="auto">
          <a:xfrm>
            <a:off x="6406303" y="0"/>
            <a:ext cx="1216931" cy="1050741"/>
          </a:xfrm>
          <a:custGeom>
            <a:gdLst>
              <a:gd fmla="*/ 114 w 227" name="T0"/>
              <a:gd fmla="*/ 0 h 196" name="T1"/>
              <a:gd fmla="*/ 0 w 227" name="T2"/>
              <a:gd fmla="*/ 0 h 196" name="T3"/>
              <a:gd fmla="*/ 57 w 227" name="T4"/>
              <a:gd fmla="*/ 98 h 196" name="T5"/>
              <a:gd fmla="*/ 114 w 227" name="T6"/>
              <a:gd fmla="*/ 196 h 196" name="T7"/>
              <a:gd fmla="*/ 171 w 227" name="T8"/>
              <a:gd fmla="*/ 98 h 196" name="T9"/>
              <a:gd fmla="*/ 227 w 227" name="T10"/>
              <a:gd fmla="*/ 0 h 196" name="T11"/>
              <a:gd fmla="*/ 114 w 227" name="T12"/>
              <a:gd fmla="*/ 0 h 196" name="T13"/>
            </a:gdLst>
            <a:cxnLst>
              <a:cxn ang="0">
                <a:pos x="T0" y="T1"/>
              </a:cxn>
              <a:cxn ang="0">
                <a:pos x="T2" y="T3"/>
              </a:cxn>
              <a:cxn ang="0">
                <a:pos x="T4" y="T5"/>
              </a:cxn>
              <a:cxn ang="0">
                <a:pos x="T6" y="T7"/>
              </a:cxn>
              <a:cxn ang="0">
                <a:pos x="T8" y="T9"/>
              </a:cxn>
              <a:cxn ang="0">
                <a:pos x="T10" y="T11"/>
              </a:cxn>
              <a:cxn ang="0">
                <a:pos x="T12" y="T13"/>
              </a:cxn>
            </a:cxnLst>
            <a:rect b="b" l="0" r="r" t="0"/>
            <a:pathLst>
              <a:path h="196" w="226">
                <a:moveTo>
                  <a:pt x="114" y="0"/>
                </a:moveTo>
                <a:lnTo>
                  <a:pt x="0" y="0"/>
                </a:lnTo>
                <a:lnTo>
                  <a:pt x="57" y="98"/>
                </a:lnTo>
                <a:lnTo>
                  <a:pt x="114" y="196"/>
                </a:lnTo>
                <a:lnTo>
                  <a:pt x="171" y="98"/>
                </a:lnTo>
                <a:lnTo>
                  <a:pt x="227" y="0"/>
                </a:lnTo>
                <a:lnTo>
                  <a:pt x="114" y="0"/>
                </a:lnTo>
                <a:close/>
              </a:path>
            </a:pathLst>
          </a:custGeom>
          <a:solidFill>
            <a:srgbClr val="87CAEC"/>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 name="Freeform 6"/>
          <p:cNvSpPr/>
          <p:nvPr/>
        </p:nvSpPr>
        <p:spPr bwMode="auto">
          <a:xfrm>
            <a:off x="9140373" y="0"/>
            <a:ext cx="734448" cy="637948"/>
          </a:xfrm>
          <a:custGeom>
            <a:gdLst>
              <a:gd fmla="*/ 68 w 137" name="T0"/>
              <a:gd fmla="*/ 0 h 119" name="T1"/>
              <a:gd fmla="*/ 0 w 137" name="T2"/>
              <a:gd fmla="*/ 0 h 119" name="T3"/>
              <a:gd fmla="*/ 35 w 137" name="T4"/>
              <a:gd fmla="*/ 59 h 119" name="T5"/>
              <a:gd fmla="*/ 68 w 137" name="T6"/>
              <a:gd fmla="*/ 119 h 119" name="T7"/>
              <a:gd fmla="*/ 101 w 137" name="T8"/>
              <a:gd fmla="*/ 59 h 119" name="T9"/>
              <a:gd fmla="*/ 137 w 137" name="T10"/>
              <a:gd fmla="*/ 0 h 119" name="T11"/>
              <a:gd fmla="*/ 68 w 137" name="T12"/>
              <a:gd fmla="*/ 0 h 119" name="T13"/>
            </a:gdLst>
            <a:cxnLst>
              <a:cxn ang="0">
                <a:pos x="T0" y="T1"/>
              </a:cxn>
              <a:cxn ang="0">
                <a:pos x="T2" y="T3"/>
              </a:cxn>
              <a:cxn ang="0">
                <a:pos x="T4" y="T5"/>
              </a:cxn>
              <a:cxn ang="0">
                <a:pos x="T6" y="T7"/>
              </a:cxn>
              <a:cxn ang="0">
                <a:pos x="T8" y="T9"/>
              </a:cxn>
              <a:cxn ang="0">
                <a:pos x="T10" y="T11"/>
              </a:cxn>
              <a:cxn ang="0">
                <a:pos x="T12" y="T13"/>
              </a:cxn>
            </a:cxnLst>
            <a:rect b="b" l="0" r="r" t="0"/>
            <a:pathLst>
              <a:path h="119" w="137">
                <a:moveTo>
                  <a:pt x="68" y="0"/>
                </a:moveTo>
                <a:lnTo>
                  <a:pt x="0" y="0"/>
                </a:lnTo>
                <a:lnTo>
                  <a:pt x="35" y="59"/>
                </a:lnTo>
                <a:lnTo>
                  <a:pt x="68" y="119"/>
                </a:lnTo>
                <a:lnTo>
                  <a:pt x="101" y="59"/>
                </a:lnTo>
                <a:lnTo>
                  <a:pt x="137" y="0"/>
                </a:lnTo>
                <a:lnTo>
                  <a:pt x="68"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 name="Freeform 7"/>
          <p:cNvSpPr/>
          <p:nvPr/>
        </p:nvSpPr>
        <p:spPr bwMode="auto">
          <a:xfrm>
            <a:off x="8271904" y="0"/>
            <a:ext cx="739807" cy="637948"/>
          </a:xfrm>
          <a:custGeom>
            <a:gdLst>
              <a:gd fmla="*/ 69 w 138" name="T0"/>
              <a:gd fmla="*/ 0 h 119" name="T1"/>
              <a:gd fmla="*/ 0 w 138" name="T2"/>
              <a:gd fmla="*/ 0 h 119" name="T3"/>
              <a:gd fmla="*/ 36 w 138" name="T4"/>
              <a:gd fmla="*/ 59 h 119" name="T5"/>
              <a:gd fmla="*/ 69 w 138" name="T6"/>
              <a:gd fmla="*/ 119 h 119" name="T7"/>
              <a:gd fmla="*/ 102 w 138" name="T8"/>
              <a:gd fmla="*/ 59 h 119" name="T9"/>
              <a:gd fmla="*/ 138 w 138" name="T10"/>
              <a:gd fmla="*/ 0 h 119" name="T11"/>
              <a:gd fmla="*/ 69 w 138" name="T12"/>
              <a:gd fmla="*/ 0 h 119" name="T13"/>
            </a:gdLst>
            <a:cxnLst>
              <a:cxn ang="0">
                <a:pos x="T0" y="T1"/>
              </a:cxn>
              <a:cxn ang="0">
                <a:pos x="T2" y="T3"/>
              </a:cxn>
              <a:cxn ang="0">
                <a:pos x="T4" y="T5"/>
              </a:cxn>
              <a:cxn ang="0">
                <a:pos x="T6" y="T7"/>
              </a:cxn>
              <a:cxn ang="0">
                <a:pos x="T8" y="T9"/>
              </a:cxn>
              <a:cxn ang="0">
                <a:pos x="T10" y="T11"/>
              </a:cxn>
              <a:cxn ang="0">
                <a:pos x="T12" y="T13"/>
              </a:cxn>
            </a:cxnLst>
            <a:rect b="b" l="0" r="r" t="0"/>
            <a:pathLst>
              <a:path h="119" w="138">
                <a:moveTo>
                  <a:pt x="69" y="0"/>
                </a:moveTo>
                <a:lnTo>
                  <a:pt x="0" y="0"/>
                </a:lnTo>
                <a:lnTo>
                  <a:pt x="36" y="59"/>
                </a:lnTo>
                <a:lnTo>
                  <a:pt x="69" y="119"/>
                </a:lnTo>
                <a:lnTo>
                  <a:pt x="102" y="59"/>
                </a:lnTo>
                <a:lnTo>
                  <a:pt x="138" y="0"/>
                </a:lnTo>
                <a:lnTo>
                  <a:pt x="69" y="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 name="Freeform 8"/>
          <p:cNvSpPr/>
          <p:nvPr/>
        </p:nvSpPr>
        <p:spPr bwMode="auto">
          <a:xfrm>
            <a:off x="726092" y="2641600"/>
            <a:ext cx="321655" cy="268046"/>
          </a:xfrm>
          <a:custGeom>
            <a:gdLst>
              <a:gd fmla="*/ 29 w 60" name="T0"/>
              <a:gd fmla="*/ 0 h 50" name="T1"/>
              <a:gd fmla="*/ 0 w 60" name="T2"/>
              <a:gd fmla="*/ 0 h 50" name="T3"/>
              <a:gd fmla="*/ 14 w 60" name="T4"/>
              <a:gd fmla="*/ 24 h 50" name="T5"/>
              <a:gd fmla="*/ 29 w 60" name="T6"/>
              <a:gd fmla="*/ 50 h 50" name="T7"/>
              <a:gd fmla="*/ 43 w 60" name="T8"/>
              <a:gd fmla="*/ 24 h 50" name="T9"/>
              <a:gd fmla="*/ 60 w 60" name="T10"/>
              <a:gd fmla="*/ 0 h 50" name="T11"/>
              <a:gd fmla="*/ 29 w 60" name="T12"/>
              <a:gd fmla="*/ 0 h 50" name="T13"/>
            </a:gdLst>
            <a:cxnLst>
              <a:cxn ang="0">
                <a:pos x="T0" y="T1"/>
              </a:cxn>
              <a:cxn ang="0">
                <a:pos x="T2" y="T3"/>
              </a:cxn>
              <a:cxn ang="0">
                <a:pos x="T4" y="T5"/>
              </a:cxn>
              <a:cxn ang="0">
                <a:pos x="T6" y="T7"/>
              </a:cxn>
              <a:cxn ang="0">
                <a:pos x="T8" y="T9"/>
              </a:cxn>
              <a:cxn ang="0">
                <a:pos x="T10" y="T11"/>
              </a:cxn>
              <a:cxn ang="0">
                <a:pos x="T12" y="T13"/>
              </a:cxn>
            </a:cxnLst>
            <a:rect b="b" l="0" r="r" t="0"/>
            <a:pathLst>
              <a:path h="50" w="60">
                <a:moveTo>
                  <a:pt x="29" y="0"/>
                </a:moveTo>
                <a:lnTo>
                  <a:pt x="0" y="0"/>
                </a:lnTo>
                <a:lnTo>
                  <a:pt x="14" y="24"/>
                </a:lnTo>
                <a:lnTo>
                  <a:pt x="29" y="50"/>
                </a:lnTo>
                <a:lnTo>
                  <a:pt x="43" y="24"/>
                </a:lnTo>
                <a:lnTo>
                  <a:pt x="60" y="0"/>
                </a:lnTo>
                <a:lnTo>
                  <a:pt x="29" y="0"/>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 name="Freeform 9"/>
          <p:cNvSpPr/>
          <p:nvPr/>
        </p:nvSpPr>
        <p:spPr bwMode="auto">
          <a:xfrm>
            <a:off x="8920574" y="471761"/>
            <a:ext cx="305574" cy="273405"/>
          </a:xfrm>
          <a:custGeom>
            <a:gdLst>
              <a:gd fmla="*/ 29 w 57" name="T0"/>
              <a:gd fmla="*/ 0 h 51" name="T1"/>
              <a:gd fmla="*/ 0 w 57" name="T2"/>
              <a:gd fmla="*/ 0 h 51" name="T3"/>
              <a:gd fmla="*/ 14 w 57" name="T4"/>
              <a:gd fmla="*/ 24 h 51" name="T5"/>
              <a:gd fmla="*/ 29 w 57" name="T6"/>
              <a:gd fmla="*/ 51 h 51" name="T7"/>
              <a:gd fmla="*/ 43 w 57" name="T8"/>
              <a:gd fmla="*/ 24 h 51" name="T9"/>
              <a:gd fmla="*/ 57 w 57" name="T10"/>
              <a:gd fmla="*/ 0 h 51" name="T11"/>
              <a:gd fmla="*/ 29 w 57" name="T12"/>
              <a:gd fmla="*/ 0 h 51" name="T13"/>
            </a:gdLst>
            <a:cxnLst>
              <a:cxn ang="0">
                <a:pos x="T0" y="T1"/>
              </a:cxn>
              <a:cxn ang="0">
                <a:pos x="T2" y="T3"/>
              </a:cxn>
              <a:cxn ang="0">
                <a:pos x="T4" y="T5"/>
              </a:cxn>
              <a:cxn ang="0">
                <a:pos x="T6" y="T7"/>
              </a:cxn>
              <a:cxn ang="0">
                <a:pos x="T8" y="T9"/>
              </a:cxn>
              <a:cxn ang="0">
                <a:pos x="T10" y="T11"/>
              </a:cxn>
              <a:cxn ang="0">
                <a:pos x="T12" y="T13"/>
              </a:cxn>
            </a:cxnLst>
            <a:rect b="b" l="0" r="r" t="0"/>
            <a:pathLst>
              <a:path h="51" w="57">
                <a:moveTo>
                  <a:pt x="29" y="0"/>
                </a:moveTo>
                <a:lnTo>
                  <a:pt x="0" y="0"/>
                </a:lnTo>
                <a:lnTo>
                  <a:pt x="14" y="24"/>
                </a:lnTo>
                <a:lnTo>
                  <a:pt x="29" y="51"/>
                </a:lnTo>
                <a:lnTo>
                  <a:pt x="43" y="24"/>
                </a:lnTo>
                <a:lnTo>
                  <a:pt x="57" y="0"/>
                </a:lnTo>
                <a:lnTo>
                  <a:pt x="2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 name="Freeform 10"/>
          <p:cNvSpPr/>
          <p:nvPr/>
        </p:nvSpPr>
        <p:spPr bwMode="auto">
          <a:xfrm>
            <a:off x="5645052" y="471761"/>
            <a:ext cx="316296" cy="273405"/>
          </a:xfrm>
          <a:custGeom>
            <a:gdLst>
              <a:gd fmla="*/ 31 w 59" name="T0"/>
              <a:gd fmla="*/ 0 h 51" name="T1"/>
              <a:gd fmla="*/ 0 w 59" name="T2"/>
              <a:gd fmla="*/ 0 h 51" name="T3"/>
              <a:gd fmla="*/ 14 w 59" name="T4"/>
              <a:gd fmla="*/ 24 h 51" name="T5"/>
              <a:gd fmla="*/ 31 w 59" name="T6"/>
              <a:gd fmla="*/ 51 h 51" name="T7"/>
              <a:gd fmla="*/ 45 w 59" name="T8"/>
              <a:gd fmla="*/ 24 h 51" name="T9"/>
              <a:gd fmla="*/ 59 w 59" name="T10"/>
              <a:gd fmla="*/ 0 h 51" name="T11"/>
              <a:gd fmla="*/ 31 w 59" name="T12"/>
              <a:gd fmla="*/ 0 h 51" name="T13"/>
            </a:gdLst>
            <a:cxnLst>
              <a:cxn ang="0">
                <a:pos x="T0" y="T1"/>
              </a:cxn>
              <a:cxn ang="0">
                <a:pos x="T2" y="T3"/>
              </a:cxn>
              <a:cxn ang="0">
                <a:pos x="T4" y="T5"/>
              </a:cxn>
              <a:cxn ang="0">
                <a:pos x="T6" y="T7"/>
              </a:cxn>
              <a:cxn ang="0">
                <a:pos x="T8" y="T9"/>
              </a:cxn>
              <a:cxn ang="0">
                <a:pos x="T10" y="T11"/>
              </a:cxn>
              <a:cxn ang="0">
                <a:pos x="T12" y="T13"/>
              </a:cxn>
            </a:cxnLst>
            <a:rect b="b" l="0" r="r" t="0"/>
            <a:pathLst>
              <a:path h="51" w="59">
                <a:moveTo>
                  <a:pt x="31" y="0"/>
                </a:moveTo>
                <a:lnTo>
                  <a:pt x="0" y="0"/>
                </a:lnTo>
                <a:lnTo>
                  <a:pt x="14" y="24"/>
                </a:lnTo>
                <a:lnTo>
                  <a:pt x="31" y="51"/>
                </a:lnTo>
                <a:lnTo>
                  <a:pt x="45" y="24"/>
                </a:lnTo>
                <a:lnTo>
                  <a:pt x="59" y="0"/>
                </a:lnTo>
                <a:lnTo>
                  <a:pt x="31" y="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 name="Freeform 11"/>
          <p:cNvSpPr/>
          <p:nvPr/>
        </p:nvSpPr>
        <p:spPr bwMode="auto">
          <a:xfrm>
            <a:off x="1691058" y="2641600"/>
            <a:ext cx="321655" cy="268046"/>
          </a:xfrm>
          <a:custGeom>
            <a:gdLst>
              <a:gd fmla="*/ 29 w 60" name="T0"/>
              <a:gd fmla="*/ 0 h 50" name="T1"/>
              <a:gd fmla="*/ 0 w 60" name="T2"/>
              <a:gd fmla="*/ 0 h 50" name="T3"/>
              <a:gd fmla="*/ 15 w 60" name="T4"/>
              <a:gd fmla="*/ 24 h 50" name="T5"/>
              <a:gd fmla="*/ 29 w 60" name="T6"/>
              <a:gd fmla="*/ 50 h 50" name="T7"/>
              <a:gd fmla="*/ 43 w 60" name="T8"/>
              <a:gd fmla="*/ 24 h 50" name="T9"/>
              <a:gd fmla="*/ 60 w 60" name="T10"/>
              <a:gd fmla="*/ 0 h 50" name="T11"/>
              <a:gd fmla="*/ 29 w 60" name="T12"/>
              <a:gd fmla="*/ 0 h 50" name="T13"/>
            </a:gdLst>
            <a:cxnLst>
              <a:cxn ang="0">
                <a:pos x="T0" y="T1"/>
              </a:cxn>
              <a:cxn ang="0">
                <a:pos x="T2" y="T3"/>
              </a:cxn>
              <a:cxn ang="0">
                <a:pos x="T4" y="T5"/>
              </a:cxn>
              <a:cxn ang="0">
                <a:pos x="T6" y="T7"/>
              </a:cxn>
              <a:cxn ang="0">
                <a:pos x="T8" y="T9"/>
              </a:cxn>
              <a:cxn ang="0">
                <a:pos x="T10" y="T11"/>
              </a:cxn>
              <a:cxn ang="0">
                <a:pos x="T12" y="T13"/>
              </a:cxn>
            </a:cxnLst>
            <a:rect b="b" l="0" r="r" t="0"/>
            <a:pathLst>
              <a:path h="50" w="60">
                <a:moveTo>
                  <a:pt x="29" y="0"/>
                </a:moveTo>
                <a:lnTo>
                  <a:pt x="0" y="0"/>
                </a:lnTo>
                <a:lnTo>
                  <a:pt x="15" y="24"/>
                </a:lnTo>
                <a:lnTo>
                  <a:pt x="29" y="50"/>
                </a:lnTo>
                <a:lnTo>
                  <a:pt x="43" y="24"/>
                </a:lnTo>
                <a:lnTo>
                  <a:pt x="60" y="0"/>
                </a:lnTo>
                <a:lnTo>
                  <a:pt x="29" y="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 name="Freeform 12"/>
          <p:cNvSpPr/>
          <p:nvPr/>
        </p:nvSpPr>
        <p:spPr bwMode="auto">
          <a:xfrm>
            <a:off x="5682577" y="471761"/>
            <a:ext cx="954244" cy="836304"/>
          </a:xfrm>
          <a:custGeom>
            <a:gdLst>
              <a:gd fmla="*/ 43 w 178" name="T0"/>
              <a:gd fmla="*/ 77 h 156" name="T1"/>
              <a:gd fmla="*/ 0 w 178" name="T2"/>
              <a:gd fmla="*/ 156 h 156" name="T3"/>
              <a:gd fmla="*/ 88 w 178" name="T4"/>
              <a:gd fmla="*/ 154 h 156" name="T5"/>
              <a:gd fmla="*/ 178 w 178" name="T6"/>
              <a:gd fmla="*/ 154 h 156" name="T7"/>
              <a:gd fmla="*/ 133 w 178" name="T8"/>
              <a:gd fmla="*/ 77 h 156" name="T9"/>
              <a:gd fmla="*/ 88 w 178" name="T10"/>
              <a:gd fmla="*/ 0 h 156" name="T11"/>
              <a:gd fmla="*/ 43 w 178" name="T12"/>
              <a:gd fmla="*/ 77 h 156" name="T13"/>
            </a:gdLst>
            <a:cxnLst>
              <a:cxn ang="0">
                <a:pos x="T0" y="T1"/>
              </a:cxn>
              <a:cxn ang="0">
                <a:pos x="T2" y="T3"/>
              </a:cxn>
              <a:cxn ang="0">
                <a:pos x="T4" y="T5"/>
              </a:cxn>
              <a:cxn ang="0">
                <a:pos x="T6" y="T7"/>
              </a:cxn>
              <a:cxn ang="0">
                <a:pos x="T8" y="T9"/>
              </a:cxn>
              <a:cxn ang="0">
                <a:pos x="T10" y="T11"/>
              </a:cxn>
              <a:cxn ang="0">
                <a:pos x="T12" y="T13"/>
              </a:cxn>
            </a:cxnLst>
            <a:rect b="b" l="0" r="r" t="0"/>
            <a:pathLst>
              <a:path h="156" w="178">
                <a:moveTo>
                  <a:pt x="43" y="77"/>
                </a:moveTo>
                <a:lnTo>
                  <a:pt x="0" y="156"/>
                </a:lnTo>
                <a:lnTo>
                  <a:pt x="88" y="154"/>
                </a:lnTo>
                <a:lnTo>
                  <a:pt x="178" y="154"/>
                </a:lnTo>
                <a:lnTo>
                  <a:pt x="133" y="77"/>
                </a:lnTo>
                <a:lnTo>
                  <a:pt x="88" y="0"/>
                </a:lnTo>
                <a:lnTo>
                  <a:pt x="43" y="77"/>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 name="Freeform 13"/>
          <p:cNvSpPr/>
          <p:nvPr/>
        </p:nvSpPr>
        <p:spPr bwMode="auto">
          <a:xfrm>
            <a:off x="983416" y="2641600"/>
            <a:ext cx="428874" cy="380624"/>
          </a:xfrm>
          <a:custGeom>
            <a:gdLst>
              <a:gd fmla="*/ 19 w 80" name="T0"/>
              <a:gd fmla="*/ 36 h 71" name="T1"/>
              <a:gd fmla="*/ 0 w 80" name="T2"/>
              <a:gd fmla="*/ 71 h 71" name="T3"/>
              <a:gd fmla="*/ 40 w 80" name="T4"/>
              <a:gd fmla="*/ 69 h 71" name="T5"/>
              <a:gd fmla="*/ 80 w 80" name="T6"/>
              <a:gd fmla="*/ 69 h 71" name="T7"/>
              <a:gd fmla="*/ 61 w 80" name="T8"/>
              <a:gd fmla="*/ 33 h 71" name="T9"/>
              <a:gd fmla="*/ 40 w 80" name="T10"/>
              <a:gd fmla="*/ 0 h 71" name="T11"/>
              <a:gd fmla="*/ 19 w 80" name="T12"/>
              <a:gd fmla="*/ 36 h 71" name="T13"/>
            </a:gdLst>
            <a:cxnLst>
              <a:cxn ang="0">
                <a:pos x="T0" y="T1"/>
              </a:cxn>
              <a:cxn ang="0">
                <a:pos x="T2" y="T3"/>
              </a:cxn>
              <a:cxn ang="0">
                <a:pos x="T4" y="T5"/>
              </a:cxn>
              <a:cxn ang="0">
                <a:pos x="T6" y="T7"/>
              </a:cxn>
              <a:cxn ang="0">
                <a:pos x="T8" y="T9"/>
              </a:cxn>
              <a:cxn ang="0">
                <a:pos x="T10" y="T11"/>
              </a:cxn>
              <a:cxn ang="0">
                <a:pos x="T12" y="T13"/>
              </a:cxn>
            </a:cxnLst>
            <a:rect b="b" l="0" r="r" t="0"/>
            <a:pathLst>
              <a:path h="71" w="80">
                <a:moveTo>
                  <a:pt x="19" y="36"/>
                </a:moveTo>
                <a:lnTo>
                  <a:pt x="0" y="71"/>
                </a:lnTo>
                <a:lnTo>
                  <a:pt x="40" y="69"/>
                </a:lnTo>
                <a:lnTo>
                  <a:pt x="80" y="69"/>
                </a:lnTo>
                <a:lnTo>
                  <a:pt x="61" y="33"/>
                </a:lnTo>
                <a:lnTo>
                  <a:pt x="40" y="0"/>
                </a:lnTo>
                <a:lnTo>
                  <a:pt x="19" y="36"/>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 name="Freeform 14"/>
          <p:cNvSpPr/>
          <p:nvPr/>
        </p:nvSpPr>
        <p:spPr bwMode="auto">
          <a:xfrm>
            <a:off x="7623231" y="48250"/>
            <a:ext cx="954244" cy="836304"/>
          </a:xfrm>
          <a:custGeom>
            <a:gdLst>
              <a:gd fmla="*/ 46 w 178" name="T0"/>
              <a:gd fmla="*/ 79 h 156" name="T1"/>
              <a:gd fmla="*/ 0 w 178" name="T2"/>
              <a:gd fmla="*/ 156 h 156" name="T3"/>
              <a:gd fmla="*/ 91 w 178" name="T4"/>
              <a:gd fmla="*/ 156 h 156" name="T5"/>
              <a:gd fmla="*/ 178 w 178" name="T6"/>
              <a:gd fmla="*/ 156 h 156" name="T7"/>
              <a:gd fmla="*/ 133 w 178" name="T8"/>
              <a:gd fmla="*/ 77 h 156" name="T9"/>
              <a:gd fmla="*/ 88 w 178" name="T10"/>
              <a:gd fmla="*/ 0 h 156" name="T11"/>
              <a:gd fmla="*/ 46 w 178" name="T12"/>
              <a:gd fmla="*/ 79 h 156" name="T13"/>
            </a:gdLst>
            <a:cxnLst>
              <a:cxn ang="0">
                <a:pos x="T0" y="T1"/>
              </a:cxn>
              <a:cxn ang="0">
                <a:pos x="T2" y="T3"/>
              </a:cxn>
              <a:cxn ang="0">
                <a:pos x="T4" y="T5"/>
              </a:cxn>
              <a:cxn ang="0">
                <a:pos x="T6" y="T7"/>
              </a:cxn>
              <a:cxn ang="0">
                <a:pos x="T8" y="T9"/>
              </a:cxn>
              <a:cxn ang="0">
                <a:pos x="T10" y="T11"/>
              </a:cxn>
              <a:cxn ang="0">
                <a:pos x="T12" y="T13"/>
              </a:cxn>
            </a:cxnLst>
            <a:rect b="b" l="0" r="r" t="0"/>
            <a:pathLst>
              <a:path h="156" w="178">
                <a:moveTo>
                  <a:pt x="46" y="79"/>
                </a:moveTo>
                <a:lnTo>
                  <a:pt x="0" y="156"/>
                </a:lnTo>
                <a:lnTo>
                  <a:pt x="91" y="156"/>
                </a:lnTo>
                <a:lnTo>
                  <a:pt x="178" y="156"/>
                </a:lnTo>
                <a:lnTo>
                  <a:pt x="133" y="77"/>
                </a:lnTo>
                <a:lnTo>
                  <a:pt x="88" y="0"/>
                </a:lnTo>
                <a:lnTo>
                  <a:pt x="46" y="79"/>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 name="Freeform 15"/>
          <p:cNvSpPr/>
          <p:nvPr/>
        </p:nvSpPr>
        <p:spPr bwMode="auto">
          <a:xfrm>
            <a:off x="5071432" y="0"/>
            <a:ext cx="739807" cy="637948"/>
          </a:xfrm>
          <a:custGeom>
            <a:gdLst>
              <a:gd fmla="*/ 69 w 138" name="T0"/>
              <a:gd fmla="*/ 0 h 119" name="T1"/>
              <a:gd fmla="*/ 0 w 138" name="T2"/>
              <a:gd fmla="*/ 0 h 119" name="T3"/>
              <a:gd fmla="*/ 33 w 138" name="T4"/>
              <a:gd fmla="*/ 59 h 119" name="T5"/>
              <a:gd fmla="*/ 69 w 138" name="T6"/>
              <a:gd fmla="*/ 119 h 119" name="T7"/>
              <a:gd fmla="*/ 102 w 138" name="T8"/>
              <a:gd fmla="*/ 59 h 119" name="T9"/>
              <a:gd fmla="*/ 138 w 138" name="T10"/>
              <a:gd fmla="*/ 0 h 119" name="T11"/>
              <a:gd fmla="*/ 69 w 138" name="T12"/>
              <a:gd fmla="*/ 0 h 119" name="T13"/>
            </a:gdLst>
            <a:cxnLst>
              <a:cxn ang="0">
                <a:pos x="T0" y="T1"/>
              </a:cxn>
              <a:cxn ang="0">
                <a:pos x="T2" y="T3"/>
              </a:cxn>
              <a:cxn ang="0">
                <a:pos x="T4" y="T5"/>
              </a:cxn>
              <a:cxn ang="0">
                <a:pos x="T6" y="T7"/>
              </a:cxn>
              <a:cxn ang="0">
                <a:pos x="T8" y="T9"/>
              </a:cxn>
              <a:cxn ang="0">
                <a:pos x="T10" y="T11"/>
              </a:cxn>
              <a:cxn ang="0">
                <a:pos x="T12" y="T13"/>
              </a:cxn>
            </a:cxnLst>
            <a:rect b="b" l="0" r="r" t="0"/>
            <a:pathLst>
              <a:path h="119" w="138">
                <a:moveTo>
                  <a:pt x="69" y="0"/>
                </a:moveTo>
                <a:lnTo>
                  <a:pt x="0" y="0"/>
                </a:lnTo>
                <a:lnTo>
                  <a:pt x="33" y="59"/>
                </a:lnTo>
                <a:lnTo>
                  <a:pt x="69" y="119"/>
                </a:lnTo>
                <a:lnTo>
                  <a:pt x="102" y="59"/>
                </a:lnTo>
                <a:lnTo>
                  <a:pt x="138" y="0"/>
                </a:lnTo>
                <a:lnTo>
                  <a:pt x="69" y="0"/>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Freeform 16"/>
          <p:cNvSpPr/>
          <p:nvPr/>
        </p:nvSpPr>
        <p:spPr bwMode="auto">
          <a:xfrm>
            <a:off x="1602917" y="1243734"/>
            <a:ext cx="739807" cy="643311"/>
          </a:xfrm>
          <a:custGeom>
            <a:gdLst>
              <a:gd fmla="*/ 69 w 138" name="T0"/>
              <a:gd fmla="*/ 0 h 120" name="T1"/>
              <a:gd fmla="*/ 0 w 138" name="T2"/>
              <a:gd fmla="*/ 0 h 120" name="T3"/>
              <a:gd fmla="*/ 33 w 138" name="T4"/>
              <a:gd fmla="*/ 60 h 120" name="T5"/>
              <a:gd fmla="*/ 69 w 138" name="T6"/>
              <a:gd fmla="*/ 120 h 120" name="T7"/>
              <a:gd fmla="*/ 102 w 138" name="T8"/>
              <a:gd fmla="*/ 60 h 120" name="T9"/>
              <a:gd fmla="*/ 138 w 138" name="T10"/>
              <a:gd fmla="*/ 0 h 120" name="T11"/>
              <a:gd fmla="*/ 69 w 138" name="T12"/>
              <a:gd fmla="*/ 0 h 120" name="T13"/>
            </a:gdLst>
            <a:cxnLst>
              <a:cxn ang="0">
                <a:pos x="T0" y="T1"/>
              </a:cxn>
              <a:cxn ang="0">
                <a:pos x="T2" y="T3"/>
              </a:cxn>
              <a:cxn ang="0">
                <a:pos x="T4" y="T5"/>
              </a:cxn>
              <a:cxn ang="0">
                <a:pos x="T6" y="T7"/>
              </a:cxn>
              <a:cxn ang="0">
                <a:pos x="T8" y="T9"/>
              </a:cxn>
              <a:cxn ang="0">
                <a:pos x="T10" y="T11"/>
              </a:cxn>
              <a:cxn ang="0">
                <a:pos x="T12" y="T13"/>
              </a:cxn>
            </a:cxnLst>
            <a:rect b="b" l="0" r="r" t="0"/>
            <a:pathLst>
              <a:path h="120" w="138">
                <a:moveTo>
                  <a:pt x="69" y="0"/>
                </a:moveTo>
                <a:lnTo>
                  <a:pt x="0" y="0"/>
                </a:lnTo>
                <a:lnTo>
                  <a:pt x="33" y="60"/>
                </a:lnTo>
                <a:lnTo>
                  <a:pt x="69" y="120"/>
                </a:lnTo>
                <a:lnTo>
                  <a:pt x="102" y="60"/>
                </a:lnTo>
                <a:lnTo>
                  <a:pt x="138" y="0"/>
                </a:lnTo>
                <a:lnTo>
                  <a:pt x="69" y="0"/>
                </a:lnTo>
                <a:close/>
              </a:path>
            </a:pathLst>
          </a:custGeom>
          <a:solidFill>
            <a:srgbClr val="87CAEC"/>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7" name="Freeform 17"/>
          <p:cNvSpPr/>
          <p:nvPr/>
        </p:nvSpPr>
        <p:spPr bwMode="auto">
          <a:xfrm>
            <a:off x="4422762" y="48250"/>
            <a:ext cx="954244" cy="836304"/>
          </a:xfrm>
          <a:custGeom>
            <a:gdLst>
              <a:gd fmla="*/ 45 w 178" name="T0"/>
              <a:gd fmla="*/ 79 h 156" name="T1"/>
              <a:gd fmla="*/ 0 w 178" name="T2"/>
              <a:gd fmla="*/ 156 h 156" name="T3"/>
              <a:gd fmla="*/ 88 w 178" name="T4"/>
              <a:gd fmla="*/ 156 h 156" name="T5"/>
              <a:gd fmla="*/ 178 w 178" name="T6"/>
              <a:gd fmla="*/ 156 h 156" name="T7"/>
              <a:gd fmla="*/ 133 w 178" name="T8"/>
              <a:gd fmla="*/ 77 h 156" name="T9"/>
              <a:gd fmla="*/ 88 w 178" name="T10"/>
              <a:gd fmla="*/ 0 h 156" name="T11"/>
              <a:gd fmla="*/ 45 w 178" name="T12"/>
              <a:gd fmla="*/ 79 h 156" name="T13"/>
            </a:gdLst>
            <a:cxnLst>
              <a:cxn ang="0">
                <a:pos x="T0" y="T1"/>
              </a:cxn>
              <a:cxn ang="0">
                <a:pos x="T2" y="T3"/>
              </a:cxn>
              <a:cxn ang="0">
                <a:pos x="T4" y="T5"/>
              </a:cxn>
              <a:cxn ang="0">
                <a:pos x="T6" y="T7"/>
              </a:cxn>
              <a:cxn ang="0">
                <a:pos x="T8" y="T9"/>
              </a:cxn>
              <a:cxn ang="0">
                <a:pos x="T10" y="T11"/>
              </a:cxn>
              <a:cxn ang="0">
                <a:pos x="T12" y="T13"/>
              </a:cxn>
            </a:cxnLst>
            <a:rect b="b" l="0" r="r" t="0"/>
            <a:pathLst>
              <a:path h="156" w="178">
                <a:moveTo>
                  <a:pt x="45" y="79"/>
                </a:moveTo>
                <a:lnTo>
                  <a:pt x="0" y="156"/>
                </a:lnTo>
                <a:lnTo>
                  <a:pt x="88" y="156"/>
                </a:lnTo>
                <a:lnTo>
                  <a:pt x="178" y="156"/>
                </a:lnTo>
                <a:lnTo>
                  <a:pt x="133" y="77"/>
                </a:lnTo>
                <a:lnTo>
                  <a:pt x="88" y="0"/>
                </a:lnTo>
                <a:lnTo>
                  <a:pt x="45" y="7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Freeform 18"/>
          <p:cNvSpPr/>
          <p:nvPr/>
        </p:nvSpPr>
        <p:spPr bwMode="auto">
          <a:xfrm>
            <a:off x="2846651" y="0"/>
            <a:ext cx="1844157" cy="1602914"/>
          </a:xfrm>
          <a:custGeom>
            <a:gdLst>
              <a:gd fmla="*/ 171 w 344" name="T0"/>
              <a:gd fmla="*/ 0 h 299" name="T1"/>
              <a:gd fmla="*/ 0 w 344" name="T2"/>
              <a:gd fmla="*/ 0 h 299" name="T3"/>
              <a:gd fmla="*/ 86 w 344" name="T4"/>
              <a:gd fmla="*/ 151 h 299" name="T5"/>
              <a:gd fmla="*/ 171 w 344" name="T6"/>
              <a:gd fmla="*/ 299 h 299" name="T7"/>
              <a:gd fmla="*/ 259 w 344" name="T8"/>
              <a:gd fmla="*/ 151 h 299" name="T9"/>
              <a:gd fmla="*/ 344 w 344" name="T10"/>
              <a:gd fmla="*/ 0 h 299" name="T11"/>
              <a:gd fmla="*/ 171 w 344" name="T12"/>
              <a:gd fmla="*/ 0 h 299" name="T13"/>
            </a:gdLst>
            <a:cxnLst>
              <a:cxn ang="0">
                <a:pos x="T0" y="T1"/>
              </a:cxn>
              <a:cxn ang="0">
                <a:pos x="T2" y="T3"/>
              </a:cxn>
              <a:cxn ang="0">
                <a:pos x="T4" y="T5"/>
              </a:cxn>
              <a:cxn ang="0">
                <a:pos x="T6" y="T7"/>
              </a:cxn>
              <a:cxn ang="0">
                <a:pos x="T8" y="T9"/>
              </a:cxn>
              <a:cxn ang="0">
                <a:pos x="T10" y="T11"/>
              </a:cxn>
              <a:cxn ang="0">
                <a:pos x="T12" y="T13"/>
              </a:cxn>
            </a:cxnLst>
            <a:rect b="b" l="0" r="r" t="0"/>
            <a:pathLst>
              <a:path h="299" w="344">
                <a:moveTo>
                  <a:pt x="171" y="0"/>
                </a:moveTo>
                <a:lnTo>
                  <a:pt x="0" y="0"/>
                </a:lnTo>
                <a:lnTo>
                  <a:pt x="86" y="151"/>
                </a:lnTo>
                <a:lnTo>
                  <a:pt x="171" y="299"/>
                </a:lnTo>
                <a:lnTo>
                  <a:pt x="259" y="151"/>
                </a:lnTo>
                <a:lnTo>
                  <a:pt x="344" y="0"/>
                </a:lnTo>
                <a:lnTo>
                  <a:pt x="171" y="0"/>
                </a:lnTo>
                <a:close/>
              </a:path>
            </a:pathLst>
          </a:custGeom>
          <a:solidFill>
            <a:srgbClr val="87CAEC"/>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9" name="Freeform 19"/>
          <p:cNvSpPr/>
          <p:nvPr/>
        </p:nvSpPr>
        <p:spPr bwMode="auto">
          <a:xfrm>
            <a:off x="0" y="0"/>
            <a:ext cx="916719" cy="1602914"/>
          </a:xfrm>
          <a:custGeom>
            <a:gdLst>
              <a:gd fmla="*/ 0 w 171" name="T0"/>
              <a:gd fmla="*/ 0 h 299" name="T1"/>
              <a:gd fmla="*/ 0 w 171" name="T2"/>
              <a:gd fmla="*/ 299 h 299" name="T3"/>
              <a:gd fmla="*/ 86 w 171" name="T4"/>
              <a:gd fmla="*/ 151 h 299" name="T5"/>
              <a:gd fmla="*/ 171 w 171" name="T6"/>
              <a:gd fmla="*/ 0 h 299" name="T7"/>
              <a:gd fmla="*/ 0 w 171" name="T8"/>
              <a:gd fmla="*/ 0 h 299" name="T9"/>
            </a:gdLst>
            <a:cxnLst>
              <a:cxn ang="0">
                <a:pos x="T0" y="T1"/>
              </a:cxn>
              <a:cxn ang="0">
                <a:pos x="T2" y="T3"/>
              </a:cxn>
              <a:cxn ang="0">
                <a:pos x="T4" y="T5"/>
              </a:cxn>
              <a:cxn ang="0">
                <a:pos x="T6" y="T7"/>
              </a:cxn>
              <a:cxn ang="0">
                <a:pos x="T8" y="T9"/>
              </a:cxn>
            </a:cxnLst>
            <a:rect b="b" l="0" r="r" t="0"/>
            <a:pathLst>
              <a:path h="299" w="171">
                <a:moveTo>
                  <a:pt x="0" y="0"/>
                </a:moveTo>
                <a:lnTo>
                  <a:pt x="0" y="299"/>
                </a:lnTo>
                <a:lnTo>
                  <a:pt x="86" y="151"/>
                </a:lnTo>
                <a:lnTo>
                  <a:pt x="171" y="0"/>
                </a:lnTo>
                <a:lnTo>
                  <a:pt x="0" y="0"/>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Freeform 20"/>
          <p:cNvSpPr/>
          <p:nvPr/>
        </p:nvSpPr>
        <p:spPr bwMode="auto">
          <a:xfrm>
            <a:off x="2401693" y="471761"/>
            <a:ext cx="305574" cy="273405"/>
          </a:xfrm>
          <a:custGeom>
            <a:gdLst>
              <a:gd fmla="*/ 29 w 57" name="T0"/>
              <a:gd fmla="*/ 0 h 51" name="T1"/>
              <a:gd fmla="*/ 0 w 57" name="T2"/>
              <a:gd fmla="*/ 0 h 51" name="T3"/>
              <a:gd fmla="*/ 15 w 57" name="T4"/>
              <a:gd fmla="*/ 24 h 51" name="T5"/>
              <a:gd fmla="*/ 29 w 57" name="T6"/>
              <a:gd fmla="*/ 51 h 51" name="T7"/>
              <a:gd fmla="*/ 43 w 57" name="T8"/>
              <a:gd fmla="*/ 24 h 51" name="T9"/>
              <a:gd fmla="*/ 57 w 57" name="T10"/>
              <a:gd fmla="*/ 0 h 51" name="T11"/>
              <a:gd fmla="*/ 29 w 57" name="T12"/>
              <a:gd fmla="*/ 0 h 51" name="T13"/>
            </a:gdLst>
            <a:cxnLst>
              <a:cxn ang="0">
                <a:pos x="T0" y="T1"/>
              </a:cxn>
              <a:cxn ang="0">
                <a:pos x="T2" y="T3"/>
              </a:cxn>
              <a:cxn ang="0">
                <a:pos x="T4" y="T5"/>
              </a:cxn>
              <a:cxn ang="0">
                <a:pos x="T6" y="T7"/>
              </a:cxn>
              <a:cxn ang="0">
                <a:pos x="T8" y="T9"/>
              </a:cxn>
              <a:cxn ang="0">
                <a:pos x="T10" y="T11"/>
              </a:cxn>
              <a:cxn ang="0">
                <a:pos x="T12" y="T13"/>
              </a:cxn>
            </a:cxnLst>
            <a:rect b="b" l="0" r="r" t="0"/>
            <a:pathLst>
              <a:path h="51" w="57">
                <a:moveTo>
                  <a:pt x="29" y="0"/>
                </a:moveTo>
                <a:lnTo>
                  <a:pt x="0" y="0"/>
                </a:lnTo>
                <a:lnTo>
                  <a:pt x="15" y="24"/>
                </a:lnTo>
                <a:lnTo>
                  <a:pt x="29" y="51"/>
                </a:lnTo>
                <a:lnTo>
                  <a:pt x="43" y="24"/>
                </a:lnTo>
                <a:lnTo>
                  <a:pt x="57" y="0"/>
                </a:lnTo>
                <a:lnTo>
                  <a:pt x="2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Freeform 21"/>
          <p:cNvSpPr/>
          <p:nvPr/>
        </p:nvSpPr>
        <p:spPr bwMode="auto">
          <a:xfrm>
            <a:off x="498567" y="1785189"/>
            <a:ext cx="621867" cy="541451"/>
          </a:xfrm>
          <a:custGeom>
            <a:gdLst>
              <a:gd fmla="*/ 59 w 116" name="T0"/>
              <a:gd fmla="*/ 0 h 101" name="T1"/>
              <a:gd fmla="*/ 0 w 116" name="T2"/>
              <a:gd fmla="*/ 0 h 101" name="T3"/>
              <a:gd fmla="*/ 28 w 116" name="T4"/>
              <a:gd fmla="*/ 50 h 101" name="T5"/>
              <a:gd fmla="*/ 59 w 116" name="T6"/>
              <a:gd fmla="*/ 101 h 101" name="T7"/>
              <a:gd fmla="*/ 88 w 116" name="T8"/>
              <a:gd fmla="*/ 50 h 101" name="T9"/>
              <a:gd fmla="*/ 116 w 116" name="T10"/>
              <a:gd fmla="*/ 0 h 101" name="T11"/>
              <a:gd fmla="*/ 59 w 116" name="T12"/>
              <a:gd fmla="*/ 0 h 101" name="T13"/>
            </a:gdLst>
            <a:cxnLst>
              <a:cxn ang="0">
                <a:pos x="T0" y="T1"/>
              </a:cxn>
              <a:cxn ang="0">
                <a:pos x="T2" y="T3"/>
              </a:cxn>
              <a:cxn ang="0">
                <a:pos x="T4" y="T5"/>
              </a:cxn>
              <a:cxn ang="0">
                <a:pos x="T6" y="T7"/>
              </a:cxn>
              <a:cxn ang="0">
                <a:pos x="T8" y="T9"/>
              </a:cxn>
              <a:cxn ang="0">
                <a:pos x="T10" y="T11"/>
              </a:cxn>
              <a:cxn ang="0">
                <a:pos x="T12" y="T13"/>
              </a:cxn>
            </a:cxnLst>
            <a:rect b="b" l="0" r="r" t="0"/>
            <a:pathLst>
              <a:path h="100" w="115">
                <a:moveTo>
                  <a:pt x="59" y="0"/>
                </a:moveTo>
                <a:lnTo>
                  <a:pt x="0" y="0"/>
                </a:lnTo>
                <a:lnTo>
                  <a:pt x="28" y="50"/>
                </a:lnTo>
                <a:lnTo>
                  <a:pt x="59" y="101"/>
                </a:lnTo>
                <a:lnTo>
                  <a:pt x="88" y="50"/>
                </a:lnTo>
                <a:lnTo>
                  <a:pt x="116" y="0"/>
                </a:lnTo>
                <a:lnTo>
                  <a:pt x="59" y="0"/>
                </a:lnTo>
                <a:close/>
              </a:path>
            </a:pathLst>
          </a:custGeom>
          <a:solidFill>
            <a:srgbClr val="87CAEC"/>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2" name="Freeform 22"/>
          <p:cNvSpPr/>
          <p:nvPr/>
        </p:nvSpPr>
        <p:spPr bwMode="auto">
          <a:xfrm>
            <a:off x="1147237" y="0"/>
            <a:ext cx="305574" cy="268046"/>
          </a:xfrm>
          <a:custGeom>
            <a:gdLst>
              <a:gd fmla="*/ 28 w 57" name="T0"/>
              <a:gd fmla="*/ 0 h 50" name="T1"/>
              <a:gd fmla="*/ 0 w 57" name="T2"/>
              <a:gd fmla="*/ 0 h 50" name="T3"/>
              <a:gd fmla="*/ 14 w 57" name="T4"/>
              <a:gd fmla="*/ 24 h 50" name="T5"/>
              <a:gd fmla="*/ 28 w 57" name="T6"/>
              <a:gd fmla="*/ 50 h 50" name="T7"/>
              <a:gd fmla="*/ 42 w 57" name="T8"/>
              <a:gd fmla="*/ 24 h 50" name="T9"/>
              <a:gd fmla="*/ 57 w 57" name="T10"/>
              <a:gd fmla="*/ 0 h 50" name="T11"/>
              <a:gd fmla="*/ 28 w 57" name="T12"/>
              <a:gd fmla="*/ 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8" y="0"/>
                </a:moveTo>
                <a:lnTo>
                  <a:pt x="0" y="0"/>
                </a:lnTo>
                <a:lnTo>
                  <a:pt x="14" y="24"/>
                </a:lnTo>
                <a:lnTo>
                  <a:pt x="28" y="50"/>
                </a:lnTo>
                <a:lnTo>
                  <a:pt x="42" y="24"/>
                </a:lnTo>
                <a:lnTo>
                  <a:pt x="57" y="0"/>
                </a:lnTo>
                <a:lnTo>
                  <a:pt x="28"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Freeform 23"/>
          <p:cNvSpPr/>
          <p:nvPr/>
        </p:nvSpPr>
        <p:spPr bwMode="auto">
          <a:xfrm>
            <a:off x="2037150" y="637951"/>
            <a:ext cx="1763745" cy="1560027"/>
          </a:xfrm>
          <a:custGeom>
            <a:gdLst>
              <a:gd fmla="*/ 83 w 329" name="T0"/>
              <a:gd fmla="*/ 144 h 291" name="T1"/>
              <a:gd fmla="*/ 0 w 329" name="T2"/>
              <a:gd fmla="*/ 291 h 291" name="T3"/>
              <a:gd fmla="*/ 166 w 329" name="T4"/>
              <a:gd fmla="*/ 288 h 291" name="T5"/>
              <a:gd fmla="*/ 329 w 329" name="T6"/>
              <a:gd fmla="*/ 288 h 291" name="T7"/>
              <a:gd fmla="*/ 246 w 329" name="T8"/>
              <a:gd fmla="*/ 144 h 291" name="T9"/>
              <a:gd fmla="*/ 163 w 329" name="T10"/>
              <a:gd fmla="*/ 0 h 291" name="T11"/>
              <a:gd fmla="*/ 83 w 329" name="T12"/>
              <a:gd fmla="*/ 144 h 291" name="T13"/>
            </a:gdLst>
            <a:cxnLst>
              <a:cxn ang="0">
                <a:pos x="T0" y="T1"/>
              </a:cxn>
              <a:cxn ang="0">
                <a:pos x="T2" y="T3"/>
              </a:cxn>
              <a:cxn ang="0">
                <a:pos x="T4" y="T5"/>
              </a:cxn>
              <a:cxn ang="0">
                <a:pos x="T6" y="T7"/>
              </a:cxn>
              <a:cxn ang="0">
                <a:pos x="T8" y="T9"/>
              </a:cxn>
              <a:cxn ang="0">
                <a:pos x="T10" y="T11"/>
              </a:cxn>
              <a:cxn ang="0">
                <a:pos x="T12" y="T13"/>
              </a:cxn>
            </a:cxnLst>
            <a:rect b="b" l="0" r="r" t="0"/>
            <a:pathLst>
              <a:path h="291" w="329">
                <a:moveTo>
                  <a:pt x="83" y="144"/>
                </a:moveTo>
                <a:lnTo>
                  <a:pt x="0" y="291"/>
                </a:lnTo>
                <a:lnTo>
                  <a:pt x="166" y="288"/>
                </a:lnTo>
                <a:lnTo>
                  <a:pt x="329" y="288"/>
                </a:lnTo>
                <a:lnTo>
                  <a:pt x="246" y="144"/>
                </a:lnTo>
                <a:lnTo>
                  <a:pt x="163" y="0"/>
                </a:lnTo>
                <a:lnTo>
                  <a:pt x="83" y="144"/>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Freeform 24"/>
          <p:cNvSpPr/>
          <p:nvPr/>
        </p:nvSpPr>
        <p:spPr bwMode="auto">
          <a:xfrm>
            <a:off x="1817354" y="0"/>
            <a:ext cx="739807" cy="637948"/>
          </a:xfrm>
          <a:custGeom>
            <a:gdLst>
              <a:gd fmla="*/ 69 w 138" name="T0"/>
              <a:gd fmla="*/ 0 h 119" name="T1"/>
              <a:gd fmla="*/ 0 w 138" name="T2"/>
              <a:gd fmla="*/ 0 h 119" name="T3"/>
              <a:gd fmla="*/ 34 w 138" name="T4"/>
              <a:gd fmla="*/ 59 h 119" name="T5"/>
              <a:gd fmla="*/ 69 w 138" name="T6"/>
              <a:gd fmla="*/ 119 h 119" name="T7"/>
              <a:gd fmla="*/ 102 w 138" name="T8"/>
              <a:gd fmla="*/ 59 h 119" name="T9"/>
              <a:gd fmla="*/ 138 w 138" name="T10"/>
              <a:gd fmla="*/ 0 h 119" name="T11"/>
              <a:gd fmla="*/ 69 w 138" name="T12"/>
              <a:gd fmla="*/ 0 h 119" name="T13"/>
            </a:gdLst>
            <a:cxnLst>
              <a:cxn ang="0">
                <a:pos x="T0" y="T1"/>
              </a:cxn>
              <a:cxn ang="0">
                <a:pos x="T2" y="T3"/>
              </a:cxn>
              <a:cxn ang="0">
                <a:pos x="T4" y="T5"/>
              </a:cxn>
              <a:cxn ang="0">
                <a:pos x="T6" y="T7"/>
              </a:cxn>
              <a:cxn ang="0">
                <a:pos x="T8" y="T9"/>
              </a:cxn>
              <a:cxn ang="0">
                <a:pos x="T10" y="T11"/>
              </a:cxn>
              <a:cxn ang="0">
                <a:pos x="T12" y="T13"/>
              </a:cxn>
            </a:cxnLst>
            <a:rect b="b" l="0" r="r" t="0"/>
            <a:pathLst>
              <a:path h="119" w="138">
                <a:moveTo>
                  <a:pt x="69" y="0"/>
                </a:moveTo>
                <a:lnTo>
                  <a:pt x="0" y="0"/>
                </a:lnTo>
                <a:lnTo>
                  <a:pt x="34" y="59"/>
                </a:lnTo>
                <a:lnTo>
                  <a:pt x="69" y="119"/>
                </a:lnTo>
                <a:lnTo>
                  <a:pt x="102" y="59"/>
                </a:lnTo>
                <a:lnTo>
                  <a:pt x="138" y="0"/>
                </a:lnTo>
                <a:lnTo>
                  <a:pt x="69" y="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Freeform 25"/>
          <p:cNvSpPr/>
          <p:nvPr/>
        </p:nvSpPr>
        <p:spPr bwMode="auto">
          <a:xfrm>
            <a:off x="1168681" y="48250"/>
            <a:ext cx="954244" cy="836304"/>
          </a:xfrm>
          <a:custGeom>
            <a:gdLst>
              <a:gd fmla="*/ 45 w 178" name="T0"/>
              <a:gd fmla="*/ 79 h 156" name="T1"/>
              <a:gd fmla="*/ 0 w 178" name="T2"/>
              <a:gd fmla="*/ 156 h 156" name="T3"/>
              <a:gd fmla="*/ 91 w 178" name="T4"/>
              <a:gd fmla="*/ 156 h 156" name="T5"/>
              <a:gd fmla="*/ 178 w 178" name="T6"/>
              <a:gd fmla="*/ 156 h 156" name="T7"/>
              <a:gd fmla="*/ 133 w 178" name="T8"/>
              <a:gd fmla="*/ 77 h 156" name="T9"/>
              <a:gd fmla="*/ 88 w 178" name="T10"/>
              <a:gd fmla="*/ 0 h 156" name="T11"/>
              <a:gd fmla="*/ 45 w 178" name="T12"/>
              <a:gd fmla="*/ 79 h 156" name="T13"/>
            </a:gdLst>
            <a:cxnLst>
              <a:cxn ang="0">
                <a:pos x="T0" y="T1"/>
              </a:cxn>
              <a:cxn ang="0">
                <a:pos x="T2" y="T3"/>
              </a:cxn>
              <a:cxn ang="0">
                <a:pos x="T4" y="T5"/>
              </a:cxn>
              <a:cxn ang="0">
                <a:pos x="T6" y="T7"/>
              </a:cxn>
              <a:cxn ang="0">
                <a:pos x="T8" y="T9"/>
              </a:cxn>
              <a:cxn ang="0">
                <a:pos x="T10" y="T11"/>
              </a:cxn>
              <a:cxn ang="0">
                <a:pos x="T12" y="T13"/>
              </a:cxn>
            </a:cxnLst>
            <a:rect b="b" l="0" r="r" t="0"/>
            <a:pathLst>
              <a:path h="156" w="178">
                <a:moveTo>
                  <a:pt x="45" y="79"/>
                </a:moveTo>
                <a:lnTo>
                  <a:pt x="0" y="156"/>
                </a:lnTo>
                <a:lnTo>
                  <a:pt x="91" y="156"/>
                </a:lnTo>
                <a:lnTo>
                  <a:pt x="178" y="156"/>
                </a:lnTo>
                <a:lnTo>
                  <a:pt x="133" y="77"/>
                </a:lnTo>
                <a:lnTo>
                  <a:pt x="88" y="0"/>
                </a:lnTo>
                <a:lnTo>
                  <a:pt x="45" y="79"/>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Freeform 26"/>
          <p:cNvSpPr/>
          <p:nvPr/>
        </p:nvSpPr>
        <p:spPr bwMode="auto">
          <a:xfrm>
            <a:off x="120309" y="2641600"/>
            <a:ext cx="541455" cy="471761"/>
          </a:xfrm>
          <a:custGeom>
            <a:gdLst>
              <a:gd fmla="*/ 26 w 101" name="T0"/>
              <a:gd fmla="*/ 43 h 88" name="T1"/>
              <a:gd fmla="*/ 0 w 101" name="T2"/>
              <a:gd fmla="*/ 88 h 88" name="T3"/>
              <a:gd fmla="*/ 52 w 101" name="T4"/>
              <a:gd fmla="*/ 86 h 88" name="T5"/>
              <a:gd fmla="*/ 101 w 101" name="T6"/>
              <a:gd fmla="*/ 86 h 88" name="T7"/>
              <a:gd fmla="*/ 75 w 101" name="T8"/>
              <a:gd fmla="*/ 43 h 88" name="T9"/>
              <a:gd fmla="*/ 52 w 101" name="T10"/>
              <a:gd fmla="*/ 0 h 88" name="T11"/>
              <a:gd fmla="*/ 26 w 101" name="T12"/>
              <a:gd fmla="*/ 43 h 88" name="T13"/>
            </a:gdLst>
            <a:cxnLst>
              <a:cxn ang="0">
                <a:pos x="T0" y="T1"/>
              </a:cxn>
              <a:cxn ang="0">
                <a:pos x="T2" y="T3"/>
              </a:cxn>
              <a:cxn ang="0">
                <a:pos x="T4" y="T5"/>
              </a:cxn>
              <a:cxn ang="0">
                <a:pos x="T6" y="T7"/>
              </a:cxn>
              <a:cxn ang="0">
                <a:pos x="T8" y="T9"/>
              </a:cxn>
              <a:cxn ang="0">
                <a:pos x="T10" y="T11"/>
              </a:cxn>
              <a:cxn ang="0">
                <a:pos x="T12" y="T13"/>
              </a:cxn>
            </a:cxnLst>
            <a:rect b="b" l="0" r="r" t="0"/>
            <a:pathLst>
              <a:path h="88" w="100">
                <a:moveTo>
                  <a:pt x="26" y="43"/>
                </a:moveTo>
                <a:lnTo>
                  <a:pt x="0" y="88"/>
                </a:lnTo>
                <a:lnTo>
                  <a:pt x="52" y="86"/>
                </a:lnTo>
                <a:lnTo>
                  <a:pt x="101" y="86"/>
                </a:lnTo>
                <a:lnTo>
                  <a:pt x="75" y="43"/>
                </a:lnTo>
                <a:lnTo>
                  <a:pt x="52" y="0"/>
                </a:lnTo>
                <a:lnTo>
                  <a:pt x="26" y="43"/>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 name="TextBox 54"/>
          <p:cNvSpPr txBox="1"/>
          <p:nvPr/>
        </p:nvSpPr>
        <p:spPr>
          <a:xfrm>
            <a:off x="993908" y="4084656"/>
            <a:ext cx="2148776" cy="1219168"/>
          </a:xfrm>
          <a:prstGeom prst="rect">
            <a:avLst/>
          </a:prstGeom>
          <a:noFill/>
        </p:spPr>
        <p:txBody>
          <a:bodyPr bIns="60944" lIns="121888" rIns="121888" rtlCol="0" tIns="60944" wrap="none">
            <a:spAutoFit/>
          </a:bodyPr>
          <a:lstStyle/>
          <a:p>
            <a:pPr algn="ctr" defTabSz="914377">
              <a:defRPr/>
            </a:pPr>
            <a:r>
              <a:rPr altLang="en-US" lang="zh-CN" smtClean="0" spc="300" sz="7200">
                <a:solidFill>
                  <a:srgbClr val="2E75B6"/>
                </a:solidFill>
                <a:latin charset="-122" panose="03000509000000000000" pitchFamily="65" typeface="方正尚酷简体"/>
                <a:ea charset="-122" panose="03000509000000000000" pitchFamily="65" typeface="方正尚酷简体"/>
              </a:rPr>
              <a:t>目录</a:t>
            </a:r>
          </a:p>
        </p:txBody>
      </p:sp>
      <p:sp>
        <p:nvSpPr>
          <p:cNvPr id="29" name="TextBox 55"/>
          <p:cNvSpPr txBox="1"/>
          <p:nvPr/>
        </p:nvSpPr>
        <p:spPr>
          <a:xfrm>
            <a:off x="412734" y="5153087"/>
            <a:ext cx="3311123" cy="792448"/>
          </a:xfrm>
          <a:prstGeom prst="rect">
            <a:avLst/>
          </a:prstGeom>
          <a:noFill/>
        </p:spPr>
        <p:txBody>
          <a:bodyPr bIns="60944" lIns="121888" rIns="121888" rtlCol="0" tIns="60944" wrap="none">
            <a:spAutoFit/>
          </a:bodyPr>
          <a:lstStyle/>
          <a:p>
            <a:pPr algn="ctr" defTabSz="914377">
              <a:defRPr/>
            </a:pPr>
            <a:r>
              <a:rPr altLang="zh-CN" lang="en-US" smtClean="0" spc="600" sz="4400">
                <a:solidFill>
                  <a:srgbClr val="2E75B6"/>
                </a:solidFill>
                <a:latin charset="0" panose="020b0503020202020204" pitchFamily="34" typeface="Agency FB"/>
                <a:ea charset="-122" panose="01010104010101010101" pitchFamily="2" typeface="腾祥澜黑简"/>
              </a:rPr>
              <a:t>CONTENTS</a:t>
            </a:r>
          </a:p>
        </p:txBody>
      </p:sp>
      <p:sp>
        <p:nvSpPr>
          <p:cNvPr id="30" name="Rectangle 7"/>
          <p:cNvSpPr>
            <a:spLocks noChangeArrowheads="1"/>
          </p:cNvSpPr>
          <p:nvPr/>
        </p:nvSpPr>
        <p:spPr bwMode="auto">
          <a:xfrm>
            <a:off x="6315131" y="2647305"/>
            <a:ext cx="1308100" cy="515937"/>
          </a:xfrm>
          <a:prstGeom prst="rect">
            <a:avLst/>
          </a:prstGeom>
          <a:solidFill>
            <a:srgbClr val="87CAEC"/>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latin charset="-122" panose="03000509000000000000" pitchFamily="65" typeface="方正尚酷简体"/>
                <a:ea charset="-122" panose="03000509000000000000" pitchFamily="65" typeface="方正尚酷简体"/>
              </a:rPr>
              <a:t>第一章</a:t>
            </a:r>
          </a:p>
        </p:txBody>
      </p:sp>
      <p:sp>
        <p:nvSpPr>
          <p:cNvPr id="31" name="文本框 30"/>
          <p:cNvSpPr txBox="1"/>
          <p:nvPr/>
        </p:nvSpPr>
        <p:spPr>
          <a:xfrm>
            <a:off x="8047866" y="2612885"/>
            <a:ext cx="1808480" cy="579120"/>
          </a:xfrm>
          <a:prstGeom prst="rect">
            <a:avLst/>
          </a:prstGeom>
          <a:noFill/>
        </p:spPr>
        <p:txBody>
          <a:bodyPr rtlCol="0" wrap="none">
            <a:spAutoFit/>
          </a:bodyPr>
          <a:lstStyle/>
          <a:p>
            <a:r>
              <a:rPr altLang="en-US" lang="zh-CN" smtClean="0" sz="3200">
                <a:solidFill>
                  <a:srgbClr val="2E75B6"/>
                </a:solidFill>
                <a:latin charset="-122" panose="03000509000000000000" pitchFamily="65" typeface="方正尚酷简体"/>
                <a:ea charset="-122" panose="03000509000000000000" pitchFamily="65" typeface="方正尚酷简体"/>
              </a:rPr>
              <a:t>工作回顾</a:t>
            </a:r>
          </a:p>
        </p:txBody>
      </p:sp>
      <p:sp>
        <p:nvSpPr>
          <p:cNvPr id="32" name="Rectangle 7"/>
          <p:cNvSpPr>
            <a:spLocks noChangeArrowheads="1"/>
          </p:cNvSpPr>
          <p:nvPr/>
        </p:nvSpPr>
        <p:spPr bwMode="auto">
          <a:xfrm>
            <a:off x="6315131" y="3663305"/>
            <a:ext cx="1308100" cy="515937"/>
          </a:xfrm>
          <a:prstGeom prst="rect">
            <a:avLst/>
          </a:prstGeom>
          <a:solidFill>
            <a:srgbClr val="87CAEC"/>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latin charset="-122" panose="03000509000000000000" pitchFamily="65" typeface="方正尚酷简体"/>
                <a:ea charset="-122" panose="03000509000000000000" pitchFamily="65" typeface="方正尚酷简体"/>
              </a:rPr>
              <a:t>第二章</a:t>
            </a:r>
          </a:p>
        </p:txBody>
      </p:sp>
      <p:sp>
        <p:nvSpPr>
          <p:cNvPr id="33" name="文本框 32"/>
          <p:cNvSpPr txBox="1"/>
          <p:nvPr/>
        </p:nvSpPr>
        <p:spPr>
          <a:xfrm>
            <a:off x="8047866" y="3628885"/>
            <a:ext cx="1808480" cy="579120"/>
          </a:xfrm>
          <a:prstGeom prst="rect">
            <a:avLst/>
          </a:prstGeom>
          <a:noFill/>
        </p:spPr>
        <p:txBody>
          <a:bodyPr rtlCol="0" wrap="none">
            <a:spAutoFit/>
          </a:bodyPr>
          <a:lstStyle/>
          <a:p>
            <a:r>
              <a:rPr altLang="en-US" lang="zh-CN" smtClean="0" sz="3200">
                <a:solidFill>
                  <a:srgbClr val="2E75B6"/>
                </a:solidFill>
                <a:latin charset="-122" panose="03000509000000000000" pitchFamily="65" typeface="方正尚酷简体"/>
                <a:ea charset="-122" panose="03000509000000000000" pitchFamily="65" typeface="方正尚酷简体"/>
              </a:rPr>
              <a:t>自我评价</a:t>
            </a:r>
          </a:p>
        </p:txBody>
      </p:sp>
      <p:sp>
        <p:nvSpPr>
          <p:cNvPr id="34" name="Rectangle 7"/>
          <p:cNvSpPr>
            <a:spLocks noChangeArrowheads="1"/>
          </p:cNvSpPr>
          <p:nvPr/>
        </p:nvSpPr>
        <p:spPr bwMode="auto">
          <a:xfrm>
            <a:off x="6315131" y="4679305"/>
            <a:ext cx="1308100" cy="515937"/>
          </a:xfrm>
          <a:prstGeom prst="rect">
            <a:avLst/>
          </a:prstGeom>
          <a:solidFill>
            <a:srgbClr val="87CAEC"/>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latin charset="-122" panose="03000509000000000000" pitchFamily="65" typeface="方正尚酷简体"/>
                <a:ea charset="-122" panose="03000509000000000000" pitchFamily="65" typeface="方正尚酷简体"/>
              </a:rPr>
              <a:t>第三章</a:t>
            </a:r>
          </a:p>
        </p:txBody>
      </p:sp>
      <p:sp>
        <p:nvSpPr>
          <p:cNvPr id="35" name="文本框 34"/>
          <p:cNvSpPr txBox="1"/>
          <p:nvPr/>
        </p:nvSpPr>
        <p:spPr>
          <a:xfrm>
            <a:off x="8047866" y="4644885"/>
            <a:ext cx="1808480" cy="579120"/>
          </a:xfrm>
          <a:prstGeom prst="rect">
            <a:avLst/>
          </a:prstGeom>
          <a:noFill/>
        </p:spPr>
        <p:txBody>
          <a:bodyPr rtlCol="0" wrap="none">
            <a:spAutoFit/>
          </a:bodyPr>
          <a:lstStyle/>
          <a:p>
            <a:r>
              <a:rPr altLang="en-US" lang="zh-CN" smtClean="0" sz="3200">
                <a:solidFill>
                  <a:srgbClr val="2E75B6"/>
                </a:solidFill>
                <a:latin charset="-122" panose="03000509000000000000" pitchFamily="65" typeface="方正尚酷简体"/>
                <a:ea charset="-122" panose="03000509000000000000" pitchFamily="65" typeface="方正尚酷简体"/>
              </a:rPr>
              <a:t>工作体会</a:t>
            </a:r>
          </a:p>
        </p:txBody>
      </p:sp>
      <p:sp>
        <p:nvSpPr>
          <p:cNvPr id="36" name="Rectangle 7"/>
          <p:cNvSpPr>
            <a:spLocks noChangeArrowheads="1"/>
          </p:cNvSpPr>
          <p:nvPr/>
        </p:nvSpPr>
        <p:spPr bwMode="auto">
          <a:xfrm>
            <a:off x="6315131" y="5695305"/>
            <a:ext cx="1308100" cy="515937"/>
          </a:xfrm>
          <a:prstGeom prst="rect">
            <a:avLst/>
          </a:prstGeom>
          <a:solidFill>
            <a:srgbClr val="87CAEC"/>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latin charset="-122" panose="03000509000000000000" pitchFamily="65" typeface="方正尚酷简体"/>
                <a:ea charset="-122" panose="03000509000000000000" pitchFamily="65" typeface="方正尚酷简体"/>
              </a:rPr>
              <a:t>第四章</a:t>
            </a:r>
          </a:p>
        </p:txBody>
      </p:sp>
      <p:sp>
        <p:nvSpPr>
          <p:cNvPr id="37" name="文本框 36"/>
          <p:cNvSpPr txBox="1"/>
          <p:nvPr/>
        </p:nvSpPr>
        <p:spPr>
          <a:xfrm>
            <a:off x="8047866" y="5660885"/>
            <a:ext cx="3027680" cy="579120"/>
          </a:xfrm>
          <a:prstGeom prst="rect">
            <a:avLst/>
          </a:prstGeom>
          <a:noFill/>
        </p:spPr>
        <p:txBody>
          <a:bodyPr rtlCol="0" wrap="none">
            <a:spAutoFit/>
          </a:bodyPr>
          <a:lstStyle/>
          <a:p>
            <a:r>
              <a:rPr altLang="en-US" lang="zh-CN" smtClean="0" sz="3200">
                <a:solidFill>
                  <a:srgbClr val="2E75B6"/>
                </a:solidFill>
                <a:latin charset="-122" panose="03000509000000000000" pitchFamily="65" typeface="方正尚酷简体"/>
                <a:ea charset="-122" panose="03000509000000000000" pitchFamily="65" typeface="方正尚酷简体"/>
              </a:rPr>
              <a:t>工作规划和展望</a:t>
            </a:r>
          </a:p>
        </p:txBody>
      </p:sp>
    </p:spTree>
    <p:extLst>
      <p:ext uri="{BB962C8B-B14F-4D97-AF65-F5344CB8AC3E}">
        <p14:creationId val="1159416211"/>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49"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ppt_w</p:attrName>
                                        </p:attrNameLst>
                                      </p:cBhvr>
                                      <p:tavLst>
                                        <p:tav tm="0">
                                          <p:val>
                                            <p:fltVal val="0"/>
                                          </p:val>
                                        </p:tav>
                                        <p:tav tm="100000">
                                          <p:val>
                                            <p:strVal val="#ppt_w"/>
                                          </p:val>
                                        </p:tav>
                                      </p:tavLst>
                                    </p:anim>
                                    <p:anim calcmode="lin" valueType="num">
                                      <p:cBhvr>
                                        <p:cTn dur="500" fill="hold" id="8"/>
                                        <p:tgtEl>
                                          <p:spTgt spid="5"/>
                                        </p:tgtEl>
                                        <p:attrNameLst>
                                          <p:attrName>ppt_h</p:attrName>
                                        </p:attrNameLst>
                                      </p:cBhvr>
                                      <p:tavLst>
                                        <p:tav tm="0">
                                          <p:val>
                                            <p:fltVal val="0"/>
                                          </p:val>
                                        </p:tav>
                                        <p:tav tm="100000">
                                          <p:val>
                                            <p:strVal val="#ppt_h"/>
                                          </p:val>
                                        </p:tav>
                                      </p:tavLst>
                                    </p:anim>
                                    <p:anim calcmode="lin" valueType="num">
                                      <p:cBhvr>
                                        <p:cTn dur="500" fill="hold" id="9"/>
                                        <p:tgtEl>
                                          <p:spTgt spid="5"/>
                                        </p:tgtEl>
                                        <p:attrNameLst>
                                          <p:attrName>style.rotation</p:attrName>
                                        </p:attrNameLst>
                                      </p:cBhvr>
                                      <p:tavLst>
                                        <p:tav tm="0">
                                          <p:val>
                                            <p:fltVal val="360"/>
                                          </p:val>
                                        </p:tav>
                                        <p:tav tm="100000">
                                          <p:val>
                                            <p:fltVal val="0"/>
                                          </p:val>
                                        </p:tav>
                                      </p:tavLst>
                                    </p:anim>
                                    <p:animEffect filter="fade" transition="in">
                                      <p:cBhvr>
                                        <p:cTn dur="500" id="10"/>
                                        <p:tgtEl>
                                          <p:spTgt spid="5"/>
                                        </p:tgtEl>
                                      </p:cBhvr>
                                    </p:animEffect>
                                  </p:childTnLst>
                                </p:cTn>
                              </p:par>
                              <p:par>
                                <p:cTn decel="100000" fill="hold" grpId="0" id="11" nodeType="withEffect" presetClass="entr" presetID="49" presetSubtype="0">
                                  <p:stCondLst>
                                    <p:cond delay="0"/>
                                  </p:stCondLst>
                                  <p:childTnLst>
                                    <p:set>
                                      <p:cBhvr>
                                        <p:cTn dur="1" fill="hold" id="12">
                                          <p:stCondLst>
                                            <p:cond delay="0"/>
                                          </p:stCondLst>
                                        </p:cTn>
                                        <p:tgtEl>
                                          <p:spTgt spid="6"/>
                                        </p:tgtEl>
                                        <p:attrNameLst>
                                          <p:attrName>style.visibility</p:attrName>
                                        </p:attrNameLst>
                                      </p:cBhvr>
                                      <p:to>
                                        <p:strVal val="visible"/>
                                      </p:to>
                                    </p:set>
                                    <p:anim calcmode="lin" valueType="num">
                                      <p:cBhvr>
                                        <p:cTn dur="500" fill="hold" id="13"/>
                                        <p:tgtEl>
                                          <p:spTgt spid="6"/>
                                        </p:tgtEl>
                                        <p:attrNameLst>
                                          <p:attrName>ppt_w</p:attrName>
                                        </p:attrNameLst>
                                      </p:cBhvr>
                                      <p:tavLst>
                                        <p:tav tm="0">
                                          <p:val>
                                            <p:fltVal val="0"/>
                                          </p:val>
                                        </p:tav>
                                        <p:tav tm="100000">
                                          <p:val>
                                            <p:strVal val="#ppt_w"/>
                                          </p:val>
                                        </p:tav>
                                      </p:tavLst>
                                    </p:anim>
                                    <p:anim calcmode="lin" valueType="num">
                                      <p:cBhvr>
                                        <p:cTn dur="500" fill="hold" id="14"/>
                                        <p:tgtEl>
                                          <p:spTgt spid="6"/>
                                        </p:tgtEl>
                                        <p:attrNameLst>
                                          <p:attrName>ppt_h</p:attrName>
                                        </p:attrNameLst>
                                      </p:cBhvr>
                                      <p:tavLst>
                                        <p:tav tm="0">
                                          <p:val>
                                            <p:fltVal val="0"/>
                                          </p:val>
                                        </p:tav>
                                        <p:tav tm="100000">
                                          <p:val>
                                            <p:strVal val="#ppt_h"/>
                                          </p:val>
                                        </p:tav>
                                      </p:tavLst>
                                    </p:anim>
                                    <p:anim calcmode="lin" valueType="num">
                                      <p:cBhvr>
                                        <p:cTn dur="500" fill="hold" id="15"/>
                                        <p:tgtEl>
                                          <p:spTgt spid="6"/>
                                        </p:tgtEl>
                                        <p:attrNameLst>
                                          <p:attrName>style.rotation</p:attrName>
                                        </p:attrNameLst>
                                      </p:cBhvr>
                                      <p:tavLst>
                                        <p:tav tm="0">
                                          <p:val>
                                            <p:fltVal val="360"/>
                                          </p:val>
                                        </p:tav>
                                        <p:tav tm="100000">
                                          <p:val>
                                            <p:fltVal val="0"/>
                                          </p:val>
                                        </p:tav>
                                      </p:tavLst>
                                    </p:anim>
                                    <p:animEffect filter="fade" transition="in">
                                      <p:cBhvr>
                                        <p:cTn dur="500" id="16"/>
                                        <p:tgtEl>
                                          <p:spTgt spid="6"/>
                                        </p:tgtEl>
                                      </p:cBhvr>
                                    </p:animEffect>
                                  </p:childTnLst>
                                </p:cTn>
                              </p:par>
                              <p:par>
                                <p:cTn decel="100000" fill="hold" grpId="0" id="17" nodeType="withEffect" presetClass="entr" presetID="49" presetSubtype="0">
                                  <p:stCondLst>
                                    <p:cond delay="0"/>
                                  </p:stCondLst>
                                  <p:childTnLst>
                                    <p:set>
                                      <p:cBhvr>
                                        <p:cTn dur="1" fill="hold" id="18">
                                          <p:stCondLst>
                                            <p:cond delay="0"/>
                                          </p:stCondLst>
                                        </p:cTn>
                                        <p:tgtEl>
                                          <p:spTgt spid="7"/>
                                        </p:tgtEl>
                                        <p:attrNameLst>
                                          <p:attrName>style.visibility</p:attrName>
                                        </p:attrNameLst>
                                      </p:cBhvr>
                                      <p:to>
                                        <p:strVal val="visible"/>
                                      </p:to>
                                    </p:set>
                                    <p:anim calcmode="lin" valueType="num">
                                      <p:cBhvr>
                                        <p:cTn dur="500" fill="hold" id="19"/>
                                        <p:tgtEl>
                                          <p:spTgt spid="7"/>
                                        </p:tgtEl>
                                        <p:attrNameLst>
                                          <p:attrName>ppt_w</p:attrName>
                                        </p:attrNameLst>
                                      </p:cBhvr>
                                      <p:tavLst>
                                        <p:tav tm="0">
                                          <p:val>
                                            <p:fltVal val="0"/>
                                          </p:val>
                                        </p:tav>
                                        <p:tav tm="100000">
                                          <p:val>
                                            <p:strVal val="#ppt_w"/>
                                          </p:val>
                                        </p:tav>
                                      </p:tavLst>
                                    </p:anim>
                                    <p:anim calcmode="lin" valueType="num">
                                      <p:cBhvr>
                                        <p:cTn dur="500" fill="hold" id="20"/>
                                        <p:tgtEl>
                                          <p:spTgt spid="7"/>
                                        </p:tgtEl>
                                        <p:attrNameLst>
                                          <p:attrName>ppt_h</p:attrName>
                                        </p:attrNameLst>
                                      </p:cBhvr>
                                      <p:tavLst>
                                        <p:tav tm="0">
                                          <p:val>
                                            <p:fltVal val="0"/>
                                          </p:val>
                                        </p:tav>
                                        <p:tav tm="100000">
                                          <p:val>
                                            <p:strVal val="#ppt_h"/>
                                          </p:val>
                                        </p:tav>
                                      </p:tavLst>
                                    </p:anim>
                                    <p:anim calcmode="lin" valueType="num">
                                      <p:cBhvr>
                                        <p:cTn dur="500" fill="hold" id="21"/>
                                        <p:tgtEl>
                                          <p:spTgt spid="7"/>
                                        </p:tgtEl>
                                        <p:attrNameLst>
                                          <p:attrName>style.rotation</p:attrName>
                                        </p:attrNameLst>
                                      </p:cBhvr>
                                      <p:tavLst>
                                        <p:tav tm="0">
                                          <p:val>
                                            <p:fltVal val="360"/>
                                          </p:val>
                                        </p:tav>
                                        <p:tav tm="100000">
                                          <p:val>
                                            <p:fltVal val="0"/>
                                          </p:val>
                                        </p:tav>
                                      </p:tavLst>
                                    </p:anim>
                                    <p:animEffect filter="fade" transition="in">
                                      <p:cBhvr>
                                        <p:cTn dur="500" id="22"/>
                                        <p:tgtEl>
                                          <p:spTgt spid="7"/>
                                        </p:tgtEl>
                                      </p:cBhvr>
                                    </p:animEffect>
                                  </p:childTnLst>
                                </p:cTn>
                              </p:par>
                              <p:par>
                                <p:cTn decel="100000" fill="hold" grpId="0" id="23" nodeType="withEffect" presetClass="entr" presetID="49" presetSubtype="0">
                                  <p:stCondLst>
                                    <p:cond delay="0"/>
                                  </p:stCondLst>
                                  <p:childTnLst>
                                    <p:set>
                                      <p:cBhvr>
                                        <p:cTn dur="1" fill="hold" id="24">
                                          <p:stCondLst>
                                            <p:cond delay="0"/>
                                          </p:stCondLst>
                                        </p:cTn>
                                        <p:tgtEl>
                                          <p:spTgt spid="8"/>
                                        </p:tgtEl>
                                        <p:attrNameLst>
                                          <p:attrName>style.visibility</p:attrName>
                                        </p:attrNameLst>
                                      </p:cBhvr>
                                      <p:to>
                                        <p:strVal val="visible"/>
                                      </p:to>
                                    </p:set>
                                    <p:anim calcmode="lin" valueType="num">
                                      <p:cBhvr>
                                        <p:cTn dur="500" fill="hold" id="25"/>
                                        <p:tgtEl>
                                          <p:spTgt spid="8"/>
                                        </p:tgtEl>
                                        <p:attrNameLst>
                                          <p:attrName>ppt_w</p:attrName>
                                        </p:attrNameLst>
                                      </p:cBhvr>
                                      <p:tavLst>
                                        <p:tav tm="0">
                                          <p:val>
                                            <p:fltVal val="0"/>
                                          </p:val>
                                        </p:tav>
                                        <p:tav tm="100000">
                                          <p:val>
                                            <p:strVal val="#ppt_w"/>
                                          </p:val>
                                        </p:tav>
                                      </p:tavLst>
                                    </p:anim>
                                    <p:anim calcmode="lin" valueType="num">
                                      <p:cBhvr>
                                        <p:cTn dur="500" fill="hold" id="26"/>
                                        <p:tgtEl>
                                          <p:spTgt spid="8"/>
                                        </p:tgtEl>
                                        <p:attrNameLst>
                                          <p:attrName>ppt_h</p:attrName>
                                        </p:attrNameLst>
                                      </p:cBhvr>
                                      <p:tavLst>
                                        <p:tav tm="0">
                                          <p:val>
                                            <p:fltVal val="0"/>
                                          </p:val>
                                        </p:tav>
                                        <p:tav tm="100000">
                                          <p:val>
                                            <p:strVal val="#ppt_h"/>
                                          </p:val>
                                        </p:tav>
                                      </p:tavLst>
                                    </p:anim>
                                    <p:anim calcmode="lin" valueType="num">
                                      <p:cBhvr>
                                        <p:cTn dur="500" fill="hold" id="27"/>
                                        <p:tgtEl>
                                          <p:spTgt spid="8"/>
                                        </p:tgtEl>
                                        <p:attrNameLst>
                                          <p:attrName>style.rotation</p:attrName>
                                        </p:attrNameLst>
                                      </p:cBhvr>
                                      <p:tavLst>
                                        <p:tav tm="0">
                                          <p:val>
                                            <p:fltVal val="360"/>
                                          </p:val>
                                        </p:tav>
                                        <p:tav tm="100000">
                                          <p:val>
                                            <p:fltVal val="0"/>
                                          </p:val>
                                        </p:tav>
                                      </p:tavLst>
                                    </p:anim>
                                    <p:animEffect filter="fade" transition="in">
                                      <p:cBhvr>
                                        <p:cTn dur="500" id="28"/>
                                        <p:tgtEl>
                                          <p:spTgt spid="8"/>
                                        </p:tgtEl>
                                      </p:cBhvr>
                                    </p:animEffect>
                                  </p:childTnLst>
                                </p:cTn>
                              </p:par>
                              <p:par>
                                <p:cTn decel="100000" fill="hold" grpId="0" id="29" nodeType="withEffect" presetClass="entr" presetID="49" presetSubtype="0">
                                  <p:stCondLst>
                                    <p:cond delay="0"/>
                                  </p:stCondLst>
                                  <p:childTnLst>
                                    <p:set>
                                      <p:cBhvr>
                                        <p:cTn dur="1" fill="hold" id="30">
                                          <p:stCondLst>
                                            <p:cond delay="0"/>
                                          </p:stCondLst>
                                        </p:cTn>
                                        <p:tgtEl>
                                          <p:spTgt spid="9"/>
                                        </p:tgtEl>
                                        <p:attrNameLst>
                                          <p:attrName>style.visibility</p:attrName>
                                        </p:attrNameLst>
                                      </p:cBhvr>
                                      <p:to>
                                        <p:strVal val="visible"/>
                                      </p:to>
                                    </p:set>
                                    <p:anim calcmode="lin" valueType="num">
                                      <p:cBhvr>
                                        <p:cTn dur="500" fill="hold" id="31"/>
                                        <p:tgtEl>
                                          <p:spTgt spid="9"/>
                                        </p:tgtEl>
                                        <p:attrNameLst>
                                          <p:attrName>ppt_w</p:attrName>
                                        </p:attrNameLst>
                                      </p:cBhvr>
                                      <p:tavLst>
                                        <p:tav tm="0">
                                          <p:val>
                                            <p:fltVal val="0"/>
                                          </p:val>
                                        </p:tav>
                                        <p:tav tm="100000">
                                          <p:val>
                                            <p:strVal val="#ppt_w"/>
                                          </p:val>
                                        </p:tav>
                                      </p:tavLst>
                                    </p:anim>
                                    <p:anim calcmode="lin" valueType="num">
                                      <p:cBhvr>
                                        <p:cTn dur="500" fill="hold" id="32"/>
                                        <p:tgtEl>
                                          <p:spTgt spid="9"/>
                                        </p:tgtEl>
                                        <p:attrNameLst>
                                          <p:attrName>ppt_h</p:attrName>
                                        </p:attrNameLst>
                                      </p:cBhvr>
                                      <p:tavLst>
                                        <p:tav tm="0">
                                          <p:val>
                                            <p:fltVal val="0"/>
                                          </p:val>
                                        </p:tav>
                                        <p:tav tm="100000">
                                          <p:val>
                                            <p:strVal val="#ppt_h"/>
                                          </p:val>
                                        </p:tav>
                                      </p:tavLst>
                                    </p:anim>
                                    <p:anim calcmode="lin" valueType="num">
                                      <p:cBhvr>
                                        <p:cTn dur="500" fill="hold" id="33"/>
                                        <p:tgtEl>
                                          <p:spTgt spid="9"/>
                                        </p:tgtEl>
                                        <p:attrNameLst>
                                          <p:attrName>style.rotation</p:attrName>
                                        </p:attrNameLst>
                                      </p:cBhvr>
                                      <p:tavLst>
                                        <p:tav tm="0">
                                          <p:val>
                                            <p:fltVal val="360"/>
                                          </p:val>
                                        </p:tav>
                                        <p:tav tm="100000">
                                          <p:val>
                                            <p:fltVal val="0"/>
                                          </p:val>
                                        </p:tav>
                                      </p:tavLst>
                                    </p:anim>
                                    <p:animEffect filter="fade" transition="in">
                                      <p:cBhvr>
                                        <p:cTn dur="500" id="34"/>
                                        <p:tgtEl>
                                          <p:spTgt spid="9"/>
                                        </p:tgtEl>
                                      </p:cBhvr>
                                    </p:animEffect>
                                  </p:childTnLst>
                                </p:cTn>
                              </p:par>
                              <p:par>
                                <p:cTn decel="100000" fill="hold" grpId="0" id="35" nodeType="withEffect" presetClass="entr" presetID="49" presetSubtype="0">
                                  <p:stCondLst>
                                    <p:cond delay="0"/>
                                  </p:stCondLst>
                                  <p:childTnLst>
                                    <p:set>
                                      <p:cBhvr>
                                        <p:cTn dur="1" fill="hold" id="36">
                                          <p:stCondLst>
                                            <p:cond delay="0"/>
                                          </p:stCondLst>
                                        </p:cTn>
                                        <p:tgtEl>
                                          <p:spTgt spid="10"/>
                                        </p:tgtEl>
                                        <p:attrNameLst>
                                          <p:attrName>style.visibility</p:attrName>
                                        </p:attrNameLst>
                                      </p:cBhvr>
                                      <p:to>
                                        <p:strVal val="visible"/>
                                      </p:to>
                                    </p:set>
                                    <p:anim calcmode="lin" valueType="num">
                                      <p:cBhvr>
                                        <p:cTn dur="500" fill="hold" id="37"/>
                                        <p:tgtEl>
                                          <p:spTgt spid="10"/>
                                        </p:tgtEl>
                                        <p:attrNameLst>
                                          <p:attrName>ppt_w</p:attrName>
                                        </p:attrNameLst>
                                      </p:cBhvr>
                                      <p:tavLst>
                                        <p:tav tm="0">
                                          <p:val>
                                            <p:fltVal val="0"/>
                                          </p:val>
                                        </p:tav>
                                        <p:tav tm="100000">
                                          <p:val>
                                            <p:strVal val="#ppt_w"/>
                                          </p:val>
                                        </p:tav>
                                      </p:tavLst>
                                    </p:anim>
                                    <p:anim calcmode="lin" valueType="num">
                                      <p:cBhvr>
                                        <p:cTn dur="500" fill="hold" id="38"/>
                                        <p:tgtEl>
                                          <p:spTgt spid="10"/>
                                        </p:tgtEl>
                                        <p:attrNameLst>
                                          <p:attrName>ppt_h</p:attrName>
                                        </p:attrNameLst>
                                      </p:cBhvr>
                                      <p:tavLst>
                                        <p:tav tm="0">
                                          <p:val>
                                            <p:fltVal val="0"/>
                                          </p:val>
                                        </p:tav>
                                        <p:tav tm="100000">
                                          <p:val>
                                            <p:strVal val="#ppt_h"/>
                                          </p:val>
                                        </p:tav>
                                      </p:tavLst>
                                    </p:anim>
                                    <p:anim calcmode="lin" valueType="num">
                                      <p:cBhvr>
                                        <p:cTn dur="500" fill="hold" id="39"/>
                                        <p:tgtEl>
                                          <p:spTgt spid="10"/>
                                        </p:tgtEl>
                                        <p:attrNameLst>
                                          <p:attrName>style.rotation</p:attrName>
                                        </p:attrNameLst>
                                      </p:cBhvr>
                                      <p:tavLst>
                                        <p:tav tm="0">
                                          <p:val>
                                            <p:fltVal val="360"/>
                                          </p:val>
                                        </p:tav>
                                        <p:tav tm="100000">
                                          <p:val>
                                            <p:fltVal val="0"/>
                                          </p:val>
                                        </p:tav>
                                      </p:tavLst>
                                    </p:anim>
                                    <p:animEffect filter="fade" transition="in">
                                      <p:cBhvr>
                                        <p:cTn dur="500" id="40"/>
                                        <p:tgtEl>
                                          <p:spTgt spid="10"/>
                                        </p:tgtEl>
                                      </p:cBhvr>
                                    </p:animEffect>
                                  </p:childTnLst>
                                </p:cTn>
                              </p:par>
                              <p:par>
                                <p:cTn decel="100000" fill="hold" grpId="0" id="41" nodeType="withEffect" presetClass="entr" presetID="49" presetSubtype="0">
                                  <p:stCondLst>
                                    <p:cond delay="0"/>
                                  </p:stCondLst>
                                  <p:childTnLst>
                                    <p:set>
                                      <p:cBhvr>
                                        <p:cTn dur="1" fill="hold" id="42">
                                          <p:stCondLst>
                                            <p:cond delay="0"/>
                                          </p:stCondLst>
                                        </p:cTn>
                                        <p:tgtEl>
                                          <p:spTgt spid="11"/>
                                        </p:tgtEl>
                                        <p:attrNameLst>
                                          <p:attrName>style.visibility</p:attrName>
                                        </p:attrNameLst>
                                      </p:cBhvr>
                                      <p:to>
                                        <p:strVal val="visible"/>
                                      </p:to>
                                    </p:set>
                                    <p:anim calcmode="lin" valueType="num">
                                      <p:cBhvr>
                                        <p:cTn dur="500" fill="hold" id="43"/>
                                        <p:tgtEl>
                                          <p:spTgt spid="11"/>
                                        </p:tgtEl>
                                        <p:attrNameLst>
                                          <p:attrName>ppt_w</p:attrName>
                                        </p:attrNameLst>
                                      </p:cBhvr>
                                      <p:tavLst>
                                        <p:tav tm="0">
                                          <p:val>
                                            <p:fltVal val="0"/>
                                          </p:val>
                                        </p:tav>
                                        <p:tav tm="100000">
                                          <p:val>
                                            <p:strVal val="#ppt_w"/>
                                          </p:val>
                                        </p:tav>
                                      </p:tavLst>
                                    </p:anim>
                                    <p:anim calcmode="lin" valueType="num">
                                      <p:cBhvr>
                                        <p:cTn dur="500" fill="hold" id="44"/>
                                        <p:tgtEl>
                                          <p:spTgt spid="11"/>
                                        </p:tgtEl>
                                        <p:attrNameLst>
                                          <p:attrName>ppt_h</p:attrName>
                                        </p:attrNameLst>
                                      </p:cBhvr>
                                      <p:tavLst>
                                        <p:tav tm="0">
                                          <p:val>
                                            <p:fltVal val="0"/>
                                          </p:val>
                                        </p:tav>
                                        <p:tav tm="100000">
                                          <p:val>
                                            <p:strVal val="#ppt_h"/>
                                          </p:val>
                                        </p:tav>
                                      </p:tavLst>
                                    </p:anim>
                                    <p:anim calcmode="lin" valueType="num">
                                      <p:cBhvr>
                                        <p:cTn dur="500" fill="hold" id="45"/>
                                        <p:tgtEl>
                                          <p:spTgt spid="11"/>
                                        </p:tgtEl>
                                        <p:attrNameLst>
                                          <p:attrName>style.rotation</p:attrName>
                                        </p:attrNameLst>
                                      </p:cBhvr>
                                      <p:tavLst>
                                        <p:tav tm="0">
                                          <p:val>
                                            <p:fltVal val="360"/>
                                          </p:val>
                                        </p:tav>
                                        <p:tav tm="100000">
                                          <p:val>
                                            <p:fltVal val="0"/>
                                          </p:val>
                                        </p:tav>
                                      </p:tavLst>
                                    </p:anim>
                                    <p:animEffect filter="fade" transition="in">
                                      <p:cBhvr>
                                        <p:cTn dur="500" id="46"/>
                                        <p:tgtEl>
                                          <p:spTgt spid="11"/>
                                        </p:tgtEl>
                                      </p:cBhvr>
                                    </p:animEffect>
                                  </p:childTnLst>
                                </p:cTn>
                              </p:par>
                              <p:par>
                                <p:cTn decel="100000" fill="hold" grpId="0" id="47" nodeType="withEffect" presetClass="entr" presetID="49" presetSubtype="0">
                                  <p:stCondLst>
                                    <p:cond delay="0"/>
                                  </p:stCondLst>
                                  <p:childTnLst>
                                    <p:set>
                                      <p:cBhvr>
                                        <p:cTn dur="1" fill="hold" id="48">
                                          <p:stCondLst>
                                            <p:cond delay="0"/>
                                          </p:stCondLst>
                                        </p:cTn>
                                        <p:tgtEl>
                                          <p:spTgt spid="12"/>
                                        </p:tgtEl>
                                        <p:attrNameLst>
                                          <p:attrName>style.visibility</p:attrName>
                                        </p:attrNameLst>
                                      </p:cBhvr>
                                      <p:to>
                                        <p:strVal val="visible"/>
                                      </p:to>
                                    </p:set>
                                    <p:anim calcmode="lin" valueType="num">
                                      <p:cBhvr>
                                        <p:cTn dur="500" fill="hold" id="49"/>
                                        <p:tgtEl>
                                          <p:spTgt spid="12"/>
                                        </p:tgtEl>
                                        <p:attrNameLst>
                                          <p:attrName>ppt_w</p:attrName>
                                        </p:attrNameLst>
                                      </p:cBhvr>
                                      <p:tavLst>
                                        <p:tav tm="0">
                                          <p:val>
                                            <p:fltVal val="0"/>
                                          </p:val>
                                        </p:tav>
                                        <p:tav tm="100000">
                                          <p:val>
                                            <p:strVal val="#ppt_w"/>
                                          </p:val>
                                        </p:tav>
                                      </p:tavLst>
                                    </p:anim>
                                    <p:anim calcmode="lin" valueType="num">
                                      <p:cBhvr>
                                        <p:cTn dur="500" fill="hold" id="50"/>
                                        <p:tgtEl>
                                          <p:spTgt spid="12"/>
                                        </p:tgtEl>
                                        <p:attrNameLst>
                                          <p:attrName>ppt_h</p:attrName>
                                        </p:attrNameLst>
                                      </p:cBhvr>
                                      <p:tavLst>
                                        <p:tav tm="0">
                                          <p:val>
                                            <p:fltVal val="0"/>
                                          </p:val>
                                        </p:tav>
                                        <p:tav tm="100000">
                                          <p:val>
                                            <p:strVal val="#ppt_h"/>
                                          </p:val>
                                        </p:tav>
                                      </p:tavLst>
                                    </p:anim>
                                    <p:anim calcmode="lin" valueType="num">
                                      <p:cBhvr>
                                        <p:cTn dur="500" fill="hold" id="51"/>
                                        <p:tgtEl>
                                          <p:spTgt spid="12"/>
                                        </p:tgtEl>
                                        <p:attrNameLst>
                                          <p:attrName>style.rotation</p:attrName>
                                        </p:attrNameLst>
                                      </p:cBhvr>
                                      <p:tavLst>
                                        <p:tav tm="0">
                                          <p:val>
                                            <p:fltVal val="360"/>
                                          </p:val>
                                        </p:tav>
                                        <p:tav tm="100000">
                                          <p:val>
                                            <p:fltVal val="0"/>
                                          </p:val>
                                        </p:tav>
                                      </p:tavLst>
                                    </p:anim>
                                    <p:animEffect filter="fade" transition="in">
                                      <p:cBhvr>
                                        <p:cTn dur="500" id="52"/>
                                        <p:tgtEl>
                                          <p:spTgt spid="12"/>
                                        </p:tgtEl>
                                      </p:cBhvr>
                                    </p:animEffect>
                                  </p:childTnLst>
                                </p:cTn>
                              </p:par>
                              <p:par>
                                <p:cTn decel="100000" fill="hold" grpId="0" id="53" nodeType="withEffect" presetClass="entr" presetID="49" presetSubtype="0">
                                  <p:stCondLst>
                                    <p:cond delay="0"/>
                                  </p:stCondLst>
                                  <p:childTnLst>
                                    <p:set>
                                      <p:cBhvr>
                                        <p:cTn dur="1" fill="hold" id="54">
                                          <p:stCondLst>
                                            <p:cond delay="0"/>
                                          </p:stCondLst>
                                        </p:cTn>
                                        <p:tgtEl>
                                          <p:spTgt spid="13"/>
                                        </p:tgtEl>
                                        <p:attrNameLst>
                                          <p:attrName>style.visibility</p:attrName>
                                        </p:attrNameLst>
                                      </p:cBhvr>
                                      <p:to>
                                        <p:strVal val="visible"/>
                                      </p:to>
                                    </p:set>
                                    <p:anim calcmode="lin" valueType="num">
                                      <p:cBhvr>
                                        <p:cTn dur="500" fill="hold" id="55"/>
                                        <p:tgtEl>
                                          <p:spTgt spid="13"/>
                                        </p:tgtEl>
                                        <p:attrNameLst>
                                          <p:attrName>ppt_w</p:attrName>
                                        </p:attrNameLst>
                                      </p:cBhvr>
                                      <p:tavLst>
                                        <p:tav tm="0">
                                          <p:val>
                                            <p:fltVal val="0"/>
                                          </p:val>
                                        </p:tav>
                                        <p:tav tm="100000">
                                          <p:val>
                                            <p:strVal val="#ppt_w"/>
                                          </p:val>
                                        </p:tav>
                                      </p:tavLst>
                                    </p:anim>
                                    <p:anim calcmode="lin" valueType="num">
                                      <p:cBhvr>
                                        <p:cTn dur="500" fill="hold" id="56"/>
                                        <p:tgtEl>
                                          <p:spTgt spid="13"/>
                                        </p:tgtEl>
                                        <p:attrNameLst>
                                          <p:attrName>ppt_h</p:attrName>
                                        </p:attrNameLst>
                                      </p:cBhvr>
                                      <p:tavLst>
                                        <p:tav tm="0">
                                          <p:val>
                                            <p:fltVal val="0"/>
                                          </p:val>
                                        </p:tav>
                                        <p:tav tm="100000">
                                          <p:val>
                                            <p:strVal val="#ppt_h"/>
                                          </p:val>
                                        </p:tav>
                                      </p:tavLst>
                                    </p:anim>
                                    <p:anim calcmode="lin" valueType="num">
                                      <p:cBhvr>
                                        <p:cTn dur="500" fill="hold" id="57"/>
                                        <p:tgtEl>
                                          <p:spTgt spid="13"/>
                                        </p:tgtEl>
                                        <p:attrNameLst>
                                          <p:attrName>style.rotation</p:attrName>
                                        </p:attrNameLst>
                                      </p:cBhvr>
                                      <p:tavLst>
                                        <p:tav tm="0">
                                          <p:val>
                                            <p:fltVal val="360"/>
                                          </p:val>
                                        </p:tav>
                                        <p:tav tm="100000">
                                          <p:val>
                                            <p:fltVal val="0"/>
                                          </p:val>
                                        </p:tav>
                                      </p:tavLst>
                                    </p:anim>
                                    <p:animEffect filter="fade" transition="in">
                                      <p:cBhvr>
                                        <p:cTn dur="500" id="58"/>
                                        <p:tgtEl>
                                          <p:spTgt spid="13"/>
                                        </p:tgtEl>
                                      </p:cBhvr>
                                    </p:animEffect>
                                  </p:childTnLst>
                                </p:cTn>
                              </p:par>
                              <p:par>
                                <p:cTn decel="100000" fill="hold" grpId="0" id="59" nodeType="withEffect" presetClass="entr" presetID="49" presetSubtype="0">
                                  <p:stCondLst>
                                    <p:cond delay="0"/>
                                  </p:stCondLst>
                                  <p:childTnLst>
                                    <p:set>
                                      <p:cBhvr>
                                        <p:cTn dur="1" fill="hold" id="60">
                                          <p:stCondLst>
                                            <p:cond delay="0"/>
                                          </p:stCondLst>
                                        </p:cTn>
                                        <p:tgtEl>
                                          <p:spTgt spid="14"/>
                                        </p:tgtEl>
                                        <p:attrNameLst>
                                          <p:attrName>style.visibility</p:attrName>
                                        </p:attrNameLst>
                                      </p:cBhvr>
                                      <p:to>
                                        <p:strVal val="visible"/>
                                      </p:to>
                                    </p:set>
                                    <p:anim calcmode="lin" valueType="num">
                                      <p:cBhvr>
                                        <p:cTn dur="500" fill="hold" id="61"/>
                                        <p:tgtEl>
                                          <p:spTgt spid="14"/>
                                        </p:tgtEl>
                                        <p:attrNameLst>
                                          <p:attrName>ppt_w</p:attrName>
                                        </p:attrNameLst>
                                      </p:cBhvr>
                                      <p:tavLst>
                                        <p:tav tm="0">
                                          <p:val>
                                            <p:fltVal val="0"/>
                                          </p:val>
                                        </p:tav>
                                        <p:tav tm="100000">
                                          <p:val>
                                            <p:strVal val="#ppt_w"/>
                                          </p:val>
                                        </p:tav>
                                      </p:tavLst>
                                    </p:anim>
                                    <p:anim calcmode="lin" valueType="num">
                                      <p:cBhvr>
                                        <p:cTn dur="500" fill="hold" id="62"/>
                                        <p:tgtEl>
                                          <p:spTgt spid="14"/>
                                        </p:tgtEl>
                                        <p:attrNameLst>
                                          <p:attrName>ppt_h</p:attrName>
                                        </p:attrNameLst>
                                      </p:cBhvr>
                                      <p:tavLst>
                                        <p:tav tm="0">
                                          <p:val>
                                            <p:fltVal val="0"/>
                                          </p:val>
                                        </p:tav>
                                        <p:tav tm="100000">
                                          <p:val>
                                            <p:strVal val="#ppt_h"/>
                                          </p:val>
                                        </p:tav>
                                      </p:tavLst>
                                    </p:anim>
                                    <p:anim calcmode="lin" valueType="num">
                                      <p:cBhvr>
                                        <p:cTn dur="500" fill="hold" id="63"/>
                                        <p:tgtEl>
                                          <p:spTgt spid="14"/>
                                        </p:tgtEl>
                                        <p:attrNameLst>
                                          <p:attrName>style.rotation</p:attrName>
                                        </p:attrNameLst>
                                      </p:cBhvr>
                                      <p:tavLst>
                                        <p:tav tm="0">
                                          <p:val>
                                            <p:fltVal val="360"/>
                                          </p:val>
                                        </p:tav>
                                        <p:tav tm="100000">
                                          <p:val>
                                            <p:fltVal val="0"/>
                                          </p:val>
                                        </p:tav>
                                      </p:tavLst>
                                    </p:anim>
                                    <p:animEffect filter="fade" transition="in">
                                      <p:cBhvr>
                                        <p:cTn dur="500" id="64"/>
                                        <p:tgtEl>
                                          <p:spTgt spid="14"/>
                                        </p:tgtEl>
                                      </p:cBhvr>
                                    </p:animEffect>
                                  </p:childTnLst>
                                </p:cTn>
                              </p:par>
                              <p:par>
                                <p:cTn decel="100000" fill="hold" grpId="0" id="65" nodeType="withEffect" presetClass="entr" presetID="49" presetSubtype="0">
                                  <p:stCondLst>
                                    <p:cond delay="0"/>
                                  </p:stCondLst>
                                  <p:childTnLst>
                                    <p:set>
                                      <p:cBhvr>
                                        <p:cTn dur="1" fill="hold" id="66">
                                          <p:stCondLst>
                                            <p:cond delay="0"/>
                                          </p:stCondLst>
                                        </p:cTn>
                                        <p:tgtEl>
                                          <p:spTgt spid="15"/>
                                        </p:tgtEl>
                                        <p:attrNameLst>
                                          <p:attrName>style.visibility</p:attrName>
                                        </p:attrNameLst>
                                      </p:cBhvr>
                                      <p:to>
                                        <p:strVal val="visible"/>
                                      </p:to>
                                    </p:set>
                                    <p:anim calcmode="lin" valueType="num">
                                      <p:cBhvr>
                                        <p:cTn dur="500" fill="hold" id="67"/>
                                        <p:tgtEl>
                                          <p:spTgt spid="15"/>
                                        </p:tgtEl>
                                        <p:attrNameLst>
                                          <p:attrName>ppt_w</p:attrName>
                                        </p:attrNameLst>
                                      </p:cBhvr>
                                      <p:tavLst>
                                        <p:tav tm="0">
                                          <p:val>
                                            <p:fltVal val="0"/>
                                          </p:val>
                                        </p:tav>
                                        <p:tav tm="100000">
                                          <p:val>
                                            <p:strVal val="#ppt_w"/>
                                          </p:val>
                                        </p:tav>
                                      </p:tavLst>
                                    </p:anim>
                                    <p:anim calcmode="lin" valueType="num">
                                      <p:cBhvr>
                                        <p:cTn dur="500" fill="hold" id="68"/>
                                        <p:tgtEl>
                                          <p:spTgt spid="15"/>
                                        </p:tgtEl>
                                        <p:attrNameLst>
                                          <p:attrName>ppt_h</p:attrName>
                                        </p:attrNameLst>
                                      </p:cBhvr>
                                      <p:tavLst>
                                        <p:tav tm="0">
                                          <p:val>
                                            <p:fltVal val="0"/>
                                          </p:val>
                                        </p:tav>
                                        <p:tav tm="100000">
                                          <p:val>
                                            <p:strVal val="#ppt_h"/>
                                          </p:val>
                                        </p:tav>
                                      </p:tavLst>
                                    </p:anim>
                                    <p:anim calcmode="lin" valueType="num">
                                      <p:cBhvr>
                                        <p:cTn dur="500" fill="hold" id="69"/>
                                        <p:tgtEl>
                                          <p:spTgt spid="15"/>
                                        </p:tgtEl>
                                        <p:attrNameLst>
                                          <p:attrName>style.rotation</p:attrName>
                                        </p:attrNameLst>
                                      </p:cBhvr>
                                      <p:tavLst>
                                        <p:tav tm="0">
                                          <p:val>
                                            <p:fltVal val="360"/>
                                          </p:val>
                                        </p:tav>
                                        <p:tav tm="100000">
                                          <p:val>
                                            <p:fltVal val="0"/>
                                          </p:val>
                                        </p:tav>
                                      </p:tavLst>
                                    </p:anim>
                                    <p:animEffect filter="fade" transition="in">
                                      <p:cBhvr>
                                        <p:cTn dur="500" id="70"/>
                                        <p:tgtEl>
                                          <p:spTgt spid="15"/>
                                        </p:tgtEl>
                                      </p:cBhvr>
                                    </p:animEffect>
                                  </p:childTnLst>
                                </p:cTn>
                              </p:par>
                              <p:par>
                                <p:cTn decel="100000" fill="hold" grpId="0" id="71" nodeType="withEffect" presetClass="entr" presetID="49" presetSubtype="0">
                                  <p:stCondLst>
                                    <p:cond delay="0"/>
                                  </p:stCondLst>
                                  <p:childTnLst>
                                    <p:set>
                                      <p:cBhvr>
                                        <p:cTn dur="1" fill="hold" id="72">
                                          <p:stCondLst>
                                            <p:cond delay="0"/>
                                          </p:stCondLst>
                                        </p:cTn>
                                        <p:tgtEl>
                                          <p:spTgt spid="16"/>
                                        </p:tgtEl>
                                        <p:attrNameLst>
                                          <p:attrName>style.visibility</p:attrName>
                                        </p:attrNameLst>
                                      </p:cBhvr>
                                      <p:to>
                                        <p:strVal val="visible"/>
                                      </p:to>
                                    </p:set>
                                    <p:anim calcmode="lin" valueType="num">
                                      <p:cBhvr>
                                        <p:cTn dur="500" fill="hold" id="73"/>
                                        <p:tgtEl>
                                          <p:spTgt spid="16"/>
                                        </p:tgtEl>
                                        <p:attrNameLst>
                                          <p:attrName>ppt_w</p:attrName>
                                        </p:attrNameLst>
                                      </p:cBhvr>
                                      <p:tavLst>
                                        <p:tav tm="0">
                                          <p:val>
                                            <p:fltVal val="0"/>
                                          </p:val>
                                        </p:tav>
                                        <p:tav tm="100000">
                                          <p:val>
                                            <p:strVal val="#ppt_w"/>
                                          </p:val>
                                        </p:tav>
                                      </p:tavLst>
                                    </p:anim>
                                    <p:anim calcmode="lin" valueType="num">
                                      <p:cBhvr>
                                        <p:cTn dur="500" fill="hold" id="74"/>
                                        <p:tgtEl>
                                          <p:spTgt spid="16"/>
                                        </p:tgtEl>
                                        <p:attrNameLst>
                                          <p:attrName>ppt_h</p:attrName>
                                        </p:attrNameLst>
                                      </p:cBhvr>
                                      <p:tavLst>
                                        <p:tav tm="0">
                                          <p:val>
                                            <p:fltVal val="0"/>
                                          </p:val>
                                        </p:tav>
                                        <p:tav tm="100000">
                                          <p:val>
                                            <p:strVal val="#ppt_h"/>
                                          </p:val>
                                        </p:tav>
                                      </p:tavLst>
                                    </p:anim>
                                    <p:anim calcmode="lin" valueType="num">
                                      <p:cBhvr>
                                        <p:cTn dur="500" fill="hold" id="75"/>
                                        <p:tgtEl>
                                          <p:spTgt spid="16"/>
                                        </p:tgtEl>
                                        <p:attrNameLst>
                                          <p:attrName>style.rotation</p:attrName>
                                        </p:attrNameLst>
                                      </p:cBhvr>
                                      <p:tavLst>
                                        <p:tav tm="0">
                                          <p:val>
                                            <p:fltVal val="360"/>
                                          </p:val>
                                        </p:tav>
                                        <p:tav tm="100000">
                                          <p:val>
                                            <p:fltVal val="0"/>
                                          </p:val>
                                        </p:tav>
                                      </p:tavLst>
                                    </p:anim>
                                    <p:animEffect filter="fade" transition="in">
                                      <p:cBhvr>
                                        <p:cTn dur="500" id="76"/>
                                        <p:tgtEl>
                                          <p:spTgt spid="16"/>
                                        </p:tgtEl>
                                      </p:cBhvr>
                                    </p:animEffect>
                                  </p:childTnLst>
                                </p:cTn>
                              </p:par>
                              <p:par>
                                <p:cTn decel="100000" fill="hold" grpId="0" id="77" nodeType="withEffect" presetClass="entr" presetID="49" presetSubtype="0">
                                  <p:stCondLst>
                                    <p:cond delay="0"/>
                                  </p:stCondLst>
                                  <p:childTnLst>
                                    <p:set>
                                      <p:cBhvr>
                                        <p:cTn dur="1" fill="hold" id="78">
                                          <p:stCondLst>
                                            <p:cond delay="0"/>
                                          </p:stCondLst>
                                        </p:cTn>
                                        <p:tgtEl>
                                          <p:spTgt spid="17"/>
                                        </p:tgtEl>
                                        <p:attrNameLst>
                                          <p:attrName>style.visibility</p:attrName>
                                        </p:attrNameLst>
                                      </p:cBhvr>
                                      <p:to>
                                        <p:strVal val="visible"/>
                                      </p:to>
                                    </p:set>
                                    <p:anim calcmode="lin" valueType="num">
                                      <p:cBhvr>
                                        <p:cTn dur="500" fill="hold" id="79"/>
                                        <p:tgtEl>
                                          <p:spTgt spid="17"/>
                                        </p:tgtEl>
                                        <p:attrNameLst>
                                          <p:attrName>ppt_w</p:attrName>
                                        </p:attrNameLst>
                                      </p:cBhvr>
                                      <p:tavLst>
                                        <p:tav tm="0">
                                          <p:val>
                                            <p:fltVal val="0"/>
                                          </p:val>
                                        </p:tav>
                                        <p:tav tm="100000">
                                          <p:val>
                                            <p:strVal val="#ppt_w"/>
                                          </p:val>
                                        </p:tav>
                                      </p:tavLst>
                                    </p:anim>
                                    <p:anim calcmode="lin" valueType="num">
                                      <p:cBhvr>
                                        <p:cTn dur="500" fill="hold" id="80"/>
                                        <p:tgtEl>
                                          <p:spTgt spid="17"/>
                                        </p:tgtEl>
                                        <p:attrNameLst>
                                          <p:attrName>ppt_h</p:attrName>
                                        </p:attrNameLst>
                                      </p:cBhvr>
                                      <p:tavLst>
                                        <p:tav tm="0">
                                          <p:val>
                                            <p:fltVal val="0"/>
                                          </p:val>
                                        </p:tav>
                                        <p:tav tm="100000">
                                          <p:val>
                                            <p:strVal val="#ppt_h"/>
                                          </p:val>
                                        </p:tav>
                                      </p:tavLst>
                                    </p:anim>
                                    <p:anim calcmode="lin" valueType="num">
                                      <p:cBhvr>
                                        <p:cTn dur="500" fill="hold" id="81"/>
                                        <p:tgtEl>
                                          <p:spTgt spid="17"/>
                                        </p:tgtEl>
                                        <p:attrNameLst>
                                          <p:attrName>style.rotation</p:attrName>
                                        </p:attrNameLst>
                                      </p:cBhvr>
                                      <p:tavLst>
                                        <p:tav tm="0">
                                          <p:val>
                                            <p:fltVal val="360"/>
                                          </p:val>
                                        </p:tav>
                                        <p:tav tm="100000">
                                          <p:val>
                                            <p:fltVal val="0"/>
                                          </p:val>
                                        </p:tav>
                                      </p:tavLst>
                                    </p:anim>
                                    <p:animEffect filter="fade" transition="in">
                                      <p:cBhvr>
                                        <p:cTn dur="500" id="82"/>
                                        <p:tgtEl>
                                          <p:spTgt spid="17"/>
                                        </p:tgtEl>
                                      </p:cBhvr>
                                    </p:animEffect>
                                  </p:childTnLst>
                                </p:cTn>
                              </p:par>
                              <p:par>
                                <p:cTn decel="100000" fill="hold" grpId="0" id="83" nodeType="withEffect" presetClass="entr" presetID="49" presetSubtype="0">
                                  <p:stCondLst>
                                    <p:cond delay="0"/>
                                  </p:stCondLst>
                                  <p:childTnLst>
                                    <p:set>
                                      <p:cBhvr>
                                        <p:cTn dur="1" fill="hold" id="84">
                                          <p:stCondLst>
                                            <p:cond delay="0"/>
                                          </p:stCondLst>
                                        </p:cTn>
                                        <p:tgtEl>
                                          <p:spTgt spid="18"/>
                                        </p:tgtEl>
                                        <p:attrNameLst>
                                          <p:attrName>style.visibility</p:attrName>
                                        </p:attrNameLst>
                                      </p:cBhvr>
                                      <p:to>
                                        <p:strVal val="visible"/>
                                      </p:to>
                                    </p:set>
                                    <p:anim calcmode="lin" valueType="num">
                                      <p:cBhvr>
                                        <p:cTn dur="500" fill="hold" id="85"/>
                                        <p:tgtEl>
                                          <p:spTgt spid="18"/>
                                        </p:tgtEl>
                                        <p:attrNameLst>
                                          <p:attrName>ppt_w</p:attrName>
                                        </p:attrNameLst>
                                      </p:cBhvr>
                                      <p:tavLst>
                                        <p:tav tm="0">
                                          <p:val>
                                            <p:fltVal val="0"/>
                                          </p:val>
                                        </p:tav>
                                        <p:tav tm="100000">
                                          <p:val>
                                            <p:strVal val="#ppt_w"/>
                                          </p:val>
                                        </p:tav>
                                      </p:tavLst>
                                    </p:anim>
                                    <p:anim calcmode="lin" valueType="num">
                                      <p:cBhvr>
                                        <p:cTn dur="500" fill="hold" id="86"/>
                                        <p:tgtEl>
                                          <p:spTgt spid="18"/>
                                        </p:tgtEl>
                                        <p:attrNameLst>
                                          <p:attrName>ppt_h</p:attrName>
                                        </p:attrNameLst>
                                      </p:cBhvr>
                                      <p:tavLst>
                                        <p:tav tm="0">
                                          <p:val>
                                            <p:fltVal val="0"/>
                                          </p:val>
                                        </p:tav>
                                        <p:tav tm="100000">
                                          <p:val>
                                            <p:strVal val="#ppt_h"/>
                                          </p:val>
                                        </p:tav>
                                      </p:tavLst>
                                    </p:anim>
                                    <p:anim calcmode="lin" valueType="num">
                                      <p:cBhvr>
                                        <p:cTn dur="500" fill="hold" id="87"/>
                                        <p:tgtEl>
                                          <p:spTgt spid="18"/>
                                        </p:tgtEl>
                                        <p:attrNameLst>
                                          <p:attrName>style.rotation</p:attrName>
                                        </p:attrNameLst>
                                      </p:cBhvr>
                                      <p:tavLst>
                                        <p:tav tm="0">
                                          <p:val>
                                            <p:fltVal val="360"/>
                                          </p:val>
                                        </p:tav>
                                        <p:tav tm="100000">
                                          <p:val>
                                            <p:fltVal val="0"/>
                                          </p:val>
                                        </p:tav>
                                      </p:tavLst>
                                    </p:anim>
                                    <p:animEffect filter="fade" transition="in">
                                      <p:cBhvr>
                                        <p:cTn dur="500" id="88"/>
                                        <p:tgtEl>
                                          <p:spTgt spid="18"/>
                                        </p:tgtEl>
                                      </p:cBhvr>
                                    </p:animEffect>
                                  </p:childTnLst>
                                </p:cTn>
                              </p:par>
                              <p:par>
                                <p:cTn decel="100000" fill="hold" grpId="0" id="89" nodeType="withEffect" presetClass="entr" presetID="49" presetSubtype="0">
                                  <p:stCondLst>
                                    <p:cond delay="0"/>
                                  </p:stCondLst>
                                  <p:childTnLst>
                                    <p:set>
                                      <p:cBhvr>
                                        <p:cTn dur="1" fill="hold" id="90">
                                          <p:stCondLst>
                                            <p:cond delay="0"/>
                                          </p:stCondLst>
                                        </p:cTn>
                                        <p:tgtEl>
                                          <p:spTgt spid="19"/>
                                        </p:tgtEl>
                                        <p:attrNameLst>
                                          <p:attrName>style.visibility</p:attrName>
                                        </p:attrNameLst>
                                      </p:cBhvr>
                                      <p:to>
                                        <p:strVal val="visible"/>
                                      </p:to>
                                    </p:set>
                                    <p:anim calcmode="lin" valueType="num">
                                      <p:cBhvr>
                                        <p:cTn dur="500" fill="hold" id="91"/>
                                        <p:tgtEl>
                                          <p:spTgt spid="19"/>
                                        </p:tgtEl>
                                        <p:attrNameLst>
                                          <p:attrName>ppt_w</p:attrName>
                                        </p:attrNameLst>
                                      </p:cBhvr>
                                      <p:tavLst>
                                        <p:tav tm="0">
                                          <p:val>
                                            <p:fltVal val="0"/>
                                          </p:val>
                                        </p:tav>
                                        <p:tav tm="100000">
                                          <p:val>
                                            <p:strVal val="#ppt_w"/>
                                          </p:val>
                                        </p:tav>
                                      </p:tavLst>
                                    </p:anim>
                                    <p:anim calcmode="lin" valueType="num">
                                      <p:cBhvr>
                                        <p:cTn dur="500" fill="hold" id="92"/>
                                        <p:tgtEl>
                                          <p:spTgt spid="19"/>
                                        </p:tgtEl>
                                        <p:attrNameLst>
                                          <p:attrName>ppt_h</p:attrName>
                                        </p:attrNameLst>
                                      </p:cBhvr>
                                      <p:tavLst>
                                        <p:tav tm="0">
                                          <p:val>
                                            <p:fltVal val="0"/>
                                          </p:val>
                                        </p:tav>
                                        <p:tav tm="100000">
                                          <p:val>
                                            <p:strVal val="#ppt_h"/>
                                          </p:val>
                                        </p:tav>
                                      </p:tavLst>
                                    </p:anim>
                                    <p:anim calcmode="lin" valueType="num">
                                      <p:cBhvr>
                                        <p:cTn dur="500" fill="hold" id="93"/>
                                        <p:tgtEl>
                                          <p:spTgt spid="19"/>
                                        </p:tgtEl>
                                        <p:attrNameLst>
                                          <p:attrName>style.rotation</p:attrName>
                                        </p:attrNameLst>
                                      </p:cBhvr>
                                      <p:tavLst>
                                        <p:tav tm="0">
                                          <p:val>
                                            <p:fltVal val="360"/>
                                          </p:val>
                                        </p:tav>
                                        <p:tav tm="100000">
                                          <p:val>
                                            <p:fltVal val="0"/>
                                          </p:val>
                                        </p:tav>
                                      </p:tavLst>
                                    </p:anim>
                                    <p:animEffect filter="fade" transition="in">
                                      <p:cBhvr>
                                        <p:cTn dur="500" id="94"/>
                                        <p:tgtEl>
                                          <p:spTgt spid="19"/>
                                        </p:tgtEl>
                                      </p:cBhvr>
                                    </p:animEffect>
                                  </p:childTnLst>
                                </p:cTn>
                              </p:par>
                              <p:par>
                                <p:cTn decel="100000" fill="hold" grpId="0" id="95" nodeType="withEffect" presetClass="entr" presetID="49" presetSubtype="0">
                                  <p:stCondLst>
                                    <p:cond delay="0"/>
                                  </p:stCondLst>
                                  <p:childTnLst>
                                    <p:set>
                                      <p:cBhvr>
                                        <p:cTn dur="1" fill="hold" id="96">
                                          <p:stCondLst>
                                            <p:cond delay="0"/>
                                          </p:stCondLst>
                                        </p:cTn>
                                        <p:tgtEl>
                                          <p:spTgt spid="20"/>
                                        </p:tgtEl>
                                        <p:attrNameLst>
                                          <p:attrName>style.visibility</p:attrName>
                                        </p:attrNameLst>
                                      </p:cBhvr>
                                      <p:to>
                                        <p:strVal val="visible"/>
                                      </p:to>
                                    </p:set>
                                    <p:anim calcmode="lin" valueType="num">
                                      <p:cBhvr>
                                        <p:cTn dur="500" fill="hold" id="97"/>
                                        <p:tgtEl>
                                          <p:spTgt spid="20"/>
                                        </p:tgtEl>
                                        <p:attrNameLst>
                                          <p:attrName>ppt_w</p:attrName>
                                        </p:attrNameLst>
                                      </p:cBhvr>
                                      <p:tavLst>
                                        <p:tav tm="0">
                                          <p:val>
                                            <p:fltVal val="0"/>
                                          </p:val>
                                        </p:tav>
                                        <p:tav tm="100000">
                                          <p:val>
                                            <p:strVal val="#ppt_w"/>
                                          </p:val>
                                        </p:tav>
                                      </p:tavLst>
                                    </p:anim>
                                    <p:anim calcmode="lin" valueType="num">
                                      <p:cBhvr>
                                        <p:cTn dur="500" fill="hold" id="98"/>
                                        <p:tgtEl>
                                          <p:spTgt spid="20"/>
                                        </p:tgtEl>
                                        <p:attrNameLst>
                                          <p:attrName>ppt_h</p:attrName>
                                        </p:attrNameLst>
                                      </p:cBhvr>
                                      <p:tavLst>
                                        <p:tav tm="0">
                                          <p:val>
                                            <p:fltVal val="0"/>
                                          </p:val>
                                        </p:tav>
                                        <p:tav tm="100000">
                                          <p:val>
                                            <p:strVal val="#ppt_h"/>
                                          </p:val>
                                        </p:tav>
                                      </p:tavLst>
                                    </p:anim>
                                    <p:anim calcmode="lin" valueType="num">
                                      <p:cBhvr>
                                        <p:cTn dur="500" fill="hold" id="99"/>
                                        <p:tgtEl>
                                          <p:spTgt spid="20"/>
                                        </p:tgtEl>
                                        <p:attrNameLst>
                                          <p:attrName>style.rotation</p:attrName>
                                        </p:attrNameLst>
                                      </p:cBhvr>
                                      <p:tavLst>
                                        <p:tav tm="0">
                                          <p:val>
                                            <p:fltVal val="360"/>
                                          </p:val>
                                        </p:tav>
                                        <p:tav tm="100000">
                                          <p:val>
                                            <p:fltVal val="0"/>
                                          </p:val>
                                        </p:tav>
                                      </p:tavLst>
                                    </p:anim>
                                    <p:animEffect filter="fade" transition="in">
                                      <p:cBhvr>
                                        <p:cTn dur="500" id="100"/>
                                        <p:tgtEl>
                                          <p:spTgt spid="20"/>
                                        </p:tgtEl>
                                      </p:cBhvr>
                                    </p:animEffect>
                                  </p:childTnLst>
                                </p:cTn>
                              </p:par>
                              <p:par>
                                <p:cTn decel="100000" fill="hold" grpId="0" id="101" nodeType="withEffect" presetClass="entr" presetID="49" presetSubtype="0">
                                  <p:stCondLst>
                                    <p:cond delay="0"/>
                                  </p:stCondLst>
                                  <p:childTnLst>
                                    <p:set>
                                      <p:cBhvr>
                                        <p:cTn dur="1" fill="hold" id="102">
                                          <p:stCondLst>
                                            <p:cond delay="0"/>
                                          </p:stCondLst>
                                        </p:cTn>
                                        <p:tgtEl>
                                          <p:spTgt spid="21"/>
                                        </p:tgtEl>
                                        <p:attrNameLst>
                                          <p:attrName>style.visibility</p:attrName>
                                        </p:attrNameLst>
                                      </p:cBhvr>
                                      <p:to>
                                        <p:strVal val="visible"/>
                                      </p:to>
                                    </p:set>
                                    <p:anim calcmode="lin" valueType="num">
                                      <p:cBhvr>
                                        <p:cTn dur="500" fill="hold" id="103"/>
                                        <p:tgtEl>
                                          <p:spTgt spid="21"/>
                                        </p:tgtEl>
                                        <p:attrNameLst>
                                          <p:attrName>ppt_w</p:attrName>
                                        </p:attrNameLst>
                                      </p:cBhvr>
                                      <p:tavLst>
                                        <p:tav tm="0">
                                          <p:val>
                                            <p:fltVal val="0"/>
                                          </p:val>
                                        </p:tav>
                                        <p:tav tm="100000">
                                          <p:val>
                                            <p:strVal val="#ppt_w"/>
                                          </p:val>
                                        </p:tav>
                                      </p:tavLst>
                                    </p:anim>
                                    <p:anim calcmode="lin" valueType="num">
                                      <p:cBhvr>
                                        <p:cTn dur="500" fill="hold" id="104"/>
                                        <p:tgtEl>
                                          <p:spTgt spid="21"/>
                                        </p:tgtEl>
                                        <p:attrNameLst>
                                          <p:attrName>ppt_h</p:attrName>
                                        </p:attrNameLst>
                                      </p:cBhvr>
                                      <p:tavLst>
                                        <p:tav tm="0">
                                          <p:val>
                                            <p:fltVal val="0"/>
                                          </p:val>
                                        </p:tav>
                                        <p:tav tm="100000">
                                          <p:val>
                                            <p:strVal val="#ppt_h"/>
                                          </p:val>
                                        </p:tav>
                                      </p:tavLst>
                                    </p:anim>
                                    <p:anim calcmode="lin" valueType="num">
                                      <p:cBhvr>
                                        <p:cTn dur="500" fill="hold" id="105"/>
                                        <p:tgtEl>
                                          <p:spTgt spid="21"/>
                                        </p:tgtEl>
                                        <p:attrNameLst>
                                          <p:attrName>style.rotation</p:attrName>
                                        </p:attrNameLst>
                                      </p:cBhvr>
                                      <p:tavLst>
                                        <p:tav tm="0">
                                          <p:val>
                                            <p:fltVal val="360"/>
                                          </p:val>
                                        </p:tav>
                                        <p:tav tm="100000">
                                          <p:val>
                                            <p:fltVal val="0"/>
                                          </p:val>
                                        </p:tav>
                                      </p:tavLst>
                                    </p:anim>
                                    <p:animEffect filter="fade" transition="in">
                                      <p:cBhvr>
                                        <p:cTn dur="500" id="106"/>
                                        <p:tgtEl>
                                          <p:spTgt spid="21"/>
                                        </p:tgtEl>
                                      </p:cBhvr>
                                    </p:animEffect>
                                  </p:childTnLst>
                                </p:cTn>
                              </p:par>
                              <p:par>
                                <p:cTn decel="100000" fill="hold" grpId="0" id="107" nodeType="withEffect" presetClass="entr" presetID="49" presetSubtype="0">
                                  <p:stCondLst>
                                    <p:cond delay="0"/>
                                  </p:stCondLst>
                                  <p:childTnLst>
                                    <p:set>
                                      <p:cBhvr>
                                        <p:cTn dur="1" fill="hold" id="108">
                                          <p:stCondLst>
                                            <p:cond delay="0"/>
                                          </p:stCondLst>
                                        </p:cTn>
                                        <p:tgtEl>
                                          <p:spTgt spid="22"/>
                                        </p:tgtEl>
                                        <p:attrNameLst>
                                          <p:attrName>style.visibility</p:attrName>
                                        </p:attrNameLst>
                                      </p:cBhvr>
                                      <p:to>
                                        <p:strVal val="visible"/>
                                      </p:to>
                                    </p:set>
                                    <p:anim calcmode="lin" valueType="num">
                                      <p:cBhvr>
                                        <p:cTn dur="500" fill="hold" id="109"/>
                                        <p:tgtEl>
                                          <p:spTgt spid="22"/>
                                        </p:tgtEl>
                                        <p:attrNameLst>
                                          <p:attrName>ppt_w</p:attrName>
                                        </p:attrNameLst>
                                      </p:cBhvr>
                                      <p:tavLst>
                                        <p:tav tm="0">
                                          <p:val>
                                            <p:fltVal val="0"/>
                                          </p:val>
                                        </p:tav>
                                        <p:tav tm="100000">
                                          <p:val>
                                            <p:strVal val="#ppt_w"/>
                                          </p:val>
                                        </p:tav>
                                      </p:tavLst>
                                    </p:anim>
                                    <p:anim calcmode="lin" valueType="num">
                                      <p:cBhvr>
                                        <p:cTn dur="500" fill="hold" id="110"/>
                                        <p:tgtEl>
                                          <p:spTgt spid="22"/>
                                        </p:tgtEl>
                                        <p:attrNameLst>
                                          <p:attrName>ppt_h</p:attrName>
                                        </p:attrNameLst>
                                      </p:cBhvr>
                                      <p:tavLst>
                                        <p:tav tm="0">
                                          <p:val>
                                            <p:fltVal val="0"/>
                                          </p:val>
                                        </p:tav>
                                        <p:tav tm="100000">
                                          <p:val>
                                            <p:strVal val="#ppt_h"/>
                                          </p:val>
                                        </p:tav>
                                      </p:tavLst>
                                    </p:anim>
                                    <p:anim calcmode="lin" valueType="num">
                                      <p:cBhvr>
                                        <p:cTn dur="500" fill="hold" id="111"/>
                                        <p:tgtEl>
                                          <p:spTgt spid="22"/>
                                        </p:tgtEl>
                                        <p:attrNameLst>
                                          <p:attrName>style.rotation</p:attrName>
                                        </p:attrNameLst>
                                      </p:cBhvr>
                                      <p:tavLst>
                                        <p:tav tm="0">
                                          <p:val>
                                            <p:fltVal val="360"/>
                                          </p:val>
                                        </p:tav>
                                        <p:tav tm="100000">
                                          <p:val>
                                            <p:fltVal val="0"/>
                                          </p:val>
                                        </p:tav>
                                      </p:tavLst>
                                    </p:anim>
                                    <p:animEffect filter="fade" transition="in">
                                      <p:cBhvr>
                                        <p:cTn dur="500" id="112"/>
                                        <p:tgtEl>
                                          <p:spTgt spid="22"/>
                                        </p:tgtEl>
                                      </p:cBhvr>
                                    </p:animEffect>
                                  </p:childTnLst>
                                </p:cTn>
                              </p:par>
                              <p:par>
                                <p:cTn decel="100000" fill="hold" grpId="0" id="113" nodeType="withEffect" presetClass="entr" presetID="49" presetSubtype="0">
                                  <p:stCondLst>
                                    <p:cond delay="0"/>
                                  </p:stCondLst>
                                  <p:childTnLst>
                                    <p:set>
                                      <p:cBhvr>
                                        <p:cTn dur="1" fill="hold" id="114">
                                          <p:stCondLst>
                                            <p:cond delay="0"/>
                                          </p:stCondLst>
                                        </p:cTn>
                                        <p:tgtEl>
                                          <p:spTgt spid="23"/>
                                        </p:tgtEl>
                                        <p:attrNameLst>
                                          <p:attrName>style.visibility</p:attrName>
                                        </p:attrNameLst>
                                      </p:cBhvr>
                                      <p:to>
                                        <p:strVal val="visible"/>
                                      </p:to>
                                    </p:set>
                                    <p:anim calcmode="lin" valueType="num">
                                      <p:cBhvr>
                                        <p:cTn dur="500" fill="hold" id="115"/>
                                        <p:tgtEl>
                                          <p:spTgt spid="23"/>
                                        </p:tgtEl>
                                        <p:attrNameLst>
                                          <p:attrName>ppt_w</p:attrName>
                                        </p:attrNameLst>
                                      </p:cBhvr>
                                      <p:tavLst>
                                        <p:tav tm="0">
                                          <p:val>
                                            <p:fltVal val="0"/>
                                          </p:val>
                                        </p:tav>
                                        <p:tav tm="100000">
                                          <p:val>
                                            <p:strVal val="#ppt_w"/>
                                          </p:val>
                                        </p:tav>
                                      </p:tavLst>
                                    </p:anim>
                                    <p:anim calcmode="lin" valueType="num">
                                      <p:cBhvr>
                                        <p:cTn dur="500" fill="hold" id="116"/>
                                        <p:tgtEl>
                                          <p:spTgt spid="23"/>
                                        </p:tgtEl>
                                        <p:attrNameLst>
                                          <p:attrName>ppt_h</p:attrName>
                                        </p:attrNameLst>
                                      </p:cBhvr>
                                      <p:tavLst>
                                        <p:tav tm="0">
                                          <p:val>
                                            <p:fltVal val="0"/>
                                          </p:val>
                                        </p:tav>
                                        <p:tav tm="100000">
                                          <p:val>
                                            <p:strVal val="#ppt_h"/>
                                          </p:val>
                                        </p:tav>
                                      </p:tavLst>
                                    </p:anim>
                                    <p:anim calcmode="lin" valueType="num">
                                      <p:cBhvr>
                                        <p:cTn dur="500" fill="hold" id="117"/>
                                        <p:tgtEl>
                                          <p:spTgt spid="23"/>
                                        </p:tgtEl>
                                        <p:attrNameLst>
                                          <p:attrName>style.rotation</p:attrName>
                                        </p:attrNameLst>
                                      </p:cBhvr>
                                      <p:tavLst>
                                        <p:tav tm="0">
                                          <p:val>
                                            <p:fltVal val="360"/>
                                          </p:val>
                                        </p:tav>
                                        <p:tav tm="100000">
                                          <p:val>
                                            <p:fltVal val="0"/>
                                          </p:val>
                                        </p:tav>
                                      </p:tavLst>
                                    </p:anim>
                                    <p:animEffect filter="fade" transition="in">
                                      <p:cBhvr>
                                        <p:cTn dur="500" id="118"/>
                                        <p:tgtEl>
                                          <p:spTgt spid="23"/>
                                        </p:tgtEl>
                                      </p:cBhvr>
                                    </p:animEffect>
                                  </p:childTnLst>
                                </p:cTn>
                              </p:par>
                              <p:par>
                                <p:cTn decel="100000" fill="hold" grpId="0" id="119" nodeType="withEffect" presetClass="entr" presetID="49" presetSubtype="0">
                                  <p:stCondLst>
                                    <p:cond delay="0"/>
                                  </p:stCondLst>
                                  <p:childTnLst>
                                    <p:set>
                                      <p:cBhvr>
                                        <p:cTn dur="1" fill="hold" id="120">
                                          <p:stCondLst>
                                            <p:cond delay="0"/>
                                          </p:stCondLst>
                                        </p:cTn>
                                        <p:tgtEl>
                                          <p:spTgt spid="24"/>
                                        </p:tgtEl>
                                        <p:attrNameLst>
                                          <p:attrName>style.visibility</p:attrName>
                                        </p:attrNameLst>
                                      </p:cBhvr>
                                      <p:to>
                                        <p:strVal val="visible"/>
                                      </p:to>
                                    </p:set>
                                    <p:anim calcmode="lin" valueType="num">
                                      <p:cBhvr>
                                        <p:cTn dur="500" fill="hold" id="121"/>
                                        <p:tgtEl>
                                          <p:spTgt spid="24"/>
                                        </p:tgtEl>
                                        <p:attrNameLst>
                                          <p:attrName>ppt_w</p:attrName>
                                        </p:attrNameLst>
                                      </p:cBhvr>
                                      <p:tavLst>
                                        <p:tav tm="0">
                                          <p:val>
                                            <p:fltVal val="0"/>
                                          </p:val>
                                        </p:tav>
                                        <p:tav tm="100000">
                                          <p:val>
                                            <p:strVal val="#ppt_w"/>
                                          </p:val>
                                        </p:tav>
                                      </p:tavLst>
                                    </p:anim>
                                    <p:anim calcmode="lin" valueType="num">
                                      <p:cBhvr>
                                        <p:cTn dur="500" fill="hold" id="122"/>
                                        <p:tgtEl>
                                          <p:spTgt spid="24"/>
                                        </p:tgtEl>
                                        <p:attrNameLst>
                                          <p:attrName>ppt_h</p:attrName>
                                        </p:attrNameLst>
                                      </p:cBhvr>
                                      <p:tavLst>
                                        <p:tav tm="0">
                                          <p:val>
                                            <p:fltVal val="0"/>
                                          </p:val>
                                        </p:tav>
                                        <p:tav tm="100000">
                                          <p:val>
                                            <p:strVal val="#ppt_h"/>
                                          </p:val>
                                        </p:tav>
                                      </p:tavLst>
                                    </p:anim>
                                    <p:anim calcmode="lin" valueType="num">
                                      <p:cBhvr>
                                        <p:cTn dur="500" fill="hold" id="123"/>
                                        <p:tgtEl>
                                          <p:spTgt spid="24"/>
                                        </p:tgtEl>
                                        <p:attrNameLst>
                                          <p:attrName>style.rotation</p:attrName>
                                        </p:attrNameLst>
                                      </p:cBhvr>
                                      <p:tavLst>
                                        <p:tav tm="0">
                                          <p:val>
                                            <p:fltVal val="360"/>
                                          </p:val>
                                        </p:tav>
                                        <p:tav tm="100000">
                                          <p:val>
                                            <p:fltVal val="0"/>
                                          </p:val>
                                        </p:tav>
                                      </p:tavLst>
                                    </p:anim>
                                    <p:animEffect filter="fade" transition="in">
                                      <p:cBhvr>
                                        <p:cTn dur="500" id="124"/>
                                        <p:tgtEl>
                                          <p:spTgt spid="24"/>
                                        </p:tgtEl>
                                      </p:cBhvr>
                                    </p:animEffect>
                                  </p:childTnLst>
                                </p:cTn>
                              </p:par>
                              <p:par>
                                <p:cTn decel="100000" fill="hold" grpId="0" id="125" nodeType="withEffect" presetClass="entr" presetID="49" presetSubtype="0">
                                  <p:stCondLst>
                                    <p:cond delay="0"/>
                                  </p:stCondLst>
                                  <p:childTnLst>
                                    <p:set>
                                      <p:cBhvr>
                                        <p:cTn dur="1" fill="hold" id="126">
                                          <p:stCondLst>
                                            <p:cond delay="0"/>
                                          </p:stCondLst>
                                        </p:cTn>
                                        <p:tgtEl>
                                          <p:spTgt spid="25"/>
                                        </p:tgtEl>
                                        <p:attrNameLst>
                                          <p:attrName>style.visibility</p:attrName>
                                        </p:attrNameLst>
                                      </p:cBhvr>
                                      <p:to>
                                        <p:strVal val="visible"/>
                                      </p:to>
                                    </p:set>
                                    <p:anim calcmode="lin" valueType="num">
                                      <p:cBhvr>
                                        <p:cTn dur="500" fill="hold" id="127"/>
                                        <p:tgtEl>
                                          <p:spTgt spid="25"/>
                                        </p:tgtEl>
                                        <p:attrNameLst>
                                          <p:attrName>ppt_w</p:attrName>
                                        </p:attrNameLst>
                                      </p:cBhvr>
                                      <p:tavLst>
                                        <p:tav tm="0">
                                          <p:val>
                                            <p:fltVal val="0"/>
                                          </p:val>
                                        </p:tav>
                                        <p:tav tm="100000">
                                          <p:val>
                                            <p:strVal val="#ppt_w"/>
                                          </p:val>
                                        </p:tav>
                                      </p:tavLst>
                                    </p:anim>
                                    <p:anim calcmode="lin" valueType="num">
                                      <p:cBhvr>
                                        <p:cTn dur="500" fill="hold" id="128"/>
                                        <p:tgtEl>
                                          <p:spTgt spid="25"/>
                                        </p:tgtEl>
                                        <p:attrNameLst>
                                          <p:attrName>ppt_h</p:attrName>
                                        </p:attrNameLst>
                                      </p:cBhvr>
                                      <p:tavLst>
                                        <p:tav tm="0">
                                          <p:val>
                                            <p:fltVal val="0"/>
                                          </p:val>
                                        </p:tav>
                                        <p:tav tm="100000">
                                          <p:val>
                                            <p:strVal val="#ppt_h"/>
                                          </p:val>
                                        </p:tav>
                                      </p:tavLst>
                                    </p:anim>
                                    <p:anim calcmode="lin" valueType="num">
                                      <p:cBhvr>
                                        <p:cTn dur="500" fill="hold" id="129"/>
                                        <p:tgtEl>
                                          <p:spTgt spid="25"/>
                                        </p:tgtEl>
                                        <p:attrNameLst>
                                          <p:attrName>style.rotation</p:attrName>
                                        </p:attrNameLst>
                                      </p:cBhvr>
                                      <p:tavLst>
                                        <p:tav tm="0">
                                          <p:val>
                                            <p:fltVal val="360"/>
                                          </p:val>
                                        </p:tav>
                                        <p:tav tm="100000">
                                          <p:val>
                                            <p:fltVal val="0"/>
                                          </p:val>
                                        </p:tav>
                                      </p:tavLst>
                                    </p:anim>
                                    <p:animEffect filter="fade" transition="in">
                                      <p:cBhvr>
                                        <p:cTn dur="500" id="130"/>
                                        <p:tgtEl>
                                          <p:spTgt spid="25"/>
                                        </p:tgtEl>
                                      </p:cBhvr>
                                    </p:animEffect>
                                  </p:childTnLst>
                                </p:cTn>
                              </p:par>
                              <p:par>
                                <p:cTn decel="100000" fill="hold" grpId="0" id="131" nodeType="withEffect" presetClass="entr" presetID="49" presetSubtype="0">
                                  <p:stCondLst>
                                    <p:cond delay="0"/>
                                  </p:stCondLst>
                                  <p:childTnLst>
                                    <p:set>
                                      <p:cBhvr>
                                        <p:cTn dur="1" fill="hold" id="132">
                                          <p:stCondLst>
                                            <p:cond delay="0"/>
                                          </p:stCondLst>
                                        </p:cTn>
                                        <p:tgtEl>
                                          <p:spTgt spid="26"/>
                                        </p:tgtEl>
                                        <p:attrNameLst>
                                          <p:attrName>style.visibility</p:attrName>
                                        </p:attrNameLst>
                                      </p:cBhvr>
                                      <p:to>
                                        <p:strVal val="visible"/>
                                      </p:to>
                                    </p:set>
                                    <p:anim calcmode="lin" valueType="num">
                                      <p:cBhvr>
                                        <p:cTn dur="500" fill="hold" id="133"/>
                                        <p:tgtEl>
                                          <p:spTgt spid="26"/>
                                        </p:tgtEl>
                                        <p:attrNameLst>
                                          <p:attrName>ppt_w</p:attrName>
                                        </p:attrNameLst>
                                      </p:cBhvr>
                                      <p:tavLst>
                                        <p:tav tm="0">
                                          <p:val>
                                            <p:fltVal val="0"/>
                                          </p:val>
                                        </p:tav>
                                        <p:tav tm="100000">
                                          <p:val>
                                            <p:strVal val="#ppt_w"/>
                                          </p:val>
                                        </p:tav>
                                      </p:tavLst>
                                    </p:anim>
                                    <p:anim calcmode="lin" valueType="num">
                                      <p:cBhvr>
                                        <p:cTn dur="500" fill="hold" id="134"/>
                                        <p:tgtEl>
                                          <p:spTgt spid="26"/>
                                        </p:tgtEl>
                                        <p:attrNameLst>
                                          <p:attrName>ppt_h</p:attrName>
                                        </p:attrNameLst>
                                      </p:cBhvr>
                                      <p:tavLst>
                                        <p:tav tm="0">
                                          <p:val>
                                            <p:fltVal val="0"/>
                                          </p:val>
                                        </p:tav>
                                        <p:tav tm="100000">
                                          <p:val>
                                            <p:strVal val="#ppt_h"/>
                                          </p:val>
                                        </p:tav>
                                      </p:tavLst>
                                    </p:anim>
                                    <p:anim calcmode="lin" valueType="num">
                                      <p:cBhvr>
                                        <p:cTn dur="500" fill="hold" id="135"/>
                                        <p:tgtEl>
                                          <p:spTgt spid="26"/>
                                        </p:tgtEl>
                                        <p:attrNameLst>
                                          <p:attrName>style.rotation</p:attrName>
                                        </p:attrNameLst>
                                      </p:cBhvr>
                                      <p:tavLst>
                                        <p:tav tm="0">
                                          <p:val>
                                            <p:fltVal val="360"/>
                                          </p:val>
                                        </p:tav>
                                        <p:tav tm="100000">
                                          <p:val>
                                            <p:fltVal val="0"/>
                                          </p:val>
                                        </p:tav>
                                      </p:tavLst>
                                    </p:anim>
                                    <p:animEffect filter="fade" transition="in">
                                      <p:cBhvr>
                                        <p:cTn dur="500" id="136"/>
                                        <p:tgtEl>
                                          <p:spTgt spid="26"/>
                                        </p:tgtEl>
                                      </p:cBhvr>
                                    </p:animEffect>
                                  </p:childTnLst>
                                </p:cTn>
                              </p:par>
                            </p:childTnLst>
                          </p:cTn>
                        </p:par>
                        <p:par>
                          <p:cTn fill="hold" id="137" nodeType="afterGroup">
                            <p:stCondLst>
                              <p:cond delay="500"/>
                            </p:stCondLst>
                            <p:childTnLst>
                              <p:par>
                                <p:cTn fill="hold" grpId="0" id="138" nodeType="afterEffect" presetClass="entr" presetID="53" presetSubtype="0">
                                  <p:stCondLst>
                                    <p:cond delay="0"/>
                                  </p:stCondLst>
                                  <p:childTnLst>
                                    <p:set>
                                      <p:cBhvr>
                                        <p:cTn dur="1" fill="hold" id="139">
                                          <p:stCondLst>
                                            <p:cond delay="0"/>
                                          </p:stCondLst>
                                        </p:cTn>
                                        <p:tgtEl>
                                          <p:spTgt spid="28"/>
                                        </p:tgtEl>
                                        <p:attrNameLst>
                                          <p:attrName>style.visibility</p:attrName>
                                        </p:attrNameLst>
                                      </p:cBhvr>
                                      <p:to>
                                        <p:strVal val="visible"/>
                                      </p:to>
                                    </p:set>
                                    <p:anim calcmode="lin" valueType="num">
                                      <p:cBhvr>
                                        <p:cTn dur="500" fill="hold" id="140"/>
                                        <p:tgtEl>
                                          <p:spTgt spid="28"/>
                                        </p:tgtEl>
                                        <p:attrNameLst>
                                          <p:attrName>ppt_w</p:attrName>
                                        </p:attrNameLst>
                                      </p:cBhvr>
                                      <p:tavLst>
                                        <p:tav tm="0">
                                          <p:val>
                                            <p:fltVal val="0"/>
                                          </p:val>
                                        </p:tav>
                                        <p:tav tm="100000">
                                          <p:val>
                                            <p:strVal val="#ppt_w"/>
                                          </p:val>
                                        </p:tav>
                                      </p:tavLst>
                                    </p:anim>
                                    <p:anim calcmode="lin" valueType="num">
                                      <p:cBhvr>
                                        <p:cTn dur="500" fill="hold" id="141"/>
                                        <p:tgtEl>
                                          <p:spTgt spid="28"/>
                                        </p:tgtEl>
                                        <p:attrNameLst>
                                          <p:attrName>ppt_h</p:attrName>
                                        </p:attrNameLst>
                                      </p:cBhvr>
                                      <p:tavLst>
                                        <p:tav tm="0">
                                          <p:val>
                                            <p:fltVal val="0"/>
                                          </p:val>
                                        </p:tav>
                                        <p:tav tm="100000">
                                          <p:val>
                                            <p:strVal val="#ppt_h"/>
                                          </p:val>
                                        </p:tav>
                                      </p:tavLst>
                                    </p:anim>
                                    <p:animEffect filter="fade" transition="in">
                                      <p:cBhvr>
                                        <p:cTn dur="500" id="142"/>
                                        <p:tgtEl>
                                          <p:spTgt spid="28"/>
                                        </p:tgtEl>
                                      </p:cBhvr>
                                    </p:animEffect>
                                  </p:childTnLst>
                                </p:cTn>
                              </p:par>
                              <p:par>
                                <p:cTn fill="hold" grpId="0" id="143" nodeType="withEffect" presetClass="entr" presetID="53" presetSubtype="0">
                                  <p:stCondLst>
                                    <p:cond delay="0"/>
                                  </p:stCondLst>
                                  <p:childTnLst>
                                    <p:set>
                                      <p:cBhvr>
                                        <p:cTn dur="1" fill="hold" id="144">
                                          <p:stCondLst>
                                            <p:cond delay="0"/>
                                          </p:stCondLst>
                                        </p:cTn>
                                        <p:tgtEl>
                                          <p:spTgt spid="29"/>
                                        </p:tgtEl>
                                        <p:attrNameLst>
                                          <p:attrName>style.visibility</p:attrName>
                                        </p:attrNameLst>
                                      </p:cBhvr>
                                      <p:to>
                                        <p:strVal val="visible"/>
                                      </p:to>
                                    </p:set>
                                    <p:anim calcmode="lin" valueType="num">
                                      <p:cBhvr>
                                        <p:cTn dur="500" fill="hold" id="145"/>
                                        <p:tgtEl>
                                          <p:spTgt spid="29"/>
                                        </p:tgtEl>
                                        <p:attrNameLst>
                                          <p:attrName>ppt_w</p:attrName>
                                        </p:attrNameLst>
                                      </p:cBhvr>
                                      <p:tavLst>
                                        <p:tav tm="0">
                                          <p:val>
                                            <p:fltVal val="0"/>
                                          </p:val>
                                        </p:tav>
                                        <p:tav tm="100000">
                                          <p:val>
                                            <p:strVal val="#ppt_w"/>
                                          </p:val>
                                        </p:tav>
                                      </p:tavLst>
                                    </p:anim>
                                    <p:anim calcmode="lin" valueType="num">
                                      <p:cBhvr>
                                        <p:cTn dur="500" fill="hold" id="146"/>
                                        <p:tgtEl>
                                          <p:spTgt spid="29"/>
                                        </p:tgtEl>
                                        <p:attrNameLst>
                                          <p:attrName>ppt_h</p:attrName>
                                        </p:attrNameLst>
                                      </p:cBhvr>
                                      <p:tavLst>
                                        <p:tav tm="0">
                                          <p:val>
                                            <p:fltVal val="0"/>
                                          </p:val>
                                        </p:tav>
                                        <p:tav tm="100000">
                                          <p:val>
                                            <p:strVal val="#ppt_h"/>
                                          </p:val>
                                        </p:tav>
                                      </p:tavLst>
                                    </p:anim>
                                    <p:animEffect filter="fade" transition="in">
                                      <p:cBhvr>
                                        <p:cTn dur="500" id="147"/>
                                        <p:tgtEl>
                                          <p:spTgt spid="29"/>
                                        </p:tgtEl>
                                      </p:cBhvr>
                                    </p:animEffect>
                                  </p:childTnLst>
                                </p:cTn>
                              </p:par>
                            </p:childTnLst>
                          </p:cTn>
                        </p:par>
                        <p:par>
                          <p:cTn fill="hold" id="148" nodeType="afterGroup">
                            <p:stCondLst>
                              <p:cond delay="1000"/>
                            </p:stCondLst>
                            <p:childTnLst>
                              <p:par>
                                <p:cTn decel="100000" fill="hold" grpId="0" id="149" nodeType="afterEffect" presetClass="entr" presetID="2" presetSubtype="2">
                                  <p:stCondLst>
                                    <p:cond delay="0"/>
                                  </p:stCondLst>
                                  <p:childTnLst>
                                    <p:set>
                                      <p:cBhvr>
                                        <p:cTn dur="1" fill="hold" id="150">
                                          <p:stCondLst>
                                            <p:cond delay="0"/>
                                          </p:stCondLst>
                                        </p:cTn>
                                        <p:tgtEl>
                                          <p:spTgt spid="30"/>
                                        </p:tgtEl>
                                        <p:attrNameLst>
                                          <p:attrName>style.visibility</p:attrName>
                                        </p:attrNameLst>
                                      </p:cBhvr>
                                      <p:to>
                                        <p:strVal val="visible"/>
                                      </p:to>
                                    </p:set>
                                    <p:anim calcmode="lin" valueType="num">
                                      <p:cBhvr additive="base">
                                        <p:cTn dur="1000" fill="hold" id="151"/>
                                        <p:tgtEl>
                                          <p:spTgt spid="30"/>
                                        </p:tgtEl>
                                        <p:attrNameLst>
                                          <p:attrName>ppt_x</p:attrName>
                                        </p:attrNameLst>
                                      </p:cBhvr>
                                      <p:tavLst>
                                        <p:tav tm="0">
                                          <p:val>
                                            <p:strVal val="1+#ppt_w/2"/>
                                          </p:val>
                                        </p:tav>
                                        <p:tav tm="100000">
                                          <p:val>
                                            <p:strVal val="#ppt_x"/>
                                          </p:val>
                                        </p:tav>
                                      </p:tavLst>
                                    </p:anim>
                                    <p:anim calcmode="lin" valueType="num">
                                      <p:cBhvr additive="base">
                                        <p:cTn dur="1000" fill="hold" id="152"/>
                                        <p:tgtEl>
                                          <p:spTgt spid="30"/>
                                        </p:tgtEl>
                                        <p:attrNameLst>
                                          <p:attrName>ppt_y</p:attrName>
                                        </p:attrNameLst>
                                      </p:cBhvr>
                                      <p:tavLst>
                                        <p:tav tm="0">
                                          <p:val>
                                            <p:strVal val="#ppt_y"/>
                                          </p:val>
                                        </p:tav>
                                        <p:tav tm="100000">
                                          <p:val>
                                            <p:strVal val="#ppt_y"/>
                                          </p:val>
                                        </p:tav>
                                      </p:tavLst>
                                    </p:anim>
                                  </p:childTnLst>
                                </p:cTn>
                              </p:par>
                            </p:childTnLst>
                          </p:cTn>
                        </p:par>
                        <p:par>
                          <p:cTn fill="hold" id="153" nodeType="afterGroup">
                            <p:stCondLst>
                              <p:cond delay="2000"/>
                            </p:stCondLst>
                            <p:childTnLst>
                              <p:par>
                                <p:cTn fill="hold" grpId="0" id="154" nodeType="afterEffect" presetClass="entr" presetID="53" presetSubtype="0">
                                  <p:stCondLst>
                                    <p:cond delay="0"/>
                                  </p:stCondLst>
                                  <p:iterate type="lt">
                                    <p:tmPct val="10000"/>
                                  </p:iterate>
                                  <p:childTnLst>
                                    <p:set>
                                      <p:cBhvr>
                                        <p:cTn dur="1" fill="hold" id="155">
                                          <p:stCondLst>
                                            <p:cond delay="0"/>
                                          </p:stCondLst>
                                        </p:cTn>
                                        <p:tgtEl>
                                          <p:spTgt spid="31"/>
                                        </p:tgtEl>
                                        <p:attrNameLst>
                                          <p:attrName>style.visibility</p:attrName>
                                        </p:attrNameLst>
                                      </p:cBhvr>
                                      <p:to>
                                        <p:strVal val="visible"/>
                                      </p:to>
                                    </p:set>
                                    <p:anim calcmode="lin" valueType="num">
                                      <p:cBhvr>
                                        <p:cTn dur="500" fill="hold" id="156"/>
                                        <p:tgtEl>
                                          <p:spTgt spid="31"/>
                                        </p:tgtEl>
                                        <p:attrNameLst>
                                          <p:attrName>ppt_w</p:attrName>
                                        </p:attrNameLst>
                                      </p:cBhvr>
                                      <p:tavLst>
                                        <p:tav tm="0">
                                          <p:val>
                                            <p:fltVal val="0"/>
                                          </p:val>
                                        </p:tav>
                                        <p:tav tm="100000">
                                          <p:val>
                                            <p:strVal val="#ppt_w"/>
                                          </p:val>
                                        </p:tav>
                                      </p:tavLst>
                                    </p:anim>
                                    <p:anim calcmode="lin" valueType="num">
                                      <p:cBhvr>
                                        <p:cTn dur="500" fill="hold" id="157"/>
                                        <p:tgtEl>
                                          <p:spTgt spid="31"/>
                                        </p:tgtEl>
                                        <p:attrNameLst>
                                          <p:attrName>ppt_h</p:attrName>
                                        </p:attrNameLst>
                                      </p:cBhvr>
                                      <p:tavLst>
                                        <p:tav tm="0">
                                          <p:val>
                                            <p:fltVal val="0"/>
                                          </p:val>
                                        </p:tav>
                                        <p:tav tm="100000">
                                          <p:val>
                                            <p:strVal val="#ppt_h"/>
                                          </p:val>
                                        </p:tav>
                                      </p:tavLst>
                                    </p:anim>
                                    <p:animEffect filter="fade" transition="in">
                                      <p:cBhvr>
                                        <p:cTn dur="500" id="158"/>
                                        <p:tgtEl>
                                          <p:spTgt spid="31"/>
                                        </p:tgtEl>
                                      </p:cBhvr>
                                    </p:animEffect>
                                  </p:childTnLst>
                                </p:cTn>
                              </p:par>
                            </p:childTnLst>
                          </p:cTn>
                        </p:par>
                        <p:par>
                          <p:cTn fill="hold" id="159" nodeType="afterGroup">
                            <p:stCondLst>
                              <p:cond delay="2500"/>
                            </p:stCondLst>
                            <p:childTnLst>
                              <p:par>
                                <p:cTn decel="100000" fill="hold" grpId="0" id="160" nodeType="afterEffect" presetClass="entr" presetID="2" presetSubtype="2">
                                  <p:stCondLst>
                                    <p:cond delay="0"/>
                                  </p:stCondLst>
                                  <p:childTnLst>
                                    <p:set>
                                      <p:cBhvr>
                                        <p:cTn dur="1" fill="hold" id="161">
                                          <p:stCondLst>
                                            <p:cond delay="0"/>
                                          </p:stCondLst>
                                        </p:cTn>
                                        <p:tgtEl>
                                          <p:spTgt spid="32"/>
                                        </p:tgtEl>
                                        <p:attrNameLst>
                                          <p:attrName>style.visibility</p:attrName>
                                        </p:attrNameLst>
                                      </p:cBhvr>
                                      <p:to>
                                        <p:strVal val="visible"/>
                                      </p:to>
                                    </p:set>
                                    <p:anim calcmode="lin" valueType="num">
                                      <p:cBhvr additive="base">
                                        <p:cTn dur="1000" fill="hold" id="162"/>
                                        <p:tgtEl>
                                          <p:spTgt spid="32"/>
                                        </p:tgtEl>
                                        <p:attrNameLst>
                                          <p:attrName>ppt_x</p:attrName>
                                        </p:attrNameLst>
                                      </p:cBhvr>
                                      <p:tavLst>
                                        <p:tav tm="0">
                                          <p:val>
                                            <p:strVal val="1+#ppt_w/2"/>
                                          </p:val>
                                        </p:tav>
                                        <p:tav tm="100000">
                                          <p:val>
                                            <p:strVal val="#ppt_x"/>
                                          </p:val>
                                        </p:tav>
                                      </p:tavLst>
                                    </p:anim>
                                    <p:anim calcmode="lin" valueType="num">
                                      <p:cBhvr additive="base">
                                        <p:cTn dur="1000" fill="hold" id="163"/>
                                        <p:tgtEl>
                                          <p:spTgt spid="32"/>
                                        </p:tgtEl>
                                        <p:attrNameLst>
                                          <p:attrName>ppt_y</p:attrName>
                                        </p:attrNameLst>
                                      </p:cBhvr>
                                      <p:tavLst>
                                        <p:tav tm="0">
                                          <p:val>
                                            <p:strVal val="#ppt_y"/>
                                          </p:val>
                                        </p:tav>
                                        <p:tav tm="100000">
                                          <p:val>
                                            <p:strVal val="#ppt_y"/>
                                          </p:val>
                                        </p:tav>
                                      </p:tavLst>
                                    </p:anim>
                                  </p:childTnLst>
                                </p:cTn>
                              </p:par>
                            </p:childTnLst>
                          </p:cTn>
                        </p:par>
                        <p:par>
                          <p:cTn fill="hold" id="164" nodeType="afterGroup">
                            <p:stCondLst>
                              <p:cond delay="3500"/>
                            </p:stCondLst>
                            <p:childTnLst>
                              <p:par>
                                <p:cTn fill="hold" grpId="0" id="165" nodeType="afterEffect" presetClass="entr" presetID="53" presetSubtype="0">
                                  <p:stCondLst>
                                    <p:cond delay="0"/>
                                  </p:stCondLst>
                                  <p:iterate type="lt">
                                    <p:tmPct val="10000"/>
                                  </p:iterate>
                                  <p:childTnLst>
                                    <p:set>
                                      <p:cBhvr>
                                        <p:cTn dur="1" fill="hold" id="166">
                                          <p:stCondLst>
                                            <p:cond delay="0"/>
                                          </p:stCondLst>
                                        </p:cTn>
                                        <p:tgtEl>
                                          <p:spTgt spid="33"/>
                                        </p:tgtEl>
                                        <p:attrNameLst>
                                          <p:attrName>style.visibility</p:attrName>
                                        </p:attrNameLst>
                                      </p:cBhvr>
                                      <p:to>
                                        <p:strVal val="visible"/>
                                      </p:to>
                                    </p:set>
                                    <p:anim calcmode="lin" valueType="num">
                                      <p:cBhvr>
                                        <p:cTn dur="500" fill="hold" id="167"/>
                                        <p:tgtEl>
                                          <p:spTgt spid="33"/>
                                        </p:tgtEl>
                                        <p:attrNameLst>
                                          <p:attrName>ppt_w</p:attrName>
                                        </p:attrNameLst>
                                      </p:cBhvr>
                                      <p:tavLst>
                                        <p:tav tm="0">
                                          <p:val>
                                            <p:fltVal val="0"/>
                                          </p:val>
                                        </p:tav>
                                        <p:tav tm="100000">
                                          <p:val>
                                            <p:strVal val="#ppt_w"/>
                                          </p:val>
                                        </p:tav>
                                      </p:tavLst>
                                    </p:anim>
                                    <p:anim calcmode="lin" valueType="num">
                                      <p:cBhvr>
                                        <p:cTn dur="500" fill="hold" id="168"/>
                                        <p:tgtEl>
                                          <p:spTgt spid="33"/>
                                        </p:tgtEl>
                                        <p:attrNameLst>
                                          <p:attrName>ppt_h</p:attrName>
                                        </p:attrNameLst>
                                      </p:cBhvr>
                                      <p:tavLst>
                                        <p:tav tm="0">
                                          <p:val>
                                            <p:fltVal val="0"/>
                                          </p:val>
                                        </p:tav>
                                        <p:tav tm="100000">
                                          <p:val>
                                            <p:strVal val="#ppt_h"/>
                                          </p:val>
                                        </p:tav>
                                      </p:tavLst>
                                    </p:anim>
                                    <p:animEffect filter="fade" transition="in">
                                      <p:cBhvr>
                                        <p:cTn dur="500" id="169"/>
                                        <p:tgtEl>
                                          <p:spTgt spid="33"/>
                                        </p:tgtEl>
                                      </p:cBhvr>
                                    </p:animEffect>
                                  </p:childTnLst>
                                </p:cTn>
                              </p:par>
                            </p:childTnLst>
                          </p:cTn>
                        </p:par>
                        <p:par>
                          <p:cTn fill="hold" id="170" nodeType="afterGroup">
                            <p:stCondLst>
                              <p:cond delay="4000"/>
                            </p:stCondLst>
                            <p:childTnLst>
                              <p:par>
                                <p:cTn decel="100000" fill="hold" grpId="0" id="171" nodeType="afterEffect" presetClass="entr" presetID="2" presetSubtype="2">
                                  <p:stCondLst>
                                    <p:cond delay="0"/>
                                  </p:stCondLst>
                                  <p:childTnLst>
                                    <p:set>
                                      <p:cBhvr>
                                        <p:cTn dur="1" fill="hold" id="172">
                                          <p:stCondLst>
                                            <p:cond delay="0"/>
                                          </p:stCondLst>
                                        </p:cTn>
                                        <p:tgtEl>
                                          <p:spTgt spid="34"/>
                                        </p:tgtEl>
                                        <p:attrNameLst>
                                          <p:attrName>style.visibility</p:attrName>
                                        </p:attrNameLst>
                                      </p:cBhvr>
                                      <p:to>
                                        <p:strVal val="visible"/>
                                      </p:to>
                                    </p:set>
                                    <p:anim calcmode="lin" valueType="num">
                                      <p:cBhvr additive="base">
                                        <p:cTn dur="1000" fill="hold" id="173"/>
                                        <p:tgtEl>
                                          <p:spTgt spid="34"/>
                                        </p:tgtEl>
                                        <p:attrNameLst>
                                          <p:attrName>ppt_x</p:attrName>
                                        </p:attrNameLst>
                                      </p:cBhvr>
                                      <p:tavLst>
                                        <p:tav tm="0">
                                          <p:val>
                                            <p:strVal val="1+#ppt_w/2"/>
                                          </p:val>
                                        </p:tav>
                                        <p:tav tm="100000">
                                          <p:val>
                                            <p:strVal val="#ppt_x"/>
                                          </p:val>
                                        </p:tav>
                                      </p:tavLst>
                                    </p:anim>
                                    <p:anim calcmode="lin" valueType="num">
                                      <p:cBhvr additive="base">
                                        <p:cTn dur="1000" fill="hold" id="174"/>
                                        <p:tgtEl>
                                          <p:spTgt spid="34"/>
                                        </p:tgtEl>
                                        <p:attrNameLst>
                                          <p:attrName>ppt_y</p:attrName>
                                        </p:attrNameLst>
                                      </p:cBhvr>
                                      <p:tavLst>
                                        <p:tav tm="0">
                                          <p:val>
                                            <p:strVal val="#ppt_y"/>
                                          </p:val>
                                        </p:tav>
                                        <p:tav tm="100000">
                                          <p:val>
                                            <p:strVal val="#ppt_y"/>
                                          </p:val>
                                        </p:tav>
                                      </p:tavLst>
                                    </p:anim>
                                  </p:childTnLst>
                                </p:cTn>
                              </p:par>
                            </p:childTnLst>
                          </p:cTn>
                        </p:par>
                        <p:par>
                          <p:cTn fill="hold" id="175" nodeType="afterGroup">
                            <p:stCondLst>
                              <p:cond delay="5000"/>
                            </p:stCondLst>
                            <p:childTnLst>
                              <p:par>
                                <p:cTn fill="hold" grpId="0" id="176" nodeType="afterEffect" presetClass="entr" presetID="53" presetSubtype="0">
                                  <p:stCondLst>
                                    <p:cond delay="0"/>
                                  </p:stCondLst>
                                  <p:iterate type="lt">
                                    <p:tmPct val="10000"/>
                                  </p:iterate>
                                  <p:childTnLst>
                                    <p:set>
                                      <p:cBhvr>
                                        <p:cTn dur="1" fill="hold" id="177">
                                          <p:stCondLst>
                                            <p:cond delay="0"/>
                                          </p:stCondLst>
                                        </p:cTn>
                                        <p:tgtEl>
                                          <p:spTgt spid="35"/>
                                        </p:tgtEl>
                                        <p:attrNameLst>
                                          <p:attrName>style.visibility</p:attrName>
                                        </p:attrNameLst>
                                      </p:cBhvr>
                                      <p:to>
                                        <p:strVal val="visible"/>
                                      </p:to>
                                    </p:set>
                                    <p:anim calcmode="lin" valueType="num">
                                      <p:cBhvr>
                                        <p:cTn dur="500" fill="hold" id="178"/>
                                        <p:tgtEl>
                                          <p:spTgt spid="35"/>
                                        </p:tgtEl>
                                        <p:attrNameLst>
                                          <p:attrName>ppt_w</p:attrName>
                                        </p:attrNameLst>
                                      </p:cBhvr>
                                      <p:tavLst>
                                        <p:tav tm="0">
                                          <p:val>
                                            <p:fltVal val="0"/>
                                          </p:val>
                                        </p:tav>
                                        <p:tav tm="100000">
                                          <p:val>
                                            <p:strVal val="#ppt_w"/>
                                          </p:val>
                                        </p:tav>
                                      </p:tavLst>
                                    </p:anim>
                                    <p:anim calcmode="lin" valueType="num">
                                      <p:cBhvr>
                                        <p:cTn dur="500" fill="hold" id="179"/>
                                        <p:tgtEl>
                                          <p:spTgt spid="35"/>
                                        </p:tgtEl>
                                        <p:attrNameLst>
                                          <p:attrName>ppt_h</p:attrName>
                                        </p:attrNameLst>
                                      </p:cBhvr>
                                      <p:tavLst>
                                        <p:tav tm="0">
                                          <p:val>
                                            <p:fltVal val="0"/>
                                          </p:val>
                                        </p:tav>
                                        <p:tav tm="100000">
                                          <p:val>
                                            <p:strVal val="#ppt_h"/>
                                          </p:val>
                                        </p:tav>
                                      </p:tavLst>
                                    </p:anim>
                                    <p:animEffect filter="fade" transition="in">
                                      <p:cBhvr>
                                        <p:cTn dur="500" id="180"/>
                                        <p:tgtEl>
                                          <p:spTgt spid="35"/>
                                        </p:tgtEl>
                                      </p:cBhvr>
                                    </p:animEffect>
                                  </p:childTnLst>
                                </p:cTn>
                              </p:par>
                            </p:childTnLst>
                          </p:cTn>
                        </p:par>
                        <p:par>
                          <p:cTn fill="hold" id="181" nodeType="afterGroup">
                            <p:stCondLst>
                              <p:cond delay="5500"/>
                            </p:stCondLst>
                            <p:childTnLst>
                              <p:par>
                                <p:cTn decel="100000" fill="hold" grpId="0" id="182" nodeType="afterEffect" presetClass="entr" presetID="2" presetSubtype="2">
                                  <p:stCondLst>
                                    <p:cond delay="0"/>
                                  </p:stCondLst>
                                  <p:childTnLst>
                                    <p:set>
                                      <p:cBhvr>
                                        <p:cTn dur="1" fill="hold" id="183">
                                          <p:stCondLst>
                                            <p:cond delay="0"/>
                                          </p:stCondLst>
                                        </p:cTn>
                                        <p:tgtEl>
                                          <p:spTgt spid="36"/>
                                        </p:tgtEl>
                                        <p:attrNameLst>
                                          <p:attrName>style.visibility</p:attrName>
                                        </p:attrNameLst>
                                      </p:cBhvr>
                                      <p:to>
                                        <p:strVal val="visible"/>
                                      </p:to>
                                    </p:set>
                                    <p:anim calcmode="lin" valueType="num">
                                      <p:cBhvr additive="base">
                                        <p:cTn dur="1000" fill="hold" id="184"/>
                                        <p:tgtEl>
                                          <p:spTgt spid="36"/>
                                        </p:tgtEl>
                                        <p:attrNameLst>
                                          <p:attrName>ppt_x</p:attrName>
                                        </p:attrNameLst>
                                      </p:cBhvr>
                                      <p:tavLst>
                                        <p:tav tm="0">
                                          <p:val>
                                            <p:strVal val="1+#ppt_w/2"/>
                                          </p:val>
                                        </p:tav>
                                        <p:tav tm="100000">
                                          <p:val>
                                            <p:strVal val="#ppt_x"/>
                                          </p:val>
                                        </p:tav>
                                      </p:tavLst>
                                    </p:anim>
                                    <p:anim calcmode="lin" valueType="num">
                                      <p:cBhvr additive="base">
                                        <p:cTn dur="1000" fill="hold" id="185"/>
                                        <p:tgtEl>
                                          <p:spTgt spid="36"/>
                                        </p:tgtEl>
                                        <p:attrNameLst>
                                          <p:attrName>ppt_y</p:attrName>
                                        </p:attrNameLst>
                                      </p:cBhvr>
                                      <p:tavLst>
                                        <p:tav tm="0">
                                          <p:val>
                                            <p:strVal val="#ppt_y"/>
                                          </p:val>
                                        </p:tav>
                                        <p:tav tm="100000">
                                          <p:val>
                                            <p:strVal val="#ppt_y"/>
                                          </p:val>
                                        </p:tav>
                                      </p:tavLst>
                                    </p:anim>
                                  </p:childTnLst>
                                </p:cTn>
                              </p:par>
                            </p:childTnLst>
                          </p:cTn>
                        </p:par>
                        <p:par>
                          <p:cTn fill="hold" id="186" nodeType="afterGroup">
                            <p:stCondLst>
                              <p:cond delay="6500"/>
                            </p:stCondLst>
                            <p:childTnLst>
                              <p:par>
                                <p:cTn fill="hold" grpId="0" id="187" nodeType="afterEffect" presetClass="entr" presetID="53" presetSubtype="0">
                                  <p:stCondLst>
                                    <p:cond delay="0"/>
                                  </p:stCondLst>
                                  <p:iterate type="lt">
                                    <p:tmPct val="10000"/>
                                  </p:iterate>
                                  <p:childTnLst>
                                    <p:set>
                                      <p:cBhvr>
                                        <p:cTn dur="1" fill="hold" id="188">
                                          <p:stCondLst>
                                            <p:cond delay="0"/>
                                          </p:stCondLst>
                                        </p:cTn>
                                        <p:tgtEl>
                                          <p:spTgt spid="37"/>
                                        </p:tgtEl>
                                        <p:attrNameLst>
                                          <p:attrName>style.visibility</p:attrName>
                                        </p:attrNameLst>
                                      </p:cBhvr>
                                      <p:to>
                                        <p:strVal val="visible"/>
                                      </p:to>
                                    </p:set>
                                    <p:anim calcmode="lin" valueType="num">
                                      <p:cBhvr>
                                        <p:cTn dur="500" fill="hold" id="189"/>
                                        <p:tgtEl>
                                          <p:spTgt spid="37"/>
                                        </p:tgtEl>
                                        <p:attrNameLst>
                                          <p:attrName>ppt_w</p:attrName>
                                        </p:attrNameLst>
                                      </p:cBhvr>
                                      <p:tavLst>
                                        <p:tav tm="0">
                                          <p:val>
                                            <p:fltVal val="0"/>
                                          </p:val>
                                        </p:tav>
                                        <p:tav tm="100000">
                                          <p:val>
                                            <p:strVal val="#ppt_w"/>
                                          </p:val>
                                        </p:tav>
                                      </p:tavLst>
                                    </p:anim>
                                    <p:anim calcmode="lin" valueType="num">
                                      <p:cBhvr>
                                        <p:cTn dur="500" fill="hold" id="190"/>
                                        <p:tgtEl>
                                          <p:spTgt spid="37"/>
                                        </p:tgtEl>
                                        <p:attrNameLst>
                                          <p:attrName>ppt_h</p:attrName>
                                        </p:attrNameLst>
                                      </p:cBhvr>
                                      <p:tavLst>
                                        <p:tav tm="0">
                                          <p:val>
                                            <p:fltVal val="0"/>
                                          </p:val>
                                        </p:tav>
                                        <p:tav tm="100000">
                                          <p:val>
                                            <p:strVal val="#ppt_h"/>
                                          </p:val>
                                        </p:tav>
                                      </p:tavLst>
                                    </p:anim>
                                    <p:animEffect filter="fade" transition="in">
                                      <p:cBhvr>
                                        <p:cTn dur="500" id="191"/>
                                        <p:tgtEl>
                                          <p:spTgt spid="3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0"/>
      <p:bldP grpId="0" spid="21"/>
      <p:bldP grpId="0" spid="22"/>
      <p:bldP grpId="0" spid="23"/>
      <p:bldP grpId="0" spid="24"/>
      <p:bldP grpId="0" spid="25"/>
      <p:bldP grpId="0" spid="26"/>
      <p:bldP grpId="0" spid="28"/>
      <p:bldP grpId="0" spid="29"/>
      <p:bldP grpId="0" spid="30"/>
      <p:bldP grpId="0" spid="31"/>
      <p:bldP grpId="0" spid="32"/>
      <p:bldP grpId="0" spid="33"/>
      <p:bldP grpId="0" spid="34"/>
      <p:bldP grpId="0" spid="35"/>
      <p:bldP grpId="0" spid="36"/>
      <p:bldP grpId="0" spid="37"/>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3" name="Freeform 23"/>
          <p:cNvSpPr/>
          <p:nvPr/>
        </p:nvSpPr>
        <p:spPr bwMode="auto">
          <a:xfrm flipV="1">
            <a:off x="4165600" y="1042564"/>
            <a:ext cx="3860800" cy="3195224"/>
          </a:xfrm>
          <a:custGeom>
            <a:gdLst>
              <a:gd fmla="*/ 83 w 329" name="T0"/>
              <a:gd fmla="*/ 143 h 285" name="T1"/>
              <a:gd fmla="*/ 0 w 329" name="T2"/>
              <a:gd fmla="*/ 285 h 285" name="T3"/>
              <a:gd fmla="*/ 166 w 329" name="T4"/>
              <a:gd fmla="*/ 285 h 285" name="T5"/>
              <a:gd fmla="*/ 329 w 329" name="T6"/>
              <a:gd fmla="*/ 285 h 285" name="T7"/>
              <a:gd fmla="*/ 246 w 329" name="T8"/>
              <a:gd fmla="*/ 143 h 285" name="T9"/>
              <a:gd fmla="*/ 163 w 329" name="T10"/>
              <a:gd fmla="*/ 0 h 285" name="T11"/>
              <a:gd fmla="*/ 83 w 329" name="T12"/>
              <a:gd fmla="*/ 143 h 285" name="T13"/>
            </a:gdLst>
            <a:cxnLst>
              <a:cxn ang="0">
                <a:pos x="T0" y="T1"/>
              </a:cxn>
              <a:cxn ang="0">
                <a:pos x="T2" y="T3"/>
              </a:cxn>
              <a:cxn ang="0">
                <a:pos x="T4" y="T5"/>
              </a:cxn>
              <a:cxn ang="0">
                <a:pos x="T6" y="T7"/>
              </a:cxn>
              <a:cxn ang="0">
                <a:pos x="T8" y="T9"/>
              </a:cxn>
              <a:cxn ang="0">
                <a:pos x="T10" y="T11"/>
              </a:cxn>
              <a:cxn ang="0">
                <a:pos x="T12" y="T13"/>
              </a:cxn>
            </a:cxnLst>
            <a:rect b="b" l="0" r="r" t="0"/>
            <a:pathLst>
              <a:path h="285" w="329">
                <a:moveTo>
                  <a:pt x="83" y="143"/>
                </a:moveTo>
                <a:lnTo>
                  <a:pt x="0" y="285"/>
                </a:lnTo>
                <a:lnTo>
                  <a:pt x="166" y="285"/>
                </a:lnTo>
                <a:lnTo>
                  <a:pt x="329" y="285"/>
                </a:lnTo>
                <a:lnTo>
                  <a:pt x="246" y="143"/>
                </a:lnTo>
                <a:lnTo>
                  <a:pt x="163" y="0"/>
                </a:lnTo>
                <a:lnTo>
                  <a:pt x="83" y="143"/>
                </a:lnTo>
                <a:close/>
              </a:path>
            </a:pathLst>
          </a:custGeom>
          <a:noFill/>
          <a:ln w="38100">
            <a:solidFill>
              <a:srgbClr val="2E75B6"/>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57" name="Freeform 23"/>
          <p:cNvSpPr/>
          <p:nvPr/>
        </p:nvSpPr>
        <p:spPr bwMode="auto">
          <a:xfrm>
            <a:off x="4165600" y="453284"/>
            <a:ext cx="3860800" cy="3195224"/>
          </a:xfrm>
          <a:custGeom>
            <a:gdLst>
              <a:gd fmla="*/ 83 w 329" name="T0"/>
              <a:gd fmla="*/ 143 h 285" name="T1"/>
              <a:gd fmla="*/ 0 w 329" name="T2"/>
              <a:gd fmla="*/ 285 h 285" name="T3"/>
              <a:gd fmla="*/ 166 w 329" name="T4"/>
              <a:gd fmla="*/ 285 h 285" name="T5"/>
              <a:gd fmla="*/ 329 w 329" name="T6"/>
              <a:gd fmla="*/ 285 h 285" name="T7"/>
              <a:gd fmla="*/ 246 w 329" name="T8"/>
              <a:gd fmla="*/ 143 h 285" name="T9"/>
              <a:gd fmla="*/ 163 w 329" name="T10"/>
              <a:gd fmla="*/ 0 h 285" name="T11"/>
              <a:gd fmla="*/ 83 w 329" name="T12"/>
              <a:gd fmla="*/ 143 h 285" name="T13"/>
            </a:gdLst>
            <a:cxnLst>
              <a:cxn ang="0">
                <a:pos x="T0" y="T1"/>
              </a:cxn>
              <a:cxn ang="0">
                <a:pos x="T2" y="T3"/>
              </a:cxn>
              <a:cxn ang="0">
                <a:pos x="T4" y="T5"/>
              </a:cxn>
              <a:cxn ang="0">
                <a:pos x="T6" y="T7"/>
              </a:cxn>
              <a:cxn ang="0">
                <a:pos x="T8" y="T9"/>
              </a:cxn>
              <a:cxn ang="0">
                <a:pos x="T10" y="T11"/>
              </a:cxn>
              <a:cxn ang="0">
                <a:pos x="T12" y="T13"/>
              </a:cxn>
            </a:cxnLst>
            <a:rect b="b" l="0" r="r" t="0"/>
            <a:pathLst>
              <a:path h="285" w="329">
                <a:moveTo>
                  <a:pt x="83" y="143"/>
                </a:moveTo>
                <a:lnTo>
                  <a:pt x="0" y="285"/>
                </a:lnTo>
                <a:lnTo>
                  <a:pt x="166" y="285"/>
                </a:lnTo>
                <a:lnTo>
                  <a:pt x="329" y="285"/>
                </a:lnTo>
                <a:lnTo>
                  <a:pt x="246" y="143"/>
                </a:lnTo>
                <a:lnTo>
                  <a:pt x="163" y="0"/>
                </a:lnTo>
                <a:lnTo>
                  <a:pt x="83" y="143"/>
                </a:lnTo>
                <a:close/>
              </a:path>
            </a:pathLst>
          </a:cu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58" name="文本框 57"/>
          <p:cNvSpPr txBox="1"/>
          <p:nvPr/>
        </p:nvSpPr>
        <p:spPr>
          <a:xfrm>
            <a:off x="3327400" y="4633880"/>
            <a:ext cx="5516880" cy="1005840"/>
          </a:xfrm>
          <a:prstGeom prst="rect">
            <a:avLst/>
          </a:prstGeom>
          <a:noFill/>
        </p:spPr>
        <p:txBody>
          <a:bodyPr rtlCol="0" wrap="none">
            <a:spAutoFit/>
          </a:bodyPr>
          <a:lstStyle/>
          <a:p>
            <a:pPr algn="ctr"/>
            <a:r>
              <a:rPr altLang="en-US" lang="zh-CN" smtClean="0" sz="6000">
                <a:solidFill>
                  <a:srgbClr val="2E75B6"/>
                </a:solidFill>
                <a:latin charset="-122" panose="03000509000000000000" pitchFamily="65" typeface="方正尚酷简体"/>
                <a:ea charset="-122" panose="03000509000000000000" pitchFamily="65" typeface="方正尚酷简体"/>
              </a:rPr>
              <a:t>工作规划和展望</a:t>
            </a:r>
          </a:p>
        </p:txBody>
      </p:sp>
      <p:sp>
        <p:nvSpPr>
          <p:cNvPr id="59" name="矩形 58"/>
          <p:cNvSpPr/>
          <p:nvPr/>
        </p:nvSpPr>
        <p:spPr>
          <a:xfrm>
            <a:off x="1882140" y="5765826"/>
            <a:ext cx="8407400" cy="518160"/>
          </a:xfrm>
          <a:prstGeom prst="rect">
            <a:avLst/>
          </a:prstGeom>
        </p:spPr>
        <p:txBody>
          <a:bodyPr wrap="square">
            <a:spAutoFit/>
          </a:bodyPr>
          <a:lstStyle/>
          <a:p>
            <a:pPr algn="ctr">
              <a:buFont charset="0" panose="020b0604020202020204" pitchFamily="34" typeface="Arial"/>
              <a:buNone/>
            </a:pPr>
            <a:r>
              <a:rPr altLang="zh-CN" lang="en-US" sz="1400">
                <a:solidFill>
                  <a:srgbClr val="2E75B6"/>
                </a:solidFill>
                <a:latin charset="-122" panose="020b0502040204020203" pitchFamily="34" typeface="微软雅黑 Light"/>
                <a:ea charset="-122" panose="020b0502040204020203" pitchFamily="34" typeface="微软雅黑 Light"/>
                <a:cs charset="0" panose="020b0604020202020204" pitchFamily="34" typeface="Arial"/>
              </a:rPr>
              <a:t>We have many PowerPoint templates that has been specifically designed to help anyone hatt is stepping into the world of PowerPoint for the very first time.</a:t>
            </a:r>
          </a:p>
        </p:txBody>
      </p:sp>
      <p:sp>
        <p:nvSpPr>
          <p:cNvPr id="60" name="任意多边形: 形状 8"/>
          <p:cNvSpPr/>
          <p:nvPr/>
        </p:nvSpPr>
        <p:spPr>
          <a:xfrm>
            <a:off x="5007429" y="1438656"/>
            <a:ext cx="2177142" cy="1990344"/>
          </a:xfrm>
          <a:custGeom>
            <a:gdLst>
              <a:gd fmla="*/ 0 w 4318004" name="connsiteX0"/>
              <a:gd fmla="*/ 3405519 h 3947521" name="connsiteY0"/>
              <a:gd fmla="*/ 4318004 w 4318004" name="connsiteX1"/>
              <a:gd fmla="*/ 3405519 h 3947521" name="connsiteY1"/>
              <a:gd fmla="*/ 2159002 w 4318004" name="connsiteX2"/>
              <a:gd fmla="*/ 3947521 h 3947521" name="connsiteY2"/>
              <a:gd fmla="*/ 0 w 4318004" name="connsiteX3"/>
              <a:gd fmla="*/ 0 h 3947521" name="connsiteY3"/>
              <a:gd fmla="*/ 4318004 w 4318004" name="connsiteX4"/>
              <a:gd fmla="*/ 0 h 3947521" name="connsiteY4"/>
              <a:gd fmla="*/ 4318004 w 4318004" name="connsiteX5"/>
              <a:gd fmla="*/ 1339228 h 3947521" name="connsiteY5"/>
              <a:gd fmla="*/ 4318004 w 4318004" name="connsiteX6"/>
              <a:gd fmla="*/ 2122339 h 3947521" name="connsiteY6"/>
              <a:gd fmla="*/ 4318004 w 4318004" name="connsiteX7"/>
              <a:gd fmla="*/ 3405518 h 3947521" name="connsiteY7"/>
              <a:gd fmla="*/ 0 w 4318004" name="connsiteX8"/>
              <a:gd fmla="*/ 3405518 h 3947521" name="connsiteY8"/>
              <a:gd fmla="*/ 0 w 4318004" name="connsiteX9"/>
              <a:gd fmla="*/ 2122339 h 3947521" name="connsiteY9"/>
              <a:gd fmla="*/ 0 w 4318004" name="connsiteX10"/>
              <a:gd fmla="*/ 1339228 h 3947521"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3947521" w="4318004">
                <a:moveTo>
                  <a:pt x="0" y="3405519"/>
                </a:moveTo>
                <a:lnTo>
                  <a:pt x="4318004" y="3405519"/>
                </a:lnTo>
                <a:lnTo>
                  <a:pt x="2159002" y="3947521"/>
                </a:lnTo>
                <a:close/>
                <a:moveTo>
                  <a:pt x="0" y="0"/>
                </a:moveTo>
                <a:lnTo>
                  <a:pt x="4318004" y="0"/>
                </a:lnTo>
                <a:lnTo>
                  <a:pt x="4318004" y="1339228"/>
                </a:lnTo>
                <a:lnTo>
                  <a:pt x="4318004" y="2122339"/>
                </a:lnTo>
                <a:lnTo>
                  <a:pt x="4318004" y="3405518"/>
                </a:lnTo>
                <a:lnTo>
                  <a:pt x="0" y="3405518"/>
                </a:lnTo>
                <a:lnTo>
                  <a:pt x="0" y="2122339"/>
                </a:lnTo>
                <a:lnTo>
                  <a:pt x="0" y="1339228"/>
                </a:lnTo>
                <a:close/>
              </a:path>
            </a:pathLst>
          </a:custGeom>
          <a:noFill/>
          <a:ln>
            <a:noFill/>
          </a:ln>
          <a:effectLst>
            <a:outerShdw algn="t" blurRad="254000" dir="5400000" dist="1270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9600">
                <a:solidFill>
                  <a:prstClr val="white"/>
                </a:solidFill>
                <a:latin charset="0" panose="020b0503020202020204" pitchFamily="34" typeface="Agency FB"/>
              </a:rPr>
              <a:t>04</a:t>
            </a:r>
          </a:p>
        </p:txBody>
      </p:sp>
    </p:spTree>
    <p:extLst>
      <p:ext uri="{BB962C8B-B14F-4D97-AF65-F5344CB8AC3E}">
        <p14:creationId val="756811593"/>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49" presetSubtype="0">
                                  <p:stCondLst>
                                    <p:cond delay="0"/>
                                  </p:stCondLst>
                                  <p:childTnLst>
                                    <p:set>
                                      <p:cBhvr>
                                        <p:cTn dur="1" fill="hold" id="6">
                                          <p:stCondLst>
                                            <p:cond delay="0"/>
                                          </p:stCondLst>
                                        </p:cTn>
                                        <p:tgtEl>
                                          <p:spTgt spid="23"/>
                                        </p:tgtEl>
                                        <p:attrNameLst>
                                          <p:attrName>style.visibility</p:attrName>
                                        </p:attrNameLst>
                                      </p:cBhvr>
                                      <p:to>
                                        <p:strVal val="visible"/>
                                      </p:to>
                                    </p:set>
                                    <p:anim calcmode="lin" valueType="num">
                                      <p:cBhvr>
                                        <p:cTn dur="500" fill="hold" id="7"/>
                                        <p:tgtEl>
                                          <p:spTgt spid="23"/>
                                        </p:tgtEl>
                                        <p:attrNameLst>
                                          <p:attrName>ppt_w</p:attrName>
                                        </p:attrNameLst>
                                      </p:cBhvr>
                                      <p:tavLst>
                                        <p:tav tm="0">
                                          <p:val>
                                            <p:fltVal val="0"/>
                                          </p:val>
                                        </p:tav>
                                        <p:tav tm="100000">
                                          <p:val>
                                            <p:strVal val="#ppt_w"/>
                                          </p:val>
                                        </p:tav>
                                      </p:tavLst>
                                    </p:anim>
                                    <p:anim calcmode="lin" valueType="num">
                                      <p:cBhvr>
                                        <p:cTn dur="500" fill="hold" id="8"/>
                                        <p:tgtEl>
                                          <p:spTgt spid="23"/>
                                        </p:tgtEl>
                                        <p:attrNameLst>
                                          <p:attrName>ppt_h</p:attrName>
                                        </p:attrNameLst>
                                      </p:cBhvr>
                                      <p:tavLst>
                                        <p:tav tm="0">
                                          <p:val>
                                            <p:fltVal val="0"/>
                                          </p:val>
                                        </p:tav>
                                        <p:tav tm="100000">
                                          <p:val>
                                            <p:strVal val="#ppt_h"/>
                                          </p:val>
                                        </p:tav>
                                      </p:tavLst>
                                    </p:anim>
                                    <p:anim calcmode="lin" valueType="num">
                                      <p:cBhvr>
                                        <p:cTn dur="500" fill="hold" id="9"/>
                                        <p:tgtEl>
                                          <p:spTgt spid="23"/>
                                        </p:tgtEl>
                                        <p:attrNameLst>
                                          <p:attrName>style.rotation</p:attrName>
                                        </p:attrNameLst>
                                      </p:cBhvr>
                                      <p:tavLst>
                                        <p:tav tm="0">
                                          <p:val>
                                            <p:fltVal val="360"/>
                                          </p:val>
                                        </p:tav>
                                        <p:tav tm="100000">
                                          <p:val>
                                            <p:fltVal val="0"/>
                                          </p:val>
                                        </p:tav>
                                      </p:tavLst>
                                    </p:anim>
                                    <p:animEffect filter="fade" transition="in">
                                      <p:cBhvr>
                                        <p:cTn dur="500" id="10"/>
                                        <p:tgtEl>
                                          <p:spTgt spid="23"/>
                                        </p:tgtEl>
                                      </p:cBhvr>
                                    </p:animEffect>
                                  </p:childTnLst>
                                </p:cTn>
                              </p:par>
                              <p:par>
                                <p:cTn decel="100000" fill="hold" grpId="0" id="11" nodeType="withEffect" presetClass="entr" presetID="49" presetSubtype="0">
                                  <p:stCondLst>
                                    <p:cond delay="250"/>
                                  </p:stCondLst>
                                  <p:childTnLst>
                                    <p:set>
                                      <p:cBhvr>
                                        <p:cTn dur="1" fill="hold" id="12">
                                          <p:stCondLst>
                                            <p:cond delay="0"/>
                                          </p:stCondLst>
                                        </p:cTn>
                                        <p:tgtEl>
                                          <p:spTgt spid="57"/>
                                        </p:tgtEl>
                                        <p:attrNameLst>
                                          <p:attrName>style.visibility</p:attrName>
                                        </p:attrNameLst>
                                      </p:cBhvr>
                                      <p:to>
                                        <p:strVal val="visible"/>
                                      </p:to>
                                    </p:set>
                                    <p:anim calcmode="lin" valueType="num">
                                      <p:cBhvr>
                                        <p:cTn dur="500" fill="hold" id="13"/>
                                        <p:tgtEl>
                                          <p:spTgt spid="57"/>
                                        </p:tgtEl>
                                        <p:attrNameLst>
                                          <p:attrName>ppt_w</p:attrName>
                                        </p:attrNameLst>
                                      </p:cBhvr>
                                      <p:tavLst>
                                        <p:tav tm="0">
                                          <p:val>
                                            <p:fltVal val="0"/>
                                          </p:val>
                                        </p:tav>
                                        <p:tav tm="100000">
                                          <p:val>
                                            <p:strVal val="#ppt_w"/>
                                          </p:val>
                                        </p:tav>
                                      </p:tavLst>
                                    </p:anim>
                                    <p:anim calcmode="lin" valueType="num">
                                      <p:cBhvr>
                                        <p:cTn dur="500" fill="hold" id="14"/>
                                        <p:tgtEl>
                                          <p:spTgt spid="57"/>
                                        </p:tgtEl>
                                        <p:attrNameLst>
                                          <p:attrName>ppt_h</p:attrName>
                                        </p:attrNameLst>
                                      </p:cBhvr>
                                      <p:tavLst>
                                        <p:tav tm="0">
                                          <p:val>
                                            <p:fltVal val="0"/>
                                          </p:val>
                                        </p:tav>
                                        <p:tav tm="100000">
                                          <p:val>
                                            <p:strVal val="#ppt_h"/>
                                          </p:val>
                                        </p:tav>
                                      </p:tavLst>
                                    </p:anim>
                                    <p:anim calcmode="lin" valueType="num">
                                      <p:cBhvr>
                                        <p:cTn dur="500" fill="hold" id="15"/>
                                        <p:tgtEl>
                                          <p:spTgt spid="57"/>
                                        </p:tgtEl>
                                        <p:attrNameLst>
                                          <p:attrName>style.rotation</p:attrName>
                                        </p:attrNameLst>
                                      </p:cBhvr>
                                      <p:tavLst>
                                        <p:tav tm="0">
                                          <p:val>
                                            <p:fltVal val="360"/>
                                          </p:val>
                                        </p:tav>
                                        <p:tav tm="100000">
                                          <p:val>
                                            <p:fltVal val="0"/>
                                          </p:val>
                                        </p:tav>
                                      </p:tavLst>
                                    </p:anim>
                                    <p:animEffect filter="fade" transition="in">
                                      <p:cBhvr>
                                        <p:cTn dur="500" id="16"/>
                                        <p:tgtEl>
                                          <p:spTgt spid="57"/>
                                        </p:tgtEl>
                                      </p:cBhvr>
                                    </p:animEffect>
                                  </p:childTnLst>
                                </p:cTn>
                              </p:par>
                            </p:childTnLst>
                          </p:cTn>
                        </p:par>
                        <p:par>
                          <p:cTn fill="hold" id="17" nodeType="afterGroup">
                            <p:stCondLst>
                              <p:cond delay="750"/>
                            </p:stCondLst>
                            <p:childTnLst>
                              <p:par>
                                <p:cTn decel="100000" fill="hold" grpId="0" id="18" nodeType="afterEffect" presetClass="entr" presetID="2" presetSubtype="1">
                                  <p:stCondLst>
                                    <p:cond delay="0"/>
                                  </p:stCondLst>
                                  <p:childTnLst>
                                    <p:set>
                                      <p:cBhvr>
                                        <p:cTn dur="1" fill="hold" id="19">
                                          <p:stCondLst>
                                            <p:cond delay="0"/>
                                          </p:stCondLst>
                                        </p:cTn>
                                        <p:tgtEl>
                                          <p:spTgt spid="60"/>
                                        </p:tgtEl>
                                        <p:attrNameLst>
                                          <p:attrName>style.visibility</p:attrName>
                                        </p:attrNameLst>
                                      </p:cBhvr>
                                      <p:to>
                                        <p:strVal val="visible"/>
                                      </p:to>
                                    </p:set>
                                    <p:anim calcmode="lin" valueType="num">
                                      <p:cBhvr additive="base">
                                        <p:cTn dur="1000" fill="hold" id="20"/>
                                        <p:tgtEl>
                                          <p:spTgt spid="60"/>
                                        </p:tgtEl>
                                        <p:attrNameLst>
                                          <p:attrName>ppt_x</p:attrName>
                                        </p:attrNameLst>
                                      </p:cBhvr>
                                      <p:tavLst>
                                        <p:tav tm="0">
                                          <p:val>
                                            <p:strVal val="#ppt_x"/>
                                          </p:val>
                                        </p:tav>
                                        <p:tav tm="100000">
                                          <p:val>
                                            <p:strVal val="#ppt_x"/>
                                          </p:val>
                                        </p:tav>
                                      </p:tavLst>
                                    </p:anim>
                                    <p:anim calcmode="lin" valueType="num">
                                      <p:cBhvr additive="base">
                                        <p:cTn dur="1000" fill="hold" id="21"/>
                                        <p:tgtEl>
                                          <p:spTgt spid="60"/>
                                        </p:tgtEl>
                                        <p:attrNameLst>
                                          <p:attrName>ppt_y</p:attrName>
                                        </p:attrNameLst>
                                      </p:cBhvr>
                                      <p:tavLst>
                                        <p:tav tm="0">
                                          <p:val>
                                            <p:strVal val="0-#ppt_h/2"/>
                                          </p:val>
                                        </p:tav>
                                        <p:tav tm="100000">
                                          <p:val>
                                            <p:strVal val="#ppt_y"/>
                                          </p:val>
                                        </p:tav>
                                      </p:tavLst>
                                    </p:anim>
                                  </p:childTnLst>
                                </p:cTn>
                              </p:par>
                            </p:childTnLst>
                          </p:cTn>
                        </p:par>
                        <p:par>
                          <p:cTn fill="hold" id="22" nodeType="afterGroup">
                            <p:stCondLst>
                              <p:cond delay="1750"/>
                            </p:stCondLst>
                            <p:childTnLst>
                              <p:par>
                                <p:cTn fill="hold" grpId="0" id="23" nodeType="afterEffect" presetClass="entr" presetID="52" presetSubtype="0">
                                  <p:stCondLst>
                                    <p:cond delay="0"/>
                                  </p:stCondLst>
                                  <p:iterate type="lt">
                                    <p:tmPct val="10000"/>
                                  </p:iterate>
                                  <p:childTnLst>
                                    <p:set>
                                      <p:cBhvr>
                                        <p:cTn dur="1" fill="hold" id="24">
                                          <p:stCondLst>
                                            <p:cond delay="0"/>
                                          </p:stCondLst>
                                        </p:cTn>
                                        <p:tgtEl>
                                          <p:spTgt spid="58"/>
                                        </p:tgtEl>
                                        <p:attrNameLst>
                                          <p:attrName>style.visibility</p:attrName>
                                        </p:attrNameLst>
                                      </p:cBhvr>
                                      <p:to>
                                        <p:strVal val="visible"/>
                                      </p:to>
                                    </p:set>
                                    <p:animScale>
                                      <p:cBhvr>
                                        <p:cTn decel="50000" dur="1000" fill="hold" id="25">
                                          <p:stCondLst>
                                            <p:cond delay="0"/>
                                          </p:stCondLst>
                                        </p:cTn>
                                        <p:tgtEl>
                                          <p:spTgt spid="5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6">
                                          <p:stCondLst>
                                            <p:cond delay="0"/>
                                          </p:stCondLst>
                                        </p:cTn>
                                        <p:tgtEl>
                                          <p:spTgt spid="58"/>
                                        </p:tgtEl>
                                        <p:attrNameLst>
                                          <p:attrName>ppt_x</p:attrName>
                                          <p:attrName>ppt_y</p:attrName>
                                        </p:attrNameLst>
                                      </p:cBhvr>
                                    </p:animMotion>
                                    <p:animEffect filter="fade" transition="in">
                                      <p:cBhvr>
                                        <p:cTn dur="1000" id="27"/>
                                        <p:tgtEl>
                                          <p:spTgt spid="58"/>
                                        </p:tgtEl>
                                      </p:cBhvr>
                                    </p:animEffect>
                                  </p:childTnLst>
                                </p:cTn>
                              </p:par>
                            </p:childTnLst>
                          </p:cTn>
                        </p:par>
                        <p:par>
                          <p:cTn fill="hold" id="28" nodeType="afterGroup">
                            <p:stCondLst>
                              <p:cond delay="2750"/>
                            </p:stCondLst>
                            <p:childTnLst>
                              <p:par>
                                <p:cTn fill="hold" grpId="0" id="29" nodeType="afterEffect" presetClass="entr" presetID="10" presetSubtype="0">
                                  <p:stCondLst>
                                    <p:cond delay="0"/>
                                  </p:stCondLst>
                                  <p:childTnLst>
                                    <p:set>
                                      <p:cBhvr>
                                        <p:cTn dur="1" fill="hold" id="30">
                                          <p:stCondLst>
                                            <p:cond delay="0"/>
                                          </p:stCondLst>
                                        </p:cTn>
                                        <p:tgtEl>
                                          <p:spTgt spid="59"/>
                                        </p:tgtEl>
                                        <p:attrNameLst>
                                          <p:attrName>style.visibility</p:attrName>
                                        </p:attrNameLst>
                                      </p:cBhvr>
                                      <p:to>
                                        <p:strVal val="visible"/>
                                      </p:to>
                                    </p:set>
                                    <p:animEffect filter="fade" transition="in">
                                      <p:cBhvr>
                                        <p:cTn dur="1000" id="31"/>
                                        <p:tgtEl>
                                          <p:spTgt spid="5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
      <p:bldP grpId="0" spid="57"/>
      <p:bldP grpId="0" spid="58"/>
      <p:bldP grpId="0" spid="59"/>
      <p:bldP grpId="0" spid="60"/>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四、工作规划和展望</a:t>
            </a:r>
          </a:p>
        </p:txBody>
      </p:sp>
      <p:sp>
        <p:nvSpPr>
          <p:cNvPr id="30" name="矩形 29"/>
          <p:cNvSpPr/>
          <p:nvPr/>
        </p:nvSpPr>
        <p:spPr>
          <a:xfrm>
            <a:off x="1636965" y="2288640"/>
            <a:ext cx="4302527" cy="1514383"/>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endParaRPr altLang="en-US" lang="zh-CN">
              <a:latin typeface="+mj-ea"/>
              <a:ea typeface="+mj-ea"/>
            </a:endParaRPr>
          </a:p>
        </p:txBody>
      </p:sp>
      <p:sp>
        <p:nvSpPr>
          <p:cNvPr id="31" name="矩形 30"/>
          <p:cNvSpPr/>
          <p:nvPr/>
        </p:nvSpPr>
        <p:spPr>
          <a:xfrm>
            <a:off x="1949982" y="2520492"/>
            <a:ext cx="2067242" cy="396240"/>
          </a:xfrm>
          <a:prstGeom prst="rect">
            <a:avLst/>
          </a:prstGeom>
          <a:noFill/>
        </p:spPr>
        <p:txBody>
          <a:bodyPr wrap="none">
            <a:spAutoFit/>
          </a:bodyPr>
          <a:lstStyle/>
          <a:p>
            <a:r>
              <a:rPr altLang="zh-CN" lang="en-US" sz="2000">
                <a:solidFill>
                  <a:schemeClr val="bg1"/>
                </a:solidFill>
                <a:latin charset="-122" panose="03000509000000000000" pitchFamily="65" typeface="方正尚酷简体"/>
                <a:ea charset="-122" panose="03000509000000000000" pitchFamily="65" typeface="方正尚酷简体"/>
              </a:rPr>
              <a:t>01.第一阶段目标</a:t>
            </a:r>
          </a:p>
        </p:txBody>
      </p:sp>
      <p:sp>
        <p:nvSpPr>
          <p:cNvPr id="32" name="文本框 31"/>
          <p:cNvSpPr txBox="1"/>
          <p:nvPr/>
        </p:nvSpPr>
        <p:spPr>
          <a:xfrm>
            <a:off x="1949982" y="2926747"/>
            <a:ext cx="2742675" cy="646176"/>
          </a:xfrm>
          <a:prstGeom prst="rect">
            <a:avLst/>
          </a:prstGeom>
          <a:noFill/>
        </p:spPr>
        <p:txBody>
          <a:bodyPr rtlCol="0" wrap="square">
            <a:spAutoFit/>
          </a:bodyPr>
          <a:lstStyle/>
          <a:p>
            <a:pPr>
              <a:lnSpc>
                <a:spcPct val="130000"/>
              </a:lnSpc>
            </a:pPr>
            <a:r>
              <a:rPr altLang="en-US" lang="zh-CN" sz="1400">
                <a:solidFill>
                  <a:schemeClr val="bg1"/>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sp>
        <p:nvSpPr>
          <p:cNvPr id="33" name="矩形 32"/>
          <p:cNvSpPr/>
          <p:nvPr/>
        </p:nvSpPr>
        <p:spPr>
          <a:xfrm>
            <a:off x="1636965" y="4088354"/>
            <a:ext cx="4302527" cy="1514383"/>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4" name="矩形 33"/>
          <p:cNvSpPr/>
          <p:nvPr/>
        </p:nvSpPr>
        <p:spPr>
          <a:xfrm>
            <a:off x="1949982" y="4320206"/>
            <a:ext cx="2067242" cy="396240"/>
          </a:xfrm>
          <a:prstGeom prst="rect">
            <a:avLst/>
          </a:prstGeom>
          <a:noFill/>
        </p:spPr>
        <p:txBody>
          <a:bodyPr wrap="none">
            <a:spAutoFit/>
          </a:bodyPr>
          <a:lstStyle/>
          <a:p>
            <a:r>
              <a:rPr altLang="zh-CN" lang="en-US" sz="2000">
                <a:solidFill>
                  <a:schemeClr val="bg1"/>
                </a:solidFill>
                <a:latin charset="-122" panose="03000509000000000000" pitchFamily="65" typeface="方正尚酷简体"/>
                <a:ea charset="-122" panose="03000509000000000000" pitchFamily="65" typeface="方正尚酷简体"/>
              </a:rPr>
              <a:t>02.第二阶段目标</a:t>
            </a:r>
          </a:p>
        </p:txBody>
      </p:sp>
      <p:sp>
        <p:nvSpPr>
          <p:cNvPr id="35" name="文本框 34"/>
          <p:cNvSpPr txBox="1"/>
          <p:nvPr/>
        </p:nvSpPr>
        <p:spPr>
          <a:xfrm>
            <a:off x="1949982" y="4726461"/>
            <a:ext cx="2742675" cy="646176"/>
          </a:xfrm>
          <a:prstGeom prst="rect">
            <a:avLst/>
          </a:prstGeom>
          <a:noFill/>
        </p:spPr>
        <p:txBody>
          <a:bodyPr rtlCol="0" wrap="square">
            <a:spAutoFit/>
          </a:bodyPr>
          <a:lstStyle/>
          <a:p>
            <a:pPr>
              <a:lnSpc>
                <a:spcPct val="130000"/>
              </a:lnSpc>
            </a:pPr>
            <a:r>
              <a:rPr altLang="en-US" lang="zh-CN" sz="1400">
                <a:solidFill>
                  <a:schemeClr val="bg1"/>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sp>
        <p:nvSpPr>
          <p:cNvPr id="36" name="矩形 35"/>
          <p:cNvSpPr/>
          <p:nvPr/>
        </p:nvSpPr>
        <p:spPr>
          <a:xfrm>
            <a:off x="6252509" y="2288640"/>
            <a:ext cx="4302527" cy="1514383"/>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7" name="矩形 36"/>
          <p:cNvSpPr/>
          <p:nvPr/>
        </p:nvSpPr>
        <p:spPr>
          <a:xfrm>
            <a:off x="7256988" y="2520492"/>
            <a:ext cx="2067242" cy="396240"/>
          </a:xfrm>
          <a:prstGeom prst="rect">
            <a:avLst/>
          </a:prstGeom>
          <a:noFill/>
        </p:spPr>
        <p:txBody>
          <a:bodyPr wrap="none">
            <a:spAutoFit/>
          </a:bodyPr>
          <a:lstStyle/>
          <a:p>
            <a:r>
              <a:rPr altLang="zh-CN" lang="en-US" sz="2000">
                <a:solidFill>
                  <a:schemeClr val="bg1"/>
                </a:solidFill>
                <a:latin charset="-122" panose="03000509000000000000" pitchFamily="65" typeface="方正尚酷简体"/>
                <a:ea charset="-122" panose="03000509000000000000" pitchFamily="65" typeface="方正尚酷简体"/>
              </a:rPr>
              <a:t>03.第三阶段目标</a:t>
            </a:r>
          </a:p>
        </p:txBody>
      </p:sp>
      <p:sp>
        <p:nvSpPr>
          <p:cNvPr id="38" name="文本框 37"/>
          <p:cNvSpPr txBox="1"/>
          <p:nvPr/>
        </p:nvSpPr>
        <p:spPr>
          <a:xfrm>
            <a:off x="7256988" y="2926747"/>
            <a:ext cx="2742675" cy="646176"/>
          </a:xfrm>
          <a:prstGeom prst="rect">
            <a:avLst/>
          </a:prstGeom>
          <a:noFill/>
        </p:spPr>
        <p:txBody>
          <a:bodyPr rtlCol="0" wrap="square">
            <a:spAutoFit/>
          </a:bodyPr>
          <a:lstStyle/>
          <a:p>
            <a:pPr>
              <a:lnSpc>
                <a:spcPct val="130000"/>
              </a:lnSpc>
            </a:pPr>
            <a:r>
              <a:rPr altLang="en-US" lang="zh-CN" sz="1400">
                <a:solidFill>
                  <a:schemeClr val="bg1"/>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sp>
        <p:nvSpPr>
          <p:cNvPr id="39" name="矩形 38"/>
          <p:cNvSpPr/>
          <p:nvPr/>
        </p:nvSpPr>
        <p:spPr>
          <a:xfrm>
            <a:off x="6252509" y="4088354"/>
            <a:ext cx="4302527" cy="1514383"/>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noAutofit/>
          </a:bodyPr>
          <a:lstStyle/>
          <a:p>
            <a:pPr algn="ctr"/>
            <a:endParaRPr altLang="en-US" lang="zh-CN">
              <a:latin typeface="+mj-ea"/>
              <a:ea typeface="+mj-ea"/>
            </a:endParaRPr>
          </a:p>
        </p:txBody>
      </p:sp>
      <p:sp>
        <p:nvSpPr>
          <p:cNvPr id="40" name="矩形 39"/>
          <p:cNvSpPr/>
          <p:nvPr/>
        </p:nvSpPr>
        <p:spPr>
          <a:xfrm>
            <a:off x="7256988" y="4320206"/>
            <a:ext cx="2067242" cy="396240"/>
          </a:xfrm>
          <a:prstGeom prst="rect">
            <a:avLst/>
          </a:prstGeom>
          <a:noFill/>
        </p:spPr>
        <p:txBody>
          <a:bodyPr wrap="none">
            <a:spAutoFit/>
          </a:bodyPr>
          <a:lstStyle/>
          <a:p>
            <a:r>
              <a:rPr altLang="zh-CN" lang="en-US" sz="2000">
                <a:solidFill>
                  <a:schemeClr val="bg1"/>
                </a:solidFill>
                <a:latin charset="-122" panose="03000509000000000000" pitchFamily="65" typeface="方正尚酷简体"/>
                <a:ea charset="-122" panose="03000509000000000000" pitchFamily="65" typeface="方正尚酷简体"/>
              </a:rPr>
              <a:t>04.第四阶段目标</a:t>
            </a:r>
          </a:p>
        </p:txBody>
      </p:sp>
      <p:sp>
        <p:nvSpPr>
          <p:cNvPr id="41" name="文本框 40"/>
          <p:cNvSpPr txBox="1"/>
          <p:nvPr/>
        </p:nvSpPr>
        <p:spPr>
          <a:xfrm>
            <a:off x="7256988" y="4726461"/>
            <a:ext cx="2742675" cy="646176"/>
          </a:xfrm>
          <a:prstGeom prst="rect">
            <a:avLst/>
          </a:prstGeom>
          <a:noFill/>
        </p:spPr>
        <p:txBody>
          <a:bodyPr rtlCol="0" wrap="square">
            <a:spAutoFit/>
          </a:bodyPr>
          <a:lstStyle/>
          <a:p>
            <a:pPr>
              <a:lnSpc>
                <a:spcPct val="130000"/>
              </a:lnSpc>
            </a:pPr>
            <a:r>
              <a:rPr altLang="en-US" lang="zh-CN" sz="1400">
                <a:solidFill>
                  <a:schemeClr val="bg1"/>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grpSp>
        <p:nvGrpSpPr>
          <p:cNvPr id="42" name="组合 41"/>
          <p:cNvGrpSpPr/>
          <p:nvPr/>
        </p:nvGrpSpPr>
        <p:grpSpPr>
          <a:xfrm>
            <a:off x="5272262" y="3108164"/>
            <a:ext cx="1612152" cy="1612152"/>
            <a:chOff x="5272262" y="2976084"/>
            <a:chExt cx="1612152" cy="1612152"/>
          </a:xfrm>
        </p:grpSpPr>
        <p:sp>
          <p:nvSpPr>
            <p:cNvPr id="43" name="椭圆 42"/>
            <p:cNvSpPr/>
            <p:nvPr/>
          </p:nvSpPr>
          <p:spPr>
            <a:xfrm>
              <a:off x="5272262" y="2976084"/>
              <a:ext cx="1612152" cy="1612152"/>
            </a:xfrm>
            <a:prstGeom prst="ellipse">
              <a:avLst/>
            </a:prstGeom>
            <a:solidFill>
              <a:srgbClr val="2E75B6"/>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endParaRPr altLang="en-US" lang="zh-CN">
                <a:latin charset="-122" panose="02000000000000000000" pitchFamily="2" typeface="方正兰亭黑简体"/>
                <a:ea charset="-122" panose="02000000000000000000" pitchFamily="2" typeface="方正兰亭黑简体"/>
              </a:endParaRPr>
            </a:p>
          </p:txBody>
        </p:sp>
        <p:sp>
          <p:nvSpPr>
            <p:cNvPr id="44" name="Freeform 15"/>
            <p:cNvSpPr>
              <a:spLocks noEditPoints="1"/>
            </p:cNvSpPr>
            <p:nvPr/>
          </p:nvSpPr>
          <p:spPr bwMode="auto">
            <a:xfrm flipH="1">
              <a:off x="5641792" y="3340551"/>
              <a:ext cx="887873" cy="883218"/>
            </a:xfrm>
            <a:custGeom>
              <a:gdLst>
                <a:gd fmla="*/ 143 w 320" name="T0"/>
                <a:gd fmla="*/ 135 h 319" name="T1"/>
                <a:gd fmla="*/ 173 w 320" name="T2"/>
                <a:gd fmla="*/ 106 h 319" name="T3"/>
                <a:gd fmla="*/ 159 w 320" name="T4"/>
                <a:gd fmla="*/ 104 h 319" name="T5"/>
                <a:gd fmla="*/ 103 w 320" name="T6"/>
                <a:gd fmla="*/ 160 h 319" name="T7"/>
                <a:gd fmla="*/ 159 w 320" name="T8"/>
                <a:gd fmla="*/ 216 h 319" name="T9"/>
                <a:gd fmla="*/ 214 w 320" name="T10"/>
                <a:gd fmla="*/ 160 h 319" name="T11"/>
                <a:gd fmla="*/ 213 w 320" name="T12"/>
                <a:gd fmla="*/ 146 h 319" name="T13"/>
                <a:gd fmla="*/ 184 w 320" name="T14"/>
                <a:gd fmla="*/ 175 h 319" name="T15"/>
                <a:gd fmla="*/ 159 w 320" name="T16"/>
                <a:gd fmla="*/ 189 h 319" name="T17"/>
                <a:gd fmla="*/ 130 w 320" name="T18"/>
                <a:gd fmla="*/ 160 h 319" name="T19"/>
                <a:gd fmla="*/ 143 w 320" name="T20"/>
                <a:gd fmla="*/ 135 h 319" name="T21"/>
                <a:gd fmla="*/ 149 w 320" name="T22"/>
                <a:gd fmla="*/ 170 h 319" name="T23"/>
                <a:gd fmla="*/ 158 w 320" name="T24"/>
                <a:gd fmla="*/ 174 h 319" name="T25"/>
                <a:gd fmla="*/ 168 w 320" name="T26"/>
                <a:gd fmla="*/ 170 h 319" name="T27"/>
                <a:gd fmla="*/ 247 w 320" name="T28"/>
                <a:gd fmla="*/ 90 h 319" name="T29"/>
                <a:gd fmla="*/ 309 w 320" name="T30"/>
                <a:gd fmla="*/ 64 h 319" name="T31"/>
                <a:gd fmla="*/ 297 w 320" name="T32"/>
                <a:gd fmla="*/ 41 h 319" name="T33"/>
                <a:gd fmla="*/ 314 w 320" name="T34"/>
                <a:gd fmla="*/ 24 h 319" name="T35"/>
                <a:gd fmla="*/ 314 w 320" name="T36"/>
                <a:gd fmla="*/ 5 h 319" name="T37"/>
                <a:gd fmla="*/ 296 w 320" name="T38"/>
                <a:gd fmla="*/ 5 h 319" name="T39"/>
                <a:gd fmla="*/ 278 w 320" name="T40"/>
                <a:gd fmla="*/ 22 h 319" name="T41"/>
                <a:gd fmla="*/ 255 w 320" name="T42"/>
                <a:gd fmla="*/ 10 h 319" name="T43"/>
                <a:gd fmla="*/ 228 w 320" name="T44"/>
                <a:gd fmla="*/ 71 h 319" name="T45"/>
                <a:gd fmla="*/ 149 w 320" name="T46"/>
                <a:gd fmla="*/ 151 h 319" name="T47"/>
                <a:gd fmla="*/ 149 w 320" name="T48"/>
                <a:gd fmla="*/ 170 h 319" name="T49"/>
                <a:gd fmla="*/ 280 w 320" name="T50"/>
                <a:gd fmla="*/ 106 h 319" name="T51"/>
                <a:gd fmla="*/ 291 w 320" name="T52"/>
                <a:gd fmla="*/ 160 h 319" name="T53"/>
                <a:gd fmla="*/ 159 w 320" name="T54"/>
                <a:gd fmla="*/ 293 h 319" name="T55"/>
                <a:gd fmla="*/ 26 w 320" name="T56"/>
                <a:gd fmla="*/ 160 h 319" name="T57"/>
                <a:gd fmla="*/ 159 w 320" name="T58"/>
                <a:gd fmla="*/ 27 h 319" name="T59"/>
                <a:gd fmla="*/ 213 w 320" name="T60"/>
                <a:gd fmla="*/ 39 h 319" name="T61"/>
                <a:gd fmla="*/ 222 w 320" name="T62"/>
                <a:gd fmla="*/ 14 h 319" name="T63"/>
                <a:gd fmla="*/ 159 w 320" name="T64"/>
                <a:gd fmla="*/ 1 h 319" name="T65"/>
                <a:gd fmla="*/ 0 w 320" name="T66"/>
                <a:gd fmla="*/ 160 h 319" name="T67"/>
                <a:gd fmla="*/ 159 w 320" name="T68"/>
                <a:gd fmla="*/ 319 h 319" name="T69"/>
                <a:gd fmla="*/ 318 w 320" name="T70"/>
                <a:gd fmla="*/ 160 h 319" name="T71"/>
                <a:gd fmla="*/ 305 w 320" name="T72"/>
                <a:gd fmla="*/ 97 h 319" name="T73"/>
                <a:gd fmla="*/ 280 w 320" name="T74"/>
                <a:gd fmla="*/ 106 h 319" name="T75"/>
                <a:gd fmla="*/ 208 w 320" name="T76"/>
                <a:gd fmla="*/ 71 h 319" name="T77"/>
                <a:gd fmla="*/ 208 w 320" name="T78"/>
                <a:gd fmla="*/ 65 h 319" name="T79"/>
                <a:gd fmla="*/ 159 w 320" name="T80"/>
                <a:gd fmla="*/ 53 h 319" name="T81"/>
                <a:gd fmla="*/ 52 w 320" name="T82"/>
                <a:gd fmla="*/ 160 h 319" name="T83"/>
                <a:gd fmla="*/ 159 w 320" name="T84"/>
                <a:gd fmla="*/ 267 h 319" name="T85"/>
                <a:gd fmla="*/ 266 w 320" name="T86"/>
                <a:gd fmla="*/ 160 h 319" name="T87"/>
                <a:gd fmla="*/ 253 w 320" name="T88"/>
                <a:gd fmla="*/ 110 h 319" name="T89"/>
                <a:gd fmla="*/ 248 w 320" name="T90"/>
                <a:gd fmla="*/ 111 h 319" name="T91"/>
                <a:gd fmla="*/ 232 w 320" name="T92"/>
                <a:gd fmla="*/ 127 h 319" name="T93"/>
                <a:gd fmla="*/ 239 w 320" name="T94"/>
                <a:gd fmla="*/ 160 h 319" name="T95"/>
                <a:gd fmla="*/ 159 w 320" name="T96"/>
                <a:gd fmla="*/ 240 h 319" name="T97"/>
                <a:gd fmla="*/ 78 w 320" name="T98"/>
                <a:gd fmla="*/ 160 h 319" name="T99"/>
                <a:gd fmla="*/ 159 w 320" name="T100"/>
                <a:gd fmla="*/ 80 h 319" name="T101"/>
                <a:gd fmla="*/ 192 w 320" name="T102"/>
                <a:gd fmla="*/ 87 h 319" name="T103"/>
                <a:gd fmla="*/ 208 w 320" name="T104"/>
                <a:gd fmla="*/ 71 h 319"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319" w="320">
                  <a:moveTo>
                    <a:pt x="143" y="135"/>
                  </a:moveTo>
                  <a:cubicBezTo>
                    <a:pt x="173" y="106"/>
                    <a:pt x="173" y="106"/>
                    <a:pt x="173" y="106"/>
                  </a:cubicBezTo>
                  <a:cubicBezTo>
                    <a:pt x="168" y="105"/>
                    <a:pt x="164" y="104"/>
                    <a:pt x="159" y="104"/>
                  </a:cubicBezTo>
                  <a:cubicBezTo>
                    <a:pt x="128" y="104"/>
                    <a:pt x="103" y="129"/>
                    <a:pt x="103" y="160"/>
                  </a:cubicBezTo>
                  <a:cubicBezTo>
                    <a:pt x="103" y="191"/>
                    <a:pt x="128" y="216"/>
                    <a:pt x="159" y="216"/>
                  </a:cubicBezTo>
                  <a:cubicBezTo>
                    <a:pt x="189" y="216"/>
                    <a:pt x="214" y="191"/>
                    <a:pt x="214" y="160"/>
                  </a:cubicBezTo>
                  <a:cubicBezTo>
                    <a:pt x="214" y="155"/>
                    <a:pt x="214" y="150"/>
                    <a:pt x="213" y="146"/>
                  </a:cubicBezTo>
                  <a:cubicBezTo>
                    <a:pt x="184" y="175"/>
                    <a:pt x="184" y="175"/>
                    <a:pt x="184" y="175"/>
                  </a:cubicBezTo>
                  <a:cubicBezTo>
                    <a:pt x="179" y="183"/>
                    <a:pt x="169" y="189"/>
                    <a:pt x="159" y="189"/>
                  </a:cubicBezTo>
                  <a:cubicBezTo>
                    <a:pt x="143" y="189"/>
                    <a:pt x="130" y="176"/>
                    <a:pt x="130" y="160"/>
                  </a:cubicBezTo>
                  <a:cubicBezTo>
                    <a:pt x="130" y="150"/>
                    <a:pt x="135" y="141"/>
                    <a:pt x="143" y="135"/>
                  </a:cubicBezTo>
                  <a:close/>
                  <a:moveTo>
                    <a:pt x="149" y="170"/>
                  </a:moveTo>
                  <a:cubicBezTo>
                    <a:pt x="152" y="172"/>
                    <a:pt x="155" y="174"/>
                    <a:pt x="158" y="174"/>
                  </a:cubicBezTo>
                  <a:cubicBezTo>
                    <a:pt x="162" y="174"/>
                    <a:pt x="165" y="172"/>
                    <a:pt x="168" y="170"/>
                  </a:cubicBezTo>
                  <a:cubicBezTo>
                    <a:pt x="247" y="90"/>
                    <a:pt x="247" y="90"/>
                    <a:pt x="247" y="90"/>
                  </a:cubicBezTo>
                  <a:cubicBezTo>
                    <a:pt x="271" y="88"/>
                    <a:pt x="307" y="82"/>
                    <a:pt x="309" y="64"/>
                  </a:cubicBezTo>
                  <a:cubicBezTo>
                    <a:pt x="311" y="50"/>
                    <a:pt x="304" y="44"/>
                    <a:pt x="297" y="41"/>
                  </a:cubicBezTo>
                  <a:cubicBezTo>
                    <a:pt x="314" y="24"/>
                    <a:pt x="314" y="24"/>
                    <a:pt x="314" y="24"/>
                  </a:cubicBezTo>
                  <a:cubicBezTo>
                    <a:pt x="319" y="19"/>
                    <a:pt x="320" y="10"/>
                    <a:pt x="314" y="5"/>
                  </a:cubicBezTo>
                  <a:cubicBezTo>
                    <a:pt x="309" y="0"/>
                    <a:pt x="301" y="0"/>
                    <a:pt x="296" y="5"/>
                  </a:cubicBezTo>
                  <a:cubicBezTo>
                    <a:pt x="278" y="22"/>
                    <a:pt x="278" y="22"/>
                    <a:pt x="278" y="22"/>
                  </a:cubicBezTo>
                  <a:cubicBezTo>
                    <a:pt x="275" y="15"/>
                    <a:pt x="269" y="8"/>
                    <a:pt x="255" y="10"/>
                  </a:cubicBezTo>
                  <a:cubicBezTo>
                    <a:pt x="236" y="12"/>
                    <a:pt x="230" y="48"/>
                    <a:pt x="228" y="71"/>
                  </a:cubicBezTo>
                  <a:cubicBezTo>
                    <a:pt x="149" y="151"/>
                    <a:pt x="149" y="151"/>
                    <a:pt x="149" y="151"/>
                  </a:cubicBezTo>
                  <a:cubicBezTo>
                    <a:pt x="144" y="156"/>
                    <a:pt x="144" y="165"/>
                    <a:pt x="149" y="170"/>
                  </a:cubicBezTo>
                  <a:close/>
                  <a:moveTo>
                    <a:pt x="280" y="106"/>
                  </a:moveTo>
                  <a:cubicBezTo>
                    <a:pt x="287" y="122"/>
                    <a:pt x="291" y="141"/>
                    <a:pt x="291" y="160"/>
                  </a:cubicBezTo>
                  <a:cubicBezTo>
                    <a:pt x="291" y="233"/>
                    <a:pt x="232" y="293"/>
                    <a:pt x="159" y="293"/>
                  </a:cubicBezTo>
                  <a:cubicBezTo>
                    <a:pt x="86" y="293"/>
                    <a:pt x="26" y="233"/>
                    <a:pt x="26" y="160"/>
                  </a:cubicBezTo>
                  <a:cubicBezTo>
                    <a:pt x="26" y="87"/>
                    <a:pt x="86" y="27"/>
                    <a:pt x="159" y="27"/>
                  </a:cubicBezTo>
                  <a:cubicBezTo>
                    <a:pt x="178" y="27"/>
                    <a:pt x="196" y="31"/>
                    <a:pt x="213" y="39"/>
                  </a:cubicBezTo>
                  <a:cubicBezTo>
                    <a:pt x="215" y="29"/>
                    <a:pt x="218" y="21"/>
                    <a:pt x="222" y="14"/>
                  </a:cubicBezTo>
                  <a:cubicBezTo>
                    <a:pt x="202" y="5"/>
                    <a:pt x="181" y="1"/>
                    <a:pt x="159" y="1"/>
                  </a:cubicBezTo>
                  <a:cubicBezTo>
                    <a:pt x="71" y="1"/>
                    <a:pt x="0" y="72"/>
                    <a:pt x="0" y="160"/>
                  </a:cubicBezTo>
                  <a:cubicBezTo>
                    <a:pt x="0" y="248"/>
                    <a:pt x="71" y="319"/>
                    <a:pt x="159" y="319"/>
                  </a:cubicBezTo>
                  <a:cubicBezTo>
                    <a:pt x="247" y="319"/>
                    <a:pt x="318" y="248"/>
                    <a:pt x="318" y="160"/>
                  </a:cubicBezTo>
                  <a:cubicBezTo>
                    <a:pt x="318" y="138"/>
                    <a:pt x="313" y="116"/>
                    <a:pt x="305" y="97"/>
                  </a:cubicBezTo>
                  <a:cubicBezTo>
                    <a:pt x="298" y="101"/>
                    <a:pt x="290" y="104"/>
                    <a:pt x="280" y="106"/>
                  </a:cubicBezTo>
                  <a:close/>
                  <a:moveTo>
                    <a:pt x="208" y="71"/>
                  </a:moveTo>
                  <a:cubicBezTo>
                    <a:pt x="208" y="69"/>
                    <a:pt x="208" y="67"/>
                    <a:pt x="208" y="65"/>
                  </a:cubicBezTo>
                  <a:cubicBezTo>
                    <a:pt x="194" y="57"/>
                    <a:pt x="177" y="53"/>
                    <a:pt x="159" y="53"/>
                  </a:cubicBezTo>
                  <a:cubicBezTo>
                    <a:pt x="100" y="53"/>
                    <a:pt x="52" y="101"/>
                    <a:pt x="52" y="160"/>
                  </a:cubicBezTo>
                  <a:cubicBezTo>
                    <a:pt x="52" y="219"/>
                    <a:pt x="100" y="267"/>
                    <a:pt x="159" y="267"/>
                  </a:cubicBezTo>
                  <a:cubicBezTo>
                    <a:pt x="218" y="267"/>
                    <a:pt x="266" y="219"/>
                    <a:pt x="266" y="160"/>
                  </a:cubicBezTo>
                  <a:cubicBezTo>
                    <a:pt x="266" y="142"/>
                    <a:pt x="261" y="125"/>
                    <a:pt x="253" y="110"/>
                  </a:cubicBezTo>
                  <a:cubicBezTo>
                    <a:pt x="252" y="110"/>
                    <a:pt x="250" y="111"/>
                    <a:pt x="248" y="111"/>
                  </a:cubicBezTo>
                  <a:cubicBezTo>
                    <a:pt x="232" y="127"/>
                    <a:pt x="232" y="127"/>
                    <a:pt x="232" y="127"/>
                  </a:cubicBezTo>
                  <a:cubicBezTo>
                    <a:pt x="237" y="137"/>
                    <a:pt x="239" y="148"/>
                    <a:pt x="239" y="160"/>
                  </a:cubicBezTo>
                  <a:cubicBezTo>
                    <a:pt x="239" y="204"/>
                    <a:pt x="203" y="240"/>
                    <a:pt x="159" y="240"/>
                  </a:cubicBezTo>
                  <a:cubicBezTo>
                    <a:pt x="114" y="240"/>
                    <a:pt x="78" y="204"/>
                    <a:pt x="78" y="160"/>
                  </a:cubicBezTo>
                  <a:cubicBezTo>
                    <a:pt x="78" y="116"/>
                    <a:pt x="114" y="80"/>
                    <a:pt x="159" y="80"/>
                  </a:cubicBezTo>
                  <a:cubicBezTo>
                    <a:pt x="171" y="80"/>
                    <a:pt x="182" y="82"/>
                    <a:pt x="192" y="87"/>
                  </a:cubicBezTo>
                  <a:lnTo>
                    <a:pt x="208" y="71"/>
                  </a:lnTo>
                  <a:close/>
                </a:path>
              </a:pathLst>
            </a:custGeom>
            <a:solidFill>
              <a:schemeClr val="bg1"/>
            </a:solidFill>
            <a:ln>
              <a:noFill/>
            </a:ln>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334772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id="17" nodeType="afterEffect" presetClass="entr" presetID="30" presetSubtype="0">
                                  <p:stCondLst>
                                    <p:cond delay="0"/>
                                  </p:stCondLst>
                                  <p:childTnLst>
                                    <p:set>
                                      <p:cBhvr>
                                        <p:cTn dur="1" fill="hold" id="18">
                                          <p:stCondLst>
                                            <p:cond delay="0"/>
                                          </p:stCondLst>
                                        </p:cTn>
                                        <p:tgtEl>
                                          <p:spTgt spid="42"/>
                                        </p:tgtEl>
                                        <p:attrNameLst>
                                          <p:attrName>style.visibility</p:attrName>
                                        </p:attrNameLst>
                                      </p:cBhvr>
                                      <p:to>
                                        <p:strVal val="visible"/>
                                      </p:to>
                                    </p:set>
                                    <p:animEffect filter="fade" transition="in">
                                      <p:cBhvr>
                                        <p:cTn decel="100000" dur="800" id="19"/>
                                        <p:tgtEl>
                                          <p:spTgt spid="42"/>
                                        </p:tgtEl>
                                      </p:cBhvr>
                                    </p:animEffect>
                                    <p:anim calcmode="lin" valueType="num">
                                      <p:cBhvr>
                                        <p:cTn decel="100000" dur="800" fill="hold" id="20"/>
                                        <p:tgtEl>
                                          <p:spTgt spid="42"/>
                                        </p:tgtEl>
                                        <p:attrNameLst>
                                          <p:attrName>style.rotation</p:attrName>
                                        </p:attrNameLst>
                                      </p:cBhvr>
                                      <p:tavLst>
                                        <p:tav tm="0">
                                          <p:val>
                                            <p:fltVal val="-90"/>
                                          </p:val>
                                        </p:tav>
                                        <p:tav tm="100000">
                                          <p:val>
                                            <p:fltVal val="0"/>
                                          </p:val>
                                        </p:tav>
                                      </p:tavLst>
                                    </p:anim>
                                    <p:anim calcmode="lin" valueType="num">
                                      <p:cBhvr>
                                        <p:cTn decel="100000" dur="800" fill="hold" id="21"/>
                                        <p:tgtEl>
                                          <p:spTgt spid="42"/>
                                        </p:tgtEl>
                                        <p:attrNameLst>
                                          <p:attrName>ppt_x</p:attrName>
                                        </p:attrNameLst>
                                      </p:cBhvr>
                                      <p:tavLst>
                                        <p:tav tm="0">
                                          <p:val>
                                            <p:strVal val="#ppt_x+0.4"/>
                                          </p:val>
                                        </p:tav>
                                        <p:tav tm="100000">
                                          <p:val>
                                            <p:strVal val="#ppt_x-0.05"/>
                                          </p:val>
                                        </p:tav>
                                      </p:tavLst>
                                    </p:anim>
                                    <p:anim calcmode="lin" valueType="num">
                                      <p:cBhvr>
                                        <p:cTn decel="100000" dur="800" fill="hold" id="22"/>
                                        <p:tgtEl>
                                          <p:spTgt spid="42"/>
                                        </p:tgtEl>
                                        <p:attrNameLst>
                                          <p:attrName>ppt_y</p:attrName>
                                        </p:attrNameLst>
                                      </p:cBhvr>
                                      <p:tavLst>
                                        <p:tav tm="0">
                                          <p:val>
                                            <p:strVal val="#ppt_y-0.4"/>
                                          </p:val>
                                        </p:tav>
                                        <p:tav tm="100000">
                                          <p:val>
                                            <p:strVal val="#ppt_y+0.1"/>
                                          </p:val>
                                        </p:tav>
                                      </p:tavLst>
                                    </p:anim>
                                    <p:anim calcmode="lin" valueType="num">
                                      <p:cBhvr>
                                        <p:cTn accel="100000" dur="200" fill="hold" id="23">
                                          <p:stCondLst>
                                            <p:cond delay="800"/>
                                          </p:stCondLst>
                                        </p:cTn>
                                        <p:tgtEl>
                                          <p:spTgt spid="42"/>
                                        </p:tgtEl>
                                        <p:attrNameLst>
                                          <p:attrName>ppt_x</p:attrName>
                                        </p:attrNameLst>
                                      </p:cBhvr>
                                      <p:tavLst>
                                        <p:tav tm="0">
                                          <p:val>
                                            <p:strVal val="#ppt_x-0.05"/>
                                          </p:val>
                                        </p:tav>
                                        <p:tav tm="100000">
                                          <p:val>
                                            <p:strVal val="#ppt_x"/>
                                          </p:val>
                                        </p:tav>
                                      </p:tavLst>
                                    </p:anim>
                                    <p:anim calcmode="lin" valueType="num">
                                      <p:cBhvr>
                                        <p:cTn accel="100000" dur="200" fill="hold" id="24">
                                          <p:stCondLst>
                                            <p:cond delay="800"/>
                                          </p:stCondLst>
                                        </p:cTn>
                                        <p:tgtEl>
                                          <p:spTgt spid="42"/>
                                        </p:tgtEl>
                                        <p:attrNameLst>
                                          <p:attrName>ppt_y</p:attrName>
                                        </p:attrNameLst>
                                      </p:cBhvr>
                                      <p:tavLst>
                                        <p:tav tm="0">
                                          <p:val>
                                            <p:strVal val="#ppt_y+0.1"/>
                                          </p:val>
                                        </p:tav>
                                        <p:tav tm="100000">
                                          <p:val>
                                            <p:strVal val="#ppt_y"/>
                                          </p:val>
                                        </p:tav>
                                      </p:tavLst>
                                    </p:anim>
                                  </p:childTnLst>
                                </p:cTn>
                              </p:par>
                            </p:childTnLst>
                          </p:cTn>
                        </p:par>
                        <p:par>
                          <p:cTn fill="hold" id="25" nodeType="afterGroup">
                            <p:stCondLst>
                              <p:cond delay="2250"/>
                            </p:stCondLst>
                            <p:childTnLst>
                              <p:par>
                                <p:cTn fill="hold" grpId="0" id="26" nodeType="afterEffect" presetClass="entr" presetID="2" presetSubtype="8">
                                  <p:stCondLst>
                                    <p:cond delay="0"/>
                                  </p:stCondLst>
                                  <p:childTnLst>
                                    <p:set>
                                      <p:cBhvr>
                                        <p:cTn dur="1" fill="hold" id="27">
                                          <p:stCondLst>
                                            <p:cond delay="0"/>
                                          </p:stCondLst>
                                        </p:cTn>
                                        <p:tgtEl>
                                          <p:spTgt spid="30"/>
                                        </p:tgtEl>
                                        <p:attrNameLst>
                                          <p:attrName>style.visibility</p:attrName>
                                        </p:attrNameLst>
                                      </p:cBhvr>
                                      <p:to>
                                        <p:strVal val="visible"/>
                                      </p:to>
                                    </p:set>
                                    <p:anim calcmode="lin" valueType="num">
                                      <p:cBhvr additive="base">
                                        <p:cTn dur="500" fill="hold" id="28"/>
                                        <p:tgtEl>
                                          <p:spTgt spid="30"/>
                                        </p:tgtEl>
                                        <p:attrNameLst>
                                          <p:attrName>ppt_x</p:attrName>
                                        </p:attrNameLst>
                                      </p:cBhvr>
                                      <p:tavLst>
                                        <p:tav tm="0">
                                          <p:val>
                                            <p:strVal val="0-#ppt_w/2"/>
                                          </p:val>
                                        </p:tav>
                                        <p:tav tm="100000">
                                          <p:val>
                                            <p:strVal val="#ppt_x"/>
                                          </p:val>
                                        </p:tav>
                                      </p:tavLst>
                                    </p:anim>
                                    <p:anim calcmode="lin" valueType="num">
                                      <p:cBhvr additive="base">
                                        <p:cTn dur="500" fill="hold" id="29"/>
                                        <p:tgtEl>
                                          <p:spTgt spid="30"/>
                                        </p:tgtEl>
                                        <p:attrNameLst>
                                          <p:attrName>ppt_y</p:attrName>
                                        </p:attrNameLst>
                                      </p:cBhvr>
                                      <p:tavLst>
                                        <p:tav tm="0">
                                          <p:val>
                                            <p:strVal val="#ppt_y"/>
                                          </p:val>
                                        </p:tav>
                                        <p:tav tm="100000">
                                          <p:val>
                                            <p:strVal val="#ppt_y"/>
                                          </p:val>
                                        </p:tav>
                                      </p:tavLst>
                                    </p:anim>
                                  </p:childTnLst>
                                </p:cTn>
                              </p:par>
                            </p:childTnLst>
                          </p:cTn>
                        </p:par>
                        <p:par>
                          <p:cTn fill="hold" id="30" nodeType="afterGroup">
                            <p:stCondLst>
                              <p:cond delay="2750"/>
                            </p:stCondLst>
                            <p:childTnLst>
                              <p:par>
                                <p:cTn fill="hold" grpId="0" id="31" nodeType="afterEffect" presetClass="entr" presetID="53" presetSubtype="0">
                                  <p:stCondLst>
                                    <p:cond delay="0"/>
                                  </p:stCondLst>
                                  <p:childTnLst>
                                    <p:set>
                                      <p:cBhvr>
                                        <p:cTn dur="1" fill="hold" id="32">
                                          <p:stCondLst>
                                            <p:cond delay="0"/>
                                          </p:stCondLst>
                                        </p:cTn>
                                        <p:tgtEl>
                                          <p:spTgt spid="31"/>
                                        </p:tgtEl>
                                        <p:attrNameLst>
                                          <p:attrName>style.visibility</p:attrName>
                                        </p:attrNameLst>
                                      </p:cBhvr>
                                      <p:to>
                                        <p:strVal val="visible"/>
                                      </p:to>
                                    </p:set>
                                    <p:anim calcmode="lin" valueType="num">
                                      <p:cBhvr>
                                        <p:cTn dur="500" fill="hold" id="33"/>
                                        <p:tgtEl>
                                          <p:spTgt spid="31"/>
                                        </p:tgtEl>
                                        <p:attrNameLst>
                                          <p:attrName>ppt_w</p:attrName>
                                        </p:attrNameLst>
                                      </p:cBhvr>
                                      <p:tavLst>
                                        <p:tav tm="0">
                                          <p:val>
                                            <p:fltVal val="0"/>
                                          </p:val>
                                        </p:tav>
                                        <p:tav tm="100000">
                                          <p:val>
                                            <p:strVal val="#ppt_w"/>
                                          </p:val>
                                        </p:tav>
                                      </p:tavLst>
                                    </p:anim>
                                    <p:anim calcmode="lin" valueType="num">
                                      <p:cBhvr>
                                        <p:cTn dur="500" fill="hold" id="34"/>
                                        <p:tgtEl>
                                          <p:spTgt spid="31"/>
                                        </p:tgtEl>
                                        <p:attrNameLst>
                                          <p:attrName>ppt_h</p:attrName>
                                        </p:attrNameLst>
                                      </p:cBhvr>
                                      <p:tavLst>
                                        <p:tav tm="0">
                                          <p:val>
                                            <p:fltVal val="0"/>
                                          </p:val>
                                        </p:tav>
                                        <p:tav tm="100000">
                                          <p:val>
                                            <p:strVal val="#ppt_h"/>
                                          </p:val>
                                        </p:tav>
                                      </p:tavLst>
                                    </p:anim>
                                    <p:animEffect filter="fade" transition="in">
                                      <p:cBhvr>
                                        <p:cTn dur="500" id="35"/>
                                        <p:tgtEl>
                                          <p:spTgt spid="31"/>
                                        </p:tgtEl>
                                      </p:cBhvr>
                                    </p:animEffect>
                                  </p:childTnLst>
                                </p:cTn>
                              </p:par>
                            </p:childTnLst>
                          </p:cTn>
                        </p:par>
                        <p:par>
                          <p:cTn fill="hold" id="36" nodeType="afterGroup">
                            <p:stCondLst>
                              <p:cond delay="3250"/>
                            </p:stCondLst>
                            <p:childTnLst>
                              <p:par>
                                <p:cTn fill="hold" grpId="0" id="37" nodeType="afterEffect" presetClass="entr" presetID="1" presetSubtype="0">
                                  <p:stCondLst>
                                    <p:cond delay="0"/>
                                  </p:stCondLst>
                                  <p:iterate type="lt">
                                    <p:tmAbs val="50"/>
                                  </p:iterate>
                                  <p:childTnLst>
                                    <p:set>
                                      <p:cBhvr>
                                        <p:cTn dur="1" fill="hold" id="38">
                                          <p:stCondLst>
                                            <p:cond delay="0"/>
                                          </p:stCondLst>
                                        </p:cTn>
                                        <p:tgtEl>
                                          <p:spTgt spid="32"/>
                                        </p:tgtEl>
                                        <p:attrNameLst>
                                          <p:attrName>style.visibility</p:attrName>
                                        </p:attrNameLst>
                                      </p:cBhvr>
                                      <p:to>
                                        <p:strVal val="visible"/>
                                      </p:to>
                                    </p:set>
                                  </p:childTnLst>
                                </p:cTn>
                              </p:par>
                            </p:childTnLst>
                          </p:cTn>
                        </p:par>
                        <p:par>
                          <p:cTn fill="hold" id="39" nodeType="afterGroup">
                            <p:stCondLst>
                              <p:cond delay="3251"/>
                            </p:stCondLst>
                            <p:childTnLst>
                              <p:par>
                                <p:cTn fill="hold" grpId="0" id="40" nodeType="afterEffect" presetClass="entr" presetID="2" presetSubtype="8">
                                  <p:stCondLst>
                                    <p:cond delay="0"/>
                                  </p:stCondLst>
                                  <p:childTnLst>
                                    <p:set>
                                      <p:cBhvr>
                                        <p:cTn dur="1" fill="hold" id="41">
                                          <p:stCondLst>
                                            <p:cond delay="0"/>
                                          </p:stCondLst>
                                        </p:cTn>
                                        <p:tgtEl>
                                          <p:spTgt spid="33"/>
                                        </p:tgtEl>
                                        <p:attrNameLst>
                                          <p:attrName>style.visibility</p:attrName>
                                        </p:attrNameLst>
                                      </p:cBhvr>
                                      <p:to>
                                        <p:strVal val="visible"/>
                                      </p:to>
                                    </p:set>
                                    <p:anim calcmode="lin" valueType="num">
                                      <p:cBhvr additive="base">
                                        <p:cTn dur="500" fill="hold" id="42"/>
                                        <p:tgtEl>
                                          <p:spTgt spid="33"/>
                                        </p:tgtEl>
                                        <p:attrNameLst>
                                          <p:attrName>ppt_x</p:attrName>
                                        </p:attrNameLst>
                                      </p:cBhvr>
                                      <p:tavLst>
                                        <p:tav tm="0">
                                          <p:val>
                                            <p:strVal val="0-#ppt_w/2"/>
                                          </p:val>
                                        </p:tav>
                                        <p:tav tm="100000">
                                          <p:val>
                                            <p:strVal val="#ppt_x"/>
                                          </p:val>
                                        </p:tav>
                                      </p:tavLst>
                                    </p:anim>
                                    <p:anim calcmode="lin" valueType="num">
                                      <p:cBhvr additive="base">
                                        <p:cTn dur="500" fill="hold" id="43"/>
                                        <p:tgtEl>
                                          <p:spTgt spid="33"/>
                                        </p:tgtEl>
                                        <p:attrNameLst>
                                          <p:attrName>ppt_y</p:attrName>
                                        </p:attrNameLst>
                                      </p:cBhvr>
                                      <p:tavLst>
                                        <p:tav tm="0">
                                          <p:val>
                                            <p:strVal val="#ppt_y"/>
                                          </p:val>
                                        </p:tav>
                                        <p:tav tm="100000">
                                          <p:val>
                                            <p:strVal val="#ppt_y"/>
                                          </p:val>
                                        </p:tav>
                                      </p:tavLst>
                                    </p:anim>
                                  </p:childTnLst>
                                </p:cTn>
                              </p:par>
                            </p:childTnLst>
                          </p:cTn>
                        </p:par>
                        <p:par>
                          <p:cTn fill="hold" id="44" nodeType="afterGroup">
                            <p:stCondLst>
                              <p:cond delay="3751"/>
                            </p:stCondLst>
                            <p:childTnLst>
                              <p:par>
                                <p:cTn fill="hold" grpId="0" id="45" nodeType="afterEffect" presetClass="entr" presetID="53" presetSubtype="0">
                                  <p:stCondLst>
                                    <p:cond delay="0"/>
                                  </p:stCondLst>
                                  <p:childTnLst>
                                    <p:set>
                                      <p:cBhvr>
                                        <p:cTn dur="1" fill="hold" id="46">
                                          <p:stCondLst>
                                            <p:cond delay="0"/>
                                          </p:stCondLst>
                                        </p:cTn>
                                        <p:tgtEl>
                                          <p:spTgt spid="34"/>
                                        </p:tgtEl>
                                        <p:attrNameLst>
                                          <p:attrName>style.visibility</p:attrName>
                                        </p:attrNameLst>
                                      </p:cBhvr>
                                      <p:to>
                                        <p:strVal val="visible"/>
                                      </p:to>
                                    </p:set>
                                    <p:anim calcmode="lin" valueType="num">
                                      <p:cBhvr>
                                        <p:cTn dur="500" fill="hold" id="47"/>
                                        <p:tgtEl>
                                          <p:spTgt spid="34"/>
                                        </p:tgtEl>
                                        <p:attrNameLst>
                                          <p:attrName>ppt_w</p:attrName>
                                        </p:attrNameLst>
                                      </p:cBhvr>
                                      <p:tavLst>
                                        <p:tav tm="0">
                                          <p:val>
                                            <p:fltVal val="0"/>
                                          </p:val>
                                        </p:tav>
                                        <p:tav tm="100000">
                                          <p:val>
                                            <p:strVal val="#ppt_w"/>
                                          </p:val>
                                        </p:tav>
                                      </p:tavLst>
                                    </p:anim>
                                    <p:anim calcmode="lin" valueType="num">
                                      <p:cBhvr>
                                        <p:cTn dur="500" fill="hold" id="48"/>
                                        <p:tgtEl>
                                          <p:spTgt spid="34"/>
                                        </p:tgtEl>
                                        <p:attrNameLst>
                                          <p:attrName>ppt_h</p:attrName>
                                        </p:attrNameLst>
                                      </p:cBhvr>
                                      <p:tavLst>
                                        <p:tav tm="0">
                                          <p:val>
                                            <p:fltVal val="0"/>
                                          </p:val>
                                        </p:tav>
                                        <p:tav tm="100000">
                                          <p:val>
                                            <p:strVal val="#ppt_h"/>
                                          </p:val>
                                        </p:tav>
                                      </p:tavLst>
                                    </p:anim>
                                    <p:animEffect filter="fade" transition="in">
                                      <p:cBhvr>
                                        <p:cTn dur="500" id="49"/>
                                        <p:tgtEl>
                                          <p:spTgt spid="34"/>
                                        </p:tgtEl>
                                      </p:cBhvr>
                                    </p:animEffect>
                                  </p:childTnLst>
                                </p:cTn>
                              </p:par>
                            </p:childTnLst>
                          </p:cTn>
                        </p:par>
                        <p:par>
                          <p:cTn fill="hold" id="50" nodeType="afterGroup">
                            <p:stCondLst>
                              <p:cond delay="4251"/>
                            </p:stCondLst>
                            <p:childTnLst>
                              <p:par>
                                <p:cTn fill="hold" grpId="0" id="51" nodeType="afterEffect" presetClass="entr" presetID="1" presetSubtype="0">
                                  <p:stCondLst>
                                    <p:cond delay="0"/>
                                  </p:stCondLst>
                                  <p:iterate type="lt">
                                    <p:tmAbs val="50"/>
                                  </p:iterate>
                                  <p:childTnLst>
                                    <p:set>
                                      <p:cBhvr>
                                        <p:cTn dur="1" fill="hold" id="52">
                                          <p:stCondLst>
                                            <p:cond delay="0"/>
                                          </p:stCondLst>
                                        </p:cTn>
                                        <p:tgtEl>
                                          <p:spTgt spid="35"/>
                                        </p:tgtEl>
                                        <p:attrNameLst>
                                          <p:attrName>style.visibility</p:attrName>
                                        </p:attrNameLst>
                                      </p:cBhvr>
                                      <p:to>
                                        <p:strVal val="visible"/>
                                      </p:to>
                                    </p:set>
                                  </p:childTnLst>
                                </p:cTn>
                              </p:par>
                            </p:childTnLst>
                          </p:cTn>
                        </p:par>
                        <p:par>
                          <p:cTn fill="hold" id="53" nodeType="afterGroup">
                            <p:stCondLst>
                              <p:cond delay="4252"/>
                            </p:stCondLst>
                            <p:childTnLst>
                              <p:par>
                                <p:cTn fill="hold" grpId="0" id="54" nodeType="afterEffect" presetClass="entr" presetID="2" presetSubtype="2">
                                  <p:stCondLst>
                                    <p:cond delay="0"/>
                                  </p:stCondLst>
                                  <p:childTnLst>
                                    <p:set>
                                      <p:cBhvr>
                                        <p:cTn dur="1" fill="hold" id="55">
                                          <p:stCondLst>
                                            <p:cond delay="0"/>
                                          </p:stCondLst>
                                        </p:cTn>
                                        <p:tgtEl>
                                          <p:spTgt spid="36"/>
                                        </p:tgtEl>
                                        <p:attrNameLst>
                                          <p:attrName>style.visibility</p:attrName>
                                        </p:attrNameLst>
                                      </p:cBhvr>
                                      <p:to>
                                        <p:strVal val="visible"/>
                                      </p:to>
                                    </p:set>
                                    <p:anim calcmode="lin" valueType="num">
                                      <p:cBhvr additive="base">
                                        <p:cTn dur="500" fill="hold" id="56"/>
                                        <p:tgtEl>
                                          <p:spTgt spid="36"/>
                                        </p:tgtEl>
                                        <p:attrNameLst>
                                          <p:attrName>ppt_x</p:attrName>
                                        </p:attrNameLst>
                                      </p:cBhvr>
                                      <p:tavLst>
                                        <p:tav tm="0">
                                          <p:val>
                                            <p:strVal val="1+#ppt_w/2"/>
                                          </p:val>
                                        </p:tav>
                                        <p:tav tm="100000">
                                          <p:val>
                                            <p:strVal val="#ppt_x"/>
                                          </p:val>
                                        </p:tav>
                                      </p:tavLst>
                                    </p:anim>
                                    <p:anim calcmode="lin" valueType="num">
                                      <p:cBhvr additive="base">
                                        <p:cTn dur="500" fill="hold" id="57"/>
                                        <p:tgtEl>
                                          <p:spTgt spid="36"/>
                                        </p:tgtEl>
                                        <p:attrNameLst>
                                          <p:attrName>ppt_y</p:attrName>
                                        </p:attrNameLst>
                                      </p:cBhvr>
                                      <p:tavLst>
                                        <p:tav tm="0">
                                          <p:val>
                                            <p:strVal val="#ppt_y"/>
                                          </p:val>
                                        </p:tav>
                                        <p:tav tm="100000">
                                          <p:val>
                                            <p:strVal val="#ppt_y"/>
                                          </p:val>
                                        </p:tav>
                                      </p:tavLst>
                                    </p:anim>
                                  </p:childTnLst>
                                </p:cTn>
                              </p:par>
                            </p:childTnLst>
                          </p:cTn>
                        </p:par>
                        <p:par>
                          <p:cTn fill="hold" id="58" nodeType="afterGroup">
                            <p:stCondLst>
                              <p:cond delay="4752"/>
                            </p:stCondLst>
                            <p:childTnLst>
                              <p:par>
                                <p:cTn fill="hold" grpId="0" id="59" nodeType="afterEffect" presetClass="entr" presetID="53" presetSubtype="0">
                                  <p:stCondLst>
                                    <p:cond delay="0"/>
                                  </p:stCondLst>
                                  <p:childTnLst>
                                    <p:set>
                                      <p:cBhvr>
                                        <p:cTn dur="1" fill="hold" id="60">
                                          <p:stCondLst>
                                            <p:cond delay="0"/>
                                          </p:stCondLst>
                                        </p:cTn>
                                        <p:tgtEl>
                                          <p:spTgt spid="37"/>
                                        </p:tgtEl>
                                        <p:attrNameLst>
                                          <p:attrName>style.visibility</p:attrName>
                                        </p:attrNameLst>
                                      </p:cBhvr>
                                      <p:to>
                                        <p:strVal val="visible"/>
                                      </p:to>
                                    </p:set>
                                    <p:anim calcmode="lin" valueType="num">
                                      <p:cBhvr>
                                        <p:cTn dur="500" fill="hold" id="61"/>
                                        <p:tgtEl>
                                          <p:spTgt spid="37"/>
                                        </p:tgtEl>
                                        <p:attrNameLst>
                                          <p:attrName>ppt_w</p:attrName>
                                        </p:attrNameLst>
                                      </p:cBhvr>
                                      <p:tavLst>
                                        <p:tav tm="0">
                                          <p:val>
                                            <p:fltVal val="0"/>
                                          </p:val>
                                        </p:tav>
                                        <p:tav tm="100000">
                                          <p:val>
                                            <p:strVal val="#ppt_w"/>
                                          </p:val>
                                        </p:tav>
                                      </p:tavLst>
                                    </p:anim>
                                    <p:anim calcmode="lin" valueType="num">
                                      <p:cBhvr>
                                        <p:cTn dur="500" fill="hold" id="62"/>
                                        <p:tgtEl>
                                          <p:spTgt spid="37"/>
                                        </p:tgtEl>
                                        <p:attrNameLst>
                                          <p:attrName>ppt_h</p:attrName>
                                        </p:attrNameLst>
                                      </p:cBhvr>
                                      <p:tavLst>
                                        <p:tav tm="0">
                                          <p:val>
                                            <p:fltVal val="0"/>
                                          </p:val>
                                        </p:tav>
                                        <p:tav tm="100000">
                                          <p:val>
                                            <p:strVal val="#ppt_h"/>
                                          </p:val>
                                        </p:tav>
                                      </p:tavLst>
                                    </p:anim>
                                    <p:animEffect filter="fade" transition="in">
                                      <p:cBhvr>
                                        <p:cTn dur="500" id="63"/>
                                        <p:tgtEl>
                                          <p:spTgt spid="37"/>
                                        </p:tgtEl>
                                      </p:cBhvr>
                                    </p:animEffect>
                                  </p:childTnLst>
                                </p:cTn>
                              </p:par>
                            </p:childTnLst>
                          </p:cTn>
                        </p:par>
                        <p:par>
                          <p:cTn fill="hold" id="64" nodeType="afterGroup">
                            <p:stCondLst>
                              <p:cond delay="5252"/>
                            </p:stCondLst>
                            <p:childTnLst>
                              <p:par>
                                <p:cTn fill="hold" grpId="0" id="65" nodeType="afterEffect" presetClass="entr" presetID="1" presetSubtype="0">
                                  <p:stCondLst>
                                    <p:cond delay="0"/>
                                  </p:stCondLst>
                                  <p:iterate type="lt">
                                    <p:tmAbs val="50"/>
                                  </p:iterate>
                                  <p:childTnLst>
                                    <p:set>
                                      <p:cBhvr>
                                        <p:cTn dur="1" fill="hold" id="66">
                                          <p:stCondLst>
                                            <p:cond delay="0"/>
                                          </p:stCondLst>
                                        </p:cTn>
                                        <p:tgtEl>
                                          <p:spTgt spid="38"/>
                                        </p:tgtEl>
                                        <p:attrNameLst>
                                          <p:attrName>style.visibility</p:attrName>
                                        </p:attrNameLst>
                                      </p:cBhvr>
                                      <p:to>
                                        <p:strVal val="visible"/>
                                      </p:to>
                                    </p:set>
                                  </p:childTnLst>
                                </p:cTn>
                              </p:par>
                            </p:childTnLst>
                          </p:cTn>
                        </p:par>
                        <p:par>
                          <p:cTn fill="hold" id="67" nodeType="afterGroup">
                            <p:stCondLst>
                              <p:cond delay="5253"/>
                            </p:stCondLst>
                            <p:childTnLst>
                              <p:par>
                                <p:cTn fill="hold" grpId="0" id="68" nodeType="afterEffect" presetClass="entr" presetID="2" presetSubtype="2">
                                  <p:stCondLst>
                                    <p:cond delay="0"/>
                                  </p:stCondLst>
                                  <p:childTnLst>
                                    <p:set>
                                      <p:cBhvr>
                                        <p:cTn dur="1" fill="hold" id="69">
                                          <p:stCondLst>
                                            <p:cond delay="0"/>
                                          </p:stCondLst>
                                        </p:cTn>
                                        <p:tgtEl>
                                          <p:spTgt spid="39"/>
                                        </p:tgtEl>
                                        <p:attrNameLst>
                                          <p:attrName>style.visibility</p:attrName>
                                        </p:attrNameLst>
                                      </p:cBhvr>
                                      <p:to>
                                        <p:strVal val="visible"/>
                                      </p:to>
                                    </p:set>
                                    <p:anim calcmode="lin" valueType="num">
                                      <p:cBhvr additive="base">
                                        <p:cTn dur="500" fill="hold" id="70"/>
                                        <p:tgtEl>
                                          <p:spTgt spid="39"/>
                                        </p:tgtEl>
                                        <p:attrNameLst>
                                          <p:attrName>ppt_x</p:attrName>
                                        </p:attrNameLst>
                                      </p:cBhvr>
                                      <p:tavLst>
                                        <p:tav tm="0">
                                          <p:val>
                                            <p:strVal val="1+#ppt_w/2"/>
                                          </p:val>
                                        </p:tav>
                                        <p:tav tm="100000">
                                          <p:val>
                                            <p:strVal val="#ppt_x"/>
                                          </p:val>
                                        </p:tav>
                                      </p:tavLst>
                                    </p:anim>
                                    <p:anim calcmode="lin" valueType="num">
                                      <p:cBhvr additive="base">
                                        <p:cTn dur="500" fill="hold" id="71"/>
                                        <p:tgtEl>
                                          <p:spTgt spid="39"/>
                                        </p:tgtEl>
                                        <p:attrNameLst>
                                          <p:attrName>ppt_y</p:attrName>
                                        </p:attrNameLst>
                                      </p:cBhvr>
                                      <p:tavLst>
                                        <p:tav tm="0">
                                          <p:val>
                                            <p:strVal val="#ppt_y"/>
                                          </p:val>
                                        </p:tav>
                                        <p:tav tm="100000">
                                          <p:val>
                                            <p:strVal val="#ppt_y"/>
                                          </p:val>
                                        </p:tav>
                                      </p:tavLst>
                                    </p:anim>
                                  </p:childTnLst>
                                </p:cTn>
                              </p:par>
                            </p:childTnLst>
                          </p:cTn>
                        </p:par>
                        <p:par>
                          <p:cTn fill="hold" id="72" nodeType="afterGroup">
                            <p:stCondLst>
                              <p:cond delay="5753"/>
                            </p:stCondLst>
                            <p:childTnLst>
                              <p:par>
                                <p:cTn fill="hold" grpId="0" id="73" nodeType="afterEffect" presetClass="entr" presetID="53" presetSubtype="0">
                                  <p:stCondLst>
                                    <p:cond delay="0"/>
                                  </p:stCondLst>
                                  <p:childTnLst>
                                    <p:set>
                                      <p:cBhvr>
                                        <p:cTn dur="1" fill="hold" id="74">
                                          <p:stCondLst>
                                            <p:cond delay="0"/>
                                          </p:stCondLst>
                                        </p:cTn>
                                        <p:tgtEl>
                                          <p:spTgt spid="40"/>
                                        </p:tgtEl>
                                        <p:attrNameLst>
                                          <p:attrName>style.visibility</p:attrName>
                                        </p:attrNameLst>
                                      </p:cBhvr>
                                      <p:to>
                                        <p:strVal val="visible"/>
                                      </p:to>
                                    </p:set>
                                    <p:anim calcmode="lin" valueType="num">
                                      <p:cBhvr>
                                        <p:cTn dur="500" fill="hold" id="75"/>
                                        <p:tgtEl>
                                          <p:spTgt spid="40"/>
                                        </p:tgtEl>
                                        <p:attrNameLst>
                                          <p:attrName>ppt_w</p:attrName>
                                        </p:attrNameLst>
                                      </p:cBhvr>
                                      <p:tavLst>
                                        <p:tav tm="0">
                                          <p:val>
                                            <p:fltVal val="0"/>
                                          </p:val>
                                        </p:tav>
                                        <p:tav tm="100000">
                                          <p:val>
                                            <p:strVal val="#ppt_w"/>
                                          </p:val>
                                        </p:tav>
                                      </p:tavLst>
                                    </p:anim>
                                    <p:anim calcmode="lin" valueType="num">
                                      <p:cBhvr>
                                        <p:cTn dur="500" fill="hold" id="76"/>
                                        <p:tgtEl>
                                          <p:spTgt spid="40"/>
                                        </p:tgtEl>
                                        <p:attrNameLst>
                                          <p:attrName>ppt_h</p:attrName>
                                        </p:attrNameLst>
                                      </p:cBhvr>
                                      <p:tavLst>
                                        <p:tav tm="0">
                                          <p:val>
                                            <p:fltVal val="0"/>
                                          </p:val>
                                        </p:tav>
                                        <p:tav tm="100000">
                                          <p:val>
                                            <p:strVal val="#ppt_h"/>
                                          </p:val>
                                        </p:tav>
                                      </p:tavLst>
                                    </p:anim>
                                    <p:animEffect filter="fade" transition="in">
                                      <p:cBhvr>
                                        <p:cTn dur="500" id="77"/>
                                        <p:tgtEl>
                                          <p:spTgt spid="40"/>
                                        </p:tgtEl>
                                      </p:cBhvr>
                                    </p:animEffect>
                                  </p:childTnLst>
                                </p:cTn>
                              </p:par>
                            </p:childTnLst>
                          </p:cTn>
                        </p:par>
                        <p:par>
                          <p:cTn fill="hold" id="78" nodeType="afterGroup">
                            <p:stCondLst>
                              <p:cond delay="6253"/>
                            </p:stCondLst>
                            <p:childTnLst>
                              <p:par>
                                <p:cTn fill="hold" grpId="0" id="79" nodeType="afterEffect" presetClass="entr" presetID="1" presetSubtype="0">
                                  <p:stCondLst>
                                    <p:cond delay="0"/>
                                  </p:stCondLst>
                                  <p:iterate type="lt">
                                    <p:tmAbs val="50"/>
                                  </p:iterate>
                                  <p:childTnLst>
                                    <p:set>
                                      <p:cBhvr>
                                        <p:cTn dur="1" fill="hold" id="80">
                                          <p:stCondLst>
                                            <p:cond delay="0"/>
                                          </p:stCondLst>
                                        </p:cTn>
                                        <p:tgtEl>
                                          <p:spTgt spid="41"/>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30"/>
      <p:bldP grpId="0" spid="31"/>
      <p:bldP grpId="0" spid="32"/>
      <p:bldP grpId="0" spid="33"/>
      <p:bldP grpId="0" spid="34"/>
      <p:bldP grpId="0" spid="35"/>
      <p:bldP grpId="0" spid="36"/>
      <p:bldP grpId="0" spid="37"/>
      <p:bldP grpId="0" spid="38"/>
      <p:bldP grpId="0" spid="39"/>
      <p:bldP grpId="0" spid="40"/>
      <p:bldP grpId="0" spid="41"/>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四、工作规划和展望</a:t>
            </a:r>
          </a:p>
        </p:txBody>
      </p:sp>
      <p:sp>
        <p:nvSpPr>
          <p:cNvPr id="10" name="文本框 9"/>
          <p:cNvSpPr txBox="1"/>
          <p:nvPr/>
        </p:nvSpPr>
        <p:spPr>
          <a:xfrm>
            <a:off x="1447046" y="5382070"/>
            <a:ext cx="9257467" cy="774192"/>
          </a:xfrm>
          <a:prstGeom prst="rect">
            <a:avLst/>
          </a:prstGeom>
          <a:noFill/>
        </p:spPr>
        <p:txBody>
          <a:bodyPr rtlCol="0" wrap="square">
            <a:spAutoFit/>
          </a:bodyPr>
          <a:lstStyle/>
          <a:p>
            <a:pPr algn="just">
              <a:lnSpc>
                <a:spcPct val="140000"/>
              </a:lnSpc>
            </a:pPr>
            <a:r>
              <a:rPr altLang="en-US" lang="zh-CN" sz="16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此处添加详细文本描述，建议与标题相关并符合整体语言风格，语言描述尽量简洁生动。尽量将每页幻灯片的字数控制在200字以内，据统计每页幻灯片的播放时间最好控制在5分钟之内。</a:t>
            </a:r>
          </a:p>
        </p:txBody>
      </p:sp>
      <p:sp>
        <p:nvSpPr>
          <p:cNvPr id="11" name="文本框 10"/>
          <p:cNvSpPr txBox="1"/>
          <p:nvPr/>
        </p:nvSpPr>
        <p:spPr>
          <a:xfrm>
            <a:off x="1447046" y="4730073"/>
            <a:ext cx="2011680" cy="457200"/>
          </a:xfrm>
          <a:prstGeom prst="rect">
            <a:avLst/>
          </a:prstGeom>
          <a:noFill/>
        </p:spPr>
        <p:txBody>
          <a:bodyPr rtlCol="0" wrap="none">
            <a:spAutoFit/>
          </a:bodyPr>
          <a:lstStyle/>
          <a:p>
            <a:r>
              <a:rPr altLang="en-US" lang="zh-CN" sz="2400">
                <a:solidFill>
                  <a:schemeClr val="accent5">
                    <a:lumMod val="75000"/>
                  </a:schemeClr>
                </a:solidFill>
                <a:latin charset="-122" panose="03000509000000000000" pitchFamily="65" typeface="方正尚酷简体"/>
                <a:ea charset="-122" panose="03000509000000000000" pitchFamily="65" typeface="方正尚酷简体"/>
              </a:rPr>
              <a:t>单击添加标题</a:t>
            </a:r>
          </a:p>
        </p:txBody>
      </p:sp>
      <p:cxnSp>
        <p:nvCxnSpPr>
          <p:cNvPr id="12" name="直接连接符 11"/>
          <p:cNvCxnSpPr/>
          <p:nvPr/>
        </p:nvCxnSpPr>
        <p:spPr>
          <a:xfrm>
            <a:off x="1537575" y="5247640"/>
            <a:ext cx="9166938" cy="0"/>
          </a:xfrm>
          <a:prstGeom prst="line">
            <a:avLst/>
          </a:prstGeom>
          <a:ln w="12700">
            <a:solidFill>
              <a:srgbClr val="2C8207"/>
            </a:solidFill>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1757876" y="3821669"/>
            <a:ext cx="1198880" cy="396240"/>
          </a:xfrm>
          <a:prstGeom prst="rect">
            <a:avLst/>
          </a:prstGeom>
          <a:noFill/>
        </p:spPr>
        <p:txBody>
          <a:bodyPr rtlCol="0" wrap="none">
            <a:spAutoFit/>
          </a:bodyPr>
          <a:lstStyle/>
          <a:p>
            <a:pPr algn="ctr"/>
            <a:r>
              <a:rPr altLang="en-US" lang="zh-CN" smtClean="0" sz="2000">
                <a:solidFill>
                  <a:srgbClr val="2E75B6"/>
                </a:solidFill>
                <a:latin charset="-122" panose="03000509000000000000" pitchFamily="65" typeface="方正尚酷简体"/>
                <a:ea charset="-122" panose="03000509000000000000" pitchFamily="65" typeface="方正尚酷简体"/>
              </a:rPr>
              <a:t>计划完成</a:t>
            </a:r>
          </a:p>
        </p:txBody>
      </p:sp>
      <p:sp>
        <p:nvSpPr>
          <p:cNvPr id="14" name="椭圆 13"/>
          <p:cNvSpPr>
            <a:spLocks noChangeAspect="1"/>
          </p:cNvSpPr>
          <p:nvPr/>
        </p:nvSpPr>
        <p:spPr>
          <a:xfrm>
            <a:off x="1587786" y="1954365"/>
            <a:ext cx="1604120" cy="1606931"/>
          </a:xfrm>
          <a:prstGeom prst="ellipse">
            <a:avLst/>
          </a:prstGeom>
          <a:solidFill>
            <a:schemeClr val="bg1"/>
          </a:solidFill>
          <a:ln w="1905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弧形 14"/>
          <p:cNvSpPr>
            <a:spLocks noChangeAspect="1"/>
          </p:cNvSpPr>
          <p:nvPr/>
        </p:nvSpPr>
        <p:spPr>
          <a:xfrm rot="696978">
            <a:off x="1586380" y="1954365"/>
            <a:ext cx="1606930" cy="1606931"/>
          </a:xfrm>
          <a:prstGeom prst="arc">
            <a:avLst>
              <a:gd fmla="val 16200000" name="adj1"/>
              <a:gd fmla="val 14314341" name="adj2"/>
            </a:avLst>
          </a:prstGeom>
          <a:ln cap="rnd" w="190500">
            <a:solidFill>
              <a:srgbClr val="2E75B6"/>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16" name="文本框 15"/>
          <p:cNvSpPr txBox="1"/>
          <p:nvPr/>
        </p:nvSpPr>
        <p:spPr>
          <a:xfrm>
            <a:off x="2015926" y="2512818"/>
            <a:ext cx="794067" cy="457200"/>
          </a:xfrm>
          <a:prstGeom prst="rect">
            <a:avLst/>
          </a:prstGeom>
          <a:noFill/>
        </p:spPr>
        <p:txBody>
          <a:bodyPr rtlCol="0" wrap="none">
            <a:spAutoFit/>
          </a:bodyPr>
          <a:lstStyle/>
          <a:p>
            <a:pPr algn="ctr"/>
            <a:r>
              <a:rPr altLang="zh-CN" lang="en-US" sz="2400">
                <a:solidFill>
                  <a:srgbClr val="2E75B6"/>
                </a:solidFill>
                <a:latin charset="0" panose="02000503030000020004" pitchFamily="50" typeface="DINPro-Regular"/>
                <a:ea charset="-122" panose="020b0503020204020204" pitchFamily="34" typeface="微软雅黑"/>
              </a:rPr>
              <a:t>95%</a:t>
            </a:r>
          </a:p>
        </p:txBody>
      </p:sp>
      <p:sp>
        <p:nvSpPr>
          <p:cNvPr id="17" name="文本框 16"/>
          <p:cNvSpPr txBox="1"/>
          <p:nvPr/>
        </p:nvSpPr>
        <p:spPr>
          <a:xfrm>
            <a:off x="4228646" y="3821669"/>
            <a:ext cx="1198880" cy="396240"/>
          </a:xfrm>
          <a:prstGeom prst="rect">
            <a:avLst/>
          </a:prstGeom>
          <a:noFill/>
        </p:spPr>
        <p:txBody>
          <a:bodyPr rtlCol="0" wrap="none">
            <a:spAutoFit/>
          </a:bodyPr>
          <a:lstStyle/>
          <a:p>
            <a:pPr algn="ctr"/>
            <a:r>
              <a:rPr altLang="en-US" lang="zh-CN" smtClean="0" sz="2000">
                <a:solidFill>
                  <a:srgbClr val="2E75B6"/>
                </a:solidFill>
                <a:latin charset="-122" panose="03000509000000000000" pitchFamily="65" typeface="方正尚酷简体"/>
                <a:ea charset="-122" panose="03000509000000000000" pitchFamily="65" typeface="方正尚酷简体"/>
              </a:rPr>
              <a:t>计划完成</a:t>
            </a:r>
          </a:p>
        </p:txBody>
      </p:sp>
      <p:sp>
        <p:nvSpPr>
          <p:cNvPr id="18" name="椭圆 17"/>
          <p:cNvSpPr>
            <a:spLocks noChangeAspect="1"/>
          </p:cNvSpPr>
          <p:nvPr/>
        </p:nvSpPr>
        <p:spPr>
          <a:xfrm>
            <a:off x="4058556" y="1954365"/>
            <a:ext cx="1604120" cy="1606931"/>
          </a:xfrm>
          <a:prstGeom prst="ellipse">
            <a:avLst/>
          </a:prstGeom>
          <a:solidFill>
            <a:schemeClr val="bg1"/>
          </a:solidFill>
          <a:ln w="1905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弧形 18"/>
          <p:cNvSpPr>
            <a:spLocks noChangeAspect="1"/>
          </p:cNvSpPr>
          <p:nvPr/>
        </p:nvSpPr>
        <p:spPr>
          <a:xfrm rot="696978">
            <a:off x="4057150" y="1954365"/>
            <a:ext cx="1606930" cy="1606931"/>
          </a:xfrm>
          <a:prstGeom prst="arc">
            <a:avLst>
              <a:gd fmla="val 16200000" name="adj1"/>
              <a:gd fmla="val 11251528" name="adj2"/>
            </a:avLst>
          </a:prstGeom>
          <a:ln cap="rnd" w="190500">
            <a:solidFill>
              <a:srgbClr val="2E75B6"/>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20" name="文本框 19"/>
          <p:cNvSpPr txBox="1"/>
          <p:nvPr/>
        </p:nvSpPr>
        <p:spPr>
          <a:xfrm>
            <a:off x="4486696" y="2512818"/>
            <a:ext cx="794067" cy="457200"/>
          </a:xfrm>
          <a:prstGeom prst="rect">
            <a:avLst/>
          </a:prstGeom>
          <a:noFill/>
        </p:spPr>
        <p:txBody>
          <a:bodyPr rtlCol="0" wrap="none">
            <a:spAutoFit/>
          </a:bodyPr>
          <a:lstStyle/>
          <a:p>
            <a:pPr algn="ctr"/>
            <a:r>
              <a:rPr altLang="zh-CN" lang="en-US" sz="2400">
                <a:solidFill>
                  <a:srgbClr val="2E75B6"/>
                </a:solidFill>
                <a:latin charset="0" panose="02000503030000020004" pitchFamily="50" typeface="DINPro-Regular"/>
                <a:ea charset="-122" panose="020b0503020204020204" pitchFamily="34" typeface="微软雅黑"/>
              </a:rPr>
              <a:t>75%</a:t>
            </a:r>
          </a:p>
        </p:txBody>
      </p:sp>
      <p:sp>
        <p:nvSpPr>
          <p:cNvPr id="21" name="文本框 20"/>
          <p:cNvSpPr txBox="1"/>
          <p:nvPr/>
        </p:nvSpPr>
        <p:spPr>
          <a:xfrm>
            <a:off x="6699416" y="3821669"/>
            <a:ext cx="1198880" cy="396240"/>
          </a:xfrm>
          <a:prstGeom prst="rect">
            <a:avLst/>
          </a:prstGeom>
          <a:noFill/>
        </p:spPr>
        <p:txBody>
          <a:bodyPr rtlCol="0" wrap="none">
            <a:spAutoFit/>
          </a:bodyPr>
          <a:lstStyle/>
          <a:p>
            <a:pPr algn="ctr"/>
            <a:r>
              <a:rPr altLang="en-US" lang="zh-CN" smtClean="0" sz="2000">
                <a:solidFill>
                  <a:srgbClr val="2E75B6"/>
                </a:solidFill>
                <a:latin charset="-122" panose="03000509000000000000" pitchFamily="65" typeface="方正尚酷简体"/>
                <a:ea charset="-122" panose="03000509000000000000" pitchFamily="65" typeface="方正尚酷简体"/>
              </a:rPr>
              <a:t>计划完成</a:t>
            </a:r>
          </a:p>
        </p:txBody>
      </p:sp>
      <p:sp>
        <p:nvSpPr>
          <p:cNvPr id="22" name="椭圆 21"/>
          <p:cNvSpPr>
            <a:spLocks noChangeAspect="1"/>
          </p:cNvSpPr>
          <p:nvPr/>
        </p:nvSpPr>
        <p:spPr>
          <a:xfrm>
            <a:off x="6529326" y="1954365"/>
            <a:ext cx="1604120" cy="1606931"/>
          </a:xfrm>
          <a:prstGeom prst="ellipse">
            <a:avLst/>
          </a:prstGeom>
          <a:solidFill>
            <a:schemeClr val="bg1"/>
          </a:solidFill>
          <a:ln w="1905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弧形 22"/>
          <p:cNvSpPr>
            <a:spLocks noChangeAspect="1"/>
          </p:cNvSpPr>
          <p:nvPr/>
        </p:nvSpPr>
        <p:spPr>
          <a:xfrm rot="696978">
            <a:off x="6527920" y="1954365"/>
            <a:ext cx="1606930" cy="1606931"/>
          </a:xfrm>
          <a:prstGeom prst="arc">
            <a:avLst>
              <a:gd fmla="val 16200000" name="adj1"/>
              <a:gd fmla="val 12265395" name="adj2"/>
            </a:avLst>
          </a:prstGeom>
          <a:ln cap="rnd" w="190500">
            <a:solidFill>
              <a:srgbClr val="2E75B6"/>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24" name="文本框 23"/>
          <p:cNvSpPr txBox="1"/>
          <p:nvPr/>
        </p:nvSpPr>
        <p:spPr>
          <a:xfrm>
            <a:off x="6957466" y="2512818"/>
            <a:ext cx="794067" cy="457200"/>
          </a:xfrm>
          <a:prstGeom prst="rect">
            <a:avLst/>
          </a:prstGeom>
          <a:noFill/>
        </p:spPr>
        <p:txBody>
          <a:bodyPr rtlCol="0" wrap="none">
            <a:spAutoFit/>
          </a:bodyPr>
          <a:lstStyle/>
          <a:p>
            <a:pPr algn="ctr"/>
            <a:r>
              <a:rPr altLang="zh-CN" lang="en-US" sz="2400">
                <a:solidFill>
                  <a:srgbClr val="2E75B6"/>
                </a:solidFill>
                <a:latin charset="0" panose="02000503030000020004" pitchFamily="50" typeface="DINPro-Regular"/>
                <a:ea charset="-122" panose="020b0503020204020204" pitchFamily="34" typeface="微软雅黑"/>
              </a:rPr>
              <a:t>80%</a:t>
            </a:r>
          </a:p>
        </p:txBody>
      </p:sp>
      <p:sp>
        <p:nvSpPr>
          <p:cNvPr id="25" name="文本框 24"/>
          <p:cNvSpPr txBox="1"/>
          <p:nvPr/>
        </p:nvSpPr>
        <p:spPr>
          <a:xfrm>
            <a:off x="9170185" y="3821669"/>
            <a:ext cx="1198880" cy="396240"/>
          </a:xfrm>
          <a:prstGeom prst="rect">
            <a:avLst/>
          </a:prstGeom>
          <a:noFill/>
        </p:spPr>
        <p:txBody>
          <a:bodyPr rtlCol="0" wrap="none">
            <a:spAutoFit/>
          </a:bodyPr>
          <a:lstStyle/>
          <a:p>
            <a:pPr algn="ctr"/>
            <a:r>
              <a:rPr altLang="en-US" lang="zh-CN" smtClean="0" sz="2000">
                <a:solidFill>
                  <a:srgbClr val="2E75B6"/>
                </a:solidFill>
                <a:latin charset="-122" panose="03000509000000000000" pitchFamily="65" typeface="方正尚酷简体"/>
                <a:ea charset="-122" panose="03000509000000000000" pitchFamily="65" typeface="方正尚酷简体"/>
              </a:rPr>
              <a:t>计划完成</a:t>
            </a:r>
          </a:p>
        </p:txBody>
      </p:sp>
      <p:sp>
        <p:nvSpPr>
          <p:cNvPr id="26" name="椭圆 25"/>
          <p:cNvSpPr>
            <a:spLocks noChangeAspect="1"/>
          </p:cNvSpPr>
          <p:nvPr/>
        </p:nvSpPr>
        <p:spPr>
          <a:xfrm>
            <a:off x="9000096" y="1954365"/>
            <a:ext cx="1604120" cy="1606931"/>
          </a:xfrm>
          <a:prstGeom prst="ellipse">
            <a:avLst/>
          </a:prstGeom>
          <a:solidFill>
            <a:schemeClr val="bg1"/>
          </a:solidFill>
          <a:ln w="1905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弧形 26"/>
          <p:cNvSpPr>
            <a:spLocks noChangeAspect="1"/>
          </p:cNvSpPr>
          <p:nvPr/>
        </p:nvSpPr>
        <p:spPr>
          <a:xfrm rot="696978">
            <a:off x="8998690" y="1954365"/>
            <a:ext cx="1606930" cy="1606931"/>
          </a:xfrm>
          <a:prstGeom prst="arc">
            <a:avLst>
              <a:gd fmla="val 16200000" name="adj1"/>
              <a:gd fmla="val 8636109" name="adj2"/>
            </a:avLst>
          </a:prstGeom>
          <a:ln cap="rnd" w="190500">
            <a:solidFill>
              <a:srgbClr val="2E75B6"/>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28" name="文本框 27"/>
          <p:cNvSpPr txBox="1"/>
          <p:nvPr/>
        </p:nvSpPr>
        <p:spPr>
          <a:xfrm>
            <a:off x="9428235" y="2512818"/>
            <a:ext cx="794067" cy="457200"/>
          </a:xfrm>
          <a:prstGeom prst="rect">
            <a:avLst/>
          </a:prstGeom>
          <a:noFill/>
        </p:spPr>
        <p:txBody>
          <a:bodyPr rtlCol="0" wrap="none">
            <a:spAutoFit/>
          </a:bodyPr>
          <a:lstStyle/>
          <a:p>
            <a:pPr algn="ctr"/>
            <a:r>
              <a:rPr altLang="zh-CN" lang="en-US" sz="2400">
                <a:solidFill>
                  <a:srgbClr val="2E75B6"/>
                </a:solidFill>
                <a:latin charset="0" panose="02000503030000020004" pitchFamily="50" typeface="DINPro-Regular"/>
                <a:ea charset="-122" panose="020b0503020204020204" pitchFamily="34" typeface="微软雅黑"/>
              </a:rPr>
              <a:t>65%</a:t>
            </a:r>
          </a:p>
        </p:txBody>
      </p:sp>
    </p:spTree>
    <p:extLst>
      <p:ext uri="{BB962C8B-B14F-4D97-AF65-F5344CB8AC3E}">
        <p14:creationId val="3563908701"/>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grpId="0" id="17" nodeType="afterEffect" presetClass="entr" presetID="21" presetSubtype="1">
                                  <p:stCondLst>
                                    <p:cond delay="0"/>
                                  </p:stCondLst>
                                  <p:childTnLst>
                                    <p:set>
                                      <p:cBhvr>
                                        <p:cTn dur="1" fill="hold" id="18">
                                          <p:stCondLst>
                                            <p:cond delay="0"/>
                                          </p:stCondLst>
                                        </p:cTn>
                                        <p:tgtEl>
                                          <p:spTgt spid="14"/>
                                        </p:tgtEl>
                                        <p:attrNameLst>
                                          <p:attrName>style.visibility</p:attrName>
                                        </p:attrNameLst>
                                      </p:cBhvr>
                                      <p:to>
                                        <p:strVal val="visible"/>
                                      </p:to>
                                    </p:set>
                                    <p:animEffect filter="wheel(1)" transition="in">
                                      <p:cBhvr>
                                        <p:cTn dur="500" id="19"/>
                                        <p:tgtEl>
                                          <p:spTgt spid="14"/>
                                        </p:tgtEl>
                                      </p:cBhvr>
                                    </p:animEffect>
                                  </p:childTnLst>
                                </p:cTn>
                              </p:par>
                            </p:childTnLst>
                          </p:cTn>
                        </p:par>
                        <p:par>
                          <p:cTn fill="hold" id="20" nodeType="afterGroup">
                            <p:stCondLst>
                              <p:cond delay="1750"/>
                            </p:stCondLst>
                            <p:childTnLst>
                              <p:par>
                                <p:cTn fill="hold" grpId="0" id="21" nodeType="afterEffect" presetClass="entr" presetID="21" presetSubtype="1">
                                  <p:stCondLst>
                                    <p:cond delay="0"/>
                                  </p:stCondLst>
                                  <p:childTnLst>
                                    <p:set>
                                      <p:cBhvr>
                                        <p:cTn dur="1" fill="hold" id="22">
                                          <p:stCondLst>
                                            <p:cond delay="0"/>
                                          </p:stCondLst>
                                        </p:cTn>
                                        <p:tgtEl>
                                          <p:spTgt spid="15"/>
                                        </p:tgtEl>
                                        <p:attrNameLst>
                                          <p:attrName>style.visibility</p:attrName>
                                        </p:attrNameLst>
                                      </p:cBhvr>
                                      <p:to>
                                        <p:strVal val="visible"/>
                                      </p:to>
                                    </p:set>
                                    <p:animEffect filter="wheel(1)" transition="in">
                                      <p:cBhvr>
                                        <p:cTn dur="500" id="23"/>
                                        <p:tgtEl>
                                          <p:spTgt spid="15"/>
                                        </p:tgtEl>
                                      </p:cBhvr>
                                    </p:animEffect>
                                  </p:childTnLst>
                                </p:cTn>
                              </p:par>
                            </p:childTnLst>
                          </p:cTn>
                        </p:par>
                        <p:par>
                          <p:cTn fill="hold" id="24" nodeType="afterGroup">
                            <p:stCondLst>
                              <p:cond delay="2250"/>
                            </p:stCondLst>
                            <p:childTnLst>
                              <p:par>
                                <p:cTn fill="hold" grpId="0" id="25" nodeType="afterEffect" presetClass="entr" presetID="53" presetSubtype="0">
                                  <p:stCondLst>
                                    <p:cond delay="0"/>
                                  </p:stCondLst>
                                  <p:childTnLst>
                                    <p:set>
                                      <p:cBhvr>
                                        <p:cTn dur="1" fill="hold" id="26">
                                          <p:stCondLst>
                                            <p:cond delay="0"/>
                                          </p:stCondLst>
                                        </p:cTn>
                                        <p:tgtEl>
                                          <p:spTgt spid="16"/>
                                        </p:tgtEl>
                                        <p:attrNameLst>
                                          <p:attrName>style.visibility</p:attrName>
                                        </p:attrNameLst>
                                      </p:cBhvr>
                                      <p:to>
                                        <p:strVal val="visible"/>
                                      </p:to>
                                    </p:set>
                                    <p:anim calcmode="lin" valueType="num">
                                      <p:cBhvr>
                                        <p:cTn dur="500" fill="hold" id="27"/>
                                        <p:tgtEl>
                                          <p:spTgt spid="16"/>
                                        </p:tgtEl>
                                        <p:attrNameLst>
                                          <p:attrName>ppt_w</p:attrName>
                                        </p:attrNameLst>
                                      </p:cBhvr>
                                      <p:tavLst>
                                        <p:tav tm="0">
                                          <p:val>
                                            <p:fltVal val="0"/>
                                          </p:val>
                                        </p:tav>
                                        <p:tav tm="100000">
                                          <p:val>
                                            <p:strVal val="#ppt_w"/>
                                          </p:val>
                                        </p:tav>
                                      </p:tavLst>
                                    </p:anim>
                                    <p:anim calcmode="lin" valueType="num">
                                      <p:cBhvr>
                                        <p:cTn dur="500" fill="hold" id="28"/>
                                        <p:tgtEl>
                                          <p:spTgt spid="16"/>
                                        </p:tgtEl>
                                        <p:attrNameLst>
                                          <p:attrName>ppt_h</p:attrName>
                                        </p:attrNameLst>
                                      </p:cBhvr>
                                      <p:tavLst>
                                        <p:tav tm="0">
                                          <p:val>
                                            <p:fltVal val="0"/>
                                          </p:val>
                                        </p:tav>
                                        <p:tav tm="100000">
                                          <p:val>
                                            <p:strVal val="#ppt_h"/>
                                          </p:val>
                                        </p:tav>
                                      </p:tavLst>
                                    </p:anim>
                                    <p:animEffect filter="fade" transition="in">
                                      <p:cBhvr>
                                        <p:cTn dur="500" id="29"/>
                                        <p:tgtEl>
                                          <p:spTgt spid="16"/>
                                        </p:tgtEl>
                                      </p:cBhvr>
                                    </p:animEffect>
                                  </p:childTnLst>
                                </p:cTn>
                              </p:par>
                              <p:par>
                                <p:cTn fill="hold" grpId="0" id="30" nodeType="withEffect" presetClass="entr" presetID="10" presetSubtype="0">
                                  <p:stCondLst>
                                    <p:cond delay="0"/>
                                  </p:stCondLst>
                                  <p:childTnLst>
                                    <p:set>
                                      <p:cBhvr>
                                        <p:cTn dur="1" fill="hold" id="31">
                                          <p:stCondLst>
                                            <p:cond delay="0"/>
                                          </p:stCondLst>
                                        </p:cTn>
                                        <p:tgtEl>
                                          <p:spTgt spid="13"/>
                                        </p:tgtEl>
                                        <p:attrNameLst>
                                          <p:attrName>style.visibility</p:attrName>
                                        </p:attrNameLst>
                                      </p:cBhvr>
                                      <p:to>
                                        <p:strVal val="visible"/>
                                      </p:to>
                                    </p:set>
                                    <p:animEffect filter="fade" transition="in">
                                      <p:cBhvr>
                                        <p:cTn dur="500" id="32"/>
                                        <p:tgtEl>
                                          <p:spTgt spid="13"/>
                                        </p:tgtEl>
                                      </p:cBhvr>
                                    </p:animEffect>
                                  </p:childTnLst>
                                </p:cTn>
                              </p:par>
                            </p:childTnLst>
                          </p:cTn>
                        </p:par>
                        <p:par>
                          <p:cTn fill="hold" id="33" nodeType="afterGroup">
                            <p:stCondLst>
                              <p:cond delay="2750"/>
                            </p:stCondLst>
                            <p:childTnLst>
                              <p:par>
                                <p:cTn fill="hold" grpId="0" id="34" nodeType="afterEffect" presetClass="entr" presetID="21" presetSubtype="1">
                                  <p:stCondLst>
                                    <p:cond delay="0"/>
                                  </p:stCondLst>
                                  <p:childTnLst>
                                    <p:set>
                                      <p:cBhvr>
                                        <p:cTn dur="1" fill="hold" id="35">
                                          <p:stCondLst>
                                            <p:cond delay="0"/>
                                          </p:stCondLst>
                                        </p:cTn>
                                        <p:tgtEl>
                                          <p:spTgt spid="18"/>
                                        </p:tgtEl>
                                        <p:attrNameLst>
                                          <p:attrName>style.visibility</p:attrName>
                                        </p:attrNameLst>
                                      </p:cBhvr>
                                      <p:to>
                                        <p:strVal val="visible"/>
                                      </p:to>
                                    </p:set>
                                    <p:animEffect filter="wheel(1)" transition="in">
                                      <p:cBhvr>
                                        <p:cTn dur="500" id="36"/>
                                        <p:tgtEl>
                                          <p:spTgt spid="18"/>
                                        </p:tgtEl>
                                      </p:cBhvr>
                                    </p:animEffect>
                                  </p:childTnLst>
                                </p:cTn>
                              </p:par>
                            </p:childTnLst>
                          </p:cTn>
                        </p:par>
                        <p:par>
                          <p:cTn fill="hold" id="37" nodeType="afterGroup">
                            <p:stCondLst>
                              <p:cond delay="3250"/>
                            </p:stCondLst>
                            <p:childTnLst>
                              <p:par>
                                <p:cTn fill="hold" grpId="0" id="38" nodeType="afterEffect" presetClass="entr" presetID="21" presetSubtype="1">
                                  <p:stCondLst>
                                    <p:cond delay="0"/>
                                  </p:stCondLst>
                                  <p:childTnLst>
                                    <p:set>
                                      <p:cBhvr>
                                        <p:cTn dur="1" fill="hold" id="39">
                                          <p:stCondLst>
                                            <p:cond delay="0"/>
                                          </p:stCondLst>
                                        </p:cTn>
                                        <p:tgtEl>
                                          <p:spTgt spid="19"/>
                                        </p:tgtEl>
                                        <p:attrNameLst>
                                          <p:attrName>style.visibility</p:attrName>
                                        </p:attrNameLst>
                                      </p:cBhvr>
                                      <p:to>
                                        <p:strVal val="visible"/>
                                      </p:to>
                                    </p:set>
                                    <p:animEffect filter="wheel(1)" transition="in">
                                      <p:cBhvr>
                                        <p:cTn dur="500" id="40"/>
                                        <p:tgtEl>
                                          <p:spTgt spid="19"/>
                                        </p:tgtEl>
                                      </p:cBhvr>
                                    </p:animEffect>
                                  </p:childTnLst>
                                </p:cTn>
                              </p:par>
                            </p:childTnLst>
                          </p:cTn>
                        </p:par>
                        <p:par>
                          <p:cTn fill="hold" id="41" nodeType="afterGroup">
                            <p:stCondLst>
                              <p:cond delay="3750"/>
                            </p:stCondLst>
                            <p:childTnLst>
                              <p:par>
                                <p:cTn fill="hold" grpId="0" id="42" nodeType="afterEffect" presetClass="entr" presetID="53" presetSubtype="0">
                                  <p:stCondLst>
                                    <p:cond delay="0"/>
                                  </p:stCondLst>
                                  <p:childTnLst>
                                    <p:set>
                                      <p:cBhvr>
                                        <p:cTn dur="1" fill="hold" id="43">
                                          <p:stCondLst>
                                            <p:cond delay="0"/>
                                          </p:stCondLst>
                                        </p:cTn>
                                        <p:tgtEl>
                                          <p:spTgt spid="20"/>
                                        </p:tgtEl>
                                        <p:attrNameLst>
                                          <p:attrName>style.visibility</p:attrName>
                                        </p:attrNameLst>
                                      </p:cBhvr>
                                      <p:to>
                                        <p:strVal val="visible"/>
                                      </p:to>
                                    </p:set>
                                    <p:anim calcmode="lin" valueType="num">
                                      <p:cBhvr>
                                        <p:cTn dur="500" fill="hold" id="44"/>
                                        <p:tgtEl>
                                          <p:spTgt spid="20"/>
                                        </p:tgtEl>
                                        <p:attrNameLst>
                                          <p:attrName>ppt_w</p:attrName>
                                        </p:attrNameLst>
                                      </p:cBhvr>
                                      <p:tavLst>
                                        <p:tav tm="0">
                                          <p:val>
                                            <p:fltVal val="0"/>
                                          </p:val>
                                        </p:tav>
                                        <p:tav tm="100000">
                                          <p:val>
                                            <p:strVal val="#ppt_w"/>
                                          </p:val>
                                        </p:tav>
                                      </p:tavLst>
                                    </p:anim>
                                    <p:anim calcmode="lin" valueType="num">
                                      <p:cBhvr>
                                        <p:cTn dur="500" fill="hold" id="45"/>
                                        <p:tgtEl>
                                          <p:spTgt spid="20"/>
                                        </p:tgtEl>
                                        <p:attrNameLst>
                                          <p:attrName>ppt_h</p:attrName>
                                        </p:attrNameLst>
                                      </p:cBhvr>
                                      <p:tavLst>
                                        <p:tav tm="0">
                                          <p:val>
                                            <p:fltVal val="0"/>
                                          </p:val>
                                        </p:tav>
                                        <p:tav tm="100000">
                                          <p:val>
                                            <p:strVal val="#ppt_h"/>
                                          </p:val>
                                        </p:tav>
                                      </p:tavLst>
                                    </p:anim>
                                    <p:animEffect filter="fade" transition="in">
                                      <p:cBhvr>
                                        <p:cTn dur="500" id="46"/>
                                        <p:tgtEl>
                                          <p:spTgt spid="20"/>
                                        </p:tgtEl>
                                      </p:cBhvr>
                                    </p:animEffect>
                                  </p:childTnLst>
                                </p:cTn>
                              </p:par>
                              <p:par>
                                <p:cTn fill="hold" grpId="0" id="47" nodeType="withEffect" presetClass="entr" presetID="10" presetSubtype="0">
                                  <p:stCondLst>
                                    <p:cond delay="0"/>
                                  </p:stCondLst>
                                  <p:childTnLst>
                                    <p:set>
                                      <p:cBhvr>
                                        <p:cTn dur="1" fill="hold" id="48">
                                          <p:stCondLst>
                                            <p:cond delay="0"/>
                                          </p:stCondLst>
                                        </p:cTn>
                                        <p:tgtEl>
                                          <p:spTgt spid="17"/>
                                        </p:tgtEl>
                                        <p:attrNameLst>
                                          <p:attrName>style.visibility</p:attrName>
                                        </p:attrNameLst>
                                      </p:cBhvr>
                                      <p:to>
                                        <p:strVal val="visible"/>
                                      </p:to>
                                    </p:set>
                                    <p:animEffect filter="fade" transition="in">
                                      <p:cBhvr>
                                        <p:cTn dur="500" id="49"/>
                                        <p:tgtEl>
                                          <p:spTgt spid="17"/>
                                        </p:tgtEl>
                                      </p:cBhvr>
                                    </p:animEffect>
                                  </p:childTnLst>
                                </p:cTn>
                              </p:par>
                            </p:childTnLst>
                          </p:cTn>
                        </p:par>
                        <p:par>
                          <p:cTn fill="hold" id="50" nodeType="afterGroup">
                            <p:stCondLst>
                              <p:cond delay="4250"/>
                            </p:stCondLst>
                            <p:childTnLst>
                              <p:par>
                                <p:cTn fill="hold" grpId="0" id="51" nodeType="afterEffect" presetClass="entr" presetID="21" presetSubtype="1">
                                  <p:stCondLst>
                                    <p:cond delay="0"/>
                                  </p:stCondLst>
                                  <p:childTnLst>
                                    <p:set>
                                      <p:cBhvr>
                                        <p:cTn dur="1" fill="hold" id="52">
                                          <p:stCondLst>
                                            <p:cond delay="0"/>
                                          </p:stCondLst>
                                        </p:cTn>
                                        <p:tgtEl>
                                          <p:spTgt spid="22"/>
                                        </p:tgtEl>
                                        <p:attrNameLst>
                                          <p:attrName>style.visibility</p:attrName>
                                        </p:attrNameLst>
                                      </p:cBhvr>
                                      <p:to>
                                        <p:strVal val="visible"/>
                                      </p:to>
                                    </p:set>
                                    <p:animEffect filter="wheel(1)" transition="in">
                                      <p:cBhvr>
                                        <p:cTn dur="500" id="53"/>
                                        <p:tgtEl>
                                          <p:spTgt spid="22"/>
                                        </p:tgtEl>
                                      </p:cBhvr>
                                    </p:animEffect>
                                  </p:childTnLst>
                                </p:cTn>
                              </p:par>
                            </p:childTnLst>
                          </p:cTn>
                        </p:par>
                        <p:par>
                          <p:cTn fill="hold" id="54" nodeType="afterGroup">
                            <p:stCondLst>
                              <p:cond delay="4750"/>
                            </p:stCondLst>
                            <p:childTnLst>
                              <p:par>
                                <p:cTn fill="hold" grpId="0" id="55" nodeType="afterEffect" presetClass="entr" presetID="21" presetSubtype="1">
                                  <p:stCondLst>
                                    <p:cond delay="0"/>
                                  </p:stCondLst>
                                  <p:childTnLst>
                                    <p:set>
                                      <p:cBhvr>
                                        <p:cTn dur="1" fill="hold" id="56">
                                          <p:stCondLst>
                                            <p:cond delay="0"/>
                                          </p:stCondLst>
                                        </p:cTn>
                                        <p:tgtEl>
                                          <p:spTgt spid="23"/>
                                        </p:tgtEl>
                                        <p:attrNameLst>
                                          <p:attrName>style.visibility</p:attrName>
                                        </p:attrNameLst>
                                      </p:cBhvr>
                                      <p:to>
                                        <p:strVal val="visible"/>
                                      </p:to>
                                    </p:set>
                                    <p:animEffect filter="wheel(1)" transition="in">
                                      <p:cBhvr>
                                        <p:cTn dur="500" id="57"/>
                                        <p:tgtEl>
                                          <p:spTgt spid="23"/>
                                        </p:tgtEl>
                                      </p:cBhvr>
                                    </p:animEffect>
                                  </p:childTnLst>
                                </p:cTn>
                              </p:par>
                            </p:childTnLst>
                          </p:cTn>
                        </p:par>
                        <p:par>
                          <p:cTn fill="hold" id="58" nodeType="afterGroup">
                            <p:stCondLst>
                              <p:cond delay="5250"/>
                            </p:stCondLst>
                            <p:childTnLst>
                              <p:par>
                                <p:cTn fill="hold" grpId="0" id="59" nodeType="afterEffect" presetClass="entr" presetID="53" presetSubtype="0">
                                  <p:stCondLst>
                                    <p:cond delay="0"/>
                                  </p:stCondLst>
                                  <p:childTnLst>
                                    <p:set>
                                      <p:cBhvr>
                                        <p:cTn dur="1" fill="hold" id="60">
                                          <p:stCondLst>
                                            <p:cond delay="0"/>
                                          </p:stCondLst>
                                        </p:cTn>
                                        <p:tgtEl>
                                          <p:spTgt spid="24"/>
                                        </p:tgtEl>
                                        <p:attrNameLst>
                                          <p:attrName>style.visibility</p:attrName>
                                        </p:attrNameLst>
                                      </p:cBhvr>
                                      <p:to>
                                        <p:strVal val="visible"/>
                                      </p:to>
                                    </p:set>
                                    <p:anim calcmode="lin" valueType="num">
                                      <p:cBhvr>
                                        <p:cTn dur="500" fill="hold" id="61"/>
                                        <p:tgtEl>
                                          <p:spTgt spid="24"/>
                                        </p:tgtEl>
                                        <p:attrNameLst>
                                          <p:attrName>ppt_w</p:attrName>
                                        </p:attrNameLst>
                                      </p:cBhvr>
                                      <p:tavLst>
                                        <p:tav tm="0">
                                          <p:val>
                                            <p:fltVal val="0"/>
                                          </p:val>
                                        </p:tav>
                                        <p:tav tm="100000">
                                          <p:val>
                                            <p:strVal val="#ppt_w"/>
                                          </p:val>
                                        </p:tav>
                                      </p:tavLst>
                                    </p:anim>
                                    <p:anim calcmode="lin" valueType="num">
                                      <p:cBhvr>
                                        <p:cTn dur="500" fill="hold" id="62"/>
                                        <p:tgtEl>
                                          <p:spTgt spid="24"/>
                                        </p:tgtEl>
                                        <p:attrNameLst>
                                          <p:attrName>ppt_h</p:attrName>
                                        </p:attrNameLst>
                                      </p:cBhvr>
                                      <p:tavLst>
                                        <p:tav tm="0">
                                          <p:val>
                                            <p:fltVal val="0"/>
                                          </p:val>
                                        </p:tav>
                                        <p:tav tm="100000">
                                          <p:val>
                                            <p:strVal val="#ppt_h"/>
                                          </p:val>
                                        </p:tav>
                                      </p:tavLst>
                                    </p:anim>
                                    <p:animEffect filter="fade" transition="in">
                                      <p:cBhvr>
                                        <p:cTn dur="500" id="63"/>
                                        <p:tgtEl>
                                          <p:spTgt spid="24"/>
                                        </p:tgtEl>
                                      </p:cBhvr>
                                    </p:animEffect>
                                  </p:childTnLst>
                                </p:cTn>
                              </p:par>
                              <p:par>
                                <p:cTn fill="hold" grpId="0" id="64" nodeType="withEffect" presetClass="entr" presetID="10" presetSubtype="0">
                                  <p:stCondLst>
                                    <p:cond delay="0"/>
                                  </p:stCondLst>
                                  <p:childTnLst>
                                    <p:set>
                                      <p:cBhvr>
                                        <p:cTn dur="1" fill="hold" id="65">
                                          <p:stCondLst>
                                            <p:cond delay="0"/>
                                          </p:stCondLst>
                                        </p:cTn>
                                        <p:tgtEl>
                                          <p:spTgt spid="21"/>
                                        </p:tgtEl>
                                        <p:attrNameLst>
                                          <p:attrName>style.visibility</p:attrName>
                                        </p:attrNameLst>
                                      </p:cBhvr>
                                      <p:to>
                                        <p:strVal val="visible"/>
                                      </p:to>
                                    </p:set>
                                    <p:animEffect filter="fade" transition="in">
                                      <p:cBhvr>
                                        <p:cTn dur="500" id="66"/>
                                        <p:tgtEl>
                                          <p:spTgt spid="21"/>
                                        </p:tgtEl>
                                      </p:cBhvr>
                                    </p:animEffect>
                                  </p:childTnLst>
                                </p:cTn>
                              </p:par>
                            </p:childTnLst>
                          </p:cTn>
                        </p:par>
                        <p:par>
                          <p:cTn fill="hold" id="67" nodeType="afterGroup">
                            <p:stCondLst>
                              <p:cond delay="5750"/>
                            </p:stCondLst>
                            <p:childTnLst>
                              <p:par>
                                <p:cTn fill="hold" grpId="0" id="68" nodeType="afterEffect" presetClass="entr" presetID="21" presetSubtype="1">
                                  <p:stCondLst>
                                    <p:cond delay="0"/>
                                  </p:stCondLst>
                                  <p:childTnLst>
                                    <p:set>
                                      <p:cBhvr>
                                        <p:cTn dur="1" fill="hold" id="69">
                                          <p:stCondLst>
                                            <p:cond delay="0"/>
                                          </p:stCondLst>
                                        </p:cTn>
                                        <p:tgtEl>
                                          <p:spTgt spid="26"/>
                                        </p:tgtEl>
                                        <p:attrNameLst>
                                          <p:attrName>style.visibility</p:attrName>
                                        </p:attrNameLst>
                                      </p:cBhvr>
                                      <p:to>
                                        <p:strVal val="visible"/>
                                      </p:to>
                                    </p:set>
                                    <p:animEffect filter="wheel(1)" transition="in">
                                      <p:cBhvr>
                                        <p:cTn dur="500" id="70"/>
                                        <p:tgtEl>
                                          <p:spTgt spid="26"/>
                                        </p:tgtEl>
                                      </p:cBhvr>
                                    </p:animEffect>
                                  </p:childTnLst>
                                </p:cTn>
                              </p:par>
                            </p:childTnLst>
                          </p:cTn>
                        </p:par>
                        <p:par>
                          <p:cTn fill="hold" id="71" nodeType="afterGroup">
                            <p:stCondLst>
                              <p:cond delay="6250"/>
                            </p:stCondLst>
                            <p:childTnLst>
                              <p:par>
                                <p:cTn fill="hold" grpId="0" id="72" nodeType="afterEffect" presetClass="entr" presetID="21" presetSubtype="1">
                                  <p:stCondLst>
                                    <p:cond delay="0"/>
                                  </p:stCondLst>
                                  <p:childTnLst>
                                    <p:set>
                                      <p:cBhvr>
                                        <p:cTn dur="1" fill="hold" id="73">
                                          <p:stCondLst>
                                            <p:cond delay="0"/>
                                          </p:stCondLst>
                                        </p:cTn>
                                        <p:tgtEl>
                                          <p:spTgt spid="27"/>
                                        </p:tgtEl>
                                        <p:attrNameLst>
                                          <p:attrName>style.visibility</p:attrName>
                                        </p:attrNameLst>
                                      </p:cBhvr>
                                      <p:to>
                                        <p:strVal val="visible"/>
                                      </p:to>
                                    </p:set>
                                    <p:animEffect filter="wheel(1)" transition="in">
                                      <p:cBhvr>
                                        <p:cTn dur="500" id="74"/>
                                        <p:tgtEl>
                                          <p:spTgt spid="27"/>
                                        </p:tgtEl>
                                      </p:cBhvr>
                                    </p:animEffect>
                                  </p:childTnLst>
                                </p:cTn>
                              </p:par>
                            </p:childTnLst>
                          </p:cTn>
                        </p:par>
                        <p:par>
                          <p:cTn fill="hold" id="75" nodeType="afterGroup">
                            <p:stCondLst>
                              <p:cond delay="6750"/>
                            </p:stCondLst>
                            <p:childTnLst>
                              <p:par>
                                <p:cTn fill="hold" grpId="0" id="76" nodeType="afterEffect" presetClass="entr" presetID="53" presetSubtype="0">
                                  <p:stCondLst>
                                    <p:cond delay="0"/>
                                  </p:stCondLst>
                                  <p:childTnLst>
                                    <p:set>
                                      <p:cBhvr>
                                        <p:cTn dur="1" fill="hold" id="77">
                                          <p:stCondLst>
                                            <p:cond delay="0"/>
                                          </p:stCondLst>
                                        </p:cTn>
                                        <p:tgtEl>
                                          <p:spTgt spid="28"/>
                                        </p:tgtEl>
                                        <p:attrNameLst>
                                          <p:attrName>style.visibility</p:attrName>
                                        </p:attrNameLst>
                                      </p:cBhvr>
                                      <p:to>
                                        <p:strVal val="visible"/>
                                      </p:to>
                                    </p:set>
                                    <p:anim calcmode="lin" valueType="num">
                                      <p:cBhvr>
                                        <p:cTn dur="500" fill="hold" id="78"/>
                                        <p:tgtEl>
                                          <p:spTgt spid="28"/>
                                        </p:tgtEl>
                                        <p:attrNameLst>
                                          <p:attrName>ppt_w</p:attrName>
                                        </p:attrNameLst>
                                      </p:cBhvr>
                                      <p:tavLst>
                                        <p:tav tm="0">
                                          <p:val>
                                            <p:fltVal val="0"/>
                                          </p:val>
                                        </p:tav>
                                        <p:tav tm="100000">
                                          <p:val>
                                            <p:strVal val="#ppt_w"/>
                                          </p:val>
                                        </p:tav>
                                      </p:tavLst>
                                    </p:anim>
                                    <p:anim calcmode="lin" valueType="num">
                                      <p:cBhvr>
                                        <p:cTn dur="500" fill="hold" id="79"/>
                                        <p:tgtEl>
                                          <p:spTgt spid="28"/>
                                        </p:tgtEl>
                                        <p:attrNameLst>
                                          <p:attrName>ppt_h</p:attrName>
                                        </p:attrNameLst>
                                      </p:cBhvr>
                                      <p:tavLst>
                                        <p:tav tm="0">
                                          <p:val>
                                            <p:fltVal val="0"/>
                                          </p:val>
                                        </p:tav>
                                        <p:tav tm="100000">
                                          <p:val>
                                            <p:strVal val="#ppt_h"/>
                                          </p:val>
                                        </p:tav>
                                      </p:tavLst>
                                    </p:anim>
                                    <p:animEffect filter="fade" transition="in">
                                      <p:cBhvr>
                                        <p:cTn dur="500" id="80"/>
                                        <p:tgtEl>
                                          <p:spTgt spid="28"/>
                                        </p:tgtEl>
                                      </p:cBhvr>
                                    </p:animEffect>
                                  </p:childTnLst>
                                </p:cTn>
                              </p:par>
                              <p:par>
                                <p:cTn fill="hold" grpId="0" id="81" nodeType="withEffect" presetClass="entr" presetID="10" presetSubtype="0">
                                  <p:stCondLst>
                                    <p:cond delay="0"/>
                                  </p:stCondLst>
                                  <p:childTnLst>
                                    <p:set>
                                      <p:cBhvr>
                                        <p:cTn dur="1" fill="hold" id="82">
                                          <p:stCondLst>
                                            <p:cond delay="0"/>
                                          </p:stCondLst>
                                        </p:cTn>
                                        <p:tgtEl>
                                          <p:spTgt spid="25"/>
                                        </p:tgtEl>
                                        <p:attrNameLst>
                                          <p:attrName>style.visibility</p:attrName>
                                        </p:attrNameLst>
                                      </p:cBhvr>
                                      <p:to>
                                        <p:strVal val="visible"/>
                                      </p:to>
                                    </p:set>
                                    <p:animEffect filter="fade" transition="in">
                                      <p:cBhvr>
                                        <p:cTn dur="500" id="83"/>
                                        <p:tgtEl>
                                          <p:spTgt spid="25"/>
                                        </p:tgtEl>
                                      </p:cBhvr>
                                    </p:animEffect>
                                  </p:childTnLst>
                                </p:cTn>
                              </p:par>
                            </p:childTnLst>
                          </p:cTn>
                        </p:par>
                        <p:par>
                          <p:cTn fill="hold" id="84" nodeType="afterGroup">
                            <p:stCondLst>
                              <p:cond delay="7250"/>
                            </p:stCondLst>
                            <p:childTnLst>
                              <p:par>
                                <p:cTn fill="hold" grpId="0" id="85" nodeType="afterEffect" presetClass="entr" presetID="2" presetSubtype="4">
                                  <p:stCondLst>
                                    <p:cond delay="0"/>
                                  </p:stCondLst>
                                  <p:childTnLst>
                                    <p:set>
                                      <p:cBhvr>
                                        <p:cTn dur="1" fill="hold" id="86">
                                          <p:stCondLst>
                                            <p:cond delay="0"/>
                                          </p:stCondLst>
                                        </p:cTn>
                                        <p:tgtEl>
                                          <p:spTgt spid="11"/>
                                        </p:tgtEl>
                                        <p:attrNameLst>
                                          <p:attrName>style.visibility</p:attrName>
                                        </p:attrNameLst>
                                      </p:cBhvr>
                                      <p:to>
                                        <p:strVal val="visible"/>
                                      </p:to>
                                    </p:set>
                                    <p:anim calcmode="lin" valueType="num">
                                      <p:cBhvr additive="base">
                                        <p:cTn dur="500" fill="hold" id="87"/>
                                        <p:tgtEl>
                                          <p:spTgt spid="11"/>
                                        </p:tgtEl>
                                        <p:attrNameLst>
                                          <p:attrName>ppt_x</p:attrName>
                                        </p:attrNameLst>
                                      </p:cBhvr>
                                      <p:tavLst>
                                        <p:tav tm="0">
                                          <p:val>
                                            <p:strVal val="#ppt_x"/>
                                          </p:val>
                                        </p:tav>
                                        <p:tav tm="100000">
                                          <p:val>
                                            <p:strVal val="#ppt_x"/>
                                          </p:val>
                                        </p:tav>
                                      </p:tavLst>
                                    </p:anim>
                                    <p:anim calcmode="lin" valueType="num">
                                      <p:cBhvr additive="base">
                                        <p:cTn dur="500" fill="hold" id="88"/>
                                        <p:tgtEl>
                                          <p:spTgt spid="11"/>
                                        </p:tgtEl>
                                        <p:attrNameLst>
                                          <p:attrName>ppt_y</p:attrName>
                                        </p:attrNameLst>
                                      </p:cBhvr>
                                      <p:tavLst>
                                        <p:tav tm="0">
                                          <p:val>
                                            <p:strVal val="1+#ppt_h/2"/>
                                          </p:val>
                                        </p:tav>
                                        <p:tav tm="100000">
                                          <p:val>
                                            <p:strVal val="#ppt_y"/>
                                          </p:val>
                                        </p:tav>
                                      </p:tavLst>
                                    </p:anim>
                                  </p:childTnLst>
                                </p:cTn>
                              </p:par>
                            </p:childTnLst>
                          </p:cTn>
                        </p:par>
                        <p:par>
                          <p:cTn fill="hold" id="89" nodeType="afterGroup">
                            <p:stCondLst>
                              <p:cond delay="7750"/>
                            </p:stCondLst>
                            <p:childTnLst>
                              <p:par>
                                <p:cTn fill="hold" id="90" nodeType="afterEffect" presetClass="entr" presetID="17" presetSubtype="8">
                                  <p:stCondLst>
                                    <p:cond delay="0"/>
                                  </p:stCondLst>
                                  <p:childTnLst>
                                    <p:set>
                                      <p:cBhvr>
                                        <p:cTn dur="1" fill="hold" id="91">
                                          <p:stCondLst>
                                            <p:cond delay="0"/>
                                          </p:stCondLst>
                                        </p:cTn>
                                        <p:tgtEl>
                                          <p:spTgt spid="12"/>
                                        </p:tgtEl>
                                        <p:attrNameLst>
                                          <p:attrName>style.visibility</p:attrName>
                                        </p:attrNameLst>
                                      </p:cBhvr>
                                      <p:to>
                                        <p:strVal val="visible"/>
                                      </p:to>
                                    </p:set>
                                    <p:anim calcmode="lin" valueType="num">
                                      <p:cBhvr>
                                        <p:cTn dur="500" fill="hold" id="92"/>
                                        <p:tgtEl>
                                          <p:spTgt spid="12"/>
                                        </p:tgtEl>
                                        <p:attrNameLst>
                                          <p:attrName>ppt_x</p:attrName>
                                        </p:attrNameLst>
                                      </p:cBhvr>
                                      <p:tavLst>
                                        <p:tav tm="0">
                                          <p:val>
                                            <p:strVal val="#ppt_x-#ppt_w/2"/>
                                          </p:val>
                                        </p:tav>
                                        <p:tav tm="100000">
                                          <p:val>
                                            <p:strVal val="#ppt_x"/>
                                          </p:val>
                                        </p:tav>
                                      </p:tavLst>
                                    </p:anim>
                                    <p:anim calcmode="lin" valueType="num">
                                      <p:cBhvr>
                                        <p:cTn dur="500" fill="hold" id="93"/>
                                        <p:tgtEl>
                                          <p:spTgt spid="12"/>
                                        </p:tgtEl>
                                        <p:attrNameLst>
                                          <p:attrName>ppt_y</p:attrName>
                                        </p:attrNameLst>
                                      </p:cBhvr>
                                      <p:tavLst>
                                        <p:tav tm="0">
                                          <p:val>
                                            <p:strVal val="#ppt_y"/>
                                          </p:val>
                                        </p:tav>
                                        <p:tav tm="100000">
                                          <p:val>
                                            <p:strVal val="#ppt_y"/>
                                          </p:val>
                                        </p:tav>
                                      </p:tavLst>
                                    </p:anim>
                                    <p:anim calcmode="lin" valueType="num">
                                      <p:cBhvr>
                                        <p:cTn dur="500" fill="hold" id="94"/>
                                        <p:tgtEl>
                                          <p:spTgt spid="12"/>
                                        </p:tgtEl>
                                        <p:attrNameLst>
                                          <p:attrName>ppt_w</p:attrName>
                                        </p:attrNameLst>
                                      </p:cBhvr>
                                      <p:tavLst>
                                        <p:tav tm="0">
                                          <p:val>
                                            <p:fltVal val="0"/>
                                          </p:val>
                                        </p:tav>
                                        <p:tav tm="100000">
                                          <p:val>
                                            <p:strVal val="#ppt_w"/>
                                          </p:val>
                                        </p:tav>
                                      </p:tavLst>
                                    </p:anim>
                                    <p:anim calcmode="lin" valueType="num">
                                      <p:cBhvr>
                                        <p:cTn dur="500" fill="hold" id="95"/>
                                        <p:tgtEl>
                                          <p:spTgt spid="12"/>
                                        </p:tgtEl>
                                        <p:attrNameLst>
                                          <p:attrName>ppt_h</p:attrName>
                                        </p:attrNameLst>
                                      </p:cBhvr>
                                      <p:tavLst>
                                        <p:tav tm="0">
                                          <p:val>
                                            <p:strVal val="#ppt_h"/>
                                          </p:val>
                                        </p:tav>
                                        <p:tav tm="100000">
                                          <p:val>
                                            <p:strVal val="#ppt_h"/>
                                          </p:val>
                                        </p:tav>
                                      </p:tavLst>
                                    </p:anim>
                                  </p:childTnLst>
                                </p:cTn>
                              </p:par>
                            </p:childTnLst>
                          </p:cTn>
                        </p:par>
                        <p:par>
                          <p:cTn fill="hold" id="96" nodeType="afterGroup">
                            <p:stCondLst>
                              <p:cond delay="8250"/>
                            </p:stCondLst>
                            <p:childTnLst>
                              <p:par>
                                <p:cTn fill="hold" grpId="0" id="97" nodeType="afterEffect" presetClass="entr" presetID="42" presetSubtype="0">
                                  <p:stCondLst>
                                    <p:cond delay="0"/>
                                  </p:stCondLst>
                                  <p:childTnLst>
                                    <p:set>
                                      <p:cBhvr>
                                        <p:cTn dur="1" fill="hold" id="98">
                                          <p:stCondLst>
                                            <p:cond delay="0"/>
                                          </p:stCondLst>
                                        </p:cTn>
                                        <p:tgtEl>
                                          <p:spTgt spid="10"/>
                                        </p:tgtEl>
                                        <p:attrNameLst>
                                          <p:attrName>style.visibility</p:attrName>
                                        </p:attrNameLst>
                                      </p:cBhvr>
                                      <p:to>
                                        <p:strVal val="visible"/>
                                      </p:to>
                                    </p:set>
                                    <p:animEffect filter="fade" transition="in">
                                      <p:cBhvr>
                                        <p:cTn dur="1000" id="99"/>
                                        <p:tgtEl>
                                          <p:spTgt spid="10"/>
                                        </p:tgtEl>
                                      </p:cBhvr>
                                    </p:animEffect>
                                    <p:anim calcmode="lin" valueType="num">
                                      <p:cBhvr>
                                        <p:cTn dur="1000" fill="hold" id="100"/>
                                        <p:tgtEl>
                                          <p:spTgt spid="10"/>
                                        </p:tgtEl>
                                        <p:attrNameLst>
                                          <p:attrName>ppt_x</p:attrName>
                                        </p:attrNameLst>
                                      </p:cBhvr>
                                      <p:tavLst>
                                        <p:tav tm="0">
                                          <p:val>
                                            <p:strVal val="#ppt_x"/>
                                          </p:val>
                                        </p:tav>
                                        <p:tav tm="100000">
                                          <p:val>
                                            <p:strVal val="#ppt_x"/>
                                          </p:val>
                                        </p:tav>
                                      </p:tavLst>
                                    </p:anim>
                                    <p:anim calcmode="lin" valueType="num">
                                      <p:cBhvr>
                                        <p:cTn dur="1000" fill="hold" id="101"/>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1"/>
      <p:bldP grpId="0" spid="13"/>
      <p:bldP grpId="0" spid="14"/>
      <p:bldP grpId="0" spid="15"/>
      <p:bldP grpId="0" spid="16"/>
      <p:bldP grpId="0" spid="17"/>
      <p:bldP grpId="0" spid="18"/>
      <p:bldP grpId="0" spid="19"/>
      <p:bldP grpId="0" spid="20"/>
      <p:bldP grpId="0" spid="21"/>
      <p:bldP grpId="0" spid="22"/>
      <p:bldP grpId="0" spid="23"/>
      <p:bldP grpId="0" spid="24"/>
      <p:bldP grpId="0" spid="25"/>
      <p:bldP grpId="0" spid="26"/>
      <p:bldP grpId="0" spid="27"/>
      <p:bldP grpId="0" spid="28"/>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四、工作规划和展望</a:t>
            </a:r>
          </a:p>
        </p:txBody>
      </p:sp>
      <p:grpSp>
        <p:nvGrpSpPr>
          <p:cNvPr id="10" name="组合 9"/>
          <p:cNvGrpSpPr/>
          <p:nvPr/>
        </p:nvGrpSpPr>
        <p:grpSpPr>
          <a:xfrm>
            <a:off x="4792200" y="2995083"/>
            <a:ext cx="2542116" cy="867833"/>
            <a:chOff x="3916635" y="1931839"/>
            <a:chExt cx="1906587" cy="650875"/>
          </a:xfrm>
        </p:grpSpPr>
        <p:grpSp>
          <p:nvGrpSpPr>
            <p:cNvPr id="11" name="组合 10"/>
            <p:cNvGrpSpPr/>
            <p:nvPr/>
          </p:nvGrpSpPr>
          <p:grpSpPr>
            <a:xfrm>
              <a:off x="3916635" y="1931839"/>
              <a:ext cx="1906587" cy="650875"/>
              <a:chOff x="2359836" y="2583197"/>
              <a:chExt cx="1906927" cy="868230"/>
            </a:xfrm>
          </p:grpSpPr>
          <p:sp>
            <p:nvSpPr>
              <p:cNvPr id="13" name="椭圆 6"/>
              <p:cNvSpPr/>
              <p:nvPr/>
            </p:nvSpPr>
            <p:spPr>
              <a:xfrm>
                <a:off x="2359836" y="2693314"/>
                <a:ext cx="1906927" cy="758113"/>
              </a:xfrm>
              <a:custGeom>
                <a:rect b="b" l="l" r="r" t="t"/>
                <a:pathLst>
                  <a:path h="812079" w="2852836">
                    <a:moveTo>
                      <a:pt x="334026" y="0"/>
                    </a:moveTo>
                    <a:cubicBezTo>
                      <a:pt x="629853" y="114341"/>
                      <a:pt x="1009624" y="182893"/>
                      <a:pt x="1423773" y="182893"/>
                    </a:cubicBezTo>
                    <a:cubicBezTo>
                      <a:pt x="1807753" y="182893"/>
                      <a:pt x="2162182" y="123965"/>
                      <a:pt x="2447320" y="23572"/>
                    </a:cubicBezTo>
                    <a:cubicBezTo>
                      <a:pt x="2470720" y="18147"/>
                      <a:pt x="2493390" y="11141"/>
                      <a:pt x="2514376" y="1055"/>
                    </a:cubicBezTo>
                    <a:cubicBezTo>
                      <a:pt x="2679522" y="179535"/>
                      <a:pt x="2797076" y="401441"/>
                      <a:pt x="2852836" y="646891"/>
                    </a:cubicBezTo>
                    <a:cubicBezTo>
                      <a:pt x="2427255" y="752598"/>
                      <a:pt x="1941751" y="812079"/>
                      <a:pt x="1426418" y="812079"/>
                    </a:cubicBezTo>
                    <a:cubicBezTo>
                      <a:pt x="911085" y="812079"/>
                      <a:pt x="425581" y="752598"/>
                      <a:pt x="0" y="646891"/>
                    </a:cubicBezTo>
                    <a:cubicBezTo>
                      <a:pt x="55592" y="402182"/>
                      <a:pt x="172605" y="180875"/>
                      <a:pt x="334026" y="0"/>
                    </a:cubicBezTo>
                    <a:close/>
                  </a:path>
                </a:pathLst>
              </a:cu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椭圆 10"/>
              <p:cNvSpPr/>
              <p:nvPr/>
            </p:nvSpPr>
            <p:spPr>
              <a:xfrm>
                <a:off x="2586888" y="2583197"/>
                <a:ext cx="1451234" cy="281645"/>
              </a:xfrm>
              <a:custGeom>
                <a:gdLst>
                  <a:gd fmla="*/ 0 w 1747836" name="connsiteX0"/>
                  <a:gd fmla="*/ 133220 h 338503" name="connsiteY0"/>
                  <a:gd fmla="*/ 862012 w 1747836" name="connsiteX1"/>
                  <a:gd fmla="*/ 0 h 338503" name="connsiteY1"/>
                  <a:gd fmla="*/ 1747836 w 1747836" name="connsiteX2"/>
                  <a:gd fmla="*/ 133220 h 338503" name="connsiteY2"/>
                  <a:gd fmla="*/ 833437 w 1747836" name="connsiteX3"/>
                  <a:gd fmla="*/ 337878 h 338503" name="connsiteY3"/>
                  <a:gd fmla="*/ 0 w 1747836" name="connsiteX4"/>
                  <a:gd fmla="*/ 133220 h 33850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38503" w="1747836">
                    <a:moveTo>
                      <a:pt x="0" y="133220"/>
                    </a:moveTo>
                    <a:cubicBezTo>
                      <a:pt x="4763" y="65001"/>
                      <a:pt x="379360" y="0"/>
                      <a:pt x="862012" y="0"/>
                    </a:cubicBezTo>
                    <a:cubicBezTo>
                      <a:pt x="1344664" y="0"/>
                      <a:pt x="1704974" y="39955"/>
                      <a:pt x="1747836" y="133220"/>
                    </a:cubicBezTo>
                    <a:cubicBezTo>
                      <a:pt x="1704974" y="188384"/>
                      <a:pt x="1306538" y="349785"/>
                      <a:pt x="833437" y="337878"/>
                    </a:cubicBezTo>
                    <a:cubicBezTo>
                      <a:pt x="350785" y="337878"/>
                      <a:pt x="35718" y="189533"/>
                      <a:pt x="0" y="133220"/>
                    </a:cubicBezTo>
                    <a:close/>
                  </a:path>
                </a:pathLst>
              </a:cu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12" name="TextBox 11"/>
            <p:cNvSpPr txBox="1">
              <a:spLocks noChangeArrowheads="1"/>
            </p:cNvSpPr>
            <p:nvPr/>
          </p:nvSpPr>
          <p:spPr bwMode="auto">
            <a:xfrm flipH="1">
              <a:off x="4286522" y="2235052"/>
              <a:ext cx="1309688" cy="342900"/>
            </a:xfrm>
            <a:prstGeom prst="rect">
              <a:avLst/>
            </a:prstGeom>
            <a:noFill/>
            <a:ln>
              <a:noFill/>
            </a:ln>
            <a:effectLst/>
            <a:extLst/>
          </p:spPr>
          <p:txBody>
            <a:bodyPr>
              <a:spAutoFit/>
            </a:bodyPr>
            <a:lstStyle>
              <a:lvl1pPr eaLnBrk="0" hangingPunct="0">
                <a:defRPr>
                  <a:solidFill>
                    <a:schemeClr val="tx1"/>
                  </a:solidFill>
                  <a:latin typeface="Arial"/>
                  <a:ea charset="-122" typeface="宋体"/>
                </a:defRPr>
              </a:lvl1pPr>
              <a:lvl2pPr eaLnBrk="0" hangingPunct="0" indent="-285750" marL="742950">
                <a:defRPr>
                  <a:solidFill>
                    <a:schemeClr val="tx1"/>
                  </a:solidFill>
                  <a:latin typeface="Arial"/>
                  <a:ea charset="-122" typeface="宋体"/>
                </a:defRPr>
              </a:lvl2pPr>
              <a:lvl3pPr eaLnBrk="0" hangingPunct="0" indent="-228600" marL="1143000">
                <a:defRPr>
                  <a:solidFill>
                    <a:schemeClr val="tx1"/>
                  </a:solidFill>
                  <a:latin typeface="Arial"/>
                  <a:ea charset="-122" typeface="宋体"/>
                </a:defRPr>
              </a:lvl3pPr>
              <a:lvl4pPr eaLnBrk="0" hangingPunct="0" indent="-228600" marL="1600200">
                <a:defRPr>
                  <a:solidFill>
                    <a:schemeClr val="tx1"/>
                  </a:solidFill>
                  <a:latin typeface="Arial"/>
                  <a:ea charset="-122" typeface="宋体"/>
                </a:defRPr>
              </a:lvl4pPr>
              <a:lvl5pPr eaLnBrk="0" hangingPunct="0" indent="-228600" marL="2057400">
                <a:defRPr>
                  <a:solidFill>
                    <a:schemeClr val="tx1"/>
                  </a:solidFill>
                  <a:latin typeface="Arial"/>
                  <a:ea charset="-122" typeface="宋体"/>
                </a:defRPr>
              </a:lvl5pPr>
              <a:lvl6pPr eaLnBrk="0" fontAlgn="base" hangingPunct="0" indent="-228600" marL="2514600">
                <a:spcBef>
                  <a:spcPct val="0"/>
                </a:spcBef>
                <a:spcAft>
                  <a:spcPct val="0"/>
                </a:spcAft>
                <a:defRPr>
                  <a:solidFill>
                    <a:schemeClr val="tx1"/>
                  </a:solidFill>
                  <a:latin typeface="Arial"/>
                  <a:ea charset="-122" typeface="宋体"/>
                </a:defRPr>
              </a:lvl6pPr>
              <a:lvl7pPr eaLnBrk="0" fontAlgn="base" hangingPunct="0" indent="-228600" marL="2971800">
                <a:spcBef>
                  <a:spcPct val="0"/>
                </a:spcBef>
                <a:spcAft>
                  <a:spcPct val="0"/>
                </a:spcAft>
                <a:defRPr>
                  <a:solidFill>
                    <a:schemeClr val="tx1"/>
                  </a:solidFill>
                  <a:latin typeface="Arial"/>
                  <a:ea charset="-122" typeface="宋体"/>
                </a:defRPr>
              </a:lvl7pPr>
              <a:lvl8pPr eaLnBrk="0" fontAlgn="base" hangingPunct="0" indent="-228600" marL="3429000">
                <a:spcBef>
                  <a:spcPct val="0"/>
                </a:spcBef>
                <a:spcAft>
                  <a:spcPct val="0"/>
                </a:spcAft>
                <a:defRPr>
                  <a:solidFill>
                    <a:schemeClr val="tx1"/>
                  </a:solidFill>
                  <a:latin typeface="Arial"/>
                  <a:ea charset="-122" typeface="宋体"/>
                </a:defRPr>
              </a:lvl8pPr>
              <a:lvl9pPr eaLnBrk="0" fontAlgn="base" hangingPunct="0" indent="-228600" marL="3886200">
                <a:spcBef>
                  <a:spcPct val="0"/>
                </a:spcBef>
                <a:spcAft>
                  <a:spcPct val="0"/>
                </a:spcAft>
                <a:defRPr>
                  <a:solidFill>
                    <a:schemeClr val="tx1"/>
                  </a:solidFill>
                  <a:latin typeface="Arial"/>
                  <a:ea charset="-122" typeface="宋体"/>
                </a:defRPr>
              </a:lvl9pPr>
            </a:lstStyle>
            <a:p>
              <a:pPr algn="ctr" eaLnBrk="1" hangingPunct="1">
                <a:defRPr/>
              </a:pPr>
              <a:r>
                <a:rPr altLang="zh-CN" kern="0" lang="en-US" sz="2400">
                  <a:solidFill>
                    <a:prstClr val="white"/>
                  </a:solidFill>
                  <a:latin charset="-122" panose="020b0503020204020204" pitchFamily="34" typeface="微软雅黑"/>
                  <a:ea charset="-122" panose="020b0503020204020204" pitchFamily="34" typeface="微软雅黑"/>
                </a:rPr>
                <a:t>text2</a:t>
              </a:r>
            </a:p>
          </p:txBody>
        </p:sp>
      </p:grpSp>
      <p:grpSp>
        <p:nvGrpSpPr>
          <p:cNvPr id="15" name="组合 14"/>
          <p:cNvGrpSpPr/>
          <p:nvPr/>
        </p:nvGrpSpPr>
        <p:grpSpPr>
          <a:xfrm>
            <a:off x="4735049" y="3875618"/>
            <a:ext cx="2662767" cy="1007533"/>
            <a:chOff x="3873772" y="2592239"/>
            <a:chExt cx="1997075" cy="755650"/>
          </a:xfrm>
        </p:grpSpPr>
        <p:grpSp>
          <p:nvGrpSpPr>
            <p:cNvPr id="16" name="组合 7"/>
            <p:cNvGrpSpPr/>
            <p:nvPr/>
          </p:nvGrpSpPr>
          <p:grpSpPr>
            <a:xfrm>
              <a:off x="3873772" y="2592239"/>
              <a:ext cx="1997075" cy="755650"/>
              <a:chOff x="2317398" y="3463386"/>
              <a:chExt cx="1996450" cy="1006832"/>
            </a:xfrm>
          </p:grpSpPr>
          <p:sp>
            <p:nvSpPr>
              <p:cNvPr id="18" name="椭圆 11"/>
              <p:cNvSpPr/>
              <p:nvPr/>
            </p:nvSpPr>
            <p:spPr>
              <a:xfrm>
                <a:off x="2317398" y="3605103"/>
                <a:ext cx="1996450" cy="865115"/>
              </a:xfrm>
              <a:custGeom>
                <a:gdLst>
                  <a:gd fmla="*/ 38236 w 2929388" name="connsiteX0"/>
                  <a:gd fmla="*/ 0 h 928410" name="connsiteY0"/>
                  <a:gd fmla="*/ 40502 w 2929388" name="connsiteX1"/>
                  <a:gd fmla="*/ 249 h 928410" name="connsiteY1"/>
                  <a:gd fmla="*/ 1464694 w 2929388" name="connsiteX2"/>
                  <a:gd fmla="*/ 164962 h 928410" name="connsiteY2"/>
                  <a:gd fmla="*/ 2736593 w 2929388" name="connsiteX3"/>
                  <a:gd fmla="*/ 32746 h 928410" name="connsiteY3"/>
                  <a:gd fmla="*/ 2892996 w 2929388" name="connsiteX4"/>
                  <a:gd fmla="*/ 10365 h 928410" name="connsiteY4"/>
                  <a:gd fmla="*/ 2929388 w 2929388" name="connsiteX5"/>
                  <a:gd fmla="*/ 328092 h 928410" name="connsiteY5"/>
                  <a:gd fmla="*/ 2849103 w 2929388" name="connsiteX6"/>
                  <a:gd fmla="*/ 803087 h 928410" name="connsiteY6"/>
                  <a:gd fmla="*/ 1445730 w 2929388" name="connsiteX7"/>
                  <a:gd fmla="*/ 928410 h 928410" name="connsiteY7"/>
                  <a:gd fmla="*/ 80285 w 2929388" name="connsiteX8"/>
                  <a:gd fmla="*/ 803087 h 928410" name="connsiteY8"/>
                  <a:gd fmla="*/ 0 w 2929388" name="connsiteX9"/>
                  <a:gd fmla="*/ 328092 h 928410" name="connsiteY9"/>
                  <a:gd fmla="*/ 38236 w 2929388" name="connsiteX10"/>
                  <a:gd fmla="*/ 0 h 928410"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928410" w="2929388">
                    <a:moveTo>
                      <a:pt x="38236" y="0"/>
                    </a:moveTo>
                    <a:lnTo>
                      <a:pt x="40502" y="249"/>
                    </a:lnTo>
                    <a:cubicBezTo>
                      <a:pt x="465536" y="105687"/>
                      <a:pt x="950252" y="164962"/>
                      <a:pt x="1464694" y="164962"/>
                    </a:cubicBezTo>
                    <a:cubicBezTo>
                      <a:pt x="1918892" y="164962"/>
                      <a:pt x="2349918" y="118757"/>
                      <a:pt x="2736593" y="32746"/>
                    </a:cubicBezTo>
                    <a:cubicBezTo>
                      <a:pt x="2788729" y="28638"/>
                      <a:pt x="2840843" y="21068"/>
                      <a:pt x="2892996" y="10365"/>
                    </a:cubicBezTo>
                    <a:cubicBezTo>
                      <a:pt x="2917427" y="112386"/>
                      <a:pt x="2929388" y="218843"/>
                      <a:pt x="2929388" y="328092"/>
                    </a:cubicBezTo>
                    <a:cubicBezTo>
                      <a:pt x="2929388" y="494525"/>
                      <a:pt x="2901629" y="654473"/>
                      <a:pt x="2849103" y="803087"/>
                    </a:cubicBezTo>
                    <a:cubicBezTo>
                      <a:pt x="2411952" y="866921"/>
                      <a:pt x="1927963" y="928410"/>
                      <a:pt x="1445730" y="928410"/>
                    </a:cubicBezTo>
                    <a:cubicBezTo>
                      <a:pt x="963497" y="928410"/>
                      <a:pt x="517436" y="866921"/>
                      <a:pt x="80285" y="803087"/>
                    </a:cubicBezTo>
                    <a:cubicBezTo>
                      <a:pt x="27759" y="654473"/>
                      <a:pt x="0" y="494525"/>
                      <a:pt x="0" y="328092"/>
                    </a:cubicBezTo>
                    <a:cubicBezTo>
                      <a:pt x="0" y="215192"/>
                      <a:pt x="12774" y="105274"/>
                      <a:pt x="38236" y="0"/>
                    </a:cubicBezTo>
                    <a:close/>
                  </a:path>
                </a:pathLst>
              </a:cu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椭圆 10"/>
              <p:cNvSpPr/>
              <p:nvPr/>
            </p:nvSpPr>
            <p:spPr>
              <a:xfrm>
                <a:off x="2345964" y="3463386"/>
                <a:ext cx="1939318" cy="296127"/>
              </a:xfrm>
              <a:custGeom>
                <a:gdLst>
                  <a:gd fmla="*/ 0 w 1776882" name="connsiteX0"/>
                  <a:gd fmla="*/ 160220 h 335678" name="connsiteY0"/>
                  <a:gd fmla="*/ 874114 w 1776882" name="connsiteX1"/>
                  <a:gd fmla="*/ 8 h 335678" name="connsiteY1"/>
                  <a:gd fmla="*/ 1776882 w 1776882" name="connsiteX2"/>
                  <a:gd fmla="*/ 166219 h 335678" name="connsiteY2"/>
                  <a:gd fmla="*/ 847959 w 1776882" name="connsiteX3"/>
                  <a:gd fmla="*/ 334886 h 335678" name="connsiteY3"/>
                  <a:gd fmla="*/ 0 w 1776882" name="connsiteX4"/>
                  <a:gd fmla="*/ 160220 h 33567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35678" w="1776882">
                    <a:moveTo>
                      <a:pt x="0" y="160220"/>
                    </a:moveTo>
                    <a:cubicBezTo>
                      <a:pt x="4763" y="92001"/>
                      <a:pt x="577967" y="-992"/>
                      <a:pt x="874114" y="8"/>
                    </a:cubicBezTo>
                    <a:cubicBezTo>
                      <a:pt x="1170261" y="1008"/>
                      <a:pt x="1734020" y="72954"/>
                      <a:pt x="1776882" y="166219"/>
                    </a:cubicBezTo>
                    <a:cubicBezTo>
                      <a:pt x="1734020" y="221383"/>
                      <a:pt x="1321060" y="346793"/>
                      <a:pt x="847959" y="334886"/>
                    </a:cubicBezTo>
                    <a:cubicBezTo>
                      <a:pt x="365307" y="334886"/>
                      <a:pt x="35718" y="216533"/>
                      <a:pt x="0" y="160220"/>
                    </a:cubicBezTo>
                    <a:close/>
                  </a:path>
                </a:pathLst>
              </a:cu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17" name="TextBox 11"/>
            <p:cNvSpPr txBox="1">
              <a:spLocks noChangeArrowheads="1"/>
            </p:cNvSpPr>
            <p:nvPr/>
          </p:nvSpPr>
          <p:spPr bwMode="auto">
            <a:xfrm flipH="1">
              <a:off x="4286522" y="2984351"/>
              <a:ext cx="1309688" cy="342900"/>
            </a:xfrm>
            <a:prstGeom prst="rect">
              <a:avLst/>
            </a:prstGeom>
            <a:noFill/>
            <a:ln>
              <a:noFill/>
            </a:ln>
            <a:effectLst/>
            <a:extLst/>
          </p:spPr>
          <p:txBody>
            <a:bodyPr>
              <a:spAutoFit/>
            </a:bodyPr>
            <a:lstStyle>
              <a:lvl1pPr eaLnBrk="0" hangingPunct="0">
                <a:defRPr>
                  <a:solidFill>
                    <a:schemeClr val="tx1"/>
                  </a:solidFill>
                  <a:latin typeface="Arial"/>
                  <a:ea charset="-122" typeface="宋体"/>
                </a:defRPr>
              </a:lvl1pPr>
              <a:lvl2pPr eaLnBrk="0" hangingPunct="0" indent="-285750" marL="742950">
                <a:defRPr>
                  <a:solidFill>
                    <a:schemeClr val="tx1"/>
                  </a:solidFill>
                  <a:latin typeface="Arial"/>
                  <a:ea charset="-122" typeface="宋体"/>
                </a:defRPr>
              </a:lvl2pPr>
              <a:lvl3pPr eaLnBrk="0" hangingPunct="0" indent="-228600" marL="1143000">
                <a:defRPr>
                  <a:solidFill>
                    <a:schemeClr val="tx1"/>
                  </a:solidFill>
                  <a:latin typeface="Arial"/>
                  <a:ea charset="-122" typeface="宋体"/>
                </a:defRPr>
              </a:lvl3pPr>
              <a:lvl4pPr eaLnBrk="0" hangingPunct="0" indent="-228600" marL="1600200">
                <a:defRPr>
                  <a:solidFill>
                    <a:schemeClr val="tx1"/>
                  </a:solidFill>
                  <a:latin typeface="Arial"/>
                  <a:ea charset="-122" typeface="宋体"/>
                </a:defRPr>
              </a:lvl4pPr>
              <a:lvl5pPr eaLnBrk="0" hangingPunct="0" indent="-228600" marL="2057400">
                <a:defRPr>
                  <a:solidFill>
                    <a:schemeClr val="tx1"/>
                  </a:solidFill>
                  <a:latin typeface="Arial"/>
                  <a:ea charset="-122" typeface="宋体"/>
                </a:defRPr>
              </a:lvl5pPr>
              <a:lvl6pPr eaLnBrk="0" fontAlgn="base" hangingPunct="0" indent="-228600" marL="2514600">
                <a:spcBef>
                  <a:spcPct val="0"/>
                </a:spcBef>
                <a:spcAft>
                  <a:spcPct val="0"/>
                </a:spcAft>
                <a:defRPr>
                  <a:solidFill>
                    <a:schemeClr val="tx1"/>
                  </a:solidFill>
                  <a:latin typeface="Arial"/>
                  <a:ea charset="-122" typeface="宋体"/>
                </a:defRPr>
              </a:lvl6pPr>
              <a:lvl7pPr eaLnBrk="0" fontAlgn="base" hangingPunct="0" indent="-228600" marL="2971800">
                <a:spcBef>
                  <a:spcPct val="0"/>
                </a:spcBef>
                <a:spcAft>
                  <a:spcPct val="0"/>
                </a:spcAft>
                <a:defRPr>
                  <a:solidFill>
                    <a:schemeClr val="tx1"/>
                  </a:solidFill>
                  <a:latin typeface="Arial"/>
                  <a:ea charset="-122" typeface="宋体"/>
                </a:defRPr>
              </a:lvl7pPr>
              <a:lvl8pPr eaLnBrk="0" fontAlgn="base" hangingPunct="0" indent="-228600" marL="3429000">
                <a:spcBef>
                  <a:spcPct val="0"/>
                </a:spcBef>
                <a:spcAft>
                  <a:spcPct val="0"/>
                </a:spcAft>
                <a:defRPr>
                  <a:solidFill>
                    <a:schemeClr val="tx1"/>
                  </a:solidFill>
                  <a:latin typeface="Arial"/>
                  <a:ea charset="-122" typeface="宋体"/>
                </a:defRPr>
              </a:lvl8pPr>
              <a:lvl9pPr eaLnBrk="0" fontAlgn="base" hangingPunct="0" indent="-228600" marL="3886200">
                <a:spcBef>
                  <a:spcPct val="0"/>
                </a:spcBef>
                <a:spcAft>
                  <a:spcPct val="0"/>
                </a:spcAft>
                <a:defRPr>
                  <a:solidFill>
                    <a:schemeClr val="tx1"/>
                  </a:solidFill>
                  <a:latin typeface="Arial"/>
                  <a:ea charset="-122" typeface="宋体"/>
                </a:defRPr>
              </a:lvl9pPr>
            </a:lstStyle>
            <a:p>
              <a:pPr algn="ctr" eaLnBrk="1" hangingPunct="1">
                <a:defRPr/>
              </a:pPr>
              <a:r>
                <a:rPr altLang="zh-CN" kern="0" lang="en-US" sz="2400">
                  <a:solidFill>
                    <a:prstClr val="white"/>
                  </a:solidFill>
                  <a:latin charset="-122" panose="020b0503020204020204" pitchFamily="34" typeface="微软雅黑"/>
                  <a:ea charset="-122" panose="020b0503020204020204" pitchFamily="34" typeface="微软雅黑"/>
                </a:rPr>
                <a:t>text3</a:t>
              </a:r>
            </a:p>
          </p:txBody>
        </p:sp>
      </p:grpSp>
      <p:grpSp>
        <p:nvGrpSpPr>
          <p:cNvPr id="20" name="组合 19"/>
          <p:cNvGrpSpPr/>
          <p:nvPr/>
        </p:nvGrpSpPr>
        <p:grpSpPr>
          <a:xfrm>
            <a:off x="4832416" y="4910666"/>
            <a:ext cx="2468033" cy="1049867"/>
            <a:chOff x="3946797" y="3368526"/>
            <a:chExt cx="1851025" cy="787400"/>
          </a:xfrm>
        </p:grpSpPr>
        <p:grpSp>
          <p:nvGrpSpPr>
            <p:cNvPr id="21" name="组合 4"/>
            <p:cNvGrpSpPr/>
            <p:nvPr/>
          </p:nvGrpSpPr>
          <p:grpSpPr>
            <a:xfrm>
              <a:off x="3946797" y="3368526"/>
              <a:ext cx="1851025" cy="787400"/>
              <a:chOff x="2390105" y="4499508"/>
              <a:chExt cx="1850766" cy="1048162"/>
            </a:xfrm>
          </p:grpSpPr>
          <p:sp>
            <p:nvSpPr>
              <p:cNvPr id="23" name="椭圆 2"/>
              <p:cNvSpPr/>
              <p:nvPr/>
            </p:nvSpPr>
            <p:spPr>
              <a:xfrm>
                <a:off x="2390105" y="4624189"/>
                <a:ext cx="1850766" cy="923481"/>
              </a:xfrm>
              <a:custGeom>
                <a:gdLst>
                  <a:gd fmla="*/ 0 w 2768819" name="connsiteX0"/>
                  <a:gd fmla="*/ 0 h 989699" name="connsiteY0"/>
                  <a:gd fmla="*/ 1365445 w 2768819" name="connsiteX1"/>
                  <a:gd fmla="*/ 152500 h 989699" name="connsiteY1"/>
                  <a:gd fmla="*/ 2768819 w 2768819" name="connsiteX2"/>
                  <a:gd fmla="*/ 0 h 989699" name="connsiteY2"/>
                  <a:gd fmla="*/ 1384409 w 2768819" name="connsiteX3"/>
                  <a:gd fmla="*/ 989699 h 989699" name="connsiteY3"/>
                  <a:gd fmla="*/ 0 w 2768819" name="connsiteX4"/>
                  <a:gd fmla="*/ 0 h 989699"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89699" w="2768819">
                    <a:moveTo>
                      <a:pt x="0" y="0"/>
                    </a:moveTo>
                    <a:cubicBezTo>
                      <a:pt x="380260" y="70629"/>
                      <a:pt x="883212" y="152500"/>
                      <a:pt x="1365445" y="152500"/>
                    </a:cubicBezTo>
                    <a:cubicBezTo>
                      <a:pt x="1847678" y="152500"/>
                      <a:pt x="2284258" y="91012"/>
                      <a:pt x="2768819" y="0"/>
                    </a:cubicBezTo>
                    <a:cubicBezTo>
                      <a:pt x="2572779" y="576015"/>
                      <a:pt x="2026905" y="989699"/>
                      <a:pt x="1384409" y="989699"/>
                    </a:cubicBezTo>
                    <a:cubicBezTo>
                      <a:pt x="741914" y="989699"/>
                      <a:pt x="196039" y="576015"/>
                      <a:pt x="0" y="0"/>
                    </a:cubicBezTo>
                    <a:close/>
                  </a:path>
                </a:pathLst>
              </a:cu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10"/>
              <p:cNvSpPr/>
              <p:nvPr/>
            </p:nvSpPr>
            <p:spPr>
              <a:xfrm>
                <a:off x="2390105" y="4499508"/>
                <a:ext cx="1850766" cy="268381"/>
              </a:xfrm>
              <a:custGeom>
                <a:gdLst>
                  <a:gd fmla="*/ 0 w 1855751" name="connsiteX0"/>
                  <a:gd fmla="*/ 153077 h 322835" name="connsiteY0"/>
                  <a:gd fmla="*/ 894454 w 1855751" name="connsiteX1"/>
                  <a:gd fmla="*/ 13 h 322835" name="connsiteY1"/>
                  <a:gd fmla="*/ 1855751 w 1855751" name="connsiteX2"/>
                  <a:gd fmla="*/ 157839 h 322835" name="connsiteY2"/>
                  <a:gd fmla="*/ 892361 w 1855751" name="connsiteX3"/>
                  <a:gd fmla="*/ 322016 h 322835" name="connsiteY3"/>
                  <a:gd fmla="*/ 0 w 1855751" name="connsiteX4"/>
                  <a:gd fmla="*/ 153077 h 32283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2835" w="1855751">
                    <a:moveTo>
                      <a:pt x="0" y="153077"/>
                    </a:moveTo>
                    <a:cubicBezTo>
                      <a:pt x="33893" y="35645"/>
                      <a:pt x="585162" y="-781"/>
                      <a:pt x="894454" y="13"/>
                    </a:cubicBezTo>
                    <a:cubicBezTo>
                      <a:pt x="1203746" y="807"/>
                      <a:pt x="1842019" y="48699"/>
                      <a:pt x="1855751" y="157839"/>
                    </a:cubicBezTo>
                    <a:cubicBezTo>
                      <a:pt x="1812889" y="213003"/>
                      <a:pt x="1365462" y="333923"/>
                      <a:pt x="892361" y="322016"/>
                    </a:cubicBezTo>
                    <a:cubicBezTo>
                      <a:pt x="409709" y="322016"/>
                      <a:pt x="75442" y="209390"/>
                      <a:pt x="0" y="153077"/>
                    </a:cubicBezTo>
                    <a:close/>
                  </a:path>
                </a:pathLst>
              </a:cu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22" name="TextBox 11"/>
            <p:cNvSpPr txBox="1">
              <a:spLocks noChangeArrowheads="1"/>
            </p:cNvSpPr>
            <p:nvPr/>
          </p:nvSpPr>
          <p:spPr bwMode="auto">
            <a:xfrm flipH="1">
              <a:off x="4286522" y="3652689"/>
              <a:ext cx="1309688" cy="342900"/>
            </a:xfrm>
            <a:prstGeom prst="rect">
              <a:avLst/>
            </a:prstGeom>
            <a:noFill/>
            <a:ln>
              <a:noFill/>
            </a:ln>
            <a:effectLst/>
            <a:extLst/>
          </p:spPr>
          <p:txBody>
            <a:bodyPr>
              <a:spAutoFit/>
            </a:bodyPr>
            <a:lstStyle>
              <a:defPPr>
                <a:defRPr lang="zh-CN"/>
              </a:defPPr>
              <a:lvl1pPr algn="ctr">
                <a:defRPr kern="0" sz="2400">
                  <a:solidFill>
                    <a:prstClr val="white"/>
                  </a:solidFill>
                  <a:latin charset="-122" panose="020b0503020204020204" pitchFamily="34" typeface="微软雅黑"/>
                  <a:ea charset="-122" panose="020b0503020204020204" pitchFamily="34" typeface="微软雅黑"/>
                </a:defRPr>
              </a:lvl1pPr>
              <a:lvl2pPr eaLnBrk="0" hangingPunct="0" indent="-285750" marL="742950">
                <a:defRPr>
                  <a:solidFill>
                    <a:schemeClr val="tx1"/>
                  </a:solidFill>
                  <a:latin typeface="Arial"/>
                  <a:ea charset="-122" typeface="宋体"/>
                </a:defRPr>
              </a:lvl2pPr>
              <a:lvl3pPr eaLnBrk="0" hangingPunct="0" indent="-228600" marL="1143000">
                <a:defRPr>
                  <a:solidFill>
                    <a:schemeClr val="tx1"/>
                  </a:solidFill>
                  <a:latin typeface="Arial"/>
                  <a:ea charset="-122" typeface="宋体"/>
                </a:defRPr>
              </a:lvl3pPr>
              <a:lvl4pPr eaLnBrk="0" hangingPunct="0" indent="-228600" marL="1600200">
                <a:defRPr>
                  <a:solidFill>
                    <a:schemeClr val="tx1"/>
                  </a:solidFill>
                  <a:latin typeface="Arial"/>
                  <a:ea charset="-122" typeface="宋体"/>
                </a:defRPr>
              </a:lvl4pPr>
              <a:lvl5pPr eaLnBrk="0" hangingPunct="0" indent="-228600" marL="2057400">
                <a:defRPr>
                  <a:solidFill>
                    <a:schemeClr val="tx1"/>
                  </a:solidFill>
                  <a:latin typeface="Arial"/>
                  <a:ea charset="-122" typeface="宋体"/>
                </a:defRPr>
              </a:lvl5pPr>
              <a:lvl6pPr eaLnBrk="0" fontAlgn="base" hangingPunct="0" indent="-228600" marL="2514600">
                <a:spcBef>
                  <a:spcPct val="0"/>
                </a:spcBef>
                <a:spcAft>
                  <a:spcPct val="0"/>
                </a:spcAft>
                <a:defRPr>
                  <a:solidFill>
                    <a:schemeClr val="tx1"/>
                  </a:solidFill>
                  <a:latin typeface="Arial"/>
                  <a:ea charset="-122" typeface="宋体"/>
                </a:defRPr>
              </a:lvl6pPr>
              <a:lvl7pPr eaLnBrk="0" fontAlgn="base" hangingPunct="0" indent="-228600" marL="2971800">
                <a:spcBef>
                  <a:spcPct val="0"/>
                </a:spcBef>
                <a:spcAft>
                  <a:spcPct val="0"/>
                </a:spcAft>
                <a:defRPr>
                  <a:solidFill>
                    <a:schemeClr val="tx1"/>
                  </a:solidFill>
                  <a:latin typeface="Arial"/>
                  <a:ea charset="-122" typeface="宋体"/>
                </a:defRPr>
              </a:lvl7pPr>
              <a:lvl8pPr eaLnBrk="0" fontAlgn="base" hangingPunct="0" indent="-228600" marL="3429000">
                <a:spcBef>
                  <a:spcPct val="0"/>
                </a:spcBef>
                <a:spcAft>
                  <a:spcPct val="0"/>
                </a:spcAft>
                <a:defRPr>
                  <a:solidFill>
                    <a:schemeClr val="tx1"/>
                  </a:solidFill>
                  <a:latin typeface="Arial"/>
                  <a:ea charset="-122" typeface="宋体"/>
                </a:defRPr>
              </a:lvl8pPr>
              <a:lvl9pPr eaLnBrk="0" fontAlgn="base" hangingPunct="0" indent="-228600" marL="3886200">
                <a:spcBef>
                  <a:spcPct val="0"/>
                </a:spcBef>
                <a:spcAft>
                  <a:spcPct val="0"/>
                </a:spcAft>
                <a:defRPr>
                  <a:solidFill>
                    <a:schemeClr val="tx1"/>
                  </a:solidFill>
                  <a:latin typeface="Arial"/>
                  <a:ea charset="-122" typeface="宋体"/>
                </a:defRPr>
              </a:lvl9pPr>
            </a:lstStyle>
            <a:p>
              <a:r>
                <a:rPr altLang="zh-CN" lang="en-US"/>
                <a:t>text4</a:t>
              </a:r>
            </a:p>
          </p:txBody>
        </p:sp>
      </p:grpSp>
      <p:grpSp>
        <p:nvGrpSpPr>
          <p:cNvPr id="25" name="组合 24"/>
          <p:cNvGrpSpPr/>
          <p:nvPr/>
        </p:nvGrpSpPr>
        <p:grpSpPr>
          <a:xfrm>
            <a:off x="5192248" y="2425701"/>
            <a:ext cx="1839384" cy="675448"/>
            <a:chOff x="4216672" y="1504801"/>
            <a:chExt cx="1379538" cy="506586"/>
          </a:xfrm>
        </p:grpSpPr>
        <p:sp>
          <p:nvSpPr>
            <p:cNvPr id="26" name="椭圆 4"/>
            <p:cNvSpPr/>
            <p:nvPr/>
          </p:nvSpPr>
          <p:spPr bwMode="auto">
            <a:xfrm>
              <a:off x="4216672" y="1504801"/>
              <a:ext cx="1304925" cy="474663"/>
            </a:xfrm>
            <a:custGeom>
              <a:gdLst>
                <a:gd fmla="*/ 1027019 w 2054038" name="connsiteX0"/>
                <a:gd fmla="*/ 476 h 677149" name="connsiteY0"/>
                <a:gd fmla="*/ 2054038 w 2054038" name="connsiteX1"/>
                <a:gd fmla="*/ 492958 h 677149" name="connsiteY1"/>
                <a:gd fmla="*/ 1027019 w 2054038" name="connsiteX2"/>
                <a:gd fmla="*/ 677149 h 677149" name="connsiteY2"/>
                <a:gd fmla="*/ 0 w 2054038" name="connsiteX3"/>
                <a:gd fmla="*/ 486164 h 677149" name="connsiteY3"/>
                <a:gd fmla="*/ 1027019 w 2054038" name="connsiteX4"/>
                <a:gd fmla="*/ 476 h 677149"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77149" w="2054037">
                  <a:moveTo>
                    <a:pt x="1027019" y="476"/>
                  </a:moveTo>
                  <a:cubicBezTo>
                    <a:pt x="1493997" y="-11131"/>
                    <a:pt x="1853323" y="190395"/>
                    <a:pt x="2054038" y="492958"/>
                  </a:cubicBezTo>
                  <a:cubicBezTo>
                    <a:pt x="1757656" y="608038"/>
                    <a:pt x="1442853" y="677149"/>
                    <a:pt x="1027019" y="677149"/>
                  </a:cubicBezTo>
                  <a:cubicBezTo>
                    <a:pt x="611185" y="677149"/>
                    <a:pt x="296382" y="601244"/>
                    <a:pt x="0" y="486164"/>
                  </a:cubicBezTo>
                  <a:cubicBezTo>
                    <a:pt x="210197" y="190396"/>
                    <a:pt x="684679" y="-656"/>
                    <a:pt x="1027019" y="476"/>
                  </a:cubicBezTo>
                  <a:close/>
                </a:path>
              </a:pathLst>
            </a:cu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TextBox 11"/>
            <p:cNvSpPr txBox="1">
              <a:spLocks noChangeArrowheads="1"/>
            </p:cNvSpPr>
            <p:nvPr/>
          </p:nvSpPr>
          <p:spPr bwMode="auto">
            <a:xfrm flipH="1">
              <a:off x="4286522" y="1665138"/>
              <a:ext cx="1309688" cy="342900"/>
            </a:xfrm>
            <a:prstGeom prst="rect">
              <a:avLst/>
            </a:prstGeom>
            <a:noFill/>
            <a:ln>
              <a:noFill/>
            </a:ln>
            <a:effectLst/>
            <a:extLst/>
          </p:spPr>
          <p:txBody>
            <a:bodyPr>
              <a:spAutoFit/>
            </a:bodyPr>
            <a:lstStyle>
              <a:lvl1pPr eaLnBrk="0" hangingPunct="0">
                <a:defRPr>
                  <a:solidFill>
                    <a:schemeClr val="tx1"/>
                  </a:solidFill>
                  <a:latin typeface="Arial"/>
                  <a:ea charset="-122" typeface="宋体"/>
                </a:defRPr>
              </a:lvl1pPr>
              <a:lvl2pPr eaLnBrk="0" hangingPunct="0" indent="-285750" marL="742950">
                <a:defRPr>
                  <a:solidFill>
                    <a:schemeClr val="tx1"/>
                  </a:solidFill>
                  <a:latin typeface="Arial"/>
                  <a:ea charset="-122" typeface="宋体"/>
                </a:defRPr>
              </a:lvl2pPr>
              <a:lvl3pPr eaLnBrk="0" hangingPunct="0" indent="-228600" marL="1143000">
                <a:defRPr>
                  <a:solidFill>
                    <a:schemeClr val="tx1"/>
                  </a:solidFill>
                  <a:latin typeface="Arial"/>
                  <a:ea charset="-122" typeface="宋体"/>
                </a:defRPr>
              </a:lvl3pPr>
              <a:lvl4pPr eaLnBrk="0" hangingPunct="0" indent="-228600" marL="1600200">
                <a:defRPr>
                  <a:solidFill>
                    <a:schemeClr val="tx1"/>
                  </a:solidFill>
                  <a:latin typeface="Arial"/>
                  <a:ea charset="-122" typeface="宋体"/>
                </a:defRPr>
              </a:lvl4pPr>
              <a:lvl5pPr eaLnBrk="0" hangingPunct="0" indent="-228600" marL="2057400">
                <a:defRPr>
                  <a:solidFill>
                    <a:schemeClr val="tx1"/>
                  </a:solidFill>
                  <a:latin typeface="Arial"/>
                  <a:ea charset="-122" typeface="宋体"/>
                </a:defRPr>
              </a:lvl5pPr>
              <a:lvl6pPr eaLnBrk="0" fontAlgn="base" hangingPunct="0" indent="-228600" marL="2514600">
                <a:spcBef>
                  <a:spcPct val="0"/>
                </a:spcBef>
                <a:spcAft>
                  <a:spcPct val="0"/>
                </a:spcAft>
                <a:defRPr>
                  <a:solidFill>
                    <a:schemeClr val="tx1"/>
                  </a:solidFill>
                  <a:latin typeface="Arial"/>
                  <a:ea charset="-122" typeface="宋体"/>
                </a:defRPr>
              </a:lvl6pPr>
              <a:lvl7pPr eaLnBrk="0" fontAlgn="base" hangingPunct="0" indent="-228600" marL="2971800">
                <a:spcBef>
                  <a:spcPct val="0"/>
                </a:spcBef>
                <a:spcAft>
                  <a:spcPct val="0"/>
                </a:spcAft>
                <a:defRPr>
                  <a:solidFill>
                    <a:schemeClr val="tx1"/>
                  </a:solidFill>
                  <a:latin typeface="Arial"/>
                  <a:ea charset="-122" typeface="宋体"/>
                </a:defRPr>
              </a:lvl7pPr>
              <a:lvl8pPr eaLnBrk="0" fontAlgn="base" hangingPunct="0" indent="-228600" marL="3429000">
                <a:spcBef>
                  <a:spcPct val="0"/>
                </a:spcBef>
                <a:spcAft>
                  <a:spcPct val="0"/>
                </a:spcAft>
                <a:defRPr>
                  <a:solidFill>
                    <a:schemeClr val="tx1"/>
                  </a:solidFill>
                  <a:latin typeface="Arial"/>
                  <a:ea charset="-122" typeface="宋体"/>
                </a:defRPr>
              </a:lvl8pPr>
              <a:lvl9pPr eaLnBrk="0" fontAlgn="base" hangingPunct="0" indent="-228600" marL="3886200">
                <a:spcBef>
                  <a:spcPct val="0"/>
                </a:spcBef>
                <a:spcAft>
                  <a:spcPct val="0"/>
                </a:spcAft>
                <a:defRPr>
                  <a:solidFill>
                    <a:schemeClr val="tx1"/>
                  </a:solidFill>
                  <a:latin typeface="Arial"/>
                  <a:ea charset="-122" typeface="宋体"/>
                </a:defRPr>
              </a:lvl9pPr>
            </a:lstStyle>
            <a:p>
              <a:pPr algn="ctr" eaLnBrk="1" hangingPunct="1">
                <a:defRPr/>
              </a:pPr>
              <a:r>
                <a:rPr altLang="zh-CN" kern="0" lang="en-US" sz="2400">
                  <a:solidFill>
                    <a:prstClr val="white"/>
                  </a:solidFill>
                  <a:latin charset="-122" panose="020b0503020204020204" pitchFamily="34" typeface="微软雅黑"/>
                  <a:ea charset="-122" panose="020b0503020204020204" pitchFamily="34" typeface="微软雅黑"/>
                </a:rPr>
                <a:t>text1</a:t>
              </a:r>
            </a:p>
          </p:txBody>
        </p:sp>
      </p:grpSp>
      <p:grpSp>
        <p:nvGrpSpPr>
          <p:cNvPr id="28" name="组合 27"/>
          <p:cNvGrpSpPr/>
          <p:nvPr/>
        </p:nvGrpSpPr>
        <p:grpSpPr>
          <a:xfrm>
            <a:off x="697186" y="4096754"/>
            <a:ext cx="3671377" cy="913328"/>
            <a:chOff x="145335" y="1801856"/>
            <a:chExt cx="3671377" cy="913328"/>
          </a:xfrm>
        </p:grpSpPr>
        <p:sp>
          <p:nvSpPr>
            <p:cNvPr id="29" name="Text Placeholder 7"/>
            <p:cNvSpPr txBox="1"/>
            <p:nvPr/>
          </p:nvSpPr>
          <p:spPr>
            <a:xfrm>
              <a:off x="1297040" y="1801856"/>
              <a:ext cx="2519671" cy="338340"/>
            </a:xfrm>
            <a:prstGeom prst="rect">
              <a:avLst/>
            </a:prstGeom>
          </p:spPr>
          <p:txBody>
            <a:bodyPr anchor="ctr" bIns="98480" lIns="0" rIns="0" tIns="98480"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eaLnBrk="1" hangingPunct="1">
                <a:defRPr/>
              </a:pPr>
              <a:r>
                <a:rPr altLang="en-US" lang="zh-CN" sz="1800">
                  <a:solidFill>
                    <a:srgbClr val="2E75B6"/>
                  </a:solidFill>
                  <a:latin charset="-122" panose="03000509000000000000" pitchFamily="65" typeface="方正尚酷简体"/>
                  <a:ea charset="-122" panose="03000509000000000000" pitchFamily="65" typeface="方正尚酷简体"/>
                </a:rPr>
                <a:t>职业规划</a:t>
              </a:r>
            </a:p>
          </p:txBody>
        </p:sp>
        <p:sp>
          <p:nvSpPr>
            <p:cNvPr id="30" name="Text Placeholder 2"/>
            <p:cNvSpPr txBox="1"/>
            <p:nvPr/>
          </p:nvSpPr>
          <p:spPr>
            <a:xfrm>
              <a:off x="145335" y="2166747"/>
              <a:ext cx="3671377" cy="548437"/>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r>
                <a:rPr altLang="en-US" lang="zh-CN" sz="1100">
                  <a:solidFill>
                    <a:schemeClr val="tx1">
                      <a:lumMod val="85000"/>
                      <a:lumOff val="1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grpSp>
      <p:grpSp>
        <p:nvGrpSpPr>
          <p:cNvPr id="31" name="组合 30"/>
          <p:cNvGrpSpPr/>
          <p:nvPr/>
        </p:nvGrpSpPr>
        <p:grpSpPr>
          <a:xfrm>
            <a:off x="7827499" y="2947703"/>
            <a:ext cx="3654966" cy="913328"/>
            <a:chOff x="8440833" y="1801856"/>
            <a:chExt cx="3654966" cy="913328"/>
          </a:xfrm>
        </p:grpSpPr>
        <p:sp>
          <p:nvSpPr>
            <p:cNvPr id="32" name="Text Placeholder 7"/>
            <p:cNvSpPr txBox="1"/>
            <p:nvPr/>
          </p:nvSpPr>
          <p:spPr>
            <a:xfrm>
              <a:off x="8440833" y="1801856"/>
              <a:ext cx="2519671" cy="338340"/>
            </a:xfrm>
            <a:prstGeom prst="rect">
              <a:avLst/>
            </a:prstGeom>
          </p:spPr>
          <p:txBody>
            <a:bodyPr anchor="ctr" bIns="98480" lIns="0" rIns="0" tIns="98480"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eaLnBrk="1" hangingPunct="1">
                <a:defRPr/>
              </a:pPr>
              <a:r>
                <a:rPr altLang="en-US" lang="zh-CN" sz="1800">
                  <a:solidFill>
                    <a:srgbClr val="2E75B6"/>
                  </a:solidFill>
                  <a:latin charset="-122" panose="03000509000000000000" pitchFamily="65" typeface="方正尚酷简体"/>
                  <a:ea charset="-122" panose="03000509000000000000" pitchFamily="65" typeface="方正尚酷简体"/>
                </a:rPr>
                <a:t>职业规划</a:t>
              </a:r>
            </a:p>
          </p:txBody>
        </p:sp>
        <p:sp>
          <p:nvSpPr>
            <p:cNvPr id="33" name="Text Placeholder 2"/>
            <p:cNvSpPr txBox="1"/>
            <p:nvPr/>
          </p:nvSpPr>
          <p:spPr>
            <a:xfrm>
              <a:off x="8440833" y="2166747"/>
              <a:ext cx="3654966" cy="548437"/>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a:r>
                <a:rPr altLang="en-US" lang="zh-CN" sz="1100">
                  <a:solidFill>
                    <a:schemeClr val="tx1">
                      <a:lumMod val="85000"/>
                      <a:lumOff val="1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grpSp>
      <p:grpSp>
        <p:nvGrpSpPr>
          <p:cNvPr id="34" name="组合 33"/>
          <p:cNvGrpSpPr/>
          <p:nvPr/>
        </p:nvGrpSpPr>
        <p:grpSpPr>
          <a:xfrm>
            <a:off x="697186" y="2239683"/>
            <a:ext cx="3671377" cy="913328"/>
            <a:chOff x="145335" y="1801856"/>
            <a:chExt cx="3671377" cy="913328"/>
          </a:xfrm>
        </p:grpSpPr>
        <p:sp>
          <p:nvSpPr>
            <p:cNvPr id="35" name="Text Placeholder 7"/>
            <p:cNvSpPr txBox="1"/>
            <p:nvPr/>
          </p:nvSpPr>
          <p:spPr>
            <a:xfrm>
              <a:off x="1297040" y="1801856"/>
              <a:ext cx="2519671" cy="338340"/>
            </a:xfrm>
            <a:prstGeom prst="rect">
              <a:avLst/>
            </a:prstGeom>
          </p:spPr>
          <p:txBody>
            <a:bodyPr anchor="ctr" bIns="98480" lIns="0" rIns="0" tIns="98480"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eaLnBrk="1" hangingPunct="1">
                <a:defRPr/>
              </a:pPr>
              <a:r>
                <a:rPr altLang="en-US" lang="zh-CN" smtClean="0" sz="1800">
                  <a:solidFill>
                    <a:srgbClr val="2E75B6"/>
                  </a:solidFill>
                  <a:latin charset="-122" panose="03000509000000000000" pitchFamily="65" typeface="方正尚酷简体"/>
                  <a:ea charset="-122" panose="03000509000000000000" pitchFamily="65" typeface="方正尚酷简体"/>
                  <a:cs typeface="+mn-cs"/>
                </a:rPr>
                <a:t>职业规划</a:t>
              </a:r>
            </a:p>
          </p:txBody>
        </p:sp>
        <p:sp>
          <p:nvSpPr>
            <p:cNvPr id="36" name="Text Placeholder 2"/>
            <p:cNvSpPr txBox="1"/>
            <p:nvPr/>
          </p:nvSpPr>
          <p:spPr>
            <a:xfrm>
              <a:off x="145335" y="2166747"/>
              <a:ext cx="3671377" cy="548437"/>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r>
                <a:rPr altLang="en-US" lang="zh-CN" sz="1100">
                  <a:solidFill>
                    <a:schemeClr val="tx1">
                      <a:lumMod val="85000"/>
                      <a:lumOff val="1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grpSp>
      <p:grpSp>
        <p:nvGrpSpPr>
          <p:cNvPr id="37" name="组合 36"/>
          <p:cNvGrpSpPr/>
          <p:nvPr/>
        </p:nvGrpSpPr>
        <p:grpSpPr>
          <a:xfrm>
            <a:off x="7827499" y="5010082"/>
            <a:ext cx="3654966" cy="913328"/>
            <a:chOff x="8440833" y="1801856"/>
            <a:chExt cx="3654966" cy="913328"/>
          </a:xfrm>
        </p:grpSpPr>
        <p:sp>
          <p:nvSpPr>
            <p:cNvPr id="38" name="Text Placeholder 7"/>
            <p:cNvSpPr txBox="1"/>
            <p:nvPr/>
          </p:nvSpPr>
          <p:spPr>
            <a:xfrm>
              <a:off x="8440833" y="1801856"/>
              <a:ext cx="2519671" cy="338340"/>
            </a:xfrm>
            <a:prstGeom prst="rect">
              <a:avLst/>
            </a:prstGeom>
          </p:spPr>
          <p:txBody>
            <a:bodyPr anchor="ctr" bIns="98480" lIns="0" rIns="0" tIns="98480"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eaLnBrk="1" hangingPunct="1">
                <a:defRPr/>
              </a:pPr>
              <a:r>
                <a:rPr altLang="en-US" lang="zh-CN" sz="1800">
                  <a:solidFill>
                    <a:srgbClr val="2E75B6"/>
                  </a:solidFill>
                  <a:latin charset="-122" panose="03000509000000000000" pitchFamily="65" typeface="方正尚酷简体"/>
                  <a:ea charset="-122" panose="03000509000000000000" pitchFamily="65" typeface="方正尚酷简体"/>
                </a:rPr>
                <a:t>职业规划</a:t>
              </a:r>
            </a:p>
          </p:txBody>
        </p:sp>
        <p:sp>
          <p:nvSpPr>
            <p:cNvPr id="39" name="Text Placeholder 2"/>
            <p:cNvSpPr txBox="1"/>
            <p:nvPr/>
          </p:nvSpPr>
          <p:spPr>
            <a:xfrm>
              <a:off x="8440833" y="2166747"/>
              <a:ext cx="3654966" cy="548437"/>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a:r>
                <a:rPr altLang="en-US" lang="zh-CN" sz="1100">
                  <a:solidFill>
                    <a:schemeClr val="tx1">
                      <a:lumMod val="85000"/>
                      <a:lumOff val="1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grpSp>
    </p:spTree>
    <p:extLst>
      <p:ext uri="{BB962C8B-B14F-4D97-AF65-F5344CB8AC3E}">
        <p14:creationId val="2198504113"/>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par>
                                <p:cTn fill="hold" id="16" nodeType="withEffect" presetClass="entr" presetID="2" presetSubtype="4">
                                  <p:stCondLst>
                                    <p:cond delay="0"/>
                                  </p:stCondLst>
                                  <p:childTnLst>
                                    <p:set>
                                      <p:cBhvr>
                                        <p:cTn dur="1" fill="hold" id="17">
                                          <p:stCondLst>
                                            <p:cond delay="0"/>
                                          </p:stCondLst>
                                        </p:cTn>
                                        <p:tgtEl>
                                          <p:spTgt spid="20"/>
                                        </p:tgtEl>
                                        <p:attrNameLst>
                                          <p:attrName>style.visibility</p:attrName>
                                        </p:attrNameLst>
                                      </p:cBhvr>
                                      <p:to>
                                        <p:strVal val="visible"/>
                                      </p:to>
                                    </p:set>
                                    <p:anim calcmode="lin" valueType="num">
                                      <p:cBhvr additive="base">
                                        <p:cTn dur="1000" fill="hold" id="18"/>
                                        <p:tgtEl>
                                          <p:spTgt spid="20"/>
                                        </p:tgtEl>
                                        <p:attrNameLst>
                                          <p:attrName>ppt_x</p:attrName>
                                        </p:attrNameLst>
                                      </p:cBhvr>
                                      <p:tavLst>
                                        <p:tav tm="0">
                                          <p:val>
                                            <p:strVal val="#ppt_x"/>
                                          </p:val>
                                        </p:tav>
                                        <p:tav tm="100000">
                                          <p:val>
                                            <p:strVal val="#ppt_x"/>
                                          </p:val>
                                        </p:tav>
                                      </p:tavLst>
                                    </p:anim>
                                    <p:anim calcmode="lin" valueType="num">
                                      <p:cBhvr additive="base">
                                        <p:cTn dur="1000" fill="hold" id="19"/>
                                        <p:tgtEl>
                                          <p:spTgt spid="20"/>
                                        </p:tgtEl>
                                        <p:attrNameLst>
                                          <p:attrName>ppt_y</p:attrName>
                                        </p:attrNameLst>
                                      </p:cBhvr>
                                      <p:tavLst>
                                        <p:tav tm="0">
                                          <p:val>
                                            <p:strVal val="1+#ppt_h/2"/>
                                          </p:val>
                                        </p:tav>
                                        <p:tav tm="100000">
                                          <p:val>
                                            <p:strVal val="#ppt_y"/>
                                          </p:val>
                                        </p:tav>
                                      </p:tavLst>
                                    </p:anim>
                                  </p:childTnLst>
                                </p:cTn>
                              </p:par>
                              <p:par>
                                <p:cTn fill="hold" id="20" nodeType="withEffect" presetClass="entr" presetID="2" presetSubtype="4">
                                  <p:stCondLst>
                                    <p:cond delay="0"/>
                                  </p:stCondLst>
                                  <p:childTnLst>
                                    <p:set>
                                      <p:cBhvr>
                                        <p:cTn dur="1" fill="hold" id="21">
                                          <p:stCondLst>
                                            <p:cond delay="0"/>
                                          </p:stCondLst>
                                        </p:cTn>
                                        <p:tgtEl>
                                          <p:spTgt spid="15"/>
                                        </p:tgtEl>
                                        <p:attrNameLst>
                                          <p:attrName>style.visibility</p:attrName>
                                        </p:attrNameLst>
                                      </p:cBhvr>
                                      <p:to>
                                        <p:strVal val="visible"/>
                                      </p:to>
                                    </p:set>
                                    <p:anim calcmode="lin" valueType="num">
                                      <p:cBhvr additive="base">
                                        <p:cTn dur="1000" fill="hold" id="22"/>
                                        <p:tgtEl>
                                          <p:spTgt spid="15"/>
                                        </p:tgtEl>
                                        <p:attrNameLst>
                                          <p:attrName>ppt_x</p:attrName>
                                        </p:attrNameLst>
                                      </p:cBhvr>
                                      <p:tavLst>
                                        <p:tav tm="0">
                                          <p:val>
                                            <p:strVal val="#ppt_x"/>
                                          </p:val>
                                        </p:tav>
                                        <p:tav tm="100000">
                                          <p:val>
                                            <p:strVal val="#ppt_x"/>
                                          </p:val>
                                        </p:tav>
                                      </p:tavLst>
                                    </p:anim>
                                    <p:anim calcmode="lin" valueType="num">
                                      <p:cBhvr additive="base">
                                        <p:cTn dur="1000" fill="hold" id="23"/>
                                        <p:tgtEl>
                                          <p:spTgt spid="15"/>
                                        </p:tgtEl>
                                        <p:attrNameLst>
                                          <p:attrName>ppt_y</p:attrName>
                                        </p:attrNameLst>
                                      </p:cBhvr>
                                      <p:tavLst>
                                        <p:tav tm="0">
                                          <p:val>
                                            <p:strVal val="1+#ppt_h/2"/>
                                          </p:val>
                                        </p:tav>
                                        <p:tav tm="100000">
                                          <p:val>
                                            <p:strVal val="#ppt_y"/>
                                          </p:val>
                                        </p:tav>
                                      </p:tavLst>
                                    </p:anim>
                                  </p:childTnLst>
                                </p:cTn>
                              </p:par>
                              <p:par>
                                <p:cTn fill="hold" id="24" nodeType="withEffect" presetClass="entr" presetID="2" presetSubtype="4">
                                  <p:stCondLst>
                                    <p:cond delay="0"/>
                                  </p:stCondLst>
                                  <p:childTnLst>
                                    <p:set>
                                      <p:cBhvr>
                                        <p:cTn dur="1" fill="hold" id="25">
                                          <p:stCondLst>
                                            <p:cond delay="0"/>
                                          </p:stCondLst>
                                        </p:cTn>
                                        <p:tgtEl>
                                          <p:spTgt spid="10"/>
                                        </p:tgtEl>
                                        <p:attrNameLst>
                                          <p:attrName>style.visibility</p:attrName>
                                        </p:attrNameLst>
                                      </p:cBhvr>
                                      <p:to>
                                        <p:strVal val="visible"/>
                                      </p:to>
                                    </p:set>
                                    <p:anim calcmode="lin" valueType="num">
                                      <p:cBhvr additive="base">
                                        <p:cTn dur="1000" fill="hold" id="26"/>
                                        <p:tgtEl>
                                          <p:spTgt spid="10"/>
                                        </p:tgtEl>
                                        <p:attrNameLst>
                                          <p:attrName>ppt_x</p:attrName>
                                        </p:attrNameLst>
                                      </p:cBhvr>
                                      <p:tavLst>
                                        <p:tav tm="0">
                                          <p:val>
                                            <p:strVal val="#ppt_x"/>
                                          </p:val>
                                        </p:tav>
                                        <p:tav tm="100000">
                                          <p:val>
                                            <p:strVal val="#ppt_x"/>
                                          </p:val>
                                        </p:tav>
                                      </p:tavLst>
                                    </p:anim>
                                    <p:anim calcmode="lin" valueType="num">
                                      <p:cBhvr additive="base">
                                        <p:cTn dur="1000" fill="hold" id="27"/>
                                        <p:tgtEl>
                                          <p:spTgt spid="10"/>
                                        </p:tgtEl>
                                        <p:attrNameLst>
                                          <p:attrName>ppt_y</p:attrName>
                                        </p:attrNameLst>
                                      </p:cBhvr>
                                      <p:tavLst>
                                        <p:tav tm="0">
                                          <p:val>
                                            <p:strVal val="1+#ppt_h/2"/>
                                          </p:val>
                                        </p:tav>
                                        <p:tav tm="100000">
                                          <p:val>
                                            <p:strVal val="#ppt_y"/>
                                          </p:val>
                                        </p:tav>
                                      </p:tavLst>
                                    </p:anim>
                                  </p:childTnLst>
                                </p:cTn>
                              </p:par>
                              <p:par>
                                <p:cTn fill="hold" id="28" nodeType="withEffect" presetClass="entr" presetID="2" presetSubtype="4">
                                  <p:stCondLst>
                                    <p:cond delay="0"/>
                                  </p:stCondLst>
                                  <p:childTnLst>
                                    <p:set>
                                      <p:cBhvr>
                                        <p:cTn dur="1" fill="hold" id="29">
                                          <p:stCondLst>
                                            <p:cond delay="0"/>
                                          </p:stCondLst>
                                        </p:cTn>
                                        <p:tgtEl>
                                          <p:spTgt spid="25"/>
                                        </p:tgtEl>
                                        <p:attrNameLst>
                                          <p:attrName>style.visibility</p:attrName>
                                        </p:attrNameLst>
                                      </p:cBhvr>
                                      <p:to>
                                        <p:strVal val="visible"/>
                                      </p:to>
                                    </p:set>
                                    <p:anim calcmode="lin" valueType="num">
                                      <p:cBhvr additive="base">
                                        <p:cTn dur="1000" fill="hold" id="30"/>
                                        <p:tgtEl>
                                          <p:spTgt spid="25"/>
                                        </p:tgtEl>
                                        <p:attrNameLst>
                                          <p:attrName>ppt_x</p:attrName>
                                        </p:attrNameLst>
                                      </p:cBhvr>
                                      <p:tavLst>
                                        <p:tav tm="0">
                                          <p:val>
                                            <p:strVal val="#ppt_x"/>
                                          </p:val>
                                        </p:tav>
                                        <p:tav tm="100000">
                                          <p:val>
                                            <p:strVal val="#ppt_x"/>
                                          </p:val>
                                        </p:tav>
                                      </p:tavLst>
                                    </p:anim>
                                    <p:anim calcmode="lin" valueType="num">
                                      <p:cBhvr additive="base">
                                        <p:cTn dur="1000" fill="hold" id="31"/>
                                        <p:tgtEl>
                                          <p:spTgt spid="25"/>
                                        </p:tgtEl>
                                        <p:attrNameLst>
                                          <p:attrName>ppt_y</p:attrName>
                                        </p:attrNameLst>
                                      </p:cBhvr>
                                      <p:tavLst>
                                        <p:tav tm="0">
                                          <p:val>
                                            <p:strVal val="1+#ppt_h/2"/>
                                          </p:val>
                                        </p:tav>
                                        <p:tav tm="100000">
                                          <p:val>
                                            <p:strVal val="#ppt_y"/>
                                          </p:val>
                                        </p:tav>
                                      </p:tavLst>
                                    </p:anim>
                                  </p:childTnLst>
                                </p:cTn>
                              </p:par>
                            </p:childTnLst>
                          </p:cTn>
                        </p:par>
                        <p:par>
                          <p:cTn fill="hold" id="32" nodeType="afterGroup">
                            <p:stCondLst>
                              <p:cond delay="1750"/>
                            </p:stCondLst>
                            <p:childTnLst>
                              <p:par>
                                <p:cTn fill="hold" id="33" nodeType="afterEffect" presetClass="entr" presetID="22" presetSubtype="2">
                                  <p:stCondLst>
                                    <p:cond delay="0"/>
                                  </p:stCondLst>
                                  <p:childTnLst>
                                    <p:set>
                                      <p:cBhvr>
                                        <p:cTn dur="1" fill="hold" id="34">
                                          <p:stCondLst>
                                            <p:cond delay="0"/>
                                          </p:stCondLst>
                                        </p:cTn>
                                        <p:tgtEl>
                                          <p:spTgt spid="34"/>
                                        </p:tgtEl>
                                        <p:attrNameLst>
                                          <p:attrName>style.visibility</p:attrName>
                                        </p:attrNameLst>
                                      </p:cBhvr>
                                      <p:to>
                                        <p:strVal val="visible"/>
                                      </p:to>
                                    </p:set>
                                    <p:animEffect filter="wipe(right)" transition="in">
                                      <p:cBhvr>
                                        <p:cTn dur="500" id="35"/>
                                        <p:tgtEl>
                                          <p:spTgt spid="34"/>
                                        </p:tgtEl>
                                      </p:cBhvr>
                                    </p:animEffect>
                                  </p:childTnLst>
                                </p:cTn>
                              </p:par>
                              <p:par>
                                <p:cTn fill="hold" id="36" nodeType="withEffect" presetClass="entr" presetID="22" presetSubtype="8">
                                  <p:stCondLst>
                                    <p:cond delay="0"/>
                                  </p:stCondLst>
                                  <p:childTnLst>
                                    <p:set>
                                      <p:cBhvr>
                                        <p:cTn dur="1" fill="hold" id="37">
                                          <p:stCondLst>
                                            <p:cond delay="0"/>
                                          </p:stCondLst>
                                        </p:cTn>
                                        <p:tgtEl>
                                          <p:spTgt spid="31"/>
                                        </p:tgtEl>
                                        <p:attrNameLst>
                                          <p:attrName>style.visibility</p:attrName>
                                        </p:attrNameLst>
                                      </p:cBhvr>
                                      <p:to>
                                        <p:strVal val="visible"/>
                                      </p:to>
                                    </p:set>
                                    <p:animEffect filter="wipe(left)" transition="in">
                                      <p:cBhvr>
                                        <p:cTn dur="500" id="38"/>
                                        <p:tgtEl>
                                          <p:spTgt spid="31"/>
                                        </p:tgtEl>
                                      </p:cBhvr>
                                    </p:animEffect>
                                  </p:childTnLst>
                                </p:cTn>
                              </p:par>
                              <p:par>
                                <p:cTn fill="hold" id="39" nodeType="withEffect" presetClass="entr" presetID="22" presetSubtype="2">
                                  <p:stCondLst>
                                    <p:cond delay="0"/>
                                  </p:stCondLst>
                                  <p:childTnLst>
                                    <p:set>
                                      <p:cBhvr>
                                        <p:cTn dur="1" fill="hold" id="40">
                                          <p:stCondLst>
                                            <p:cond delay="0"/>
                                          </p:stCondLst>
                                        </p:cTn>
                                        <p:tgtEl>
                                          <p:spTgt spid="28"/>
                                        </p:tgtEl>
                                        <p:attrNameLst>
                                          <p:attrName>style.visibility</p:attrName>
                                        </p:attrNameLst>
                                      </p:cBhvr>
                                      <p:to>
                                        <p:strVal val="visible"/>
                                      </p:to>
                                    </p:set>
                                    <p:animEffect filter="wipe(right)" transition="in">
                                      <p:cBhvr>
                                        <p:cTn dur="500" id="41"/>
                                        <p:tgtEl>
                                          <p:spTgt spid="28"/>
                                        </p:tgtEl>
                                      </p:cBhvr>
                                    </p:animEffect>
                                  </p:childTnLst>
                                </p:cTn>
                              </p:par>
                              <p:par>
                                <p:cTn fill="hold" id="42" nodeType="withEffect" presetClass="entr" presetID="22" presetSubtype="8">
                                  <p:stCondLst>
                                    <p:cond delay="0"/>
                                  </p:stCondLst>
                                  <p:childTnLst>
                                    <p:set>
                                      <p:cBhvr>
                                        <p:cTn dur="1" fill="hold" id="43">
                                          <p:stCondLst>
                                            <p:cond delay="0"/>
                                          </p:stCondLst>
                                        </p:cTn>
                                        <p:tgtEl>
                                          <p:spTgt spid="37"/>
                                        </p:tgtEl>
                                        <p:attrNameLst>
                                          <p:attrName>style.visibility</p:attrName>
                                        </p:attrNameLst>
                                      </p:cBhvr>
                                      <p:to>
                                        <p:strVal val="visible"/>
                                      </p:to>
                                    </p:set>
                                    <p:animEffect filter="wipe(left)" transition="in">
                                      <p:cBhvr>
                                        <p:cTn dur="500" id="44"/>
                                        <p:tgtEl>
                                          <p:spTgt spid="3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四、工作规划和展望</a:t>
            </a:r>
          </a:p>
        </p:txBody>
      </p:sp>
      <p:sp>
        <p:nvSpPr>
          <p:cNvPr id="10" name="文本框 9"/>
          <p:cNvSpPr txBox="1"/>
          <p:nvPr/>
        </p:nvSpPr>
        <p:spPr>
          <a:xfrm>
            <a:off x="1447046" y="5290631"/>
            <a:ext cx="9257467" cy="774192"/>
          </a:xfrm>
          <a:prstGeom prst="rect">
            <a:avLst/>
          </a:prstGeom>
          <a:noFill/>
        </p:spPr>
        <p:txBody>
          <a:bodyPr rtlCol="0" wrap="square">
            <a:spAutoFit/>
          </a:bodyPr>
          <a:lstStyle/>
          <a:p>
            <a:pPr algn="just">
              <a:lnSpc>
                <a:spcPct val="140000"/>
              </a:lnSpc>
            </a:pPr>
            <a:r>
              <a:rPr altLang="en-US" lang="zh-CN" sz="16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此处添加详细文本描述，建议与标题相关并符合整体语言风格，语言描述尽量简洁生动。尽量将每页幻灯片的字数控制在200字以内，据统计每页幻灯片的播放时间最好控制在5分钟之内。</a:t>
            </a:r>
          </a:p>
        </p:txBody>
      </p:sp>
      <p:sp>
        <p:nvSpPr>
          <p:cNvPr id="11" name="文本框 10"/>
          <p:cNvSpPr txBox="1"/>
          <p:nvPr/>
        </p:nvSpPr>
        <p:spPr>
          <a:xfrm>
            <a:off x="1447046" y="4627319"/>
            <a:ext cx="2316480" cy="457200"/>
          </a:xfrm>
          <a:prstGeom prst="rect">
            <a:avLst/>
          </a:prstGeom>
          <a:noFill/>
        </p:spPr>
        <p:txBody>
          <a:bodyPr rtlCol="0" wrap="none">
            <a:spAutoFit/>
          </a:bodyPr>
          <a:lstStyle/>
          <a:p>
            <a:pPr>
              <a:defRPr/>
            </a:pPr>
            <a:r>
              <a:rPr altLang="en-US" lang="zh-CN" smtClean="0" sz="2400">
                <a:solidFill>
                  <a:srgbClr val="2E75B6"/>
                </a:solidFill>
                <a:latin charset="-122" panose="03000509000000000000" pitchFamily="65" typeface="方正尚酷简体"/>
                <a:ea charset="-122" panose="03000509000000000000" pitchFamily="65" typeface="方正尚酷简体"/>
              </a:rPr>
              <a:t>下一步工作规划</a:t>
            </a:r>
          </a:p>
        </p:txBody>
      </p:sp>
      <p:cxnSp>
        <p:nvCxnSpPr>
          <p:cNvPr id="12" name="直接连接符 11"/>
          <p:cNvCxnSpPr/>
          <p:nvPr/>
        </p:nvCxnSpPr>
        <p:spPr>
          <a:xfrm>
            <a:off x="1537575" y="5156200"/>
            <a:ext cx="9166938" cy="0"/>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图片 12"/>
          <p:cNvPicPr>
            <a:picLocks noChangeAspect="1"/>
          </p:cNvPicPr>
          <p:nvPr/>
        </p:nvPicPr>
        <p:blipFill>
          <a:blip r:embed="rId3">
            <a:extLst>
              <a:ext uri="{28A0092B-C50C-407E-A947-70E740481C1C}">
                <a14:useLocalDpi val="0"/>
              </a:ext>
            </a:extLst>
          </a:blip>
          <a:stretch>
            <a:fillRect/>
          </a:stretch>
        </p:blipFill>
        <p:spPr>
          <a:xfrm>
            <a:off x="1542307" y="1892300"/>
            <a:ext cx="8778061" cy="2296886"/>
          </a:xfrm>
          <a:prstGeom prst="rect">
            <a:avLst/>
          </a:prstGeom>
        </p:spPr>
      </p:pic>
    </p:spTree>
    <p:extLst>
      <p:ext uri="{BB962C8B-B14F-4D97-AF65-F5344CB8AC3E}">
        <p14:creationId val="1238786073"/>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id="17" nodeType="afterEffect" presetClass="entr" presetID="5" presetSubtype="10">
                                  <p:stCondLst>
                                    <p:cond delay="0"/>
                                  </p:stCondLst>
                                  <p:childTnLst>
                                    <p:set>
                                      <p:cBhvr>
                                        <p:cTn dur="1" fill="hold" id="18">
                                          <p:stCondLst>
                                            <p:cond delay="0"/>
                                          </p:stCondLst>
                                        </p:cTn>
                                        <p:tgtEl>
                                          <p:spTgt spid="13"/>
                                        </p:tgtEl>
                                        <p:attrNameLst>
                                          <p:attrName>style.visibility</p:attrName>
                                        </p:attrNameLst>
                                      </p:cBhvr>
                                      <p:to>
                                        <p:strVal val="visible"/>
                                      </p:to>
                                    </p:set>
                                    <p:animEffect filter="checkerboard(across)" transition="in">
                                      <p:cBhvr>
                                        <p:cTn dur="500" id="19"/>
                                        <p:tgtEl>
                                          <p:spTgt spid="13"/>
                                        </p:tgtEl>
                                      </p:cBhvr>
                                    </p:animEffect>
                                  </p:childTnLst>
                                </p:cTn>
                              </p:par>
                            </p:childTnLst>
                          </p:cTn>
                        </p:par>
                        <p:par>
                          <p:cTn fill="hold" id="20" nodeType="afterGroup">
                            <p:stCondLst>
                              <p:cond delay="1750"/>
                            </p:stCondLst>
                            <p:childTnLst>
                              <p:par>
                                <p:cTn fill="hold" grpId="0" id="21" nodeType="afterEffect" presetClass="entr" presetID="2" presetSubtype="2">
                                  <p:stCondLst>
                                    <p:cond delay="0"/>
                                  </p:stCondLst>
                                  <p:childTnLst>
                                    <p:set>
                                      <p:cBhvr>
                                        <p:cTn dur="1" fill="hold" id="22">
                                          <p:stCondLst>
                                            <p:cond delay="0"/>
                                          </p:stCondLst>
                                        </p:cTn>
                                        <p:tgtEl>
                                          <p:spTgt spid="11"/>
                                        </p:tgtEl>
                                        <p:attrNameLst>
                                          <p:attrName>style.visibility</p:attrName>
                                        </p:attrNameLst>
                                      </p:cBhvr>
                                      <p:to>
                                        <p:strVal val="visible"/>
                                      </p:to>
                                    </p:set>
                                    <p:anim calcmode="lin" valueType="num">
                                      <p:cBhvr additive="base">
                                        <p:cTn dur="500" fill="hold" id="23"/>
                                        <p:tgtEl>
                                          <p:spTgt spid="11"/>
                                        </p:tgtEl>
                                        <p:attrNameLst>
                                          <p:attrName>ppt_x</p:attrName>
                                        </p:attrNameLst>
                                      </p:cBhvr>
                                      <p:tavLst>
                                        <p:tav tm="0">
                                          <p:val>
                                            <p:strVal val="1+#ppt_w/2"/>
                                          </p:val>
                                        </p:tav>
                                        <p:tav tm="100000">
                                          <p:val>
                                            <p:strVal val="#ppt_x"/>
                                          </p:val>
                                        </p:tav>
                                      </p:tavLst>
                                    </p:anim>
                                    <p:anim calcmode="lin" valueType="num">
                                      <p:cBhvr additive="base">
                                        <p:cTn dur="500" fill="hold" id="24"/>
                                        <p:tgtEl>
                                          <p:spTgt spid="11"/>
                                        </p:tgtEl>
                                        <p:attrNameLst>
                                          <p:attrName>ppt_y</p:attrName>
                                        </p:attrNameLst>
                                      </p:cBhvr>
                                      <p:tavLst>
                                        <p:tav tm="0">
                                          <p:val>
                                            <p:strVal val="#ppt_y"/>
                                          </p:val>
                                        </p:tav>
                                        <p:tav tm="100000">
                                          <p:val>
                                            <p:strVal val="#ppt_y"/>
                                          </p:val>
                                        </p:tav>
                                      </p:tavLst>
                                    </p:anim>
                                  </p:childTnLst>
                                </p:cTn>
                              </p:par>
                            </p:childTnLst>
                          </p:cTn>
                        </p:par>
                        <p:par>
                          <p:cTn fill="hold" id="25" nodeType="afterGroup">
                            <p:stCondLst>
                              <p:cond delay="2250"/>
                            </p:stCondLst>
                            <p:childTnLst>
                              <p:par>
                                <p:cTn fill="hold" id="26" nodeType="afterEffect" presetClass="entr" presetID="17" presetSubtype="8">
                                  <p:stCondLst>
                                    <p:cond delay="0"/>
                                  </p:stCondLst>
                                  <p:childTnLst>
                                    <p:set>
                                      <p:cBhvr>
                                        <p:cTn dur="1" fill="hold" id="27">
                                          <p:stCondLst>
                                            <p:cond delay="0"/>
                                          </p:stCondLst>
                                        </p:cTn>
                                        <p:tgtEl>
                                          <p:spTgt spid="12"/>
                                        </p:tgtEl>
                                        <p:attrNameLst>
                                          <p:attrName>style.visibility</p:attrName>
                                        </p:attrNameLst>
                                      </p:cBhvr>
                                      <p:to>
                                        <p:strVal val="visible"/>
                                      </p:to>
                                    </p:set>
                                    <p:anim calcmode="lin" valueType="num">
                                      <p:cBhvr>
                                        <p:cTn dur="500" fill="hold" id="28"/>
                                        <p:tgtEl>
                                          <p:spTgt spid="12"/>
                                        </p:tgtEl>
                                        <p:attrNameLst>
                                          <p:attrName>ppt_x</p:attrName>
                                        </p:attrNameLst>
                                      </p:cBhvr>
                                      <p:tavLst>
                                        <p:tav tm="0">
                                          <p:val>
                                            <p:strVal val="#ppt_x-#ppt_w/2"/>
                                          </p:val>
                                        </p:tav>
                                        <p:tav tm="100000">
                                          <p:val>
                                            <p:strVal val="#ppt_x"/>
                                          </p:val>
                                        </p:tav>
                                      </p:tavLst>
                                    </p:anim>
                                    <p:anim calcmode="lin" valueType="num">
                                      <p:cBhvr>
                                        <p:cTn dur="500" fill="hold" id="29"/>
                                        <p:tgtEl>
                                          <p:spTgt spid="12"/>
                                        </p:tgtEl>
                                        <p:attrNameLst>
                                          <p:attrName>ppt_y</p:attrName>
                                        </p:attrNameLst>
                                      </p:cBhvr>
                                      <p:tavLst>
                                        <p:tav tm="0">
                                          <p:val>
                                            <p:strVal val="#ppt_y"/>
                                          </p:val>
                                        </p:tav>
                                        <p:tav tm="100000">
                                          <p:val>
                                            <p:strVal val="#ppt_y"/>
                                          </p:val>
                                        </p:tav>
                                      </p:tavLst>
                                    </p:anim>
                                    <p:anim calcmode="lin" valueType="num">
                                      <p:cBhvr>
                                        <p:cTn dur="500" fill="hold" id="30"/>
                                        <p:tgtEl>
                                          <p:spTgt spid="12"/>
                                        </p:tgtEl>
                                        <p:attrNameLst>
                                          <p:attrName>ppt_w</p:attrName>
                                        </p:attrNameLst>
                                      </p:cBhvr>
                                      <p:tavLst>
                                        <p:tav tm="0">
                                          <p:val>
                                            <p:fltVal val="0"/>
                                          </p:val>
                                        </p:tav>
                                        <p:tav tm="100000">
                                          <p:val>
                                            <p:strVal val="#ppt_w"/>
                                          </p:val>
                                        </p:tav>
                                      </p:tavLst>
                                    </p:anim>
                                    <p:anim calcmode="lin" valueType="num">
                                      <p:cBhvr>
                                        <p:cTn dur="500" fill="hold" id="31"/>
                                        <p:tgtEl>
                                          <p:spTgt spid="12"/>
                                        </p:tgtEl>
                                        <p:attrNameLst>
                                          <p:attrName>ppt_h</p:attrName>
                                        </p:attrNameLst>
                                      </p:cBhvr>
                                      <p:tavLst>
                                        <p:tav tm="0">
                                          <p:val>
                                            <p:strVal val="#ppt_h"/>
                                          </p:val>
                                        </p:tav>
                                        <p:tav tm="100000">
                                          <p:val>
                                            <p:strVal val="#ppt_h"/>
                                          </p:val>
                                        </p:tav>
                                      </p:tavLst>
                                    </p:anim>
                                  </p:childTnLst>
                                </p:cTn>
                              </p:par>
                            </p:childTnLst>
                          </p:cTn>
                        </p:par>
                        <p:par>
                          <p:cTn fill="hold" id="32" nodeType="afterGroup">
                            <p:stCondLst>
                              <p:cond delay="2750"/>
                            </p:stCondLst>
                            <p:childTnLst>
                              <p:par>
                                <p:cTn fill="hold" grpId="0" id="33" nodeType="afterEffect" presetClass="entr" presetID="1" presetSubtype="0">
                                  <p:stCondLst>
                                    <p:cond delay="0"/>
                                  </p:stCondLst>
                                  <p:iterate type="lt">
                                    <p:tmAbs val="50"/>
                                  </p:iterate>
                                  <p:childTnLst>
                                    <p:set>
                                      <p:cBhvr>
                                        <p:cTn dur="1" fill="hold" id="34">
                                          <p:stCondLst>
                                            <p:cond delay="0"/>
                                          </p:stCondLst>
                                        </p:cTn>
                                        <p:tgtEl>
                                          <p:spTgt spid="10"/>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1"/>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Freeform 5"/>
          <p:cNvSpPr/>
          <p:nvPr/>
        </p:nvSpPr>
        <p:spPr bwMode="auto">
          <a:xfrm>
            <a:off x="5973593" y="4169"/>
            <a:ext cx="1134734" cy="926498"/>
          </a:xfrm>
          <a:custGeom>
            <a:gdLst>
              <a:gd fmla="*/ 114 w 227" name="T0"/>
              <a:gd fmla="*/ 0 h 194" name="T1"/>
              <a:gd fmla="*/ 0 w 227" name="T2"/>
              <a:gd fmla="*/ 0 h 194" name="T3"/>
              <a:gd fmla="*/ 57 w 227" name="T4"/>
              <a:gd fmla="*/ 97 h 194" name="T5"/>
              <a:gd fmla="*/ 114 w 227" name="T6"/>
              <a:gd fmla="*/ 194 h 194" name="T7"/>
              <a:gd fmla="*/ 171 w 227" name="T8"/>
              <a:gd fmla="*/ 97 h 194" name="T9"/>
              <a:gd fmla="*/ 227 w 227" name="T10"/>
              <a:gd fmla="*/ 0 h 194" name="T11"/>
              <a:gd fmla="*/ 114 w 227" name="T12"/>
              <a:gd fmla="*/ 0 h 194" name="T13"/>
            </a:gdLst>
            <a:cxnLst>
              <a:cxn ang="0">
                <a:pos x="T0" y="T1"/>
              </a:cxn>
              <a:cxn ang="0">
                <a:pos x="T2" y="T3"/>
              </a:cxn>
              <a:cxn ang="0">
                <a:pos x="T4" y="T5"/>
              </a:cxn>
              <a:cxn ang="0">
                <a:pos x="T6" y="T7"/>
              </a:cxn>
              <a:cxn ang="0">
                <a:pos x="T8" y="T9"/>
              </a:cxn>
              <a:cxn ang="0">
                <a:pos x="T10" y="T11"/>
              </a:cxn>
              <a:cxn ang="0">
                <a:pos x="T12" y="T13"/>
              </a:cxn>
            </a:cxnLst>
            <a:rect b="b" l="0" r="r" t="0"/>
            <a:pathLst>
              <a:path h="194" w="226">
                <a:moveTo>
                  <a:pt x="114" y="0"/>
                </a:moveTo>
                <a:lnTo>
                  <a:pt x="0" y="0"/>
                </a:lnTo>
                <a:lnTo>
                  <a:pt x="57" y="97"/>
                </a:lnTo>
                <a:lnTo>
                  <a:pt x="114" y="194"/>
                </a:lnTo>
                <a:lnTo>
                  <a:pt x="171" y="97"/>
                </a:lnTo>
                <a:lnTo>
                  <a:pt x="227" y="0"/>
                </a:lnTo>
                <a:lnTo>
                  <a:pt x="114"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6"/>
          <p:cNvSpPr/>
          <p:nvPr/>
        </p:nvSpPr>
        <p:spPr bwMode="auto">
          <a:xfrm>
            <a:off x="8517991" y="4169"/>
            <a:ext cx="689837" cy="563540"/>
          </a:xfrm>
          <a:custGeom>
            <a:gdLst>
              <a:gd fmla="*/ 69 w 138" name="T0"/>
              <a:gd fmla="*/ 0 h 118" name="T1"/>
              <a:gd fmla="*/ 0 w 138" name="T2"/>
              <a:gd fmla="*/ 0 h 118" name="T3"/>
              <a:gd fmla="*/ 34 w 138" name="T4"/>
              <a:gd fmla="*/ 59 h 118" name="T5"/>
              <a:gd fmla="*/ 69 w 138" name="T6"/>
              <a:gd fmla="*/ 118 h 118" name="T7"/>
              <a:gd fmla="*/ 102 w 138" name="T8"/>
              <a:gd fmla="*/ 59 h 118" name="T9"/>
              <a:gd fmla="*/ 138 w 138" name="T10"/>
              <a:gd fmla="*/ 0 h 118" name="T11"/>
              <a:gd fmla="*/ 69 w 138" name="T12"/>
              <a:gd fmla="*/ 0 h 118" name="T13"/>
            </a:gdLst>
            <a:cxnLst>
              <a:cxn ang="0">
                <a:pos x="T0" y="T1"/>
              </a:cxn>
              <a:cxn ang="0">
                <a:pos x="T2" y="T3"/>
              </a:cxn>
              <a:cxn ang="0">
                <a:pos x="T4" y="T5"/>
              </a:cxn>
              <a:cxn ang="0">
                <a:pos x="T6" y="T7"/>
              </a:cxn>
              <a:cxn ang="0">
                <a:pos x="T8" y="T9"/>
              </a:cxn>
              <a:cxn ang="0">
                <a:pos x="T10" y="T11"/>
              </a:cxn>
              <a:cxn ang="0">
                <a:pos x="T12" y="T13"/>
              </a:cxn>
            </a:cxnLst>
            <a:rect b="b" l="0" r="r" t="0"/>
            <a:pathLst>
              <a:path h="118" w="138">
                <a:moveTo>
                  <a:pt x="69" y="0"/>
                </a:moveTo>
                <a:lnTo>
                  <a:pt x="0" y="0"/>
                </a:lnTo>
                <a:lnTo>
                  <a:pt x="34" y="59"/>
                </a:lnTo>
                <a:lnTo>
                  <a:pt x="69" y="118"/>
                </a:lnTo>
                <a:lnTo>
                  <a:pt x="102" y="59"/>
                </a:lnTo>
                <a:lnTo>
                  <a:pt x="138" y="0"/>
                </a:lnTo>
                <a:lnTo>
                  <a:pt x="6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 name="Freeform 7"/>
          <p:cNvSpPr/>
          <p:nvPr/>
        </p:nvSpPr>
        <p:spPr bwMode="auto">
          <a:xfrm>
            <a:off x="7713183" y="4169"/>
            <a:ext cx="689837" cy="563540"/>
          </a:xfrm>
          <a:custGeom>
            <a:gdLst>
              <a:gd fmla="*/ 69 w 138" name="T0"/>
              <a:gd fmla="*/ 0 h 118" name="T1"/>
              <a:gd fmla="*/ 0 w 138" name="T2"/>
              <a:gd fmla="*/ 0 h 118" name="T3"/>
              <a:gd fmla="*/ 34 w 138" name="T4"/>
              <a:gd fmla="*/ 59 h 118" name="T5"/>
              <a:gd fmla="*/ 69 w 138" name="T6"/>
              <a:gd fmla="*/ 118 h 118" name="T7"/>
              <a:gd fmla="*/ 102 w 138" name="T8"/>
              <a:gd fmla="*/ 59 h 118" name="T9"/>
              <a:gd fmla="*/ 138 w 138" name="T10"/>
              <a:gd fmla="*/ 0 h 118" name="T11"/>
              <a:gd fmla="*/ 69 w 138" name="T12"/>
              <a:gd fmla="*/ 0 h 118" name="T13"/>
            </a:gdLst>
            <a:cxnLst>
              <a:cxn ang="0">
                <a:pos x="T0" y="T1"/>
              </a:cxn>
              <a:cxn ang="0">
                <a:pos x="T2" y="T3"/>
              </a:cxn>
              <a:cxn ang="0">
                <a:pos x="T4" y="T5"/>
              </a:cxn>
              <a:cxn ang="0">
                <a:pos x="T6" y="T7"/>
              </a:cxn>
              <a:cxn ang="0">
                <a:pos x="T8" y="T9"/>
              </a:cxn>
              <a:cxn ang="0">
                <a:pos x="T10" y="T11"/>
              </a:cxn>
              <a:cxn ang="0">
                <a:pos x="T12" y="T13"/>
              </a:cxn>
            </a:cxnLst>
            <a:rect b="b" l="0" r="r" t="0"/>
            <a:pathLst>
              <a:path h="118" w="138">
                <a:moveTo>
                  <a:pt x="69" y="0"/>
                </a:moveTo>
                <a:lnTo>
                  <a:pt x="0" y="0"/>
                </a:lnTo>
                <a:lnTo>
                  <a:pt x="34" y="59"/>
                </a:lnTo>
                <a:lnTo>
                  <a:pt x="69" y="118"/>
                </a:lnTo>
                <a:lnTo>
                  <a:pt x="102" y="59"/>
                </a:lnTo>
                <a:lnTo>
                  <a:pt x="138" y="0"/>
                </a:lnTo>
                <a:lnTo>
                  <a:pt x="69" y="0"/>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 name="Freeform 8"/>
          <p:cNvSpPr/>
          <p:nvPr/>
        </p:nvSpPr>
        <p:spPr bwMode="auto">
          <a:xfrm>
            <a:off x="9727706" y="4169"/>
            <a:ext cx="294932" cy="234014"/>
          </a:xfrm>
          <a:custGeom>
            <a:gdLst>
              <a:gd fmla="*/ 29 w 59" name="T0"/>
              <a:gd fmla="*/ 0 h 49" name="T1"/>
              <a:gd fmla="*/ 0 w 59" name="T2"/>
              <a:gd fmla="*/ 0 h 49" name="T3"/>
              <a:gd fmla="*/ 14 w 59" name="T4"/>
              <a:gd fmla="*/ 23 h 49" name="T5"/>
              <a:gd fmla="*/ 29 w 59" name="T6"/>
              <a:gd fmla="*/ 49 h 49" name="T7"/>
              <a:gd fmla="*/ 43 w 59" name="T8"/>
              <a:gd fmla="*/ 23 h 49" name="T9"/>
              <a:gd fmla="*/ 59 w 59" name="T10"/>
              <a:gd fmla="*/ 0 h 49" name="T11"/>
              <a:gd fmla="*/ 29 w 59" name="T12"/>
              <a:gd fmla="*/ 0 h 49" name="T13"/>
            </a:gdLst>
            <a:cxnLst>
              <a:cxn ang="0">
                <a:pos x="T0" y="T1"/>
              </a:cxn>
              <a:cxn ang="0">
                <a:pos x="T2" y="T3"/>
              </a:cxn>
              <a:cxn ang="0">
                <a:pos x="T4" y="T5"/>
              </a:cxn>
              <a:cxn ang="0">
                <a:pos x="T6" y="T7"/>
              </a:cxn>
              <a:cxn ang="0">
                <a:pos x="T8" y="T9"/>
              </a:cxn>
              <a:cxn ang="0">
                <a:pos x="T10" y="T11"/>
              </a:cxn>
              <a:cxn ang="0">
                <a:pos x="T12" y="T13"/>
              </a:cxn>
            </a:cxnLst>
            <a:rect b="b" l="0" r="r" t="0"/>
            <a:pathLst>
              <a:path h="49" w="59">
                <a:moveTo>
                  <a:pt x="29" y="0"/>
                </a:moveTo>
                <a:lnTo>
                  <a:pt x="0" y="0"/>
                </a:lnTo>
                <a:lnTo>
                  <a:pt x="14" y="23"/>
                </a:lnTo>
                <a:lnTo>
                  <a:pt x="29" y="49"/>
                </a:lnTo>
                <a:lnTo>
                  <a:pt x="43" y="23"/>
                </a:lnTo>
                <a:lnTo>
                  <a:pt x="59" y="0"/>
                </a:lnTo>
                <a:lnTo>
                  <a:pt x="29" y="0"/>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 name="Freeform 9"/>
          <p:cNvSpPr/>
          <p:nvPr/>
        </p:nvSpPr>
        <p:spPr bwMode="auto">
          <a:xfrm>
            <a:off x="8318039" y="419659"/>
            <a:ext cx="284934" cy="238788"/>
          </a:xfrm>
          <a:custGeom>
            <a:gdLst>
              <a:gd fmla="*/ 29 w 57" name="T0"/>
              <a:gd fmla="*/ 0 h 50" name="T1"/>
              <a:gd fmla="*/ 0 w 57" name="T2"/>
              <a:gd fmla="*/ 0 h 50" name="T3"/>
              <a:gd fmla="*/ 14 w 57" name="T4"/>
              <a:gd fmla="*/ 24 h 50" name="T5"/>
              <a:gd fmla="*/ 29 w 57" name="T6"/>
              <a:gd fmla="*/ 50 h 50" name="T7"/>
              <a:gd fmla="*/ 43 w 57" name="T8"/>
              <a:gd fmla="*/ 24 h 50" name="T9"/>
              <a:gd fmla="*/ 57 w 57" name="T10"/>
              <a:gd fmla="*/ 0 h 50" name="T11"/>
              <a:gd fmla="*/ 29 w 57" name="T12"/>
              <a:gd fmla="*/ 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9" y="0"/>
                </a:moveTo>
                <a:lnTo>
                  <a:pt x="0" y="0"/>
                </a:lnTo>
                <a:lnTo>
                  <a:pt x="14" y="24"/>
                </a:lnTo>
                <a:lnTo>
                  <a:pt x="29" y="50"/>
                </a:lnTo>
                <a:lnTo>
                  <a:pt x="43" y="24"/>
                </a:lnTo>
                <a:lnTo>
                  <a:pt x="57" y="0"/>
                </a:lnTo>
                <a:lnTo>
                  <a:pt x="2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 name="Freeform 10"/>
          <p:cNvSpPr/>
          <p:nvPr/>
        </p:nvSpPr>
        <p:spPr bwMode="auto">
          <a:xfrm>
            <a:off x="5263760" y="419659"/>
            <a:ext cx="294932" cy="238788"/>
          </a:xfrm>
          <a:custGeom>
            <a:gdLst>
              <a:gd fmla="*/ 31 w 59" name="T0"/>
              <a:gd fmla="*/ 0 h 50" name="T1"/>
              <a:gd fmla="*/ 0 w 59" name="T2"/>
              <a:gd fmla="*/ 0 h 50" name="T3"/>
              <a:gd fmla="*/ 14 w 59" name="T4"/>
              <a:gd fmla="*/ 24 h 50" name="T5"/>
              <a:gd fmla="*/ 31 w 59" name="T6"/>
              <a:gd fmla="*/ 50 h 50" name="T7"/>
              <a:gd fmla="*/ 45 w 59" name="T8"/>
              <a:gd fmla="*/ 24 h 50" name="T9"/>
              <a:gd fmla="*/ 59 w 59" name="T10"/>
              <a:gd fmla="*/ 0 h 50" name="T11"/>
              <a:gd fmla="*/ 31 w 59" name="T12"/>
              <a:gd fmla="*/ 0 h 50" name="T13"/>
            </a:gdLst>
            <a:cxnLst>
              <a:cxn ang="0">
                <a:pos x="T0" y="T1"/>
              </a:cxn>
              <a:cxn ang="0">
                <a:pos x="T2" y="T3"/>
              </a:cxn>
              <a:cxn ang="0">
                <a:pos x="T4" y="T5"/>
              </a:cxn>
              <a:cxn ang="0">
                <a:pos x="T6" y="T7"/>
              </a:cxn>
              <a:cxn ang="0">
                <a:pos x="T8" y="T9"/>
              </a:cxn>
              <a:cxn ang="0">
                <a:pos x="T10" y="T11"/>
              </a:cxn>
              <a:cxn ang="0">
                <a:pos x="T12" y="T13"/>
              </a:cxn>
            </a:cxnLst>
            <a:rect b="b" l="0" r="r" t="0"/>
            <a:pathLst>
              <a:path h="50" w="59">
                <a:moveTo>
                  <a:pt x="31" y="0"/>
                </a:moveTo>
                <a:lnTo>
                  <a:pt x="0" y="0"/>
                </a:lnTo>
                <a:lnTo>
                  <a:pt x="14" y="24"/>
                </a:lnTo>
                <a:lnTo>
                  <a:pt x="31" y="50"/>
                </a:lnTo>
                <a:lnTo>
                  <a:pt x="45" y="24"/>
                </a:lnTo>
                <a:lnTo>
                  <a:pt x="59" y="0"/>
                </a:lnTo>
                <a:lnTo>
                  <a:pt x="31" y="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 name="Freeform 11"/>
          <p:cNvSpPr/>
          <p:nvPr/>
        </p:nvSpPr>
        <p:spPr bwMode="auto">
          <a:xfrm>
            <a:off x="10627494" y="4169"/>
            <a:ext cx="299929" cy="234014"/>
          </a:xfrm>
          <a:custGeom>
            <a:gdLst>
              <a:gd fmla="*/ 29 w 60" name="T0"/>
              <a:gd fmla="*/ 0 h 49" name="T1"/>
              <a:gd fmla="*/ 0 w 60" name="T2"/>
              <a:gd fmla="*/ 0 h 49" name="T3"/>
              <a:gd fmla="*/ 15 w 60" name="T4"/>
              <a:gd fmla="*/ 23 h 49" name="T5"/>
              <a:gd fmla="*/ 29 w 60" name="T6"/>
              <a:gd fmla="*/ 49 h 49" name="T7"/>
              <a:gd fmla="*/ 43 w 60" name="T8"/>
              <a:gd fmla="*/ 23 h 49" name="T9"/>
              <a:gd fmla="*/ 60 w 60" name="T10"/>
              <a:gd fmla="*/ 0 h 49" name="T11"/>
              <a:gd fmla="*/ 29 w 60" name="T12"/>
              <a:gd fmla="*/ 0 h 49" name="T13"/>
            </a:gdLst>
            <a:cxnLst>
              <a:cxn ang="0">
                <a:pos x="T0" y="T1"/>
              </a:cxn>
              <a:cxn ang="0">
                <a:pos x="T2" y="T3"/>
              </a:cxn>
              <a:cxn ang="0">
                <a:pos x="T4" y="T5"/>
              </a:cxn>
              <a:cxn ang="0">
                <a:pos x="T6" y="T7"/>
              </a:cxn>
              <a:cxn ang="0">
                <a:pos x="T8" y="T9"/>
              </a:cxn>
              <a:cxn ang="0">
                <a:pos x="T10" y="T11"/>
              </a:cxn>
              <a:cxn ang="0">
                <a:pos x="T12" y="T13"/>
              </a:cxn>
            </a:cxnLst>
            <a:rect b="b" l="0" r="r" t="0"/>
            <a:pathLst>
              <a:path h="49" w="60">
                <a:moveTo>
                  <a:pt x="29" y="0"/>
                </a:moveTo>
                <a:lnTo>
                  <a:pt x="0" y="0"/>
                </a:lnTo>
                <a:lnTo>
                  <a:pt x="15" y="23"/>
                </a:lnTo>
                <a:lnTo>
                  <a:pt x="29" y="49"/>
                </a:lnTo>
                <a:lnTo>
                  <a:pt x="43" y="23"/>
                </a:lnTo>
                <a:lnTo>
                  <a:pt x="60" y="0"/>
                </a:lnTo>
                <a:lnTo>
                  <a:pt x="29" y="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 name="Freeform 12"/>
          <p:cNvSpPr/>
          <p:nvPr/>
        </p:nvSpPr>
        <p:spPr bwMode="auto">
          <a:xfrm>
            <a:off x="5298750" y="419659"/>
            <a:ext cx="874795" cy="740245"/>
          </a:xfrm>
          <a:custGeom>
            <a:gdLst>
              <a:gd fmla="*/ 42 w 175" name="T0"/>
              <a:gd fmla="*/ 76 h 155" name="T1"/>
              <a:gd fmla="*/ 0 w 175" name="T2"/>
              <a:gd fmla="*/ 155 h 155" name="T3"/>
              <a:gd fmla="*/ 88 w 175" name="T4"/>
              <a:gd fmla="*/ 152 h 155" name="T5"/>
              <a:gd fmla="*/ 175 w 175" name="T6"/>
              <a:gd fmla="*/ 152 h 155" name="T7"/>
              <a:gd fmla="*/ 133 w 175" name="T8"/>
              <a:gd fmla="*/ 76 h 155" name="T9"/>
              <a:gd fmla="*/ 88 w 175" name="T10"/>
              <a:gd fmla="*/ 0 h 155" name="T11"/>
              <a:gd fmla="*/ 42 w 175" name="T12"/>
              <a:gd fmla="*/ 76 h 155" name="T13"/>
            </a:gdLst>
            <a:cxnLst>
              <a:cxn ang="0">
                <a:pos x="T0" y="T1"/>
              </a:cxn>
              <a:cxn ang="0">
                <a:pos x="T2" y="T3"/>
              </a:cxn>
              <a:cxn ang="0">
                <a:pos x="T4" y="T5"/>
              </a:cxn>
              <a:cxn ang="0">
                <a:pos x="T6" y="T7"/>
              </a:cxn>
              <a:cxn ang="0">
                <a:pos x="T8" y="T9"/>
              </a:cxn>
              <a:cxn ang="0">
                <a:pos x="T10" y="T11"/>
              </a:cxn>
              <a:cxn ang="0">
                <a:pos x="T12" y="T13"/>
              </a:cxn>
            </a:cxnLst>
            <a:rect b="b" l="0" r="r" t="0"/>
            <a:pathLst>
              <a:path h="155" w="175">
                <a:moveTo>
                  <a:pt x="42" y="76"/>
                </a:moveTo>
                <a:lnTo>
                  <a:pt x="0" y="155"/>
                </a:lnTo>
                <a:lnTo>
                  <a:pt x="88" y="152"/>
                </a:lnTo>
                <a:lnTo>
                  <a:pt x="175" y="152"/>
                </a:lnTo>
                <a:lnTo>
                  <a:pt x="133" y="76"/>
                </a:lnTo>
                <a:lnTo>
                  <a:pt x="88" y="0"/>
                </a:lnTo>
                <a:lnTo>
                  <a:pt x="42" y="76"/>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 name="Freeform 13"/>
          <p:cNvSpPr/>
          <p:nvPr/>
        </p:nvSpPr>
        <p:spPr bwMode="auto">
          <a:xfrm>
            <a:off x="9967650" y="-10160"/>
            <a:ext cx="399906" cy="353407"/>
          </a:xfrm>
          <a:custGeom>
            <a:gdLst>
              <a:gd fmla="*/ 19 w 80" name="T0"/>
              <a:gd fmla="*/ 38 h 74" name="T1"/>
              <a:gd fmla="*/ 0 w 80" name="T2"/>
              <a:gd fmla="*/ 74 h 74" name="T3"/>
              <a:gd fmla="*/ 40 w 80" name="T4"/>
              <a:gd fmla="*/ 71 h 74" name="T5"/>
              <a:gd fmla="*/ 80 w 80" name="T6"/>
              <a:gd fmla="*/ 71 h 74" name="T7"/>
              <a:gd fmla="*/ 61 w 80" name="T8"/>
              <a:gd fmla="*/ 36 h 74" name="T9"/>
              <a:gd fmla="*/ 40 w 80" name="T10"/>
              <a:gd fmla="*/ 0 h 74" name="T11"/>
              <a:gd fmla="*/ 19 w 80" name="T12"/>
              <a:gd fmla="*/ 38 h 74" name="T13"/>
            </a:gdLst>
            <a:cxnLst>
              <a:cxn ang="0">
                <a:pos x="T0" y="T1"/>
              </a:cxn>
              <a:cxn ang="0">
                <a:pos x="T2" y="T3"/>
              </a:cxn>
              <a:cxn ang="0">
                <a:pos x="T4" y="T5"/>
              </a:cxn>
              <a:cxn ang="0">
                <a:pos x="T6" y="T7"/>
              </a:cxn>
              <a:cxn ang="0">
                <a:pos x="T8" y="T9"/>
              </a:cxn>
              <a:cxn ang="0">
                <a:pos x="T10" y="T11"/>
              </a:cxn>
              <a:cxn ang="0">
                <a:pos x="T12" y="T13"/>
              </a:cxn>
            </a:cxnLst>
            <a:rect b="b" l="0" r="r" t="0"/>
            <a:pathLst>
              <a:path h="74" w="80">
                <a:moveTo>
                  <a:pt x="19" y="38"/>
                </a:moveTo>
                <a:lnTo>
                  <a:pt x="0" y="74"/>
                </a:lnTo>
                <a:lnTo>
                  <a:pt x="40" y="71"/>
                </a:lnTo>
                <a:lnTo>
                  <a:pt x="80" y="71"/>
                </a:lnTo>
                <a:lnTo>
                  <a:pt x="61" y="36"/>
                </a:lnTo>
                <a:lnTo>
                  <a:pt x="40" y="0"/>
                </a:lnTo>
                <a:lnTo>
                  <a:pt x="19" y="38"/>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 name="Freeform 14"/>
          <p:cNvSpPr/>
          <p:nvPr/>
        </p:nvSpPr>
        <p:spPr bwMode="auto">
          <a:xfrm>
            <a:off x="7108324" y="47149"/>
            <a:ext cx="889790" cy="735468"/>
          </a:xfrm>
          <a:custGeom>
            <a:gdLst>
              <a:gd fmla="*/ 45 w 178" name="T0"/>
              <a:gd fmla="*/ 78 h 154" name="T1"/>
              <a:gd fmla="*/ 0 w 178" name="T2"/>
              <a:gd fmla="*/ 154 h 154" name="T3"/>
              <a:gd fmla="*/ 91 w 178" name="T4"/>
              <a:gd fmla="*/ 154 h 154" name="T5"/>
              <a:gd fmla="*/ 178 w 178" name="T6"/>
              <a:gd fmla="*/ 154 h 154" name="T7"/>
              <a:gd fmla="*/ 133 w 178" name="T8"/>
              <a:gd fmla="*/ 76 h 154" name="T9"/>
              <a:gd fmla="*/ 88 w 178" name="T10"/>
              <a:gd fmla="*/ 0 h 154" name="T11"/>
              <a:gd fmla="*/ 45 w 178" name="T12"/>
              <a:gd fmla="*/ 78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45" y="78"/>
                </a:moveTo>
                <a:lnTo>
                  <a:pt x="0" y="154"/>
                </a:lnTo>
                <a:lnTo>
                  <a:pt x="91" y="154"/>
                </a:lnTo>
                <a:lnTo>
                  <a:pt x="178" y="154"/>
                </a:lnTo>
                <a:lnTo>
                  <a:pt x="133" y="76"/>
                </a:lnTo>
                <a:lnTo>
                  <a:pt x="88" y="0"/>
                </a:lnTo>
                <a:lnTo>
                  <a:pt x="45" y="78"/>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 name="Freeform 15"/>
          <p:cNvSpPr/>
          <p:nvPr/>
        </p:nvSpPr>
        <p:spPr bwMode="auto">
          <a:xfrm>
            <a:off x="4728885" y="4169"/>
            <a:ext cx="689837" cy="563540"/>
          </a:xfrm>
          <a:custGeom>
            <a:gdLst>
              <a:gd fmla="*/ 69 w 138" name="T0"/>
              <a:gd fmla="*/ 0 h 118" name="T1"/>
              <a:gd fmla="*/ 0 w 138" name="T2"/>
              <a:gd fmla="*/ 0 h 118" name="T3"/>
              <a:gd fmla="*/ 33 w 138" name="T4"/>
              <a:gd fmla="*/ 59 h 118" name="T5"/>
              <a:gd fmla="*/ 69 w 138" name="T6"/>
              <a:gd fmla="*/ 118 h 118" name="T7"/>
              <a:gd fmla="*/ 102 w 138" name="T8"/>
              <a:gd fmla="*/ 59 h 118" name="T9"/>
              <a:gd fmla="*/ 138 w 138" name="T10"/>
              <a:gd fmla="*/ 0 h 118" name="T11"/>
              <a:gd fmla="*/ 69 w 138" name="T12"/>
              <a:gd fmla="*/ 0 h 118" name="T13"/>
            </a:gdLst>
            <a:cxnLst>
              <a:cxn ang="0">
                <a:pos x="T0" y="T1"/>
              </a:cxn>
              <a:cxn ang="0">
                <a:pos x="T2" y="T3"/>
              </a:cxn>
              <a:cxn ang="0">
                <a:pos x="T4" y="T5"/>
              </a:cxn>
              <a:cxn ang="0">
                <a:pos x="T6" y="T7"/>
              </a:cxn>
              <a:cxn ang="0">
                <a:pos x="T8" y="T9"/>
              </a:cxn>
              <a:cxn ang="0">
                <a:pos x="T10" y="T11"/>
              </a:cxn>
              <a:cxn ang="0">
                <a:pos x="T12" y="T13"/>
              </a:cxn>
            </a:cxnLst>
            <a:rect b="b" l="0" r="r" t="0"/>
            <a:pathLst>
              <a:path h="118" w="138">
                <a:moveTo>
                  <a:pt x="69" y="0"/>
                </a:moveTo>
                <a:lnTo>
                  <a:pt x="0" y="0"/>
                </a:lnTo>
                <a:lnTo>
                  <a:pt x="33" y="59"/>
                </a:lnTo>
                <a:lnTo>
                  <a:pt x="69" y="118"/>
                </a:lnTo>
                <a:lnTo>
                  <a:pt x="102" y="59"/>
                </a:lnTo>
                <a:lnTo>
                  <a:pt x="138" y="0"/>
                </a:lnTo>
                <a:lnTo>
                  <a:pt x="69" y="0"/>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Freeform 16"/>
          <p:cNvSpPr/>
          <p:nvPr/>
        </p:nvSpPr>
        <p:spPr bwMode="auto">
          <a:xfrm>
            <a:off x="1494649" y="1102594"/>
            <a:ext cx="684840" cy="563540"/>
          </a:xfrm>
          <a:custGeom>
            <a:gdLst>
              <a:gd fmla="*/ 69 w 137" name="T0"/>
              <a:gd fmla="*/ 0 h 118" name="T1"/>
              <a:gd fmla="*/ 0 w 137" name="T2"/>
              <a:gd fmla="*/ 0 h 118" name="T3"/>
              <a:gd fmla="*/ 33 w 137" name="T4"/>
              <a:gd fmla="*/ 59 h 118" name="T5"/>
              <a:gd fmla="*/ 69 w 137" name="T6"/>
              <a:gd fmla="*/ 118 h 118" name="T7"/>
              <a:gd fmla="*/ 102 w 137" name="T8"/>
              <a:gd fmla="*/ 59 h 118" name="T9"/>
              <a:gd fmla="*/ 137 w 137" name="T10"/>
              <a:gd fmla="*/ 0 h 118" name="T11"/>
              <a:gd fmla="*/ 69 w 137" name="T12"/>
              <a:gd fmla="*/ 0 h 118" name="T13"/>
            </a:gdLst>
            <a:cxnLst>
              <a:cxn ang="0">
                <a:pos x="T0" y="T1"/>
              </a:cxn>
              <a:cxn ang="0">
                <a:pos x="T2" y="T3"/>
              </a:cxn>
              <a:cxn ang="0">
                <a:pos x="T4" y="T5"/>
              </a:cxn>
              <a:cxn ang="0">
                <a:pos x="T6" y="T7"/>
              </a:cxn>
              <a:cxn ang="0">
                <a:pos x="T8" y="T9"/>
              </a:cxn>
              <a:cxn ang="0">
                <a:pos x="T10" y="T11"/>
              </a:cxn>
              <a:cxn ang="0">
                <a:pos x="T12" y="T13"/>
              </a:cxn>
            </a:cxnLst>
            <a:rect b="b" l="0" r="r" t="0"/>
            <a:pathLst>
              <a:path h="118" w="137">
                <a:moveTo>
                  <a:pt x="69" y="0"/>
                </a:moveTo>
                <a:lnTo>
                  <a:pt x="0" y="0"/>
                </a:lnTo>
                <a:lnTo>
                  <a:pt x="33" y="59"/>
                </a:lnTo>
                <a:lnTo>
                  <a:pt x="69" y="118"/>
                </a:lnTo>
                <a:lnTo>
                  <a:pt x="102" y="59"/>
                </a:lnTo>
                <a:lnTo>
                  <a:pt x="137" y="0"/>
                </a:lnTo>
                <a:lnTo>
                  <a:pt x="6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Freeform 17"/>
          <p:cNvSpPr/>
          <p:nvPr/>
        </p:nvSpPr>
        <p:spPr bwMode="auto">
          <a:xfrm>
            <a:off x="4124029" y="47149"/>
            <a:ext cx="889790" cy="735468"/>
          </a:xfrm>
          <a:custGeom>
            <a:gdLst>
              <a:gd fmla="*/ 45 w 178" name="T0"/>
              <a:gd fmla="*/ 78 h 154" name="T1"/>
              <a:gd fmla="*/ 0 w 178" name="T2"/>
              <a:gd fmla="*/ 154 h 154" name="T3"/>
              <a:gd fmla="*/ 88 w 178" name="T4"/>
              <a:gd fmla="*/ 154 h 154" name="T5"/>
              <a:gd fmla="*/ 178 w 178" name="T6"/>
              <a:gd fmla="*/ 154 h 154" name="T7"/>
              <a:gd fmla="*/ 133 w 178" name="T8"/>
              <a:gd fmla="*/ 76 h 154" name="T9"/>
              <a:gd fmla="*/ 88 w 178" name="T10"/>
              <a:gd fmla="*/ 0 h 154" name="T11"/>
              <a:gd fmla="*/ 45 w 178" name="T12"/>
              <a:gd fmla="*/ 78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45" y="78"/>
                </a:moveTo>
                <a:lnTo>
                  <a:pt x="0" y="154"/>
                </a:lnTo>
                <a:lnTo>
                  <a:pt x="88" y="154"/>
                </a:lnTo>
                <a:lnTo>
                  <a:pt x="178" y="154"/>
                </a:lnTo>
                <a:lnTo>
                  <a:pt x="133" y="76"/>
                </a:lnTo>
                <a:lnTo>
                  <a:pt x="88" y="0"/>
                </a:lnTo>
                <a:lnTo>
                  <a:pt x="45" y="78"/>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Freeform 18"/>
          <p:cNvSpPr/>
          <p:nvPr/>
        </p:nvSpPr>
        <p:spPr bwMode="auto">
          <a:xfrm>
            <a:off x="2654376" y="4169"/>
            <a:ext cx="1719594" cy="1413626"/>
          </a:xfrm>
          <a:custGeom>
            <a:gdLst>
              <a:gd fmla="*/ 171 w 344" name="T0"/>
              <a:gd fmla="*/ 0 h 296" name="T1"/>
              <a:gd fmla="*/ 0 w 344" name="T2"/>
              <a:gd fmla="*/ 0 h 296" name="T3"/>
              <a:gd fmla="*/ 86 w 344" name="T4"/>
              <a:gd fmla="*/ 149 h 296" name="T5"/>
              <a:gd fmla="*/ 171 w 344" name="T6"/>
              <a:gd fmla="*/ 296 h 296" name="T7"/>
              <a:gd fmla="*/ 259 w 344" name="T8"/>
              <a:gd fmla="*/ 149 h 296" name="T9"/>
              <a:gd fmla="*/ 344 w 344" name="T10"/>
              <a:gd fmla="*/ 0 h 296" name="T11"/>
              <a:gd fmla="*/ 171 w 344" name="T12"/>
              <a:gd fmla="*/ 0 h 296" name="T13"/>
            </a:gdLst>
            <a:cxnLst>
              <a:cxn ang="0">
                <a:pos x="T0" y="T1"/>
              </a:cxn>
              <a:cxn ang="0">
                <a:pos x="T2" y="T3"/>
              </a:cxn>
              <a:cxn ang="0">
                <a:pos x="T4" y="T5"/>
              </a:cxn>
              <a:cxn ang="0">
                <a:pos x="T6" y="T7"/>
              </a:cxn>
              <a:cxn ang="0">
                <a:pos x="T8" y="T9"/>
              </a:cxn>
              <a:cxn ang="0">
                <a:pos x="T10" y="T11"/>
              </a:cxn>
              <a:cxn ang="0">
                <a:pos x="T12" y="T13"/>
              </a:cxn>
            </a:cxnLst>
            <a:rect b="b" l="0" r="r" t="0"/>
            <a:pathLst>
              <a:path h="296" w="344">
                <a:moveTo>
                  <a:pt x="171" y="0"/>
                </a:moveTo>
                <a:lnTo>
                  <a:pt x="0" y="0"/>
                </a:lnTo>
                <a:lnTo>
                  <a:pt x="86" y="149"/>
                </a:lnTo>
                <a:lnTo>
                  <a:pt x="171" y="296"/>
                </a:lnTo>
                <a:lnTo>
                  <a:pt x="259" y="149"/>
                </a:lnTo>
                <a:lnTo>
                  <a:pt x="344" y="0"/>
                </a:lnTo>
                <a:lnTo>
                  <a:pt x="171"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 name="Freeform 19"/>
          <p:cNvSpPr/>
          <p:nvPr/>
        </p:nvSpPr>
        <p:spPr bwMode="auto">
          <a:xfrm>
            <a:off x="0" y="4169"/>
            <a:ext cx="854800" cy="1413626"/>
          </a:xfrm>
          <a:custGeom>
            <a:gdLst>
              <a:gd fmla="*/ 0 w 171" name="T0"/>
              <a:gd fmla="*/ 0 h 296" name="T1"/>
              <a:gd fmla="*/ 0 w 171" name="T2"/>
              <a:gd fmla="*/ 296 h 296" name="T3"/>
              <a:gd fmla="*/ 86 w 171" name="T4"/>
              <a:gd fmla="*/ 149 h 296" name="T5"/>
              <a:gd fmla="*/ 171 w 171" name="T6"/>
              <a:gd fmla="*/ 0 h 296" name="T7"/>
              <a:gd fmla="*/ 0 w 171" name="T8"/>
              <a:gd fmla="*/ 0 h 296" name="T9"/>
            </a:gdLst>
            <a:cxnLst>
              <a:cxn ang="0">
                <a:pos x="T0" y="T1"/>
              </a:cxn>
              <a:cxn ang="0">
                <a:pos x="T2" y="T3"/>
              </a:cxn>
              <a:cxn ang="0">
                <a:pos x="T4" y="T5"/>
              </a:cxn>
              <a:cxn ang="0">
                <a:pos x="T6" y="T7"/>
              </a:cxn>
              <a:cxn ang="0">
                <a:pos x="T8" y="T9"/>
              </a:cxn>
            </a:cxnLst>
            <a:rect b="b" l="0" r="r" t="0"/>
            <a:pathLst>
              <a:path h="296" w="171">
                <a:moveTo>
                  <a:pt x="0" y="0"/>
                </a:moveTo>
                <a:lnTo>
                  <a:pt x="0" y="296"/>
                </a:lnTo>
                <a:lnTo>
                  <a:pt x="86" y="149"/>
                </a:lnTo>
                <a:lnTo>
                  <a:pt x="171" y="0"/>
                </a:lnTo>
                <a:lnTo>
                  <a:pt x="0" y="0"/>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Freeform 20"/>
          <p:cNvSpPr/>
          <p:nvPr/>
        </p:nvSpPr>
        <p:spPr bwMode="auto">
          <a:xfrm>
            <a:off x="2239472" y="419659"/>
            <a:ext cx="284934" cy="238788"/>
          </a:xfrm>
          <a:custGeom>
            <a:gdLst>
              <a:gd fmla="*/ 29 w 57" name="T0"/>
              <a:gd fmla="*/ 0 h 50" name="T1"/>
              <a:gd fmla="*/ 0 w 57" name="T2"/>
              <a:gd fmla="*/ 0 h 50" name="T3"/>
              <a:gd fmla="*/ 15 w 57" name="T4"/>
              <a:gd fmla="*/ 24 h 50" name="T5"/>
              <a:gd fmla="*/ 29 w 57" name="T6"/>
              <a:gd fmla="*/ 50 h 50" name="T7"/>
              <a:gd fmla="*/ 43 w 57" name="T8"/>
              <a:gd fmla="*/ 24 h 50" name="T9"/>
              <a:gd fmla="*/ 57 w 57" name="T10"/>
              <a:gd fmla="*/ 0 h 50" name="T11"/>
              <a:gd fmla="*/ 29 w 57" name="T12"/>
              <a:gd fmla="*/ 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9" y="0"/>
                </a:moveTo>
                <a:lnTo>
                  <a:pt x="0" y="0"/>
                </a:lnTo>
                <a:lnTo>
                  <a:pt x="15" y="24"/>
                </a:lnTo>
                <a:lnTo>
                  <a:pt x="29" y="50"/>
                </a:lnTo>
                <a:lnTo>
                  <a:pt x="43" y="24"/>
                </a:lnTo>
                <a:lnTo>
                  <a:pt x="57" y="0"/>
                </a:lnTo>
                <a:lnTo>
                  <a:pt x="2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Freeform 21"/>
          <p:cNvSpPr/>
          <p:nvPr/>
        </p:nvSpPr>
        <p:spPr bwMode="auto">
          <a:xfrm>
            <a:off x="464892" y="1575394"/>
            <a:ext cx="579863" cy="477576"/>
          </a:xfrm>
          <a:custGeom>
            <a:gdLst>
              <a:gd fmla="*/ 59 w 116" name="T0"/>
              <a:gd fmla="*/ 0 h 100" name="T1"/>
              <a:gd fmla="*/ 0 w 116" name="T2"/>
              <a:gd fmla="*/ 0 h 100" name="T3"/>
              <a:gd fmla="*/ 28 w 116" name="T4"/>
              <a:gd fmla="*/ 50 h 100" name="T5"/>
              <a:gd fmla="*/ 59 w 116" name="T6"/>
              <a:gd fmla="*/ 100 h 100" name="T7"/>
              <a:gd fmla="*/ 88 w 116" name="T8"/>
              <a:gd fmla="*/ 50 h 100" name="T9"/>
              <a:gd fmla="*/ 116 w 116" name="T10"/>
              <a:gd fmla="*/ 0 h 100" name="T11"/>
              <a:gd fmla="*/ 59 w 116" name="T12"/>
              <a:gd fmla="*/ 0 h 100" name="T13"/>
            </a:gdLst>
            <a:cxnLst>
              <a:cxn ang="0">
                <a:pos x="T0" y="T1"/>
              </a:cxn>
              <a:cxn ang="0">
                <a:pos x="T2" y="T3"/>
              </a:cxn>
              <a:cxn ang="0">
                <a:pos x="T4" y="T5"/>
              </a:cxn>
              <a:cxn ang="0">
                <a:pos x="T6" y="T7"/>
              </a:cxn>
              <a:cxn ang="0">
                <a:pos x="T8" y="T9"/>
              </a:cxn>
              <a:cxn ang="0">
                <a:pos x="T10" y="T11"/>
              </a:cxn>
              <a:cxn ang="0">
                <a:pos x="T12" y="T13"/>
              </a:cxn>
            </a:cxnLst>
            <a:rect b="b" l="0" r="r" t="0"/>
            <a:pathLst>
              <a:path h="100" w="115">
                <a:moveTo>
                  <a:pt x="59" y="0"/>
                </a:moveTo>
                <a:lnTo>
                  <a:pt x="0" y="0"/>
                </a:lnTo>
                <a:lnTo>
                  <a:pt x="28" y="50"/>
                </a:lnTo>
                <a:lnTo>
                  <a:pt x="59" y="100"/>
                </a:lnTo>
                <a:lnTo>
                  <a:pt x="88" y="50"/>
                </a:lnTo>
                <a:lnTo>
                  <a:pt x="116" y="0"/>
                </a:lnTo>
                <a:lnTo>
                  <a:pt x="59"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Freeform 22"/>
          <p:cNvSpPr/>
          <p:nvPr/>
        </p:nvSpPr>
        <p:spPr bwMode="auto">
          <a:xfrm>
            <a:off x="1069748" y="4169"/>
            <a:ext cx="284934" cy="234014"/>
          </a:xfrm>
          <a:custGeom>
            <a:gdLst>
              <a:gd fmla="*/ 28 w 57" name="T0"/>
              <a:gd fmla="*/ 0 h 49" name="T1"/>
              <a:gd fmla="*/ 0 w 57" name="T2"/>
              <a:gd fmla="*/ 0 h 49" name="T3"/>
              <a:gd fmla="*/ 14 w 57" name="T4"/>
              <a:gd fmla="*/ 23 h 49" name="T5"/>
              <a:gd fmla="*/ 28 w 57" name="T6"/>
              <a:gd fmla="*/ 49 h 49" name="T7"/>
              <a:gd fmla="*/ 42 w 57" name="T8"/>
              <a:gd fmla="*/ 23 h 49" name="T9"/>
              <a:gd fmla="*/ 57 w 57" name="T10"/>
              <a:gd fmla="*/ 0 h 49" name="T11"/>
              <a:gd fmla="*/ 28 w 57" name="T12"/>
              <a:gd fmla="*/ 0 h 49" name="T13"/>
            </a:gdLst>
            <a:cxnLst>
              <a:cxn ang="0">
                <a:pos x="T0" y="T1"/>
              </a:cxn>
              <a:cxn ang="0">
                <a:pos x="T2" y="T3"/>
              </a:cxn>
              <a:cxn ang="0">
                <a:pos x="T4" y="T5"/>
              </a:cxn>
              <a:cxn ang="0">
                <a:pos x="T6" y="T7"/>
              </a:cxn>
              <a:cxn ang="0">
                <a:pos x="T8" y="T9"/>
              </a:cxn>
              <a:cxn ang="0">
                <a:pos x="T10" y="T11"/>
              </a:cxn>
              <a:cxn ang="0">
                <a:pos x="T12" y="T13"/>
              </a:cxn>
            </a:cxnLst>
            <a:rect b="b" l="0" r="r" t="0"/>
            <a:pathLst>
              <a:path h="49" w="57">
                <a:moveTo>
                  <a:pt x="28" y="0"/>
                </a:moveTo>
                <a:lnTo>
                  <a:pt x="0" y="0"/>
                </a:lnTo>
                <a:lnTo>
                  <a:pt x="14" y="23"/>
                </a:lnTo>
                <a:lnTo>
                  <a:pt x="28" y="49"/>
                </a:lnTo>
                <a:lnTo>
                  <a:pt x="42" y="23"/>
                </a:lnTo>
                <a:lnTo>
                  <a:pt x="57" y="0"/>
                </a:lnTo>
                <a:lnTo>
                  <a:pt x="28" y="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Freeform 23"/>
          <p:cNvSpPr/>
          <p:nvPr/>
        </p:nvSpPr>
        <p:spPr bwMode="auto">
          <a:xfrm>
            <a:off x="1899552" y="567709"/>
            <a:ext cx="1644614" cy="1361094"/>
          </a:xfrm>
          <a:custGeom>
            <a:gdLst>
              <a:gd fmla="*/ 83 w 329" name="T0"/>
              <a:gd fmla="*/ 143 h 285" name="T1"/>
              <a:gd fmla="*/ 0 w 329" name="T2"/>
              <a:gd fmla="*/ 285 h 285" name="T3"/>
              <a:gd fmla="*/ 166 w 329" name="T4"/>
              <a:gd fmla="*/ 285 h 285" name="T5"/>
              <a:gd fmla="*/ 329 w 329" name="T6"/>
              <a:gd fmla="*/ 285 h 285" name="T7"/>
              <a:gd fmla="*/ 246 w 329" name="T8"/>
              <a:gd fmla="*/ 143 h 285" name="T9"/>
              <a:gd fmla="*/ 163 w 329" name="T10"/>
              <a:gd fmla="*/ 0 h 285" name="T11"/>
              <a:gd fmla="*/ 83 w 329" name="T12"/>
              <a:gd fmla="*/ 143 h 285" name="T13"/>
            </a:gdLst>
            <a:cxnLst>
              <a:cxn ang="0">
                <a:pos x="T0" y="T1"/>
              </a:cxn>
              <a:cxn ang="0">
                <a:pos x="T2" y="T3"/>
              </a:cxn>
              <a:cxn ang="0">
                <a:pos x="T4" y="T5"/>
              </a:cxn>
              <a:cxn ang="0">
                <a:pos x="T6" y="T7"/>
              </a:cxn>
              <a:cxn ang="0">
                <a:pos x="T8" y="T9"/>
              </a:cxn>
              <a:cxn ang="0">
                <a:pos x="T10" y="T11"/>
              </a:cxn>
              <a:cxn ang="0">
                <a:pos x="T12" y="T13"/>
              </a:cxn>
            </a:cxnLst>
            <a:rect b="b" l="0" r="r" t="0"/>
            <a:pathLst>
              <a:path h="285" w="329">
                <a:moveTo>
                  <a:pt x="83" y="143"/>
                </a:moveTo>
                <a:lnTo>
                  <a:pt x="0" y="285"/>
                </a:lnTo>
                <a:lnTo>
                  <a:pt x="166" y="285"/>
                </a:lnTo>
                <a:lnTo>
                  <a:pt x="329" y="285"/>
                </a:lnTo>
                <a:lnTo>
                  <a:pt x="246" y="143"/>
                </a:lnTo>
                <a:lnTo>
                  <a:pt x="163" y="0"/>
                </a:lnTo>
                <a:lnTo>
                  <a:pt x="83" y="143"/>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Freeform 24"/>
          <p:cNvSpPr/>
          <p:nvPr/>
        </p:nvSpPr>
        <p:spPr bwMode="auto">
          <a:xfrm>
            <a:off x="1694602" y="4169"/>
            <a:ext cx="689837" cy="563540"/>
          </a:xfrm>
          <a:custGeom>
            <a:gdLst>
              <a:gd fmla="*/ 69 w 138" name="T0"/>
              <a:gd fmla="*/ 0 h 118" name="T1"/>
              <a:gd fmla="*/ 0 w 138" name="T2"/>
              <a:gd fmla="*/ 0 h 118" name="T3"/>
              <a:gd fmla="*/ 34 w 138" name="T4"/>
              <a:gd fmla="*/ 59 h 118" name="T5"/>
              <a:gd fmla="*/ 69 w 138" name="T6"/>
              <a:gd fmla="*/ 118 h 118" name="T7"/>
              <a:gd fmla="*/ 102 w 138" name="T8"/>
              <a:gd fmla="*/ 59 h 118" name="T9"/>
              <a:gd fmla="*/ 138 w 138" name="T10"/>
              <a:gd fmla="*/ 0 h 118" name="T11"/>
              <a:gd fmla="*/ 69 w 138" name="T12"/>
              <a:gd fmla="*/ 0 h 118" name="T13"/>
            </a:gdLst>
            <a:cxnLst>
              <a:cxn ang="0">
                <a:pos x="T0" y="T1"/>
              </a:cxn>
              <a:cxn ang="0">
                <a:pos x="T2" y="T3"/>
              </a:cxn>
              <a:cxn ang="0">
                <a:pos x="T4" y="T5"/>
              </a:cxn>
              <a:cxn ang="0">
                <a:pos x="T6" y="T7"/>
              </a:cxn>
              <a:cxn ang="0">
                <a:pos x="T8" y="T9"/>
              </a:cxn>
              <a:cxn ang="0">
                <a:pos x="T10" y="T11"/>
              </a:cxn>
              <a:cxn ang="0">
                <a:pos x="T12" y="T13"/>
              </a:cxn>
            </a:cxnLst>
            <a:rect b="b" l="0" r="r" t="0"/>
            <a:pathLst>
              <a:path h="118" w="138">
                <a:moveTo>
                  <a:pt x="69" y="0"/>
                </a:moveTo>
                <a:lnTo>
                  <a:pt x="0" y="0"/>
                </a:lnTo>
                <a:lnTo>
                  <a:pt x="34" y="59"/>
                </a:lnTo>
                <a:lnTo>
                  <a:pt x="69" y="118"/>
                </a:lnTo>
                <a:lnTo>
                  <a:pt x="102" y="59"/>
                </a:lnTo>
                <a:lnTo>
                  <a:pt x="138" y="0"/>
                </a:lnTo>
                <a:lnTo>
                  <a:pt x="69" y="0"/>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Freeform 25"/>
          <p:cNvSpPr/>
          <p:nvPr/>
        </p:nvSpPr>
        <p:spPr bwMode="auto">
          <a:xfrm>
            <a:off x="1089743" y="47149"/>
            <a:ext cx="889790" cy="735468"/>
          </a:xfrm>
          <a:custGeom>
            <a:gdLst>
              <a:gd fmla="*/ 45 w 178" name="T0"/>
              <a:gd fmla="*/ 78 h 154" name="T1"/>
              <a:gd fmla="*/ 0 w 178" name="T2"/>
              <a:gd fmla="*/ 154 h 154" name="T3"/>
              <a:gd fmla="*/ 91 w 178" name="T4"/>
              <a:gd fmla="*/ 154 h 154" name="T5"/>
              <a:gd fmla="*/ 178 w 178" name="T6"/>
              <a:gd fmla="*/ 154 h 154" name="T7"/>
              <a:gd fmla="*/ 133 w 178" name="T8"/>
              <a:gd fmla="*/ 76 h 154" name="T9"/>
              <a:gd fmla="*/ 88 w 178" name="T10"/>
              <a:gd fmla="*/ 0 h 154" name="T11"/>
              <a:gd fmla="*/ 45 w 178" name="T12"/>
              <a:gd fmla="*/ 78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45" y="78"/>
                </a:moveTo>
                <a:lnTo>
                  <a:pt x="0" y="154"/>
                </a:lnTo>
                <a:lnTo>
                  <a:pt x="91" y="154"/>
                </a:lnTo>
                <a:lnTo>
                  <a:pt x="178" y="154"/>
                </a:lnTo>
                <a:lnTo>
                  <a:pt x="133" y="76"/>
                </a:lnTo>
                <a:lnTo>
                  <a:pt x="88" y="0"/>
                </a:lnTo>
                <a:lnTo>
                  <a:pt x="45" y="78"/>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Freeform 26"/>
          <p:cNvSpPr/>
          <p:nvPr/>
        </p:nvSpPr>
        <p:spPr bwMode="auto">
          <a:xfrm>
            <a:off x="9157840" y="-10160"/>
            <a:ext cx="509880" cy="429819"/>
          </a:xfrm>
          <a:custGeom>
            <a:gdLst>
              <a:gd fmla="*/ 27 w 102" name="T0"/>
              <a:gd fmla="*/ 45 h 90" name="T1"/>
              <a:gd fmla="*/ 0 w 102" name="T2"/>
              <a:gd fmla="*/ 90 h 90" name="T3"/>
              <a:gd fmla="*/ 53 w 102" name="T4"/>
              <a:gd fmla="*/ 88 h 90" name="T5"/>
              <a:gd fmla="*/ 102 w 102" name="T6"/>
              <a:gd fmla="*/ 88 h 90" name="T7"/>
              <a:gd fmla="*/ 76 w 102" name="T8"/>
              <a:gd fmla="*/ 45 h 90" name="T9"/>
              <a:gd fmla="*/ 53 w 102" name="T10"/>
              <a:gd fmla="*/ 0 h 90" name="T11"/>
              <a:gd fmla="*/ 27 w 102" name="T12"/>
              <a:gd fmla="*/ 45 h 90" name="T13"/>
            </a:gdLst>
            <a:cxnLst>
              <a:cxn ang="0">
                <a:pos x="T0" y="T1"/>
              </a:cxn>
              <a:cxn ang="0">
                <a:pos x="T2" y="T3"/>
              </a:cxn>
              <a:cxn ang="0">
                <a:pos x="T4" y="T5"/>
              </a:cxn>
              <a:cxn ang="0">
                <a:pos x="T6" y="T7"/>
              </a:cxn>
              <a:cxn ang="0">
                <a:pos x="T8" y="T9"/>
              </a:cxn>
              <a:cxn ang="0">
                <a:pos x="T10" y="T11"/>
              </a:cxn>
              <a:cxn ang="0">
                <a:pos x="T12" y="T13"/>
              </a:cxn>
            </a:cxnLst>
            <a:rect b="b" l="0" r="r" t="0"/>
            <a:pathLst>
              <a:path h="90" w="102">
                <a:moveTo>
                  <a:pt x="27" y="45"/>
                </a:moveTo>
                <a:lnTo>
                  <a:pt x="0" y="90"/>
                </a:lnTo>
                <a:lnTo>
                  <a:pt x="53" y="88"/>
                </a:lnTo>
                <a:lnTo>
                  <a:pt x="102" y="88"/>
                </a:lnTo>
                <a:lnTo>
                  <a:pt x="76" y="45"/>
                </a:lnTo>
                <a:lnTo>
                  <a:pt x="53" y="0"/>
                </a:lnTo>
                <a:lnTo>
                  <a:pt x="27" y="45"/>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 name="Freeform 27"/>
          <p:cNvSpPr/>
          <p:nvPr/>
        </p:nvSpPr>
        <p:spPr bwMode="auto">
          <a:xfrm>
            <a:off x="4678329" y="5917173"/>
            <a:ext cx="1124736" cy="940827"/>
          </a:xfrm>
          <a:custGeom>
            <a:gdLst>
              <a:gd fmla="*/ 114 w 225" name="T0"/>
              <a:gd fmla="*/ 197 h 197" name="T1"/>
              <a:gd fmla="*/ 225 w 225" name="T2"/>
              <a:gd fmla="*/ 197 h 197" name="T3"/>
              <a:gd fmla="*/ 168 w 225" name="T4"/>
              <a:gd fmla="*/ 99 h 197" name="T5"/>
              <a:gd fmla="*/ 114 w 225" name="T6"/>
              <a:gd fmla="*/ 0 h 197" name="T7"/>
              <a:gd fmla="*/ 57 w 225" name="T8"/>
              <a:gd fmla="*/ 99 h 197" name="T9"/>
              <a:gd fmla="*/ 0 w 225" name="T10"/>
              <a:gd fmla="*/ 197 h 197" name="T11"/>
              <a:gd fmla="*/ 114 w 225" name="T12"/>
              <a:gd fmla="*/ 197 h 197" name="T13"/>
            </a:gdLst>
            <a:cxnLst>
              <a:cxn ang="0">
                <a:pos x="T0" y="T1"/>
              </a:cxn>
              <a:cxn ang="0">
                <a:pos x="T2" y="T3"/>
              </a:cxn>
              <a:cxn ang="0">
                <a:pos x="T4" y="T5"/>
              </a:cxn>
              <a:cxn ang="0">
                <a:pos x="T6" y="T7"/>
              </a:cxn>
              <a:cxn ang="0">
                <a:pos x="T8" y="T9"/>
              </a:cxn>
              <a:cxn ang="0">
                <a:pos x="T10" y="T11"/>
              </a:cxn>
              <a:cxn ang="0">
                <a:pos x="T12" y="T13"/>
              </a:cxn>
            </a:cxnLst>
            <a:rect b="b" l="0" r="r" t="0"/>
            <a:pathLst>
              <a:path h="197" w="225">
                <a:moveTo>
                  <a:pt x="114" y="197"/>
                </a:moveTo>
                <a:lnTo>
                  <a:pt x="225" y="197"/>
                </a:lnTo>
                <a:lnTo>
                  <a:pt x="168" y="99"/>
                </a:lnTo>
                <a:lnTo>
                  <a:pt x="114" y="0"/>
                </a:lnTo>
                <a:lnTo>
                  <a:pt x="57" y="99"/>
                </a:lnTo>
                <a:lnTo>
                  <a:pt x="0" y="197"/>
                </a:lnTo>
                <a:lnTo>
                  <a:pt x="114" y="197"/>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 name="Freeform 28"/>
          <p:cNvSpPr/>
          <p:nvPr/>
        </p:nvSpPr>
        <p:spPr bwMode="auto">
          <a:xfrm>
            <a:off x="2578824" y="6289683"/>
            <a:ext cx="689837" cy="568317"/>
          </a:xfrm>
          <a:custGeom>
            <a:gdLst>
              <a:gd fmla="*/ 69 w 138" name="T0"/>
              <a:gd fmla="*/ 119 h 119" name="T1"/>
              <a:gd fmla="*/ 138 w 138" name="T2"/>
              <a:gd fmla="*/ 119 h 119" name="T3"/>
              <a:gd fmla="*/ 102 w 138" name="T4"/>
              <a:gd fmla="*/ 59 h 119" name="T5"/>
              <a:gd fmla="*/ 69 w 138" name="T6"/>
              <a:gd fmla="*/ 0 h 119" name="T7"/>
              <a:gd fmla="*/ 34 w 138" name="T8"/>
              <a:gd fmla="*/ 59 h 119" name="T9"/>
              <a:gd fmla="*/ 0 w 138" name="T10"/>
              <a:gd fmla="*/ 119 h 119" name="T11"/>
              <a:gd fmla="*/ 69 w 138" name="T12"/>
              <a:gd fmla="*/ 119 h 119" name="T13"/>
            </a:gdLst>
            <a:cxnLst>
              <a:cxn ang="0">
                <a:pos x="T0" y="T1"/>
              </a:cxn>
              <a:cxn ang="0">
                <a:pos x="T2" y="T3"/>
              </a:cxn>
              <a:cxn ang="0">
                <a:pos x="T4" y="T5"/>
              </a:cxn>
              <a:cxn ang="0">
                <a:pos x="T6" y="T7"/>
              </a:cxn>
              <a:cxn ang="0">
                <a:pos x="T8" y="T9"/>
              </a:cxn>
              <a:cxn ang="0">
                <a:pos x="T10" y="T11"/>
              </a:cxn>
              <a:cxn ang="0">
                <a:pos x="T12" y="T13"/>
              </a:cxn>
            </a:cxnLst>
            <a:rect b="b" l="0" r="r" t="0"/>
            <a:pathLst>
              <a:path h="119" w="138">
                <a:moveTo>
                  <a:pt x="69" y="119"/>
                </a:moveTo>
                <a:lnTo>
                  <a:pt x="138" y="119"/>
                </a:lnTo>
                <a:lnTo>
                  <a:pt x="102" y="59"/>
                </a:lnTo>
                <a:lnTo>
                  <a:pt x="69" y="0"/>
                </a:lnTo>
                <a:lnTo>
                  <a:pt x="34" y="59"/>
                </a:lnTo>
                <a:lnTo>
                  <a:pt x="0" y="119"/>
                </a:lnTo>
                <a:lnTo>
                  <a:pt x="69" y="119"/>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 name="Freeform 29"/>
          <p:cNvSpPr/>
          <p:nvPr/>
        </p:nvSpPr>
        <p:spPr bwMode="auto">
          <a:xfrm>
            <a:off x="3388633" y="6289683"/>
            <a:ext cx="684840" cy="568317"/>
          </a:xfrm>
          <a:custGeom>
            <a:gdLst>
              <a:gd fmla="*/ 68 w 137" name="T0"/>
              <a:gd fmla="*/ 119 h 119" name="T1"/>
              <a:gd fmla="*/ 137 w 137" name="T2"/>
              <a:gd fmla="*/ 119 h 119" name="T3"/>
              <a:gd fmla="*/ 102 w 137" name="T4"/>
              <a:gd fmla="*/ 59 h 119" name="T5"/>
              <a:gd fmla="*/ 68 w 137" name="T6"/>
              <a:gd fmla="*/ 0 h 119" name="T7"/>
              <a:gd fmla="*/ 33 w 137" name="T8"/>
              <a:gd fmla="*/ 59 h 119" name="T9"/>
              <a:gd fmla="*/ 0 w 137" name="T10"/>
              <a:gd fmla="*/ 119 h 119" name="T11"/>
              <a:gd fmla="*/ 68 w 137" name="T12"/>
              <a:gd fmla="*/ 119 h 119" name="T13"/>
            </a:gdLst>
            <a:cxnLst>
              <a:cxn ang="0">
                <a:pos x="T0" y="T1"/>
              </a:cxn>
              <a:cxn ang="0">
                <a:pos x="T2" y="T3"/>
              </a:cxn>
              <a:cxn ang="0">
                <a:pos x="T4" y="T5"/>
              </a:cxn>
              <a:cxn ang="0">
                <a:pos x="T6" y="T7"/>
              </a:cxn>
              <a:cxn ang="0">
                <a:pos x="T8" y="T9"/>
              </a:cxn>
              <a:cxn ang="0">
                <a:pos x="T10" y="T11"/>
              </a:cxn>
              <a:cxn ang="0">
                <a:pos x="T12" y="T13"/>
              </a:cxn>
            </a:cxnLst>
            <a:rect b="b" l="0" r="r" t="0"/>
            <a:pathLst>
              <a:path h="119" w="137">
                <a:moveTo>
                  <a:pt x="68" y="119"/>
                </a:moveTo>
                <a:lnTo>
                  <a:pt x="137" y="119"/>
                </a:lnTo>
                <a:lnTo>
                  <a:pt x="102" y="59"/>
                </a:lnTo>
                <a:lnTo>
                  <a:pt x="68" y="0"/>
                </a:lnTo>
                <a:lnTo>
                  <a:pt x="33" y="59"/>
                </a:lnTo>
                <a:lnTo>
                  <a:pt x="0" y="119"/>
                </a:lnTo>
                <a:lnTo>
                  <a:pt x="68" y="119"/>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 name="Freeform 30"/>
          <p:cNvSpPr/>
          <p:nvPr/>
        </p:nvSpPr>
        <p:spPr bwMode="auto">
          <a:xfrm>
            <a:off x="1764015" y="6619209"/>
            <a:ext cx="284934" cy="238788"/>
          </a:xfrm>
          <a:custGeom>
            <a:gdLst>
              <a:gd fmla="*/ 28 w 57" name="T0"/>
              <a:gd fmla="*/ 50 h 50" name="T1"/>
              <a:gd fmla="*/ 57 w 57" name="T2"/>
              <a:gd fmla="*/ 50 h 50" name="T3"/>
              <a:gd fmla="*/ 43 w 57" name="T4"/>
              <a:gd fmla="*/ 24 h 50" name="T5"/>
              <a:gd fmla="*/ 28 w 57" name="T6"/>
              <a:gd fmla="*/ 0 h 50" name="T7"/>
              <a:gd fmla="*/ 14 w 57" name="T8"/>
              <a:gd fmla="*/ 24 h 50" name="T9"/>
              <a:gd fmla="*/ 0 w 57" name="T10"/>
              <a:gd fmla="*/ 50 h 50" name="T11"/>
              <a:gd fmla="*/ 28 w 57"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8" y="50"/>
                </a:moveTo>
                <a:lnTo>
                  <a:pt x="57" y="50"/>
                </a:lnTo>
                <a:lnTo>
                  <a:pt x="43" y="24"/>
                </a:lnTo>
                <a:lnTo>
                  <a:pt x="28" y="0"/>
                </a:lnTo>
                <a:lnTo>
                  <a:pt x="14" y="24"/>
                </a:lnTo>
                <a:lnTo>
                  <a:pt x="0" y="50"/>
                </a:lnTo>
                <a:lnTo>
                  <a:pt x="28" y="5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Freeform 31"/>
          <p:cNvSpPr/>
          <p:nvPr/>
        </p:nvSpPr>
        <p:spPr bwMode="auto">
          <a:xfrm>
            <a:off x="3173682" y="6198942"/>
            <a:ext cx="294932" cy="238788"/>
          </a:xfrm>
          <a:custGeom>
            <a:gdLst>
              <a:gd fmla="*/ 31 w 59" name="T0"/>
              <a:gd fmla="*/ 50 h 50" name="T1"/>
              <a:gd fmla="*/ 59 w 59" name="T2"/>
              <a:gd fmla="*/ 50 h 50" name="T3"/>
              <a:gd fmla="*/ 45 w 59" name="T4"/>
              <a:gd fmla="*/ 26 h 50" name="T5"/>
              <a:gd fmla="*/ 31 w 59" name="T6"/>
              <a:gd fmla="*/ 0 h 50" name="T7"/>
              <a:gd fmla="*/ 14 w 59" name="T8"/>
              <a:gd fmla="*/ 26 h 50" name="T9"/>
              <a:gd fmla="*/ 0 w 59" name="T10"/>
              <a:gd fmla="*/ 50 h 50" name="T11"/>
              <a:gd fmla="*/ 31 w 59"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59">
                <a:moveTo>
                  <a:pt x="31" y="50"/>
                </a:moveTo>
                <a:lnTo>
                  <a:pt x="59" y="50"/>
                </a:lnTo>
                <a:lnTo>
                  <a:pt x="45" y="26"/>
                </a:lnTo>
                <a:lnTo>
                  <a:pt x="31" y="0"/>
                </a:lnTo>
                <a:lnTo>
                  <a:pt x="14" y="26"/>
                </a:lnTo>
                <a:lnTo>
                  <a:pt x="0" y="50"/>
                </a:lnTo>
                <a:lnTo>
                  <a:pt x="31" y="5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Freeform 32"/>
          <p:cNvSpPr/>
          <p:nvPr/>
        </p:nvSpPr>
        <p:spPr bwMode="auto">
          <a:xfrm>
            <a:off x="6227964" y="6198942"/>
            <a:ext cx="284934" cy="238788"/>
          </a:xfrm>
          <a:custGeom>
            <a:gdLst>
              <a:gd fmla="*/ 29 w 57" name="T0"/>
              <a:gd fmla="*/ 50 h 50" name="T1"/>
              <a:gd fmla="*/ 57 w 57" name="T2"/>
              <a:gd fmla="*/ 50 h 50" name="T3"/>
              <a:gd fmla="*/ 43 w 57" name="T4"/>
              <a:gd fmla="*/ 26 h 50" name="T5"/>
              <a:gd fmla="*/ 29 w 57" name="T6"/>
              <a:gd fmla="*/ 0 h 50" name="T7"/>
              <a:gd fmla="*/ 15 w 57" name="T8"/>
              <a:gd fmla="*/ 26 h 50" name="T9"/>
              <a:gd fmla="*/ 0 w 57" name="T10"/>
              <a:gd fmla="*/ 50 h 50" name="T11"/>
              <a:gd fmla="*/ 29 w 57"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9" y="50"/>
                </a:moveTo>
                <a:lnTo>
                  <a:pt x="57" y="50"/>
                </a:lnTo>
                <a:lnTo>
                  <a:pt x="43" y="26"/>
                </a:lnTo>
                <a:lnTo>
                  <a:pt x="29" y="0"/>
                </a:lnTo>
                <a:lnTo>
                  <a:pt x="15" y="26"/>
                </a:lnTo>
                <a:lnTo>
                  <a:pt x="0" y="50"/>
                </a:lnTo>
                <a:lnTo>
                  <a:pt x="29" y="5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Freeform 33"/>
          <p:cNvSpPr/>
          <p:nvPr/>
        </p:nvSpPr>
        <p:spPr bwMode="auto">
          <a:xfrm>
            <a:off x="864227" y="6619209"/>
            <a:ext cx="284934" cy="238788"/>
          </a:xfrm>
          <a:custGeom>
            <a:gdLst>
              <a:gd fmla="*/ 28 w 57" name="T0"/>
              <a:gd fmla="*/ 50 h 50" name="T1"/>
              <a:gd fmla="*/ 57 w 57" name="T2"/>
              <a:gd fmla="*/ 50 h 50" name="T3"/>
              <a:gd fmla="*/ 42 w 57" name="T4"/>
              <a:gd fmla="*/ 24 h 50" name="T5"/>
              <a:gd fmla="*/ 28 w 57" name="T6"/>
              <a:gd fmla="*/ 0 h 50" name="T7"/>
              <a:gd fmla="*/ 14 w 57" name="T8"/>
              <a:gd fmla="*/ 24 h 50" name="T9"/>
              <a:gd fmla="*/ 0 w 57" name="T10"/>
              <a:gd fmla="*/ 50 h 50" name="T11"/>
              <a:gd fmla="*/ 28 w 57"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8" y="50"/>
                </a:moveTo>
                <a:lnTo>
                  <a:pt x="57" y="50"/>
                </a:lnTo>
                <a:lnTo>
                  <a:pt x="42" y="24"/>
                </a:lnTo>
                <a:lnTo>
                  <a:pt x="28" y="0"/>
                </a:lnTo>
                <a:lnTo>
                  <a:pt x="14" y="24"/>
                </a:lnTo>
                <a:lnTo>
                  <a:pt x="0" y="50"/>
                </a:lnTo>
                <a:lnTo>
                  <a:pt x="28" y="50"/>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 name="Freeform 34"/>
          <p:cNvSpPr/>
          <p:nvPr/>
        </p:nvSpPr>
        <p:spPr bwMode="auto">
          <a:xfrm>
            <a:off x="5603109" y="5702262"/>
            <a:ext cx="889790" cy="735468"/>
          </a:xfrm>
          <a:custGeom>
            <a:gdLst>
              <a:gd fmla="*/ 133 w 178" name="T0"/>
              <a:gd fmla="*/ 78 h 154" name="T1"/>
              <a:gd fmla="*/ 178 w 178" name="T2"/>
              <a:gd fmla="*/ 0 h 154" name="T3"/>
              <a:gd fmla="*/ 90 w 178" name="T4"/>
              <a:gd fmla="*/ 0 h 154" name="T5"/>
              <a:gd fmla="*/ 0 w 178" name="T6"/>
              <a:gd fmla="*/ 0 h 154" name="T7"/>
              <a:gd fmla="*/ 45 w 178" name="T8"/>
              <a:gd fmla="*/ 78 h 154" name="T9"/>
              <a:gd fmla="*/ 90 w 178" name="T10"/>
              <a:gd fmla="*/ 154 h 154" name="T11"/>
              <a:gd fmla="*/ 133 w 178" name="T12"/>
              <a:gd fmla="*/ 78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133" y="78"/>
                </a:moveTo>
                <a:lnTo>
                  <a:pt x="178" y="0"/>
                </a:lnTo>
                <a:lnTo>
                  <a:pt x="90" y="0"/>
                </a:lnTo>
                <a:lnTo>
                  <a:pt x="0" y="0"/>
                </a:lnTo>
                <a:lnTo>
                  <a:pt x="45" y="78"/>
                </a:lnTo>
                <a:lnTo>
                  <a:pt x="90" y="154"/>
                </a:lnTo>
                <a:lnTo>
                  <a:pt x="133" y="78"/>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Freeform 35"/>
          <p:cNvSpPr/>
          <p:nvPr/>
        </p:nvSpPr>
        <p:spPr bwMode="auto">
          <a:xfrm>
            <a:off x="1409100" y="6514142"/>
            <a:ext cx="414904" cy="343855"/>
          </a:xfrm>
          <a:custGeom>
            <a:gdLst>
              <a:gd fmla="*/ 61 w 83" name="T0"/>
              <a:gd fmla="*/ 36 h 72" name="T1"/>
              <a:gd fmla="*/ 83 w 83" name="T2"/>
              <a:gd fmla="*/ 0 h 72" name="T3"/>
              <a:gd fmla="*/ 42 w 83" name="T4"/>
              <a:gd fmla="*/ 0 h 72" name="T5"/>
              <a:gd fmla="*/ 0 w 83" name="T6"/>
              <a:gd fmla="*/ 0 h 72" name="T7"/>
              <a:gd fmla="*/ 21 w 83" name="T8"/>
              <a:gd fmla="*/ 36 h 72" name="T9"/>
              <a:gd fmla="*/ 42 w 83" name="T10"/>
              <a:gd fmla="*/ 72 h 72" name="T11"/>
              <a:gd fmla="*/ 61 w 83" name="T12"/>
              <a:gd fmla="*/ 36 h 72" name="T13"/>
            </a:gdLst>
            <a:cxnLst>
              <a:cxn ang="0">
                <a:pos x="T0" y="T1"/>
              </a:cxn>
              <a:cxn ang="0">
                <a:pos x="T2" y="T3"/>
              </a:cxn>
              <a:cxn ang="0">
                <a:pos x="T4" y="T5"/>
              </a:cxn>
              <a:cxn ang="0">
                <a:pos x="T6" y="T7"/>
              </a:cxn>
              <a:cxn ang="0">
                <a:pos x="T8" y="T9"/>
              </a:cxn>
              <a:cxn ang="0">
                <a:pos x="T10" y="T11"/>
              </a:cxn>
              <a:cxn ang="0">
                <a:pos x="T12" y="T13"/>
              </a:cxn>
            </a:cxnLst>
            <a:rect b="b" l="0" r="r" t="0"/>
            <a:pathLst>
              <a:path h="72" w="83">
                <a:moveTo>
                  <a:pt x="61" y="36"/>
                </a:moveTo>
                <a:lnTo>
                  <a:pt x="83" y="0"/>
                </a:lnTo>
                <a:lnTo>
                  <a:pt x="42" y="0"/>
                </a:lnTo>
                <a:lnTo>
                  <a:pt x="0" y="0"/>
                </a:lnTo>
                <a:lnTo>
                  <a:pt x="21" y="36"/>
                </a:lnTo>
                <a:lnTo>
                  <a:pt x="42" y="72"/>
                </a:lnTo>
                <a:lnTo>
                  <a:pt x="61" y="36"/>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Freeform 36"/>
          <p:cNvSpPr/>
          <p:nvPr/>
        </p:nvSpPr>
        <p:spPr bwMode="auto">
          <a:xfrm>
            <a:off x="3778541" y="6074772"/>
            <a:ext cx="889790" cy="735468"/>
          </a:xfrm>
          <a:custGeom>
            <a:gdLst>
              <a:gd fmla="*/ 135 w 178" name="T0"/>
              <a:gd fmla="*/ 76 h 154" name="T1"/>
              <a:gd fmla="*/ 178 w 178" name="T2"/>
              <a:gd fmla="*/ 0 h 154" name="T3"/>
              <a:gd fmla="*/ 90 w 178" name="T4"/>
              <a:gd fmla="*/ 0 h 154" name="T5"/>
              <a:gd fmla="*/ 0 w 178" name="T6"/>
              <a:gd fmla="*/ 0 h 154" name="T7"/>
              <a:gd fmla="*/ 45 w 178" name="T8"/>
              <a:gd fmla="*/ 76 h 154" name="T9"/>
              <a:gd fmla="*/ 90 w 178" name="T10"/>
              <a:gd fmla="*/ 154 h 154" name="T11"/>
              <a:gd fmla="*/ 135 w 178" name="T12"/>
              <a:gd fmla="*/ 76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135" y="76"/>
                </a:moveTo>
                <a:lnTo>
                  <a:pt x="178" y="0"/>
                </a:lnTo>
                <a:lnTo>
                  <a:pt x="90" y="0"/>
                </a:lnTo>
                <a:lnTo>
                  <a:pt x="0" y="0"/>
                </a:lnTo>
                <a:lnTo>
                  <a:pt x="45" y="76"/>
                </a:lnTo>
                <a:lnTo>
                  <a:pt x="90" y="154"/>
                </a:lnTo>
                <a:lnTo>
                  <a:pt x="135" y="76"/>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Freeform 37"/>
          <p:cNvSpPr/>
          <p:nvPr/>
        </p:nvSpPr>
        <p:spPr bwMode="auto">
          <a:xfrm>
            <a:off x="6372928" y="6289683"/>
            <a:ext cx="684840" cy="568317"/>
          </a:xfrm>
          <a:custGeom>
            <a:gdLst>
              <a:gd fmla="*/ 69 w 137" name="T0"/>
              <a:gd fmla="*/ 119 h 119" name="T1"/>
              <a:gd fmla="*/ 137 w 137" name="T2"/>
              <a:gd fmla="*/ 119 h 119" name="T3"/>
              <a:gd fmla="*/ 102 w 137" name="T4"/>
              <a:gd fmla="*/ 59 h 119" name="T5"/>
              <a:gd fmla="*/ 69 w 137" name="T6"/>
              <a:gd fmla="*/ 0 h 119" name="T7"/>
              <a:gd fmla="*/ 35 w 137" name="T8"/>
              <a:gd fmla="*/ 59 h 119" name="T9"/>
              <a:gd fmla="*/ 0 w 137" name="T10"/>
              <a:gd fmla="*/ 119 h 119" name="T11"/>
              <a:gd fmla="*/ 69 w 137" name="T12"/>
              <a:gd fmla="*/ 119 h 119" name="T13"/>
            </a:gdLst>
            <a:cxnLst>
              <a:cxn ang="0">
                <a:pos x="T0" y="T1"/>
              </a:cxn>
              <a:cxn ang="0">
                <a:pos x="T2" y="T3"/>
              </a:cxn>
              <a:cxn ang="0">
                <a:pos x="T4" y="T5"/>
              </a:cxn>
              <a:cxn ang="0">
                <a:pos x="T6" y="T7"/>
              </a:cxn>
              <a:cxn ang="0">
                <a:pos x="T8" y="T9"/>
              </a:cxn>
              <a:cxn ang="0">
                <a:pos x="T10" y="T11"/>
              </a:cxn>
              <a:cxn ang="0">
                <a:pos x="T12" y="T13"/>
              </a:cxn>
            </a:cxnLst>
            <a:rect b="b" l="0" r="r" t="0"/>
            <a:pathLst>
              <a:path h="119" w="137">
                <a:moveTo>
                  <a:pt x="69" y="119"/>
                </a:moveTo>
                <a:lnTo>
                  <a:pt x="137" y="119"/>
                </a:lnTo>
                <a:lnTo>
                  <a:pt x="102" y="59"/>
                </a:lnTo>
                <a:lnTo>
                  <a:pt x="69" y="0"/>
                </a:lnTo>
                <a:lnTo>
                  <a:pt x="35" y="59"/>
                </a:lnTo>
                <a:lnTo>
                  <a:pt x="0" y="119"/>
                </a:lnTo>
                <a:lnTo>
                  <a:pt x="69" y="119"/>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Freeform 38"/>
          <p:cNvSpPr/>
          <p:nvPr/>
        </p:nvSpPr>
        <p:spPr bwMode="auto">
          <a:xfrm>
            <a:off x="9607167" y="5176928"/>
            <a:ext cx="684840" cy="568317"/>
          </a:xfrm>
          <a:custGeom>
            <a:gdLst>
              <a:gd fmla="*/ 69 w 137" name="T0"/>
              <a:gd fmla="*/ 119 h 119" name="T1"/>
              <a:gd fmla="*/ 137 w 137" name="T2"/>
              <a:gd fmla="*/ 119 h 119" name="T3"/>
              <a:gd fmla="*/ 102 w 137" name="T4"/>
              <a:gd fmla="*/ 60 h 119" name="T5"/>
              <a:gd fmla="*/ 69 w 137" name="T6"/>
              <a:gd fmla="*/ 0 h 119" name="T7"/>
              <a:gd fmla="*/ 33 w 137" name="T8"/>
              <a:gd fmla="*/ 60 h 119" name="T9"/>
              <a:gd fmla="*/ 0 w 137" name="T10"/>
              <a:gd fmla="*/ 119 h 119" name="T11"/>
              <a:gd fmla="*/ 69 w 137" name="T12"/>
              <a:gd fmla="*/ 119 h 119" name="T13"/>
            </a:gdLst>
            <a:cxnLst>
              <a:cxn ang="0">
                <a:pos x="T0" y="T1"/>
              </a:cxn>
              <a:cxn ang="0">
                <a:pos x="T2" y="T3"/>
              </a:cxn>
              <a:cxn ang="0">
                <a:pos x="T4" y="T5"/>
              </a:cxn>
              <a:cxn ang="0">
                <a:pos x="T6" y="T7"/>
              </a:cxn>
              <a:cxn ang="0">
                <a:pos x="T8" y="T9"/>
              </a:cxn>
              <a:cxn ang="0">
                <a:pos x="T10" y="T11"/>
              </a:cxn>
              <a:cxn ang="0">
                <a:pos x="T12" y="T13"/>
              </a:cxn>
            </a:cxnLst>
            <a:rect b="b" l="0" r="r" t="0"/>
            <a:pathLst>
              <a:path h="119" w="137">
                <a:moveTo>
                  <a:pt x="69" y="119"/>
                </a:moveTo>
                <a:lnTo>
                  <a:pt x="137" y="119"/>
                </a:lnTo>
                <a:lnTo>
                  <a:pt x="102" y="60"/>
                </a:lnTo>
                <a:lnTo>
                  <a:pt x="69" y="0"/>
                </a:lnTo>
                <a:lnTo>
                  <a:pt x="33" y="60"/>
                </a:lnTo>
                <a:lnTo>
                  <a:pt x="0" y="119"/>
                </a:lnTo>
                <a:lnTo>
                  <a:pt x="69" y="119"/>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Freeform 39"/>
          <p:cNvSpPr/>
          <p:nvPr/>
        </p:nvSpPr>
        <p:spPr bwMode="auto">
          <a:xfrm>
            <a:off x="6772834" y="6074772"/>
            <a:ext cx="889790" cy="735468"/>
          </a:xfrm>
          <a:custGeom>
            <a:gdLst>
              <a:gd fmla="*/ 133 w 178" name="T0"/>
              <a:gd fmla="*/ 76 h 154" name="T1"/>
              <a:gd fmla="*/ 178 w 178" name="T2"/>
              <a:gd fmla="*/ 0 h 154" name="T3"/>
              <a:gd fmla="*/ 88 w 178" name="T4"/>
              <a:gd fmla="*/ 0 h 154" name="T5"/>
              <a:gd fmla="*/ 0 w 178" name="T6"/>
              <a:gd fmla="*/ 0 h 154" name="T7"/>
              <a:gd fmla="*/ 46 w 178" name="T8"/>
              <a:gd fmla="*/ 76 h 154" name="T9"/>
              <a:gd fmla="*/ 91 w 178" name="T10"/>
              <a:gd fmla="*/ 154 h 154" name="T11"/>
              <a:gd fmla="*/ 133 w 178" name="T12"/>
              <a:gd fmla="*/ 76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133" y="76"/>
                </a:moveTo>
                <a:lnTo>
                  <a:pt x="178" y="0"/>
                </a:lnTo>
                <a:lnTo>
                  <a:pt x="88" y="0"/>
                </a:lnTo>
                <a:lnTo>
                  <a:pt x="0" y="0"/>
                </a:lnTo>
                <a:lnTo>
                  <a:pt x="46" y="76"/>
                </a:lnTo>
                <a:lnTo>
                  <a:pt x="91" y="154"/>
                </a:lnTo>
                <a:lnTo>
                  <a:pt x="133" y="76"/>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 name="Freeform 40"/>
          <p:cNvSpPr/>
          <p:nvPr/>
        </p:nvSpPr>
        <p:spPr bwMode="auto">
          <a:xfrm>
            <a:off x="7412683" y="5430045"/>
            <a:ext cx="1719594" cy="1427955"/>
          </a:xfrm>
          <a:custGeom>
            <a:gdLst>
              <a:gd fmla="*/ 171 w 344" name="T0"/>
              <a:gd fmla="*/ 299 h 299" name="T1"/>
              <a:gd fmla="*/ 344 w 344" name="T2"/>
              <a:gd fmla="*/ 299 h 299" name="T3"/>
              <a:gd fmla="*/ 259 w 344" name="T4"/>
              <a:gd fmla="*/ 149 h 299" name="T5"/>
              <a:gd fmla="*/ 171 w 344" name="T6"/>
              <a:gd fmla="*/ 0 h 299" name="T7"/>
              <a:gd fmla="*/ 86 w 344" name="T8"/>
              <a:gd fmla="*/ 149 h 299" name="T9"/>
              <a:gd fmla="*/ 0 w 344" name="T10"/>
              <a:gd fmla="*/ 299 h 299" name="T11"/>
              <a:gd fmla="*/ 171 w 344" name="T12"/>
              <a:gd fmla="*/ 299 h 299" name="T13"/>
            </a:gdLst>
            <a:cxnLst>
              <a:cxn ang="0">
                <a:pos x="T0" y="T1"/>
              </a:cxn>
              <a:cxn ang="0">
                <a:pos x="T2" y="T3"/>
              </a:cxn>
              <a:cxn ang="0">
                <a:pos x="T4" y="T5"/>
              </a:cxn>
              <a:cxn ang="0">
                <a:pos x="T6" y="T7"/>
              </a:cxn>
              <a:cxn ang="0">
                <a:pos x="T8" y="T9"/>
              </a:cxn>
              <a:cxn ang="0">
                <a:pos x="T10" y="T11"/>
              </a:cxn>
              <a:cxn ang="0">
                <a:pos x="T12" y="T13"/>
              </a:cxn>
            </a:cxnLst>
            <a:rect b="b" l="0" r="r" t="0"/>
            <a:pathLst>
              <a:path h="299" w="344">
                <a:moveTo>
                  <a:pt x="171" y="299"/>
                </a:moveTo>
                <a:lnTo>
                  <a:pt x="344" y="299"/>
                </a:lnTo>
                <a:lnTo>
                  <a:pt x="259" y="149"/>
                </a:lnTo>
                <a:lnTo>
                  <a:pt x="171" y="0"/>
                </a:lnTo>
                <a:lnTo>
                  <a:pt x="86" y="149"/>
                </a:lnTo>
                <a:lnTo>
                  <a:pt x="0" y="299"/>
                </a:lnTo>
                <a:lnTo>
                  <a:pt x="171" y="299"/>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Freeform 41"/>
          <p:cNvSpPr/>
          <p:nvPr/>
        </p:nvSpPr>
        <p:spPr bwMode="auto">
          <a:xfrm>
            <a:off x="9262247" y="6198942"/>
            <a:ext cx="284934" cy="238788"/>
          </a:xfrm>
          <a:custGeom>
            <a:gdLst>
              <a:gd fmla="*/ 29 w 57" name="T0"/>
              <a:gd fmla="*/ 50 h 50" name="T1"/>
              <a:gd fmla="*/ 57 w 57" name="T2"/>
              <a:gd fmla="*/ 50 h 50" name="T3"/>
              <a:gd fmla="*/ 43 w 57" name="T4"/>
              <a:gd fmla="*/ 26 h 50" name="T5"/>
              <a:gd fmla="*/ 29 w 57" name="T6"/>
              <a:gd fmla="*/ 0 h 50" name="T7"/>
              <a:gd fmla="*/ 14 w 57" name="T8"/>
              <a:gd fmla="*/ 26 h 50" name="T9"/>
              <a:gd fmla="*/ 0 w 57" name="T10"/>
              <a:gd fmla="*/ 50 h 50" name="T11"/>
              <a:gd fmla="*/ 29 w 57"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57">
                <a:moveTo>
                  <a:pt x="29" y="50"/>
                </a:moveTo>
                <a:lnTo>
                  <a:pt x="57" y="50"/>
                </a:lnTo>
                <a:lnTo>
                  <a:pt x="43" y="26"/>
                </a:lnTo>
                <a:lnTo>
                  <a:pt x="29" y="0"/>
                </a:lnTo>
                <a:lnTo>
                  <a:pt x="14" y="26"/>
                </a:lnTo>
                <a:lnTo>
                  <a:pt x="0" y="50"/>
                </a:lnTo>
                <a:lnTo>
                  <a:pt x="29" y="50"/>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 name="Freeform 42"/>
          <p:cNvSpPr/>
          <p:nvPr/>
        </p:nvSpPr>
        <p:spPr bwMode="auto">
          <a:xfrm>
            <a:off x="10731900" y="4794867"/>
            <a:ext cx="594861" cy="487128"/>
          </a:xfrm>
          <a:custGeom>
            <a:gdLst>
              <a:gd fmla="*/ 59 w 119" name="T0"/>
              <a:gd fmla="*/ 102 h 102" name="T1"/>
              <a:gd fmla="*/ 119 w 119" name="T2"/>
              <a:gd fmla="*/ 102 h 102" name="T3"/>
              <a:gd fmla="*/ 88 w 119" name="T4"/>
              <a:gd fmla="*/ 52 h 102" name="T5"/>
              <a:gd fmla="*/ 59 w 119" name="T6"/>
              <a:gd fmla="*/ 0 h 102" name="T7"/>
              <a:gd fmla="*/ 31 w 119" name="T8"/>
              <a:gd fmla="*/ 52 h 102" name="T9"/>
              <a:gd fmla="*/ 0 w 119" name="T10"/>
              <a:gd fmla="*/ 102 h 102" name="T11"/>
              <a:gd fmla="*/ 59 w 119" name="T12"/>
              <a:gd fmla="*/ 102 h 102" name="T13"/>
            </a:gdLst>
            <a:cxnLst>
              <a:cxn ang="0">
                <a:pos x="T0" y="T1"/>
              </a:cxn>
              <a:cxn ang="0">
                <a:pos x="T2" y="T3"/>
              </a:cxn>
              <a:cxn ang="0">
                <a:pos x="T4" y="T5"/>
              </a:cxn>
              <a:cxn ang="0">
                <a:pos x="T6" y="T7"/>
              </a:cxn>
              <a:cxn ang="0">
                <a:pos x="T8" y="T9"/>
              </a:cxn>
              <a:cxn ang="0">
                <a:pos x="T10" y="T11"/>
              </a:cxn>
              <a:cxn ang="0">
                <a:pos x="T12" y="T13"/>
              </a:cxn>
            </a:cxnLst>
            <a:rect b="b" l="0" r="r" t="0"/>
            <a:pathLst>
              <a:path h="102" w="119">
                <a:moveTo>
                  <a:pt x="59" y="102"/>
                </a:moveTo>
                <a:lnTo>
                  <a:pt x="119" y="102"/>
                </a:lnTo>
                <a:lnTo>
                  <a:pt x="88" y="52"/>
                </a:lnTo>
                <a:lnTo>
                  <a:pt x="59" y="0"/>
                </a:lnTo>
                <a:lnTo>
                  <a:pt x="31" y="52"/>
                </a:lnTo>
                <a:lnTo>
                  <a:pt x="0" y="102"/>
                </a:lnTo>
                <a:lnTo>
                  <a:pt x="59" y="102"/>
                </a:lnTo>
                <a:close/>
              </a:path>
            </a:pathLst>
          </a:custGeom>
          <a:solidFill>
            <a:srgbClr val="A3BB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Freeform 43"/>
          <p:cNvSpPr/>
          <p:nvPr/>
        </p:nvSpPr>
        <p:spPr bwMode="auto">
          <a:xfrm>
            <a:off x="10421973" y="6619209"/>
            <a:ext cx="299929" cy="238788"/>
          </a:xfrm>
          <a:custGeom>
            <a:gdLst>
              <a:gd fmla="*/ 31 w 60" name="T0"/>
              <a:gd fmla="*/ 50 h 50" name="T1"/>
              <a:gd fmla="*/ 60 w 60" name="T2"/>
              <a:gd fmla="*/ 50 h 50" name="T3"/>
              <a:gd fmla="*/ 45 w 60" name="T4"/>
              <a:gd fmla="*/ 24 h 50" name="T5"/>
              <a:gd fmla="*/ 31 w 60" name="T6"/>
              <a:gd fmla="*/ 0 h 50" name="T7"/>
              <a:gd fmla="*/ 15 w 60" name="T8"/>
              <a:gd fmla="*/ 24 h 50" name="T9"/>
              <a:gd fmla="*/ 0 w 60" name="T10"/>
              <a:gd fmla="*/ 50 h 50" name="T11"/>
              <a:gd fmla="*/ 31 w 60" name="T12"/>
              <a:gd fmla="*/ 50 h 50" name="T13"/>
            </a:gdLst>
            <a:cxnLst>
              <a:cxn ang="0">
                <a:pos x="T0" y="T1"/>
              </a:cxn>
              <a:cxn ang="0">
                <a:pos x="T2" y="T3"/>
              </a:cxn>
              <a:cxn ang="0">
                <a:pos x="T4" y="T5"/>
              </a:cxn>
              <a:cxn ang="0">
                <a:pos x="T6" y="T7"/>
              </a:cxn>
              <a:cxn ang="0">
                <a:pos x="T8" y="T9"/>
              </a:cxn>
              <a:cxn ang="0">
                <a:pos x="T10" y="T11"/>
              </a:cxn>
              <a:cxn ang="0">
                <a:pos x="T12" y="T13"/>
              </a:cxn>
            </a:cxnLst>
            <a:rect b="b" l="0" r="r" t="0"/>
            <a:pathLst>
              <a:path h="50" w="60">
                <a:moveTo>
                  <a:pt x="31" y="50"/>
                </a:moveTo>
                <a:lnTo>
                  <a:pt x="60" y="50"/>
                </a:lnTo>
                <a:lnTo>
                  <a:pt x="45" y="24"/>
                </a:lnTo>
                <a:lnTo>
                  <a:pt x="31" y="0"/>
                </a:lnTo>
                <a:lnTo>
                  <a:pt x="15" y="24"/>
                </a:lnTo>
                <a:lnTo>
                  <a:pt x="0" y="50"/>
                </a:lnTo>
                <a:lnTo>
                  <a:pt x="31" y="50"/>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 name="Freeform 44"/>
          <p:cNvSpPr/>
          <p:nvPr/>
        </p:nvSpPr>
        <p:spPr bwMode="auto">
          <a:xfrm>
            <a:off x="8232489" y="4919037"/>
            <a:ext cx="1644614" cy="1370646"/>
          </a:xfrm>
          <a:custGeom>
            <a:gdLst>
              <a:gd fmla="*/ 249 w 329" name="T0"/>
              <a:gd fmla="*/ 145 h 287" name="T1"/>
              <a:gd fmla="*/ 329 w 329" name="T2"/>
              <a:gd fmla="*/ 0 h 287" name="T3"/>
              <a:gd fmla="*/ 166 w 329" name="T4"/>
              <a:gd fmla="*/ 2 h 287" name="T5"/>
              <a:gd fmla="*/ 0 w 329" name="T6"/>
              <a:gd fmla="*/ 2 h 287" name="T7"/>
              <a:gd fmla="*/ 83 w 329" name="T8"/>
              <a:gd fmla="*/ 145 h 287" name="T9"/>
              <a:gd fmla="*/ 168 w 329" name="T10"/>
              <a:gd fmla="*/ 287 h 287" name="T11"/>
              <a:gd fmla="*/ 249 w 329" name="T12"/>
              <a:gd fmla="*/ 145 h 287" name="T13"/>
            </a:gdLst>
            <a:cxnLst>
              <a:cxn ang="0">
                <a:pos x="T0" y="T1"/>
              </a:cxn>
              <a:cxn ang="0">
                <a:pos x="T2" y="T3"/>
              </a:cxn>
              <a:cxn ang="0">
                <a:pos x="T4" y="T5"/>
              </a:cxn>
              <a:cxn ang="0">
                <a:pos x="T6" y="T7"/>
              </a:cxn>
              <a:cxn ang="0">
                <a:pos x="T8" y="T9"/>
              </a:cxn>
              <a:cxn ang="0">
                <a:pos x="T10" y="T11"/>
              </a:cxn>
              <a:cxn ang="0">
                <a:pos x="T12" y="T13"/>
              </a:cxn>
            </a:cxnLst>
            <a:rect b="b" l="0" r="r" t="0"/>
            <a:pathLst>
              <a:path h="287" w="329">
                <a:moveTo>
                  <a:pt x="249" y="145"/>
                </a:moveTo>
                <a:lnTo>
                  <a:pt x="329" y="0"/>
                </a:lnTo>
                <a:lnTo>
                  <a:pt x="166" y="2"/>
                </a:lnTo>
                <a:lnTo>
                  <a:pt x="0" y="2"/>
                </a:lnTo>
                <a:lnTo>
                  <a:pt x="83" y="145"/>
                </a:lnTo>
                <a:lnTo>
                  <a:pt x="168" y="287"/>
                </a:lnTo>
                <a:lnTo>
                  <a:pt x="249" y="145"/>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Freeform 45"/>
          <p:cNvSpPr/>
          <p:nvPr/>
        </p:nvSpPr>
        <p:spPr bwMode="auto">
          <a:xfrm>
            <a:off x="9407214" y="6289683"/>
            <a:ext cx="684840" cy="568317"/>
          </a:xfrm>
          <a:custGeom>
            <a:gdLst>
              <a:gd fmla="*/ 68 w 137" name="T0"/>
              <a:gd fmla="*/ 119 h 119" name="T1"/>
              <a:gd fmla="*/ 137 w 137" name="T2"/>
              <a:gd fmla="*/ 119 h 119" name="T3"/>
              <a:gd fmla="*/ 102 w 137" name="T4"/>
              <a:gd fmla="*/ 59 h 119" name="T5"/>
              <a:gd fmla="*/ 68 w 137" name="T6"/>
              <a:gd fmla="*/ 0 h 119" name="T7"/>
              <a:gd fmla="*/ 33 w 137" name="T8"/>
              <a:gd fmla="*/ 59 h 119" name="T9"/>
              <a:gd fmla="*/ 0 w 137" name="T10"/>
              <a:gd fmla="*/ 119 h 119" name="T11"/>
              <a:gd fmla="*/ 68 w 137" name="T12"/>
              <a:gd fmla="*/ 119 h 119" name="T13"/>
            </a:gdLst>
            <a:cxnLst>
              <a:cxn ang="0">
                <a:pos x="T0" y="T1"/>
              </a:cxn>
              <a:cxn ang="0">
                <a:pos x="T2" y="T3"/>
              </a:cxn>
              <a:cxn ang="0">
                <a:pos x="T4" y="T5"/>
              </a:cxn>
              <a:cxn ang="0">
                <a:pos x="T6" y="T7"/>
              </a:cxn>
              <a:cxn ang="0">
                <a:pos x="T8" y="T9"/>
              </a:cxn>
              <a:cxn ang="0">
                <a:pos x="T10" y="T11"/>
              </a:cxn>
              <a:cxn ang="0">
                <a:pos x="T12" y="T13"/>
              </a:cxn>
            </a:cxnLst>
            <a:rect b="b" l="0" r="r" t="0"/>
            <a:pathLst>
              <a:path h="119" w="137">
                <a:moveTo>
                  <a:pt x="68" y="119"/>
                </a:moveTo>
                <a:lnTo>
                  <a:pt x="137" y="119"/>
                </a:lnTo>
                <a:lnTo>
                  <a:pt x="102" y="59"/>
                </a:lnTo>
                <a:lnTo>
                  <a:pt x="68" y="0"/>
                </a:lnTo>
                <a:lnTo>
                  <a:pt x="33" y="59"/>
                </a:lnTo>
                <a:lnTo>
                  <a:pt x="0" y="119"/>
                </a:lnTo>
                <a:lnTo>
                  <a:pt x="68" y="119"/>
                </a:lnTo>
                <a:close/>
              </a:path>
            </a:pathLst>
          </a:custGeom>
          <a:solidFill>
            <a:srgbClr val="D4E3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Freeform 46"/>
          <p:cNvSpPr/>
          <p:nvPr/>
        </p:nvSpPr>
        <p:spPr bwMode="auto">
          <a:xfrm>
            <a:off x="9797122" y="6074772"/>
            <a:ext cx="889790" cy="735468"/>
          </a:xfrm>
          <a:custGeom>
            <a:gdLst>
              <a:gd fmla="*/ 135 w 178" name="T0"/>
              <a:gd fmla="*/ 76 h 154" name="T1"/>
              <a:gd fmla="*/ 178 w 178" name="T2"/>
              <a:gd fmla="*/ 0 h 154" name="T3"/>
              <a:gd fmla="*/ 90 w 178" name="T4"/>
              <a:gd fmla="*/ 0 h 154" name="T5"/>
              <a:gd fmla="*/ 0 w 178" name="T6"/>
              <a:gd fmla="*/ 0 h 154" name="T7"/>
              <a:gd fmla="*/ 45 w 178" name="T8"/>
              <a:gd fmla="*/ 76 h 154" name="T9"/>
              <a:gd fmla="*/ 90 w 178" name="T10"/>
              <a:gd fmla="*/ 154 h 154" name="T11"/>
              <a:gd fmla="*/ 135 w 178" name="T12"/>
              <a:gd fmla="*/ 76 h 154" name="T13"/>
            </a:gdLst>
            <a:cxnLst>
              <a:cxn ang="0">
                <a:pos x="T0" y="T1"/>
              </a:cxn>
              <a:cxn ang="0">
                <a:pos x="T2" y="T3"/>
              </a:cxn>
              <a:cxn ang="0">
                <a:pos x="T4" y="T5"/>
              </a:cxn>
              <a:cxn ang="0">
                <a:pos x="T6" y="T7"/>
              </a:cxn>
              <a:cxn ang="0">
                <a:pos x="T8" y="T9"/>
              </a:cxn>
              <a:cxn ang="0">
                <a:pos x="T10" y="T11"/>
              </a:cxn>
              <a:cxn ang="0">
                <a:pos x="T12" y="T13"/>
              </a:cxn>
            </a:cxnLst>
            <a:rect b="b" l="0" r="r" t="0"/>
            <a:pathLst>
              <a:path h="154" w="178">
                <a:moveTo>
                  <a:pt x="135" y="76"/>
                </a:moveTo>
                <a:lnTo>
                  <a:pt x="178" y="0"/>
                </a:lnTo>
                <a:lnTo>
                  <a:pt x="90" y="0"/>
                </a:lnTo>
                <a:lnTo>
                  <a:pt x="0" y="0"/>
                </a:lnTo>
                <a:lnTo>
                  <a:pt x="45" y="76"/>
                </a:lnTo>
                <a:lnTo>
                  <a:pt x="90" y="154"/>
                </a:lnTo>
                <a:lnTo>
                  <a:pt x="135" y="76"/>
                </a:lnTo>
                <a:close/>
              </a:path>
            </a:pathLst>
          </a:custGeom>
          <a:solidFill>
            <a:srgbClr val="CBDF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7" name="Freeform 47"/>
          <p:cNvSpPr/>
          <p:nvPr/>
        </p:nvSpPr>
        <p:spPr bwMode="auto">
          <a:xfrm>
            <a:off x="2118933" y="6437730"/>
            <a:ext cx="499882" cy="420267"/>
          </a:xfrm>
          <a:custGeom>
            <a:gdLst>
              <a:gd fmla="*/ 76 w 100" name="T0"/>
              <a:gd fmla="*/ 45 h 88" name="T1"/>
              <a:gd fmla="*/ 100 w 100" name="T2"/>
              <a:gd fmla="*/ 0 h 88" name="T3"/>
              <a:gd fmla="*/ 50 w 100" name="T4"/>
              <a:gd fmla="*/ 0 h 88" name="T5"/>
              <a:gd fmla="*/ 0 w 100" name="T6"/>
              <a:gd fmla="*/ 0 h 88" name="T7"/>
              <a:gd fmla="*/ 24 w 100" name="T8"/>
              <a:gd fmla="*/ 45 h 88" name="T9"/>
              <a:gd fmla="*/ 50 w 100" name="T10"/>
              <a:gd fmla="*/ 88 h 88" name="T11"/>
              <a:gd fmla="*/ 76 w 100" name="T12"/>
              <a:gd fmla="*/ 45 h 88" name="T13"/>
            </a:gdLst>
            <a:cxnLst>
              <a:cxn ang="0">
                <a:pos x="T0" y="T1"/>
              </a:cxn>
              <a:cxn ang="0">
                <a:pos x="T2" y="T3"/>
              </a:cxn>
              <a:cxn ang="0">
                <a:pos x="T4" y="T5"/>
              </a:cxn>
              <a:cxn ang="0">
                <a:pos x="T6" y="T7"/>
              </a:cxn>
              <a:cxn ang="0">
                <a:pos x="T8" y="T9"/>
              </a:cxn>
              <a:cxn ang="0">
                <a:pos x="T10" y="T11"/>
              </a:cxn>
              <a:cxn ang="0">
                <a:pos x="T12" y="T13"/>
              </a:cxn>
            </a:cxnLst>
            <a:rect b="b" l="0" r="r" t="0"/>
            <a:pathLst>
              <a:path h="88" w="100">
                <a:moveTo>
                  <a:pt x="76" y="45"/>
                </a:moveTo>
                <a:lnTo>
                  <a:pt x="100" y="0"/>
                </a:lnTo>
                <a:lnTo>
                  <a:pt x="50" y="0"/>
                </a:lnTo>
                <a:lnTo>
                  <a:pt x="0" y="0"/>
                </a:lnTo>
                <a:lnTo>
                  <a:pt x="24" y="45"/>
                </a:lnTo>
                <a:lnTo>
                  <a:pt x="50" y="88"/>
                </a:lnTo>
                <a:lnTo>
                  <a:pt x="76" y="45"/>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8" name="Freeform 48"/>
          <p:cNvSpPr/>
          <p:nvPr/>
        </p:nvSpPr>
        <p:spPr bwMode="auto">
          <a:xfrm>
            <a:off x="10886865" y="5430045"/>
            <a:ext cx="1304694" cy="1427955"/>
          </a:xfrm>
          <a:custGeom>
            <a:gdLst>
              <a:gd fmla="*/ 85 w 261" name="T0"/>
              <a:gd fmla="*/ 149 h 299" name="T1"/>
              <a:gd fmla="*/ 0 w 261" name="T2"/>
              <a:gd fmla="*/ 299 h 299" name="T3"/>
              <a:gd fmla="*/ 173 w 261" name="T4"/>
              <a:gd fmla="*/ 299 h 299" name="T5"/>
              <a:gd fmla="*/ 261 w 261" name="T6"/>
              <a:gd fmla="*/ 299 h 299" name="T7"/>
              <a:gd fmla="*/ 261 w 261" name="T8"/>
              <a:gd fmla="*/ 154 h 299" name="T9"/>
              <a:gd fmla="*/ 258 w 261" name="T10"/>
              <a:gd fmla="*/ 149 h 299" name="T11"/>
              <a:gd fmla="*/ 173 w 261" name="T12"/>
              <a:gd fmla="*/ 0 h 299" name="T13"/>
              <a:gd fmla="*/ 85 w 261" name="T14"/>
              <a:gd fmla="*/ 149 h 29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99" w="261">
                <a:moveTo>
                  <a:pt x="85" y="149"/>
                </a:moveTo>
                <a:lnTo>
                  <a:pt x="0" y="299"/>
                </a:lnTo>
                <a:lnTo>
                  <a:pt x="173" y="299"/>
                </a:lnTo>
                <a:lnTo>
                  <a:pt x="261" y="299"/>
                </a:lnTo>
                <a:lnTo>
                  <a:pt x="261" y="154"/>
                </a:lnTo>
                <a:lnTo>
                  <a:pt x="258" y="149"/>
                </a:lnTo>
                <a:lnTo>
                  <a:pt x="173" y="0"/>
                </a:lnTo>
                <a:lnTo>
                  <a:pt x="85" y="149"/>
                </a:lnTo>
                <a:close/>
              </a:path>
            </a:pathLst>
          </a:custGeom>
          <a:solidFill>
            <a:srgbClr val="87CA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 name="文本框 49"/>
          <p:cNvSpPr txBox="1"/>
          <p:nvPr/>
        </p:nvSpPr>
        <p:spPr>
          <a:xfrm>
            <a:off x="2524406" y="2042525"/>
            <a:ext cx="3141980" cy="1844040"/>
          </a:xfrm>
          <a:prstGeom prst="rect">
            <a:avLst/>
          </a:prstGeom>
          <a:noFill/>
        </p:spPr>
        <p:txBody>
          <a:bodyPr rtlCol="0" wrap="non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11500" u="none">
                <a:ln>
                  <a:noFill/>
                </a:ln>
                <a:solidFill>
                  <a:srgbClr val="2E75B6"/>
                </a:solidFill>
                <a:effectLst/>
                <a:uLnTx/>
                <a:uFillTx/>
                <a:latin charset="0" panose="020b0503020202020204" pitchFamily="34" typeface="Agency FB"/>
                <a:ea typeface="微软雅黑"/>
                <a:cs typeface="+mn-cs"/>
              </a:rPr>
              <a:t>2018</a:t>
            </a:r>
          </a:p>
        </p:txBody>
      </p:sp>
      <p:sp>
        <p:nvSpPr>
          <p:cNvPr id="51" name="文本框 50"/>
          <p:cNvSpPr txBox="1"/>
          <p:nvPr/>
        </p:nvSpPr>
        <p:spPr>
          <a:xfrm>
            <a:off x="4941963" y="2268148"/>
            <a:ext cx="4094480" cy="762000"/>
          </a:xfrm>
          <a:prstGeom prst="rect">
            <a:avLst/>
          </a:prstGeom>
          <a:noFill/>
        </p:spPr>
        <p:txBody>
          <a:bodyPr rtlCol="0" wrap="non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4400" u="none">
                <a:ln>
                  <a:noFill/>
                </a:ln>
                <a:solidFill>
                  <a:srgbClr val="203864"/>
                </a:solidFill>
                <a:effectLst/>
                <a:uLnTx/>
                <a:uFillTx/>
                <a:latin charset="-122" panose="03000509000000000000" pitchFamily="65" typeface="方正尚酷简体"/>
                <a:ea charset="-122" panose="03000509000000000000" pitchFamily="65" typeface="方正尚酷简体"/>
              </a:rPr>
              <a:t>感谢各位的聆听</a:t>
            </a:r>
          </a:p>
        </p:txBody>
      </p:sp>
      <p:sp>
        <p:nvSpPr>
          <p:cNvPr id="52" name="文本框 51"/>
          <p:cNvSpPr txBox="1"/>
          <p:nvPr/>
        </p:nvSpPr>
        <p:spPr>
          <a:xfrm>
            <a:off x="4961014" y="2961389"/>
            <a:ext cx="5102723" cy="914400"/>
          </a:xfrm>
          <a:prstGeom prst="rect">
            <a:avLst/>
          </a:prstGeom>
          <a:noFill/>
        </p:spPr>
        <p:txBody>
          <a:bodyPr rtlCol="0" wrap="squar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1800" u="none">
                <a:ln>
                  <a:noFill/>
                </a:ln>
                <a:effectLst/>
                <a:uLnTx/>
                <a:uFillTx/>
                <a:latin charset="0" panose="020b0503020202020204" pitchFamily="34" typeface="Agency FB"/>
                <a:ea typeface="微软雅黑"/>
                <a:cs typeface="+mn-cs"/>
              </a:rPr>
              <a:t>The user can demonstrate on a projector or computer, or print the presentation and make it into a film to be used in a wider field</a:t>
            </a:r>
          </a:p>
        </p:txBody>
      </p:sp>
      <p:sp>
        <p:nvSpPr>
          <p:cNvPr id="53" name="矩形 52"/>
          <p:cNvSpPr/>
          <p:nvPr/>
        </p:nvSpPr>
        <p:spPr>
          <a:xfrm>
            <a:off x="3552093" y="4748606"/>
            <a:ext cx="1581150" cy="394270"/>
          </a:xfrm>
          <a:prstGeom prst="rect">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mtClean="0" spc="0" strike="noStrike" sz="1800" u="none">
              <a:ln>
                <a:noFill/>
              </a:ln>
              <a:solidFill>
                <a:prstClr val="white"/>
              </a:solidFill>
              <a:effectLst/>
              <a:uLnTx/>
              <a:uFillTx/>
              <a:latin typeface="Arial"/>
              <a:ea typeface="微软雅黑"/>
              <a:cs typeface="+mn-cs"/>
            </a:endParaRPr>
          </a:p>
        </p:txBody>
      </p:sp>
      <p:sp>
        <p:nvSpPr>
          <p:cNvPr id="54" name="矩形 53"/>
          <p:cNvSpPr/>
          <p:nvPr/>
        </p:nvSpPr>
        <p:spPr>
          <a:xfrm>
            <a:off x="5789848" y="4748606"/>
            <a:ext cx="1581150" cy="394270"/>
          </a:xfrm>
          <a:prstGeom prst="rect">
            <a:avLst/>
          </a:prstGeom>
          <a:solidFill>
            <a:srgbClr val="2E75B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mtClean="0" spc="0" strike="noStrike" sz="1800" u="none">
              <a:ln>
                <a:noFill/>
              </a:ln>
              <a:solidFill>
                <a:prstClr val="white"/>
              </a:solidFill>
              <a:effectLst/>
              <a:uLnTx/>
              <a:uFillTx/>
              <a:latin typeface="Arial"/>
              <a:ea typeface="微软雅黑"/>
              <a:cs typeface="+mn-cs"/>
            </a:endParaRPr>
          </a:p>
        </p:txBody>
      </p:sp>
      <p:sp>
        <p:nvSpPr>
          <p:cNvPr id="55" name="文本框 54"/>
          <p:cNvSpPr txBox="1"/>
          <p:nvPr/>
        </p:nvSpPr>
        <p:spPr>
          <a:xfrm>
            <a:off x="3617371" y="4786706"/>
            <a:ext cx="1520361" cy="304800"/>
          </a:xfrm>
          <a:prstGeom prst="rect">
            <a:avLst/>
          </a:prstGeom>
          <a:noFill/>
        </p:spPr>
        <p:txBody>
          <a:bodyPr rtlCol="0" wrap="non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400" u="none">
                <a:ln>
                  <a:noFill/>
                </a:ln>
                <a:solidFill>
                  <a:prstClr val="white"/>
                </a:solidFill>
                <a:effectLst/>
                <a:uLnTx/>
                <a:uFillTx/>
                <a:latin charset="0" panose="020b0503020202020204" pitchFamily="34" typeface="Agency FB"/>
                <a:ea typeface="微软雅黑"/>
                <a:cs typeface="+mn-cs"/>
              </a:rPr>
              <a:t>汇报人：优页PPT</a:t>
            </a:r>
          </a:p>
        </p:txBody>
      </p:sp>
      <p:sp>
        <p:nvSpPr>
          <p:cNvPr id="56" name="文本框 55"/>
          <p:cNvSpPr txBox="1"/>
          <p:nvPr/>
        </p:nvSpPr>
        <p:spPr>
          <a:xfrm>
            <a:off x="5974013" y="4786706"/>
            <a:ext cx="1249680" cy="304800"/>
          </a:xfrm>
          <a:prstGeom prst="rect">
            <a:avLst/>
          </a:prstGeom>
          <a:noFill/>
        </p:spPr>
        <p:txBody>
          <a:bodyPr rtlCol="0" wrap="non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400" u="none">
                <a:ln>
                  <a:noFill/>
                </a:ln>
                <a:solidFill>
                  <a:prstClr val="white"/>
                </a:solidFill>
                <a:effectLst/>
                <a:uLnTx/>
                <a:uFillTx/>
                <a:latin charset="0" panose="020b0503020202020204" pitchFamily="34" typeface="Agency FB"/>
                <a:ea typeface="微软雅黑"/>
                <a:cs typeface="+mn-cs"/>
              </a:rPr>
              <a:t>部门：设计部</a:t>
            </a:r>
          </a:p>
        </p:txBody>
      </p:sp>
    </p:spTree>
    <p:extLst>
      <p:ext uri="{BB962C8B-B14F-4D97-AF65-F5344CB8AC3E}">
        <p14:creationId val="2444226073"/>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49"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ppt_w</p:attrName>
                                        </p:attrNameLst>
                                      </p:cBhvr>
                                      <p:tavLst>
                                        <p:tav tm="0">
                                          <p:val>
                                            <p:fltVal val="0"/>
                                          </p:val>
                                        </p:tav>
                                        <p:tav tm="100000">
                                          <p:val>
                                            <p:strVal val="#ppt_w"/>
                                          </p:val>
                                        </p:tav>
                                      </p:tavLst>
                                    </p:anim>
                                    <p:anim calcmode="lin" valueType="num">
                                      <p:cBhvr>
                                        <p:cTn dur="500" fill="hold" id="8"/>
                                        <p:tgtEl>
                                          <p:spTgt spid="5"/>
                                        </p:tgtEl>
                                        <p:attrNameLst>
                                          <p:attrName>ppt_h</p:attrName>
                                        </p:attrNameLst>
                                      </p:cBhvr>
                                      <p:tavLst>
                                        <p:tav tm="0">
                                          <p:val>
                                            <p:fltVal val="0"/>
                                          </p:val>
                                        </p:tav>
                                        <p:tav tm="100000">
                                          <p:val>
                                            <p:strVal val="#ppt_h"/>
                                          </p:val>
                                        </p:tav>
                                      </p:tavLst>
                                    </p:anim>
                                    <p:anim calcmode="lin" valueType="num">
                                      <p:cBhvr>
                                        <p:cTn dur="500" fill="hold" id="9"/>
                                        <p:tgtEl>
                                          <p:spTgt spid="5"/>
                                        </p:tgtEl>
                                        <p:attrNameLst>
                                          <p:attrName>style.rotation</p:attrName>
                                        </p:attrNameLst>
                                      </p:cBhvr>
                                      <p:tavLst>
                                        <p:tav tm="0">
                                          <p:val>
                                            <p:fltVal val="360"/>
                                          </p:val>
                                        </p:tav>
                                        <p:tav tm="100000">
                                          <p:val>
                                            <p:fltVal val="0"/>
                                          </p:val>
                                        </p:tav>
                                      </p:tavLst>
                                    </p:anim>
                                    <p:animEffect filter="fade" transition="in">
                                      <p:cBhvr>
                                        <p:cTn dur="500" id="10"/>
                                        <p:tgtEl>
                                          <p:spTgt spid="5"/>
                                        </p:tgtEl>
                                      </p:cBhvr>
                                    </p:animEffect>
                                  </p:childTnLst>
                                </p:cTn>
                              </p:par>
                              <p:par>
                                <p:cTn decel="100000" fill="hold" grpId="0" id="11" nodeType="withEffect" presetClass="entr" presetID="49" presetSubtype="0">
                                  <p:stCondLst>
                                    <p:cond delay="0"/>
                                  </p:stCondLst>
                                  <p:childTnLst>
                                    <p:set>
                                      <p:cBhvr>
                                        <p:cTn dur="1" fill="hold" id="12">
                                          <p:stCondLst>
                                            <p:cond delay="0"/>
                                          </p:stCondLst>
                                        </p:cTn>
                                        <p:tgtEl>
                                          <p:spTgt spid="6"/>
                                        </p:tgtEl>
                                        <p:attrNameLst>
                                          <p:attrName>style.visibility</p:attrName>
                                        </p:attrNameLst>
                                      </p:cBhvr>
                                      <p:to>
                                        <p:strVal val="visible"/>
                                      </p:to>
                                    </p:set>
                                    <p:anim calcmode="lin" valueType="num">
                                      <p:cBhvr>
                                        <p:cTn dur="500" fill="hold" id="13"/>
                                        <p:tgtEl>
                                          <p:spTgt spid="6"/>
                                        </p:tgtEl>
                                        <p:attrNameLst>
                                          <p:attrName>ppt_w</p:attrName>
                                        </p:attrNameLst>
                                      </p:cBhvr>
                                      <p:tavLst>
                                        <p:tav tm="0">
                                          <p:val>
                                            <p:fltVal val="0"/>
                                          </p:val>
                                        </p:tav>
                                        <p:tav tm="100000">
                                          <p:val>
                                            <p:strVal val="#ppt_w"/>
                                          </p:val>
                                        </p:tav>
                                      </p:tavLst>
                                    </p:anim>
                                    <p:anim calcmode="lin" valueType="num">
                                      <p:cBhvr>
                                        <p:cTn dur="500" fill="hold" id="14"/>
                                        <p:tgtEl>
                                          <p:spTgt spid="6"/>
                                        </p:tgtEl>
                                        <p:attrNameLst>
                                          <p:attrName>ppt_h</p:attrName>
                                        </p:attrNameLst>
                                      </p:cBhvr>
                                      <p:tavLst>
                                        <p:tav tm="0">
                                          <p:val>
                                            <p:fltVal val="0"/>
                                          </p:val>
                                        </p:tav>
                                        <p:tav tm="100000">
                                          <p:val>
                                            <p:strVal val="#ppt_h"/>
                                          </p:val>
                                        </p:tav>
                                      </p:tavLst>
                                    </p:anim>
                                    <p:anim calcmode="lin" valueType="num">
                                      <p:cBhvr>
                                        <p:cTn dur="500" fill="hold" id="15"/>
                                        <p:tgtEl>
                                          <p:spTgt spid="6"/>
                                        </p:tgtEl>
                                        <p:attrNameLst>
                                          <p:attrName>style.rotation</p:attrName>
                                        </p:attrNameLst>
                                      </p:cBhvr>
                                      <p:tavLst>
                                        <p:tav tm="0">
                                          <p:val>
                                            <p:fltVal val="360"/>
                                          </p:val>
                                        </p:tav>
                                        <p:tav tm="100000">
                                          <p:val>
                                            <p:fltVal val="0"/>
                                          </p:val>
                                        </p:tav>
                                      </p:tavLst>
                                    </p:anim>
                                    <p:animEffect filter="fade" transition="in">
                                      <p:cBhvr>
                                        <p:cTn dur="500" id="16"/>
                                        <p:tgtEl>
                                          <p:spTgt spid="6"/>
                                        </p:tgtEl>
                                      </p:cBhvr>
                                    </p:animEffect>
                                  </p:childTnLst>
                                </p:cTn>
                              </p:par>
                              <p:par>
                                <p:cTn decel="100000" fill="hold" grpId="0" id="17" nodeType="withEffect" presetClass="entr" presetID="49" presetSubtype="0">
                                  <p:stCondLst>
                                    <p:cond delay="0"/>
                                  </p:stCondLst>
                                  <p:childTnLst>
                                    <p:set>
                                      <p:cBhvr>
                                        <p:cTn dur="1" fill="hold" id="18">
                                          <p:stCondLst>
                                            <p:cond delay="0"/>
                                          </p:stCondLst>
                                        </p:cTn>
                                        <p:tgtEl>
                                          <p:spTgt spid="7"/>
                                        </p:tgtEl>
                                        <p:attrNameLst>
                                          <p:attrName>style.visibility</p:attrName>
                                        </p:attrNameLst>
                                      </p:cBhvr>
                                      <p:to>
                                        <p:strVal val="visible"/>
                                      </p:to>
                                    </p:set>
                                    <p:anim calcmode="lin" valueType="num">
                                      <p:cBhvr>
                                        <p:cTn dur="500" fill="hold" id="19"/>
                                        <p:tgtEl>
                                          <p:spTgt spid="7"/>
                                        </p:tgtEl>
                                        <p:attrNameLst>
                                          <p:attrName>ppt_w</p:attrName>
                                        </p:attrNameLst>
                                      </p:cBhvr>
                                      <p:tavLst>
                                        <p:tav tm="0">
                                          <p:val>
                                            <p:fltVal val="0"/>
                                          </p:val>
                                        </p:tav>
                                        <p:tav tm="100000">
                                          <p:val>
                                            <p:strVal val="#ppt_w"/>
                                          </p:val>
                                        </p:tav>
                                      </p:tavLst>
                                    </p:anim>
                                    <p:anim calcmode="lin" valueType="num">
                                      <p:cBhvr>
                                        <p:cTn dur="500" fill="hold" id="20"/>
                                        <p:tgtEl>
                                          <p:spTgt spid="7"/>
                                        </p:tgtEl>
                                        <p:attrNameLst>
                                          <p:attrName>ppt_h</p:attrName>
                                        </p:attrNameLst>
                                      </p:cBhvr>
                                      <p:tavLst>
                                        <p:tav tm="0">
                                          <p:val>
                                            <p:fltVal val="0"/>
                                          </p:val>
                                        </p:tav>
                                        <p:tav tm="100000">
                                          <p:val>
                                            <p:strVal val="#ppt_h"/>
                                          </p:val>
                                        </p:tav>
                                      </p:tavLst>
                                    </p:anim>
                                    <p:anim calcmode="lin" valueType="num">
                                      <p:cBhvr>
                                        <p:cTn dur="500" fill="hold" id="21"/>
                                        <p:tgtEl>
                                          <p:spTgt spid="7"/>
                                        </p:tgtEl>
                                        <p:attrNameLst>
                                          <p:attrName>style.rotation</p:attrName>
                                        </p:attrNameLst>
                                      </p:cBhvr>
                                      <p:tavLst>
                                        <p:tav tm="0">
                                          <p:val>
                                            <p:fltVal val="360"/>
                                          </p:val>
                                        </p:tav>
                                        <p:tav tm="100000">
                                          <p:val>
                                            <p:fltVal val="0"/>
                                          </p:val>
                                        </p:tav>
                                      </p:tavLst>
                                    </p:anim>
                                    <p:animEffect filter="fade" transition="in">
                                      <p:cBhvr>
                                        <p:cTn dur="500" id="22"/>
                                        <p:tgtEl>
                                          <p:spTgt spid="7"/>
                                        </p:tgtEl>
                                      </p:cBhvr>
                                    </p:animEffect>
                                  </p:childTnLst>
                                </p:cTn>
                              </p:par>
                              <p:par>
                                <p:cTn decel="100000" fill="hold" grpId="0" id="23" nodeType="withEffect" presetClass="entr" presetID="49" presetSubtype="0">
                                  <p:stCondLst>
                                    <p:cond delay="0"/>
                                  </p:stCondLst>
                                  <p:childTnLst>
                                    <p:set>
                                      <p:cBhvr>
                                        <p:cTn dur="1" fill="hold" id="24">
                                          <p:stCondLst>
                                            <p:cond delay="0"/>
                                          </p:stCondLst>
                                        </p:cTn>
                                        <p:tgtEl>
                                          <p:spTgt spid="8"/>
                                        </p:tgtEl>
                                        <p:attrNameLst>
                                          <p:attrName>style.visibility</p:attrName>
                                        </p:attrNameLst>
                                      </p:cBhvr>
                                      <p:to>
                                        <p:strVal val="visible"/>
                                      </p:to>
                                    </p:set>
                                    <p:anim calcmode="lin" valueType="num">
                                      <p:cBhvr>
                                        <p:cTn dur="500" fill="hold" id="25"/>
                                        <p:tgtEl>
                                          <p:spTgt spid="8"/>
                                        </p:tgtEl>
                                        <p:attrNameLst>
                                          <p:attrName>ppt_w</p:attrName>
                                        </p:attrNameLst>
                                      </p:cBhvr>
                                      <p:tavLst>
                                        <p:tav tm="0">
                                          <p:val>
                                            <p:fltVal val="0"/>
                                          </p:val>
                                        </p:tav>
                                        <p:tav tm="100000">
                                          <p:val>
                                            <p:strVal val="#ppt_w"/>
                                          </p:val>
                                        </p:tav>
                                      </p:tavLst>
                                    </p:anim>
                                    <p:anim calcmode="lin" valueType="num">
                                      <p:cBhvr>
                                        <p:cTn dur="500" fill="hold" id="26"/>
                                        <p:tgtEl>
                                          <p:spTgt spid="8"/>
                                        </p:tgtEl>
                                        <p:attrNameLst>
                                          <p:attrName>ppt_h</p:attrName>
                                        </p:attrNameLst>
                                      </p:cBhvr>
                                      <p:tavLst>
                                        <p:tav tm="0">
                                          <p:val>
                                            <p:fltVal val="0"/>
                                          </p:val>
                                        </p:tav>
                                        <p:tav tm="100000">
                                          <p:val>
                                            <p:strVal val="#ppt_h"/>
                                          </p:val>
                                        </p:tav>
                                      </p:tavLst>
                                    </p:anim>
                                    <p:anim calcmode="lin" valueType="num">
                                      <p:cBhvr>
                                        <p:cTn dur="500" fill="hold" id="27"/>
                                        <p:tgtEl>
                                          <p:spTgt spid="8"/>
                                        </p:tgtEl>
                                        <p:attrNameLst>
                                          <p:attrName>style.rotation</p:attrName>
                                        </p:attrNameLst>
                                      </p:cBhvr>
                                      <p:tavLst>
                                        <p:tav tm="0">
                                          <p:val>
                                            <p:fltVal val="360"/>
                                          </p:val>
                                        </p:tav>
                                        <p:tav tm="100000">
                                          <p:val>
                                            <p:fltVal val="0"/>
                                          </p:val>
                                        </p:tav>
                                      </p:tavLst>
                                    </p:anim>
                                    <p:animEffect filter="fade" transition="in">
                                      <p:cBhvr>
                                        <p:cTn dur="500" id="28"/>
                                        <p:tgtEl>
                                          <p:spTgt spid="8"/>
                                        </p:tgtEl>
                                      </p:cBhvr>
                                    </p:animEffect>
                                  </p:childTnLst>
                                </p:cTn>
                              </p:par>
                              <p:par>
                                <p:cTn decel="100000" fill="hold" grpId="0" id="29" nodeType="withEffect" presetClass="entr" presetID="49" presetSubtype="0">
                                  <p:stCondLst>
                                    <p:cond delay="0"/>
                                  </p:stCondLst>
                                  <p:childTnLst>
                                    <p:set>
                                      <p:cBhvr>
                                        <p:cTn dur="1" fill="hold" id="30">
                                          <p:stCondLst>
                                            <p:cond delay="0"/>
                                          </p:stCondLst>
                                        </p:cTn>
                                        <p:tgtEl>
                                          <p:spTgt spid="9"/>
                                        </p:tgtEl>
                                        <p:attrNameLst>
                                          <p:attrName>style.visibility</p:attrName>
                                        </p:attrNameLst>
                                      </p:cBhvr>
                                      <p:to>
                                        <p:strVal val="visible"/>
                                      </p:to>
                                    </p:set>
                                    <p:anim calcmode="lin" valueType="num">
                                      <p:cBhvr>
                                        <p:cTn dur="500" fill="hold" id="31"/>
                                        <p:tgtEl>
                                          <p:spTgt spid="9"/>
                                        </p:tgtEl>
                                        <p:attrNameLst>
                                          <p:attrName>ppt_w</p:attrName>
                                        </p:attrNameLst>
                                      </p:cBhvr>
                                      <p:tavLst>
                                        <p:tav tm="0">
                                          <p:val>
                                            <p:fltVal val="0"/>
                                          </p:val>
                                        </p:tav>
                                        <p:tav tm="100000">
                                          <p:val>
                                            <p:strVal val="#ppt_w"/>
                                          </p:val>
                                        </p:tav>
                                      </p:tavLst>
                                    </p:anim>
                                    <p:anim calcmode="lin" valueType="num">
                                      <p:cBhvr>
                                        <p:cTn dur="500" fill="hold" id="32"/>
                                        <p:tgtEl>
                                          <p:spTgt spid="9"/>
                                        </p:tgtEl>
                                        <p:attrNameLst>
                                          <p:attrName>ppt_h</p:attrName>
                                        </p:attrNameLst>
                                      </p:cBhvr>
                                      <p:tavLst>
                                        <p:tav tm="0">
                                          <p:val>
                                            <p:fltVal val="0"/>
                                          </p:val>
                                        </p:tav>
                                        <p:tav tm="100000">
                                          <p:val>
                                            <p:strVal val="#ppt_h"/>
                                          </p:val>
                                        </p:tav>
                                      </p:tavLst>
                                    </p:anim>
                                    <p:anim calcmode="lin" valueType="num">
                                      <p:cBhvr>
                                        <p:cTn dur="500" fill="hold" id="33"/>
                                        <p:tgtEl>
                                          <p:spTgt spid="9"/>
                                        </p:tgtEl>
                                        <p:attrNameLst>
                                          <p:attrName>style.rotation</p:attrName>
                                        </p:attrNameLst>
                                      </p:cBhvr>
                                      <p:tavLst>
                                        <p:tav tm="0">
                                          <p:val>
                                            <p:fltVal val="360"/>
                                          </p:val>
                                        </p:tav>
                                        <p:tav tm="100000">
                                          <p:val>
                                            <p:fltVal val="0"/>
                                          </p:val>
                                        </p:tav>
                                      </p:tavLst>
                                    </p:anim>
                                    <p:animEffect filter="fade" transition="in">
                                      <p:cBhvr>
                                        <p:cTn dur="500" id="34"/>
                                        <p:tgtEl>
                                          <p:spTgt spid="9"/>
                                        </p:tgtEl>
                                      </p:cBhvr>
                                    </p:animEffect>
                                  </p:childTnLst>
                                </p:cTn>
                              </p:par>
                              <p:par>
                                <p:cTn decel="100000" fill="hold" grpId="0" id="35" nodeType="withEffect" presetClass="entr" presetID="49" presetSubtype="0">
                                  <p:stCondLst>
                                    <p:cond delay="0"/>
                                  </p:stCondLst>
                                  <p:childTnLst>
                                    <p:set>
                                      <p:cBhvr>
                                        <p:cTn dur="1" fill="hold" id="36">
                                          <p:stCondLst>
                                            <p:cond delay="0"/>
                                          </p:stCondLst>
                                        </p:cTn>
                                        <p:tgtEl>
                                          <p:spTgt spid="10"/>
                                        </p:tgtEl>
                                        <p:attrNameLst>
                                          <p:attrName>style.visibility</p:attrName>
                                        </p:attrNameLst>
                                      </p:cBhvr>
                                      <p:to>
                                        <p:strVal val="visible"/>
                                      </p:to>
                                    </p:set>
                                    <p:anim calcmode="lin" valueType="num">
                                      <p:cBhvr>
                                        <p:cTn dur="500" fill="hold" id="37"/>
                                        <p:tgtEl>
                                          <p:spTgt spid="10"/>
                                        </p:tgtEl>
                                        <p:attrNameLst>
                                          <p:attrName>ppt_w</p:attrName>
                                        </p:attrNameLst>
                                      </p:cBhvr>
                                      <p:tavLst>
                                        <p:tav tm="0">
                                          <p:val>
                                            <p:fltVal val="0"/>
                                          </p:val>
                                        </p:tav>
                                        <p:tav tm="100000">
                                          <p:val>
                                            <p:strVal val="#ppt_w"/>
                                          </p:val>
                                        </p:tav>
                                      </p:tavLst>
                                    </p:anim>
                                    <p:anim calcmode="lin" valueType="num">
                                      <p:cBhvr>
                                        <p:cTn dur="500" fill="hold" id="38"/>
                                        <p:tgtEl>
                                          <p:spTgt spid="10"/>
                                        </p:tgtEl>
                                        <p:attrNameLst>
                                          <p:attrName>ppt_h</p:attrName>
                                        </p:attrNameLst>
                                      </p:cBhvr>
                                      <p:tavLst>
                                        <p:tav tm="0">
                                          <p:val>
                                            <p:fltVal val="0"/>
                                          </p:val>
                                        </p:tav>
                                        <p:tav tm="100000">
                                          <p:val>
                                            <p:strVal val="#ppt_h"/>
                                          </p:val>
                                        </p:tav>
                                      </p:tavLst>
                                    </p:anim>
                                    <p:anim calcmode="lin" valueType="num">
                                      <p:cBhvr>
                                        <p:cTn dur="500" fill="hold" id="39"/>
                                        <p:tgtEl>
                                          <p:spTgt spid="10"/>
                                        </p:tgtEl>
                                        <p:attrNameLst>
                                          <p:attrName>style.rotation</p:attrName>
                                        </p:attrNameLst>
                                      </p:cBhvr>
                                      <p:tavLst>
                                        <p:tav tm="0">
                                          <p:val>
                                            <p:fltVal val="360"/>
                                          </p:val>
                                        </p:tav>
                                        <p:tav tm="100000">
                                          <p:val>
                                            <p:fltVal val="0"/>
                                          </p:val>
                                        </p:tav>
                                      </p:tavLst>
                                    </p:anim>
                                    <p:animEffect filter="fade" transition="in">
                                      <p:cBhvr>
                                        <p:cTn dur="500" id="40"/>
                                        <p:tgtEl>
                                          <p:spTgt spid="10"/>
                                        </p:tgtEl>
                                      </p:cBhvr>
                                    </p:animEffect>
                                  </p:childTnLst>
                                </p:cTn>
                              </p:par>
                              <p:par>
                                <p:cTn decel="100000" fill="hold" grpId="0" id="41" nodeType="withEffect" presetClass="entr" presetID="49" presetSubtype="0">
                                  <p:stCondLst>
                                    <p:cond delay="0"/>
                                  </p:stCondLst>
                                  <p:childTnLst>
                                    <p:set>
                                      <p:cBhvr>
                                        <p:cTn dur="1" fill="hold" id="42">
                                          <p:stCondLst>
                                            <p:cond delay="0"/>
                                          </p:stCondLst>
                                        </p:cTn>
                                        <p:tgtEl>
                                          <p:spTgt spid="11"/>
                                        </p:tgtEl>
                                        <p:attrNameLst>
                                          <p:attrName>style.visibility</p:attrName>
                                        </p:attrNameLst>
                                      </p:cBhvr>
                                      <p:to>
                                        <p:strVal val="visible"/>
                                      </p:to>
                                    </p:set>
                                    <p:anim calcmode="lin" valueType="num">
                                      <p:cBhvr>
                                        <p:cTn dur="500" fill="hold" id="43"/>
                                        <p:tgtEl>
                                          <p:spTgt spid="11"/>
                                        </p:tgtEl>
                                        <p:attrNameLst>
                                          <p:attrName>ppt_w</p:attrName>
                                        </p:attrNameLst>
                                      </p:cBhvr>
                                      <p:tavLst>
                                        <p:tav tm="0">
                                          <p:val>
                                            <p:fltVal val="0"/>
                                          </p:val>
                                        </p:tav>
                                        <p:tav tm="100000">
                                          <p:val>
                                            <p:strVal val="#ppt_w"/>
                                          </p:val>
                                        </p:tav>
                                      </p:tavLst>
                                    </p:anim>
                                    <p:anim calcmode="lin" valueType="num">
                                      <p:cBhvr>
                                        <p:cTn dur="500" fill="hold" id="44"/>
                                        <p:tgtEl>
                                          <p:spTgt spid="11"/>
                                        </p:tgtEl>
                                        <p:attrNameLst>
                                          <p:attrName>ppt_h</p:attrName>
                                        </p:attrNameLst>
                                      </p:cBhvr>
                                      <p:tavLst>
                                        <p:tav tm="0">
                                          <p:val>
                                            <p:fltVal val="0"/>
                                          </p:val>
                                        </p:tav>
                                        <p:tav tm="100000">
                                          <p:val>
                                            <p:strVal val="#ppt_h"/>
                                          </p:val>
                                        </p:tav>
                                      </p:tavLst>
                                    </p:anim>
                                    <p:anim calcmode="lin" valueType="num">
                                      <p:cBhvr>
                                        <p:cTn dur="500" fill="hold" id="45"/>
                                        <p:tgtEl>
                                          <p:spTgt spid="11"/>
                                        </p:tgtEl>
                                        <p:attrNameLst>
                                          <p:attrName>style.rotation</p:attrName>
                                        </p:attrNameLst>
                                      </p:cBhvr>
                                      <p:tavLst>
                                        <p:tav tm="0">
                                          <p:val>
                                            <p:fltVal val="360"/>
                                          </p:val>
                                        </p:tav>
                                        <p:tav tm="100000">
                                          <p:val>
                                            <p:fltVal val="0"/>
                                          </p:val>
                                        </p:tav>
                                      </p:tavLst>
                                    </p:anim>
                                    <p:animEffect filter="fade" transition="in">
                                      <p:cBhvr>
                                        <p:cTn dur="500" id="46"/>
                                        <p:tgtEl>
                                          <p:spTgt spid="11"/>
                                        </p:tgtEl>
                                      </p:cBhvr>
                                    </p:animEffect>
                                  </p:childTnLst>
                                </p:cTn>
                              </p:par>
                              <p:par>
                                <p:cTn decel="100000" fill="hold" grpId="0" id="47" nodeType="withEffect" presetClass="entr" presetID="49" presetSubtype="0">
                                  <p:stCondLst>
                                    <p:cond delay="0"/>
                                  </p:stCondLst>
                                  <p:childTnLst>
                                    <p:set>
                                      <p:cBhvr>
                                        <p:cTn dur="1" fill="hold" id="48">
                                          <p:stCondLst>
                                            <p:cond delay="0"/>
                                          </p:stCondLst>
                                        </p:cTn>
                                        <p:tgtEl>
                                          <p:spTgt spid="12"/>
                                        </p:tgtEl>
                                        <p:attrNameLst>
                                          <p:attrName>style.visibility</p:attrName>
                                        </p:attrNameLst>
                                      </p:cBhvr>
                                      <p:to>
                                        <p:strVal val="visible"/>
                                      </p:to>
                                    </p:set>
                                    <p:anim calcmode="lin" valueType="num">
                                      <p:cBhvr>
                                        <p:cTn dur="500" fill="hold" id="49"/>
                                        <p:tgtEl>
                                          <p:spTgt spid="12"/>
                                        </p:tgtEl>
                                        <p:attrNameLst>
                                          <p:attrName>ppt_w</p:attrName>
                                        </p:attrNameLst>
                                      </p:cBhvr>
                                      <p:tavLst>
                                        <p:tav tm="0">
                                          <p:val>
                                            <p:fltVal val="0"/>
                                          </p:val>
                                        </p:tav>
                                        <p:tav tm="100000">
                                          <p:val>
                                            <p:strVal val="#ppt_w"/>
                                          </p:val>
                                        </p:tav>
                                      </p:tavLst>
                                    </p:anim>
                                    <p:anim calcmode="lin" valueType="num">
                                      <p:cBhvr>
                                        <p:cTn dur="500" fill="hold" id="50"/>
                                        <p:tgtEl>
                                          <p:spTgt spid="12"/>
                                        </p:tgtEl>
                                        <p:attrNameLst>
                                          <p:attrName>ppt_h</p:attrName>
                                        </p:attrNameLst>
                                      </p:cBhvr>
                                      <p:tavLst>
                                        <p:tav tm="0">
                                          <p:val>
                                            <p:fltVal val="0"/>
                                          </p:val>
                                        </p:tav>
                                        <p:tav tm="100000">
                                          <p:val>
                                            <p:strVal val="#ppt_h"/>
                                          </p:val>
                                        </p:tav>
                                      </p:tavLst>
                                    </p:anim>
                                    <p:anim calcmode="lin" valueType="num">
                                      <p:cBhvr>
                                        <p:cTn dur="500" fill="hold" id="51"/>
                                        <p:tgtEl>
                                          <p:spTgt spid="12"/>
                                        </p:tgtEl>
                                        <p:attrNameLst>
                                          <p:attrName>style.rotation</p:attrName>
                                        </p:attrNameLst>
                                      </p:cBhvr>
                                      <p:tavLst>
                                        <p:tav tm="0">
                                          <p:val>
                                            <p:fltVal val="360"/>
                                          </p:val>
                                        </p:tav>
                                        <p:tav tm="100000">
                                          <p:val>
                                            <p:fltVal val="0"/>
                                          </p:val>
                                        </p:tav>
                                      </p:tavLst>
                                    </p:anim>
                                    <p:animEffect filter="fade" transition="in">
                                      <p:cBhvr>
                                        <p:cTn dur="500" id="52"/>
                                        <p:tgtEl>
                                          <p:spTgt spid="12"/>
                                        </p:tgtEl>
                                      </p:cBhvr>
                                    </p:animEffect>
                                  </p:childTnLst>
                                </p:cTn>
                              </p:par>
                              <p:par>
                                <p:cTn decel="100000" fill="hold" grpId="0" id="53" nodeType="withEffect" presetClass="entr" presetID="49" presetSubtype="0">
                                  <p:stCondLst>
                                    <p:cond delay="0"/>
                                  </p:stCondLst>
                                  <p:childTnLst>
                                    <p:set>
                                      <p:cBhvr>
                                        <p:cTn dur="1" fill="hold" id="54">
                                          <p:stCondLst>
                                            <p:cond delay="0"/>
                                          </p:stCondLst>
                                        </p:cTn>
                                        <p:tgtEl>
                                          <p:spTgt spid="13"/>
                                        </p:tgtEl>
                                        <p:attrNameLst>
                                          <p:attrName>style.visibility</p:attrName>
                                        </p:attrNameLst>
                                      </p:cBhvr>
                                      <p:to>
                                        <p:strVal val="visible"/>
                                      </p:to>
                                    </p:set>
                                    <p:anim calcmode="lin" valueType="num">
                                      <p:cBhvr>
                                        <p:cTn dur="500" fill="hold" id="55"/>
                                        <p:tgtEl>
                                          <p:spTgt spid="13"/>
                                        </p:tgtEl>
                                        <p:attrNameLst>
                                          <p:attrName>ppt_w</p:attrName>
                                        </p:attrNameLst>
                                      </p:cBhvr>
                                      <p:tavLst>
                                        <p:tav tm="0">
                                          <p:val>
                                            <p:fltVal val="0"/>
                                          </p:val>
                                        </p:tav>
                                        <p:tav tm="100000">
                                          <p:val>
                                            <p:strVal val="#ppt_w"/>
                                          </p:val>
                                        </p:tav>
                                      </p:tavLst>
                                    </p:anim>
                                    <p:anim calcmode="lin" valueType="num">
                                      <p:cBhvr>
                                        <p:cTn dur="500" fill="hold" id="56"/>
                                        <p:tgtEl>
                                          <p:spTgt spid="13"/>
                                        </p:tgtEl>
                                        <p:attrNameLst>
                                          <p:attrName>ppt_h</p:attrName>
                                        </p:attrNameLst>
                                      </p:cBhvr>
                                      <p:tavLst>
                                        <p:tav tm="0">
                                          <p:val>
                                            <p:fltVal val="0"/>
                                          </p:val>
                                        </p:tav>
                                        <p:tav tm="100000">
                                          <p:val>
                                            <p:strVal val="#ppt_h"/>
                                          </p:val>
                                        </p:tav>
                                      </p:tavLst>
                                    </p:anim>
                                    <p:anim calcmode="lin" valueType="num">
                                      <p:cBhvr>
                                        <p:cTn dur="500" fill="hold" id="57"/>
                                        <p:tgtEl>
                                          <p:spTgt spid="13"/>
                                        </p:tgtEl>
                                        <p:attrNameLst>
                                          <p:attrName>style.rotation</p:attrName>
                                        </p:attrNameLst>
                                      </p:cBhvr>
                                      <p:tavLst>
                                        <p:tav tm="0">
                                          <p:val>
                                            <p:fltVal val="360"/>
                                          </p:val>
                                        </p:tav>
                                        <p:tav tm="100000">
                                          <p:val>
                                            <p:fltVal val="0"/>
                                          </p:val>
                                        </p:tav>
                                      </p:tavLst>
                                    </p:anim>
                                    <p:animEffect filter="fade" transition="in">
                                      <p:cBhvr>
                                        <p:cTn dur="500" id="58"/>
                                        <p:tgtEl>
                                          <p:spTgt spid="13"/>
                                        </p:tgtEl>
                                      </p:cBhvr>
                                    </p:animEffect>
                                  </p:childTnLst>
                                </p:cTn>
                              </p:par>
                              <p:par>
                                <p:cTn decel="100000" fill="hold" grpId="0" id="59" nodeType="withEffect" presetClass="entr" presetID="49" presetSubtype="0">
                                  <p:stCondLst>
                                    <p:cond delay="0"/>
                                  </p:stCondLst>
                                  <p:childTnLst>
                                    <p:set>
                                      <p:cBhvr>
                                        <p:cTn dur="1" fill="hold" id="60">
                                          <p:stCondLst>
                                            <p:cond delay="0"/>
                                          </p:stCondLst>
                                        </p:cTn>
                                        <p:tgtEl>
                                          <p:spTgt spid="14"/>
                                        </p:tgtEl>
                                        <p:attrNameLst>
                                          <p:attrName>style.visibility</p:attrName>
                                        </p:attrNameLst>
                                      </p:cBhvr>
                                      <p:to>
                                        <p:strVal val="visible"/>
                                      </p:to>
                                    </p:set>
                                    <p:anim calcmode="lin" valueType="num">
                                      <p:cBhvr>
                                        <p:cTn dur="500" fill="hold" id="61"/>
                                        <p:tgtEl>
                                          <p:spTgt spid="14"/>
                                        </p:tgtEl>
                                        <p:attrNameLst>
                                          <p:attrName>ppt_w</p:attrName>
                                        </p:attrNameLst>
                                      </p:cBhvr>
                                      <p:tavLst>
                                        <p:tav tm="0">
                                          <p:val>
                                            <p:fltVal val="0"/>
                                          </p:val>
                                        </p:tav>
                                        <p:tav tm="100000">
                                          <p:val>
                                            <p:strVal val="#ppt_w"/>
                                          </p:val>
                                        </p:tav>
                                      </p:tavLst>
                                    </p:anim>
                                    <p:anim calcmode="lin" valueType="num">
                                      <p:cBhvr>
                                        <p:cTn dur="500" fill="hold" id="62"/>
                                        <p:tgtEl>
                                          <p:spTgt spid="14"/>
                                        </p:tgtEl>
                                        <p:attrNameLst>
                                          <p:attrName>ppt_h</p:attrName>
                                        </p:attrNameLst>
                                      </p:cBhvr>
                                      <p:tavLst>
                                        <p:tav tm="0">
                                          <p:val>
                                            <p:fltVal val="0"/>
                                          </p:val>
                                        </p:tav>
                                        <p:tav tm="100000">
                                          <p:val>
                                            <p:strVal val="#ppt_h"/>
                                          </p:val>
                                        </p:tav>
                                      </p:tavLst>
                                    </p:anim>
                                    <p:anim calcmode="lin" valueType="num">
                                      <p:cBhvr>
                                        <p:cTn dur="500" fill="hold" id="63"/>
                                        <p:tgtEl>
                                          <p:spTgt spid="14"/>
                                        </p:tgtEl>
                                        <p:attrNameLst>
                                          <p:attrName>style.rotation</p:attrName>
                                        </p:attrNameLst>
                                      </p:cBhvr>
                                      <p:tavLst>
                                        <p:tav tm="0">
                                          <p:val>
                                            <p:fltVal val="360"/>
                                          </p:val>
                                        </p:tav>
                                        <p:tav tm="100000">
                                          <p:val>
                                            <p:fltVal val="0"/>
                                          </p:val>
                                        </p:tav>
                                      </p:tavLst>
                                    </p:anim>
                                    <p:animEffect filter="fade" transition="in">
                                      <p:cBhvr>
                                        <p:cTn dur="500" id="64"/>
                                        <p:tgtEl>
                                          <p:spTgt spid="14"/>
                                        </p:tgtEl>
                                      </p:cBhvr>
                                    </p:animEffect>
                                  </p:childTnLst>
                                </p:cTn>
                              </p:par>
                              <p:par>
                                <p:cTn decel="100000" fill="hold" grpId="0" id="65" nodeType="withEffect" presetClass="entr" presetID="49" presetSubtype="0">
                                  <p:stCondLst>
                                    <p:cond delay="0"/>
                                  </p:stCondLst>
                                  <p:childTnLst>
                                    <p:set>
                                      <p:cBhvr>
                                        <p:cTn dur="1" fill="hold" id="66">
                                          <p:stCondLst>
                                            <p:cond delay="0"/>
                                          </p:stCondLst>
                                        </p:cTn>
                                        <p:tgtEl>
                                          <p:spTgt spid="15"/>
                                        </p:tgtEl>
                                        <p:attrNameLst>
                                          <p:attrName>style.visibility</p:attrName>
                                        </p:attrNameLst>
                                      </p:cBhvr>
                                      <p:to>
                                        <p:strVal val="visible"/>
                                      </p:to>
                                    </p:set>
                                    <p:anim calcmode="lin" valueType="num">
                                      <p:cBhvr>
                                        <p:cTn dur="500" fill="hold" id="67"/>
                                        <p:tgtEl>
                                          <p:spTgt spid="15"/>
                                        </p:tgtEl>
                                        <p:attrNameLst>
                                          <p:attrName>ppt_w</p:attrName>
                                        </p:attrNameLst>
                                      </p:cBhvr>
                                      <p:tavLst>
                                        <p:tav tm="0">
                                          <p:val>
                                            <p:fltVal val="0"/>
                                          </p:val>
                                        </p:tav>
                                        <p:tav tm="100000">
                                          <p:val>
                                            <p:strVal val="#ppt_w"/>
                                          </p:val>
                                        </p:tav>
                                      </p:tavLst>
                                    </p:anim>
                                    <p:anim calcmode="lin" valueType="num">
                                      <p:cBhvr>
                                        <p:cTn dur="500" fill="hold" id="68"/>
                                        <p:tgtEl>
                                          <p:spTgt spid="15"/>
                                        </p:tgtEl>
                                        <p:attrNameLst>
                                          <p:attrName>ppt_h</p:attrName>
                                        </p:attrNameLst>
                                      </p:cBhvr>
                                      <p:tavLst>
                                        <p:tav tm="0">
                                          <p:val>
                                            <p:fltVal val="0"/>
                                          </p:val>
                                        </p:tav>
                                        <p:tav tm="100000">
                                          <p:val>
                                            <p:strVal val="#ppt_h"/>
                                          </p:val>
                                        </p:tav>
                                      </p:tavLst>
                                    </p:anim>
                                    <p:anim calcmode="lin" valueType="num">
                                      <p:cBhvr>
                                        <p:cTn dur="500" fill="hold" id="69"/>
                                        <p:tgtEl>
                                          <p:spTgt spid="15"/>
                                        </p:tgtEl>
                                        <p:attrNameLst>
                                          <p:attrName>style.rotation</p:attrName>
                                        </p:attrNameLst>
                                      </p:cBhvr>
                                      <p:tavLst>
                                        <p:tav tm="0">
                                          <p:val>
                                            <p:fltVal val="360"/>
                                          </p:val>
                                        </p:tav>
                                        <p:tav tm="100000">
                                          <p:val>
                                            <p:fltVal val="0"/>
                                          </p:val>
                                        </p:tav>
                                      </p:tavLst>
                                    </p:anim>
                                    <p:animEffect filter="fade" transition="in">
                                      <p:cBhvr>
                                        <p:cTn dur="500" id="70"/>
                                        <p:tgtEl>
                                          <p:spTgt spid="15"/>
                                        </p:tgtEl>
                                      </p:cBhvr>
                                    </p:animEffect>
                                  </p:childTnLst>
                                </p:cTn>
                              </p:par>
                              <p:par>
                                <p:cTn decel="100000" fill="hold" grpId="0" id="71" nodeType="withEffect" presetClass="entr" presetID="49" presetSubtype="0">
                                  <p:stCondLst>
                                    <p:cond delay="0"/>
                                  </p:stCondLst>
                                  <p:childTnLst>
                                    <p:set>
                                      <p:cBhvr>
                                        <p:cTn dur="1" fill="hold" id="72">
                                          <p:stCondLst>
                                            <p:cond delay="0"/>
                                          </p:stCondLst>
                                        </p:cTn>
                                        <p:tgtEl>
                                          <p:spTgt spid="16"/>
                                        </p:tgtEl>
                                        <p:attrNameLst>
                                          <p:attrName>style.visibility</p:attrName>
                                        </p:attrNameLst>
                                      </p:cBhvr>
                                      <p:to>
                                        <p:strVal val="visible"/>
                                      </p:to>
                                    </p:set>
                                    <p:anim calcmode="lin" valueType="num">
                                      <p:cBhvr>
                                        <p:cTn dur="500" fill="hold" id="73"/>
                                        <p:tgtEl>
                                          <p:spTgt spid="16"/>
                                        </p:tgtEl>
                                        <p:attrNameLst>
                                          <p:attrName>ppt_w</p:attrName>
                                        </p:attrNameLst>
                                      </p:cBhvr>
                                      <p:tavLst>
                                        <p:tav tm="0">
                                          <p:val>
                                            <p:fltVal val="0"/>
                                          </p:val>
                                        </p:tav>
                                        <p:tav tm="100000">
                                          <p:val>
                                            <p:strVal val="#ppt_w"/>
                                          </p:val>
                                        </p:tav>
                                      </p:tavLst>
                                    </p:anim>
                                    <p:anim calcmode="lin" valueType="num">
                                      <p:cBhvr>
                                        <p:cTn dur="500" fill="hold" id="74"/>
                                        <p:tgtEl>
                                          <p:spTgt spid="16"/>
                                        </p:tgtEl>
                                        <p:attrNameLst>
                                          <p:attrName>ppt_h</p:attrName>
                                        </p:attrNameLst>
                                      </p:cBhvr>
                                      <p:tavLst>
                                        <p:tav tm="0">
                                          <p:val>
                                            <p:fltVal val="0"/>
                                          </p:val>
                                        </p:tav>
                                        <p:tav tm="100000">
                                          <p:val>
                                            <p:strVal val="#ppt_h"/>
                                          </p:val>
                                        </p:tav>
                                      </p:tavLst>
                                    </p:anim>
                                    <p:anim calcmode="lin" valueType="num">
                                      <p:cBhvr>
                                        <p:cTn dur="500" fill="hold" id="75"/>
                                        <p:tgtEl>
                                          <p:spTgt spid="16"/>
                                        </p:tgtEl>
                                        <p:attrNameLst>
                                          <p:attrName>style.rotation</p:attrName>
                                        </p:attrNameLst>
                                      </p:cBhvr>
                                      <p:tavLst>
                                        <p:tav tm="0">
                                          <p:val>
                                            <p:fltVal val="360"/>
                                          </p:val>
                                        </p:tav>
                                        <p:tav tm="100000">
                                          <p:val>
                                            <p:fltVal val="0"/>
                                          </p:val>
                                        </p:tav>
                                      </p:tavLst>
                                    </p:anim>
                                    <p:animEffect filter="fade" transition="in">
                                      <p:cBhvr>
                                        <p:cTn dur="500" id="76"/>
                                        <p:tgtEl>
                                          <p:spTgt spid="16"/>
                                        </p:tgtEl>
                                      </p:cBhvr>
                                    </p:animEffect>
                                  </p:childTnLst>
                                </p:cTn>
                              </p:par>
                              <p:par>
                                <p:cTn decel="100000" fill="hold" grpId="0" id="77" nodeType="withEffect" presetClass="entr" presetID="49" presetSubtype="0">
                                  <p:stCondLst>
                                    <p:cond delay="0"/>
                                  </p:stCondLst>
                                  <p:childTnLst>
                                    <p:set>
                                      <p:cBhvr>
                                        <p:cTn dur="1" fill="hold" id="78">
                                          <p:stCondLst>
                                            <p:cond delay="0"/>
                                          </p:stCondLst>
                                        </p:cTn>
                                        <p:tgtEl>
                                          <p:spTgt spid="17"/>
                                        </p:tgtEl>
                                        <p:attrNameLst>
                                          <p:attrName>style.visibility</p:attrName>
                                        </p:attrNameLst>
                                      </p:cBhvr>
                                      <p:to>
                                        <p:strVal val="visible"/>
                                      </p:to>
                                    </p:set>
                                    <p:anim calcmode="lin" valueType="num">
                                      <p:cBhvr>
                                        <p:cTn dur="500" fill="hold" id="79"/>
                                        <p:tgtEl>
                                          <p:spTgt spid="17"/>
                                        </p:tgtEl>
                                        <p:attrNameLst>
                                          <p:attrName>ppt_w</p:attrName>
                                        </p:attrNameLst>
                                      </p:cBhvr>
                                      <p:tavLst>
                                        <p:tav tm="0">
                                          <p:val>
                                            <p:fltVal val="0"/>
                                          </p:val>
                                        </p:tav>
                                        <p:tav tm="100000">
                                          <p:val>
                                            <p:strVal val="#ppt_w"/>
                                          </p:val>
                                        </p:tav>
                                      </p:tavLst>
                                    </p:anim>
                                    <p:anim calcmode="lin" valueType="num">
                                      <p:cBhvr>
                                        <p:cTn dur="500" fill="hold" id="80"/>
                                        <p:tgtEl>
                                          <p:spTgt spid="17"/>
                                        </p:tgtEl>
                                        <p:attrNameLst>
                                          <p:attrName>ppt_h</p:attrName>
                                        </p:attrNameLst>
                                      </p:cBhvr>
                                      <p:tavLst>
                                        <p:tav tm="0">
                                          <p:val>
                                            <p:fltVal val="0"/>
                                          </p:val>
                                        </p:tav>
                                        <p:tav tm="100000">
                                          <p:val>
                                            <p:strVal val="#ppt_h"/>
                                          </p:val>
                                        </p:tav>
                                      </p:tavLst>
                                    </p:anim>
                                    <p:anim calcmode="lin" valueType="num">
                                      <p:cBhvr>
                                        <p:cTn dur="500" fill="hold" id="81"/>
                                        <p:tgtEl>
                                          <p:spTgt spid="17"/>
                                        </p:tgtEl>
                                        <p:attrNameLst>
                                          <p:attrName>style.rotation</p:attrName>
                                        </p:attrNameLst>
                                      </p:cBhvr>
                                      <p:tavLst>
                                        <p:tav tm="0">
                                          <p:val>
                                            <p:fltVal val="360"/>
                                          </p:val>
                                        </p:tav>
                                        <p:tav tm="100000">
                                          <p:val>
                                            <p:fltVal val="0"/>
                                          </p:val>
                                        </p:tav>
                                      </p:tavLst>
                                    </p:anim>
                                    <p:animEffect filter="fade" transition="in">
                                      <p:cBhvr>
                                        <p:cTn dur="500" id="82"/>
                                        <p:tgtEl>
                                          <p:spTgt spid="17"/>
                                        </p:tgtEl>
                                      </p:cBhvr>
                                    </p:animEffect>
                                  </p:childTnLst>
                                </p:cTn>
                              </p:par>
                              <p:par>
                                <p:cTn decel="100000" fill="hold" grpId="0" id="83" nodeType="withEffect" presetClass="entr" presetID="49" presetSubtype="0">
                                  <p:stCondLst>
                                    <p:cond delay="0"/>
                                  </p:stCondLst>
                                  <p:childTnLst>
                                    <p:set>
                                      <p:cBhvr>
                                        <p:cTn dur="1" fill="hold" id="84">
                                          <p:stCondLst>
                                            <p:cond delay="0"/>
                                          </p:stCondLst>
                                        </p:cTn>
                                        <p:tgtEl>
                                          <p:spTgt spid="18"/>
                                        </p:tgtEl>
                                        <p:attrNameLst>
                                          <p:attrName>style.visibility</p:attrName>
                                        </p:attrNameLst>
                                      </p:cBhvr>
                                      <p:to>
                                        <p:strVal val="visible"/>
                                      </p:to>
                                    </p:set>
                                    <p:anim calcmode="lin" valueType="num">
                                      <p:cBhvr>
                                        <p:cTn dur="500" fill="hold" id="85"/>
                                        <p:tgtEl>
                                          <p:spTgt spid="18"/>
                                        </p:tgtEl>
                                        <p:attrNameLst>
                                          <p:attrName>ppt_w</p:attrName>
                                        </p:attrNameLst>
                                      </p:cBhvr>
                                      <p:tavLst>
                                        <p:tav tm="0">
                                          <p:val>
                                            <p:fltVal val="0"/>
                                          </p:val>
                                        </p:tav>
                                        <p:tav tm="100000">
                                          <p:val>
                                            <p:strVal val="#ppt_w"/>
                                          </p:val>
                                        </p:tav>
                                      </p:tavLst>
                                    </p:anim>
                                    <p:anim calcmode="lin" valueType="num">
                                      <p:cBhvr>
                                        <p:cTn dur="500" fill="hold" id="86"/>
                                        <p:tgtEl>
                                          <p:spTgt spid="18"/>
                                        </p:tgtEl>
                                        <p:attrNameLst>
                                          <p:attrName>ppt_h</p:attrName>
                                        </p:attrNameLst>
                                      </p:cBhvr>
                                      <p:tavLst>
                                        <p:tav tm="0">
                                          <p:val>
                                            <p:fltVal val="0"/>
                                          </p:val>
                                        </p:tav>
                                        <p:tav tm="100000">
                                          <p:val>
                                            <p:strVal val="#ppt_h"/>
                                          </p:val>
                                        </p:tav>
                                      </p:tavLst>
                                    </p:anim>
                                    <p:anim calcmode="lin" valueType="num">
                                      <p:cBhvr>
                                        <p:cTn dur="500" fill="hold" id="87"/>
                                        <p:tgtEl>
                                          <p:spTgt spid="18"/>
                                        </p:tgtEl>
                                        <p:attrNameLst>
                                          <p:attrName>style.rotation</p:attrName>
                                        </p:attrNameLst>
                                      </p:cBhvr>
                                      <p:tavLst>
                                        <p:tav tm="0">
                                          <p:val>
                                            <p:fltVal val="360"/>
                                          </p:val>
                                        </p:tav>
                                        <p:tav tm="100000">
                                          <p:val>
                                            <p:fltVal val="0"/>
                                          </p:val>
                                        </p:tav>
                                      </p:tavLst>
                                    </p:anim>
                                    <p:animEffect filter="fade" transition="in">
                                      <p:cBhvr>
                                        <p:cTn dur="500" id="88"/>
                                        <p:tgtEl>
                                          <p:spTgt spid="18"/>
                                        </p:tgtEl>
                                      </p:cBhvr>
                                    </p:animEffect>
                                  </p:childTnLst>
                                </p:cTn>
                              </p:par>
                              <p:par>
                                <p:cTn decel="100000" fill="hold" grpId="0" id="89" nodeType="withEffect" presetClass="entr" presetID="49" presetSubtype="0">
                                  <p:stCondLst>
                                    <p:cond delay="0"/>
                                  </p:stCondLst>
                                  <p:childTnLst>
                                    <p:set>
                                      <p:cBhvr>
                                        <p:cTn dur="1" fill="hold" id="90">
                                          <p:stCondLst>
                                            <p:cond delay="0"/>
                                          </p:stCondLst>
                                        </p:cTn>
                                        <p:tgtEl>
                                          <p:spTgt spid="19"/>
                                        </p:tgtEl>
                                        <p:attrNameLst>
                                          <p:attrName>style.visibility</p:attrName>
                                        </p:attrNameLst>
                                      </p:cBhvr>
                                      <p:to>
                                        <p:strVal val="visible"/>
                                      </p:to>
                                    </p:set>
                                    <p:anim calcmode="lin" valueType="num">
                                      <p:cBhvr>
                                        <p:cTn dur="500" fill="hold" id="91"/>
                                        <p:tgtEl>
                                          <p:spTgt spid="19"/>
                                        </p:tgtEl>
                                        <p:attrNameLst>
                                          <p:attrName>ppt_w</p:attrName>
                                        </p:attrNameLst>
                                      </p:cBhvr>
                                      <p:tavLst>
                                        <p:tav tm="0">
                                          <p:val>
                                            <p:fltVal val="0"/>
                                          </p:val>
                                        </p:tav>
                                        <p:tav tm="100000">
                                          <p:val>
                                            <p:strVal val="#ppt_w"/>
                                          </p:val>
                                        </p:tav>
                                      </p:tavLst>
                                    </p:anim>
                                    <p:anim calcmode="lin" valueType="num">
                                      <p:cBhvr>
                                        <p:cTn dur="500" fill="hold" id="92"/>
                                        <p:tgtEl>
                                          <p:spTgt spid="19"/>
                                        </p:tgtEl>
                                        <p:attrNameLst>
                                          <p:attrName>ppt_h</p:attrName>
                                        </p:attrNameLst>
                                      </p:cBhvr>
                                      <p:tavLst>
                                        <p:tav tm="0">
                                          <p:val>
                                            <p:fltVal val="0"/>
                                          </p:val>
                                        </p:tav>
                                        <p:tav tm="100000">
                                          <p:val>
                                            <p:strVal val="#ppt_h"/>
                                          </p:val>
                                        </p:tav>
                                      </p:tavLst>
                                    </p:anim>
                                    <p:anim calcmode="lin" valueType="num">
                                      <p:cBhvr>
                                        <p:cTn dur="500" fill="hold" id="93"/>
                                        <p:tgtEl>
                                          <p:spTgt spid="19"/>
                                        </p:tgtEl>
                                        <p:attrNameLst>
                                          <p:attrName>style.rotation</p:attrName>
                                        </p:attrNameLst>
                                      </p:cBhvr>
                                      <p:tavLst>
                                        <p:tav tm="0">
                                          <p:val>
                                            <p:fltVal val="360"/>
                                          </p:val>
                                        </p:tav>
                                        <p:tav tm="100000">
                                          <p:val>
                                            <p:fltVal val="0"/>
                                          </p:val>
                                        </p:tav>
                                      </p:tavLst>
                                    </p:anim>
                                    <p:animEffect filter="fade" transition="in">
                                      <p:cBhvr>
                                        <p:cTn dur="500" id="94"/>
                                        <p:tgtEl>
                                          <p:spTgt spid="19"/>
                                        </p:tgtEl>
                                      </p:cBhvr>
                                    </p:animEffect>
                                  </p:childTnLst>
                                </p:cTn>
                              </p:par>
                              <p:par>
                                <p:cTn decel="100000" fill="hold" grpId="0" id="95" nodeType="withEffect" presetClass="entr" presetID="49" presetSubtype="0">
                                  <p:stCondLst>
                                    <p:cond delay="0"/>
                                  </p:stCondLst>
                                  <p:childTnLst>
                                    <p:set>
                                      <p:cBhvr>
                                        <p:cTn dur="1" fill="hold" id="96">
                                          <p:stCondLst>
                                            <p:cond delay="0"/>
                                          </p:stCondLst>
                                        </p:cTn>
                                        <p:tgtEl>
                                          <p:spTgt spid="20"/>
                                        </p:tgtEl>
                                        <p:attrNameLst>
                                          <p:attrName>style.visibility</p:attrName>
                                        </p:attrNameLst>
                                      </p:cBhvr>
                                      <p:to>
                                        <p:strVal val="visible"/>
                                      </p:to>
                                    </p:set>
                                    <p:anim calcmode="lin" valueType="num">
                                      <p:cBhvr>
                                        <p:cTn dur="500" fill="hold" id="97"/>
                                        <p:tgtEl>
                                          <p:spTgt spid="20"/>
                                        </p:tgtEl>
                                        <p:attrNameLst>
                                          <p:attrName>ppt_w</p:attrName>
                                        </p:attrNameLst>
                                      </p:cBhvr>
                                      <p:tavLst>
                                        <p:tav tm="0">
                                          <p:val>
                                            <p:fltVal val="0"/>
                                          </p:val>
                                        </p:tav>
                                        <p:tav tm="100000">
                                          <p:val>
                                            <p:strVal val="#ppt_w"/>
                                          </p:val>
                                        </p:tav>
                                      </p:tavLst>
                                    </p:anim>
                                    <p:anim calcmode="lin" valueType="num">
                                      <p:cBhvr>
                                        <p:cTn dur="500" fill="hold" id="98"/>
                                        <p:tgtEl>
                                          <p:spTgt spid="20"/>
                                        </p:tgtEl>
                                        <p:attrNameLst>
                                          <p:attrName>ppt_h</p:attrName>
                                        </p:attrNameLst>
                                      </p:cBhvr>
                                      <p:tavLst>
                                        <p:tav tm="0">
                                          <p:val>
                                            <p:fltVal val="0"/>
                                          </p:val>
                                        </p:tav>
                                        <p:tav tm="100000">
                                          <p:val>
                                            <p:strVal val="#ppt_h"/>
                                          </p:val>
                                        </p:tav>
                                      </p:tavLst>
                                    </p:anim>
                                    <p:anim calcmode="lin" valueType="num">
                                      <p:cBhvr>
                                        <p:cTn dur="500" fill="hold" id="99"/>
                                        <p:tgtEl>
                                          <p:spTgt spid="20"/>
                                        </p:tgtEl>
                                        <p:attrNameLst>
                                          <p:attrName>style.rotation</p:attrName>
                                        </p:attrNameLst>
                                      </p:cBhvr>
                                      <p:tavLst>
                                        <p:tav tm="0">
                                          <p:val>
                                            <p:fltVal val="360"/>
                                          </p:val>
                                        </p:tav>
                                        <p:tav tm="100000">
                                          <p:val>
                                            <p:fltVal val="0"/>
                                          </p:val>
                                        </p:tav>
                                      </p:tavLst>
                                    </p:anim>
                                    <p:animEffect filter="fade" transition="in">
                                      <p:cBhvr>
                                        <p:cTn dur="500" id="100"/>
                                        <p:tgtEl>
                                          <p:spTgt spid="20"/>
                                        </p:tgtEl>
                                      </p:cBhvr>
                                    </p:animEffect>
                                  </p:childTnLst>
                                </p:cTn>
                              </p:par>
                              <p:par>
                                <p:cTn decel="100000" fill="hold" grpId="0" id="101" nodeType="withEffect" presetClass="entr" presetID="49" presetSubtype="0">
                                  <p:stCondLst>
                                    <p:cond delay="0"/>
                                  </p:stCondLst>
                                  <p:childTnLst>
                                    <p:set>
                                      <p:cBhvr>
                                        <p:cTn dur="1" fill="hold" id="102">
                                          <p:stCondLst>
                                            <p:cond delay="0"/>
                                          </p:stCondLst>
                                        </p:cTn>
                                        <p:tgtEl>
                                          <p:spTgt spid="21"/>
                                        </p:tgtEl>
                                        <p:attrNameLst>
                                          <p:attrName>style.visibility</p:attrName>
                                        </p:attrNameLst>
                                      </p:cBhvr>
                                      <p:to>
                                        <p:strVal val="visible"/>
                                      </p:to>
                                    </p:set>
                                    <p:anim calcmode="lin" valueType="num">
                                      <p:cBhvr>
                                        <p:cTn dur="500" fill="hold" id="103"/>
                                        <p:tgtEl>
                                          <p:spTgt spid="21"/>
                                        </p:tgtEl>
                                        <p:attrNameLst>
                                          <p:attrName>ppt_w</p:attrName>
                                        </p:attrNameLst>
                                      </p:cBhvr>
                                      <p:tavLst>
                                        <p:tav tm="0">
                                          <p:val>
                                            <p:fltVal val="0"/>
                                          </p:val>
                                        </p:tav>
                                        <p:tav tm="100000">
                                          <p:val>
                                            <p:strVal val="#ppt_w"/>
                                          </p:val>
                                        </p:tav>
                                      </p:tavLst>
                                    </p:anim>
                                    <p:anim calcmode="lin" valueType="num">
                                      <p:cBhvr>
                                        <p:cTn dur="500" fill="hold" id="104"/>
                                        <p:tgtEl>
                                          <p:spTgt spid="21"/>
                                        </p:tgtEl>
                                        <p:attrNameLst>
                                          <p:attrName>ppt_h</p:attrName>
                                        </p:attrNameLst>
                                      </p:cBhvr>
                                      <p:tavLst>
                                        <p:tav tm="0">
                                          <p:val>
                                            <p:fltVal val="0"/>
                                          </p:val>
                                        </p:tav>
                                        <p:tav tm="100000">
                                          <p:val>
                                            <p:strVal val="#ppt_h"/>
                                          </p:val>
                                        </p:tav>
                                      </p:tavLst>
                                    </p:anim>
                                    <p:anim calcmode="lin" valueType="num">
                                      <p:cBhvr>
                                        <p:cTn dur="500" fill="hold" id="105"/>
                                        <p:tgtEl>
                                          <p:spTgt spid="21"/>
                                        </p:tgtEl>
                                        <p:attrNameLst>
                                          <p:attrName>style.rotation</p:attrName>
                                        </p:attrNameLst>
                                      </p:cBhvr>
                                      <p:tavLst>
                                        <p:tav tm="0">
                                          <p:val>
                                            <p:fltVal val="360"/>
                                          </p:val>
                                        </p:tav>
                                        <p:tav tm="100000">
                                          <p:val>
                                            <p:fltVal val="0"/>
                                          </p:val>
                                        </p:tav>
                                      </p:tavLst>
                                    </p:anim>
                                    <p:animEffect filter="fade" transition="in">
                                      <p:cBhvr>
                                        <p:cTn dur="500" id="106"/>
                                        <p:tgtEl>
                                          <p:spTgt spid="21"/>
                                        </p:tgtEl>
                                      </p:cBhvr>
                                    </p:animEffect>
                                  </p:childTnLst>
                                </p:cTn>
                              </p:par>
                              <p:par>
                                <p:cTn decel="100000" fill="hold" grpId="0" id="107" nodeType="withEffect" presetClass="entr" presetID="49" presetSubtype="0">
                                  <p:stCondLst>
                                    <p:cond delay="0"/>
                                  </p:stCondLst>
                                  <p:childTnLst>
                                    <p:set>
                                      <p:cBhvr>
                                        <p:cTn dur="1" fill="hold" id="108">
                                          <p:stCondLst>
                                            <p:cond delay="0"/>
                                          </p:stCondLst>
                                        </p:cTn>
                                        <p:tgtEl>
                                          <p:spTgt spid="22"/>
                                        </p:tgtEl>
                                        <p:attrNameLst>
                                          <p:attrName>style.visibility</p:attrName>
                                        </p:attrNameLst>
                                      </p:cBhvr>
                                      <p:to>
                                        <p:strVal val="visible"/>
                                      </p:to>
                                    </p:set>
                                    <p:anim calcmode="lin" valueType="num">
                                      <p:cBhvr>
                                        <p:cTn dur="500" fill="hold" id="109"/>
                                        <p:tgtEl>
                                          <p:spTgt spid="22"/>
                                        </p:tgtEl>
                                        <p:attrNameLst>
                                          <p:attrName>ppt_w</p:attrName>
                                        </p:attrNameLst>
                                      </p:cBhvr>
                                      <p:tavLst>
                                        <p:tav tm="0">
                                          <p:val>
                                            <p:fltVal val="0"/>
                                          </p:val>
                                        </p:tav>
                                        <p:tav tm="100000">
                                          <p:val>
                                            <p:strVal val="#ppt_w"/>
                                          </p:val>
                                        </p:tav>
                                      </p:tavLst>
                                    </p:anim>
                                    <p:anim calcmode="lin" valueType="num">
                                      <p:cBhvr>
                                        <p:cTn dur="500" fill="hold" id="110"/>
                                        <p:tgtEl>
                                          <p:spTgt spid="22"/>
                                        </p:tgtEl>
                                        <p:attrNameLst>
                                          <p:attrName>ppt_h</p:attrName>
                                        </p:attrNameLst>
                                      </p:cBhvr>
                                      <p:tavLst>
                                        <p:tav tm="0">
                                          <p:val>
                                            <p:fltVal val="0"/>
                                          </p:val>
                                        </p:tav>
                                        <p:tav tm="100000">
                                          <p:val>
                                            <p:strVal val="#ppt_h"/>
                                          </p:val>
                                        </p:tav>
                                      </p:tavLst>
                                    </p:anim>
                                    <p:anim calcmode="lin" valueType="num">
                                      <p:cBhvr>
                                        <p:cTn dur="500" fill="hold" id="111"/>
                                        <p:tgtEl>
                                          <p:spTgt spid="22"/>
                                        </p:tgtEl>
                                        <p:attrNameLst>
                                          <p:attrName>style.rotation</p:attrName>
                                        </p:attrNameLst>
                                      </p:cBhvr>
                                      <p:tavLst>
                                        <p:tav tm="0">
                                          <p:val>
                                            <p:fltVal val="360"/>
                                          </p:val>
                                        </p:tav>
                                        <p:tav tm="100000">
                                          <p:val>
                                            <p:fltVal val="0"/>
                                          </p:val>
                                        </p:tav>
                                      </p:tavLst>
                                    </p:anim>
                                    <p:animEffect filter="fade" transition="in">
                                      <p:cBhvr>
                                        <p:cTn dur="500" id="112"/>
                                        <p:tgtEl>
                                          <p:spTgt spid="22"/>
                                        </p:tgtEl>
                                      </p:cBhvr>
                                    </p:animEffect>
                                  </p:childTnLst>
                                </p:cTn>
                              </p:par>
                              <p:par>
                                <p:cTn decel="100000" fill="hold" grpId="0" id="113" nodeType="withEffect" presetClass="entr" presetID="49" presetSubtype="0">
                                  <p:stCondLst>
                                    <p:cond delay="0"/>
                                  </p:stCondLst>
                                  <p:childTnLst>
                                    <p:set>
                                      <p:cBhvr>
                                        <p:cTn dur="1" fill="hold" id="114">
                                          <p:stCondLst>
                                            <p:cond delay="0"/>
                                          </p:stCondLst>
                                        </p:cTn>
                                        <p:tgtEl>
                                          <p:spTgt spid="23"/>
                                        </p:tgtEl>
                                        <p:attrNameLst>
                                          <p:attrName>style.visibility</p:attrName>
                                        </p:attrNameLst>
                                      </p:cBhvr>
                                      <p:to>
                                        <p:strVal val="visible"/>
                                      </p:to>
                                    </p:set>
                                    <p:anim calcmode="lin" valueType="num">
                                      <p:cBhvr>
                                        <p:cTn dur="500" fill="hold" id="115"/>
                                        <p:tgtEl>
                                          <p:spTgt spid="23"/>
                                        </p:tgtEl>
                                        <p:attrNameLst>
                                          <p:attrName>ppt_w</p:attrName>
                                        </p:attrNameLst>
                                      </p:cBhvr>
                                      <p:tavLst>
                                        <p:tav tm="0">
                                          <p:val>
                                            <p:fltVal val="0"/>
                                          </p:val>
                                        </p:tav>
                                        <p:tav tm="100000">
                                          <p:val>
                                            <p:strVal val="#ppt_w"/>
                                          </p:val>
                                        </p:tav>
                                      </p:tavLst>
                                    </p:anim>
                                    <p:anim calcmode="lin" valueType="num">
                                      <p:cBhvr>
                                        <p:cTn dur="500" fill="hold" id="116"/>
                                        <p:tgtEl>
                                          <p:spTgt spid="23"/>
                                        </p:tgtEl>
                                        <p:attrNameLst>
                                          <p:attrName>ppt_h</p:attrName>
                                        </p:attrNameLst>
                                      </p:cBhvr>
                                      <p:tavLst>
                                        <p:tav tm="0">
                                          <p:val>
                                            <p:fltVal val="0"/>
                                          </p:val>
                                        </p:tav>
                                        <p:tav tm="100000">
                                          <p:val>
                                            <p:strVal val="#ppt_h"/>
                                          </p:val>
                                        </p:tav>
                                      </p:tavLst>
                                    </p:anim>
                                    <p:anim calcmode="lin" valueType="num">
                                      <p:cBhvr>
                                        <p:cTn dur="500" fill="hold" id="117"/>
                                        <p:tgtEl>
                                          <p:spTgt spid="23"/>
                                        </p:tgtEl>
                                        <p:attrNameLst>
                                          <p:attrName>style.rotation</p:attrName>
                                        </p:attrNameLst>
                                      </p:cBhvr>
                                      <p:tavLst>
                                        <p:tav tm="0">
                                          <p:val>
                                            <p:fltVal val="360"/>
                                          </p:val>
                                        </p:tav>
                                        <p:tav tm="100000">
                                          <p:val>
                                            <p:fltVal val="0"/>
                                          </p:val>
                                        </p:tav>
                                      </p:tavLst>
                                    </p:anim>
                                    <p:animEffect filter="fade" transition="in">
                                      <p:cBhvr>
                                        <p:cTn dur="500" id="118"/>
                                        <p:tgtEl>
                                          <p:spTgt spid="23"/>
                                        </p:tgtEl>
                                      </p:cBhvr>
                                    </p:animEffect>
                                  </p:childTnLst>
                                </p:cTn>
                              </p:par>
                              <p:par>
                                <p:cTn decel="100000" fill="hold" grpId="0" id="119" nodeType="withEffect" presetClass="entr" presetID="49" presetSubtype="0">
                                  <p:stCondLst>
                                    <p:cond delay="0"/>
                                  </p:stCondLst>
                                  <p:childTnLst>
                                    <p:set>
                                      <p:cBhvr>
                                        <p:cTn dur="1" fill="hold" id="120">
                                          <p:stCondLst>
                                            <p:cond delay="0"/>
                                          </p:stCondLst>
                                        </p:cTn>
                                        <p:tgtEl>
                                          <p:spTgt spid="24"/>
                                        </p:tgtEl>
                                        <p:attrNameLst>
                                          <p:attrName>style.visibility</p:attrName>
                                        </p:attrNameLst>
                                      </p:cBhvr>
                                      <p:to>
                                        <p:strVal val="visible"/>
                                      </p:to>
                                    </p:set>
                                    <p:anim calcmode="lin" valueType="num">
                                      <p:cBhvr>
                                        <p:cTn dur="500" fill="hold" id="121"/>
                                        <p:tgtEl>
                                          <p:spTgt spid="24"/>
                                        </p:tgtEl>
                                        <p:attrNameLst>
                                          <p:attrName>ppt_w</p:attrName>
                                        </p:attrNameLst>
                                      </p:cBhvr>
                                      <p:tavLst>
                                        <p:tav tm="0">
                                          <p:val>
                                            <p:fltVal val="0"/>
                                          </p:val>
                                        </p:tav>
                                        <p:tav tm="100000">
                                          <p:val>
                                            <p:strVal val="#ppt_w"/>
                                          </p:val>
                                        </p:tav>
                                      </p:tavLst>
                                    </p:anim>
                                    <p:anim calcmode="lin" valueType="num">
                                      <p:cBhvr>
                                        <p:cTn dur="500" fill="hold" id="122"/>
                                        <p:tgtEl>
                                          <p:spTgt spid="24"/>
                                        </p:tgtEl>
                                        <p:attrNameLst>
                                          <p:attrName>ppt_h</p:attrName>
                                        </p:attrNameLst>
                                      </p:cBhvr>
                                      <p:tavLst>
                                        <p:tav tm="0">
                                          <p:val>
                                            <p:fltVal val="0"/>
                                          </p:val>
                                        </p:tav>
                                        <p:tav tm="100000">
                                          <p:val>
                                            <p:strVal val="#ppt_h"/>
                                          </p:val>
                                        </p:tav>
                                      </p:tavLst>
                                    </p:anim>
                                    <p:anim calcmode="lin" valueType="num">
                                      <p:cBhvr>
                                        <p:cTn dur="500" fill="hold" id="123"/>
                                        <p:tgtEl>
                                          <p:spTgt spid="24"/>
                                        </p:tgtEl>
                                        <p:attrNameLst>
                                          <p:attrName>style.rotation</p:attrName>
                                        </p:attrNameLst>
                                      </p:cBhvr>
                                      <p:tavLst>
                                        <p:tav tm="0">
                                          <p:val>
                                            <p:fltVal val="360"/>
                                          </p:val>
                                        </p:tav>
                                        <p:tav tm="100000">
                                          <p:val>
                                            <p:fltVal val="0"/>
                                          </p:val>
                                        </p:tav>
                                      </p:tavLst>
                                    </p:anim>
                                    <p:animEffect filter="fade" transition="in">
                                      <p:cBhvr>
                                        <p:cTn dur="500" id="124"/>
                                        <p:tgtEl>
                                          <p:spTgt spid="24"/>
                                        </p:tgtEl>
                                      </p:cBhvr>
                                    </p:animEffect>
                                  </p:childTnLst>
                                </p:cTn>
                              </p:par>
                              <p:par>
                                <p:cTn decel="100000" fill="hold" grpId="0" id="125" nodeType="withEffect" presetClass="entr" presetID="49" presetSubtype="0">
                                  <p:stCondLst>
                                    <p:cond delay="0"/>
                                  </p:stCondLst>
                                  <p:childTnLst>
                                    <p:set>
                                      <p:cBhvr>
                                        <p:cTn dur="1" fill="hold" id="126">
                                          <p:stCondLst>
                                            <p:cond delay="0"/>
                                          </p:stCondLst>
                                        </p:cTn>
                                        <p:tgtEl>
                                          <p:spTgt spid="25"/>
                                        </p:tgtEl>
                                        <p:attrNameLst>
                                          <p:attrName>style.visibility</p:attrName>
                                        </p:attrNameLst>
                                      </p:cBhvr>
                                      <p:to>
                                        <p:strVal val="visible"/>
                                      </p:to>
                                    </p:set>
                                    <p:anim calcmode="lin" valueType="num">
                                      <p:cBhvr>
                                        <p:cTn dur="500" fill="hold" id="127"/>
                                        <p:tgtEl>
                                          <p:spTgt spid="25"/>
                                        </p:tgtEl>
                                        <p:attrNameLst>
                                          <p:attrName>ppt_w</p:attrName>
                                        </p:attrNameLst>
                                      </p:cBhvr>
                                      <p:tavLst>
                                        <p:tav tm="0">
                                          <p:val>
                                            <p:fltVal val="0"/>
                                          </p:val>
                                        </p:tav>
                                        <p:tav tm="100000">
                                          <p:val>
                                            <p:strVal val="#ppt_w"/>
                                          </p:val>
                                        </p:tav>
                                      </p:tavLst>
                                    </p:anim>
                                    <p:anim calcmode="lin" valueType="num">
                                      <p:cBhvr>
                                        <p:cTn dur="500" fill="hold" id="128"/>
                                        <p:tgtEl>
                                          <p:spTgt spid="25"/>
                                        </p:tgtEl>
                                        <p:attrNameLst>
                                          <p:attrName>ppt_h</p:attrName>
                                        </p:attrNameLst>
                                      </p:cBhvr>
                                      <p:tavLst>
                                        <p:tav tm="0">
                                          <p:val>
                                            <p:fltVal val="0"/>
                                          </p:val>
                                        </p:tav>
                                        <p:tav tm="100000">
                                          <p:val>
                                            <p:strVal val="#ppt_h"/>
                                          </p:val>
                                        </p:tav>
                                      </p:tavLst>
                                    </p:anim>
                                    <p:anim calcmode="lin" valueType="num">
                                      <p:cBhvr>
                                        <p:cTn dur="500" fill="hold" id="129"/>
                                        <p:tgtEl>
                                          <p:spTgt spid="25"/>
                                        </p:tgtEl>
                                        <p:attrNameLst>
                                          <p:attrName>style.rotation</p:attrName>
                                        </p:attrNameLst>
                                      </p:cBhvr>
                                      <p:tavLst>
                                        <p:tav tm="0">
                                          <p:val>
                                            <p:fltVal val="360"/>
                                          </p:val>
                                        </p:tav>
                                        <p:tav tm="100000">
                                          <p:val>
                                            <p:fltVal val="0"/>
                                          </p:val>
                                        </p:tav>
                                      </p:tavLst>
                                    </p:anim>
                                    <p:animEffect filter="fade" transition="in">
                                      <p:cBhvr>
                                        <p:cTn dur="500" id="130"/>
                                        <p:tgtEl>
                                          <p:spTgt spid="25"/>
                                        </p:tgtEl>
                                      </p:cBhvr>
                                    </p:animEffect>
                                  </p:childTnLst>
                                </p:cTn>
                              </p:par>
                              <p:par>
                                <p:cTn decel="100000" fill="hold" grpId="0" id="131" nodeType="withEffect" presetClass="entr" presetID="49" presetSubtype="0">
                                  <p:stCondLst>
                                    <p:cond delay="0"/>
                                  </p:stCondLst>
                                  <p:childTnLst>
                                    <p:set>
                                      <p:cBhvr>
                                        <p:cTn dur="1" fill="hold" id="132">
                                          <p:stCondLst>
                                            <p:cond delay="0"/>
                                          </p:stCondLst>
                                        </p:cTn>
                                        <p:tgtEl>
                                          <p:spTgt spid="26"/>
                                        </p:tgtEl>
                                        <p:attrNameLst>
                                          <p:attrName>style.visibility</p:attrName>
                                        </p:attrNameLst>
                                      </p:cBhvr>
                                      <p:to>
                                        <p:strVal val="visible"/>
                                      </p:to>
                                    </p:set>
                                    <p:anim calcmode="lin" valueType="num">
                                      <p:cBhvr>
                                        <p:cTn dur="500" fill="hold" id="133"/>
                                        <p:tgtEl>
                                          <p:spTgt spid="26"/>
                                        </p:tgtEl>
                                        <p:attrNameLst>
                                          <p:attrName>ppt_w</p:attrName>
                                        </p:attrNameLst>
                                      </p:cBhvr>
                                      <p:tavLst>
                                        <p:tav tm="0">
                                          <p:val>
                                            <p:fltVal val="0"/>
                                          </p:val>
                                        </p:tav>
                                        <p:tav tm="100000">
                                          <p:val>
                                            <p:strVal val="#ppt_w"/>
                                          </p:val>
                                        </p:tav>
                                      </p:tavLst>
                                    </p:anim>
                                    <p:anim calcmode="lin" valueType="num">
                                      <p:cBhvr>
                                        <p:cTn dur="500" fill="hold" id="134"/>
                                        <p:tgtEl>
                                          <p:spTgt spid="26"/>
                                        </p:tgtEl>
                                        <p:attrNameLst>
                                          <p:attrName>ppt_h</p:attrName>
                                        </p:attrNameLst>
                                      </p:cBhvr>
                                      <p:tavLst>
                                        <p:tav tm="0">
                                          <p:val>
                                            <p:fltVal val="0"/>
                                          </p:val>
                                        </p:tav>
                                        <p:tav tm="100000">
                                          <p:val>
                                            <p:strVal val="#ppt_h"/>
                                          </p:val>
                                        </p:tav>
                                      </p:tavLst>
                                    </p:anim>
                                    <p:anim calcmode="lin" valueType="num">
                                      <p:cBhvr>
                                        <p:cTn dur="500" fill="hold" id="135"/>
                                        <p:tgtEl>
                                          <p:spTgt spid="26"/>
                                        </p:tgtEl>
                                        <p:attrNameLst>
                                          <p:attrName>style.rotation</p:attrName>
                                        </p:attrNameLst>
                                      </p:cBhvr>
                                      <p:tavLst>
                                        <p:tav tm="0">
                                          <p:val>
                                            <p:fltVal val="360"/>
                                          </p:val>
                                        </p:tav>
                                        <p:tav tm="100000">
                                          <p:val>
                                            <p:fltVal val="0"/>
                                          </p:val>
                                        </p:tav>
                                      </p:tavLst>
                                    </p:anim>
                                    <p:animEffect filter="fade" transition="in">
                                      <p:cBhvr>
                                        <p:cTn dur="500" id="136"/>
                                        <p:tgtEl>
                                          <p:spTgt spid="26"/>
                                        </p:tgtEl>
                                      </p:cBhvr>
                                    </p:animEffect>
                                  </p:childTnLst>
                                </p:cTn>
                              </p:par>
                              <p:par>
                                <p:cTn decel="100000" fill="hold" grpId="0" id="137" nodeType="withEffect" presetClass="entr" presetID="49" presetSubtype="0">
                                  <p:stCondLst>
                                    <p:cond delay="0"/>
                                  </p:stCondLst>
                                  <p:childTnLst>
                                    <p:set>
                                      <p:cBhvr>
                                        <p:cTn dur="1" fill="hold" id="138">
                                          <p:stCondLst>
                                            <p:cond delay="0"/>
                                          </p:stCondLst>
                                        </p:cTn>
                                        <p:tgtEl>
                                          <p:spTgt spid="27"/>
                                        </p:tgtEl>
                                        <p:attrNameLst>
                                          <p:attrName>style.visibility</p:attrName>
                                        </p:attrNameLst>
                                      </p:cBhvr>
                                      <p:to>
                                        <p:strVal val="visible"/>
                                      </p:to>
                                    </p:set>
                                    <p:anim calcmode="lin" valueType="num">
                                      <p:cBhvr>
                                        <p:cTn dur="500" fill="hold" id="139"/>
                                        <p:tgtEl>
                                          <p:spTgt spid="27"/>
                                        </p:tgtEl>
                                        <p:attrNameLst>
                                          <p:attrName>ppt_w</p:attrName>
                                        </p:attrNameLst>
                                      </p:cBhvr>
                                      <p:tavLst>
                                        <p:tav tm="0">
                                          <p:val>
                                            <p:fltVal val="0"/>
                                          </p:val>
                                        </p:tav>
                                        <p:tav tm="100000">
                                          <p:val>
                                            <p:strVal val="#ppt_w"/>
                                          </p:val>
                                        </p:tav>
                                      </p:tavLst>
                                    </p:anim>
                                    <p:anim calcmode="lin" valueType="num">
                                      <p:cBhvr>
                                        <p:cTn dur="500" fill="hold" id="140"/>
                                        <p:tgtEl>
                                          <p:spTgt spid="27"/>
                                        </p:tgtEl>
                                        <p:attrNameLst>
                                          <p:attrName>ppt_h</p:attrName>
                                        </p:attrNameLst>
                                      </p:cBhvr>
                                      <p:tavLst>
                                        <p:tav tm="0">
                                          <p:val>
                                            <p:fltVal val="0"/>
                                          </p:val>
                                        </p:tav>
                                        <p:tav tm="100000">
                                          <p:val>
                                            <p:strVal val="#ppt_h"/>
                                          </p:val>
                                        </p:tav>
                                      </p:tavLst>
                                    </p:anim>
                                    <p:anim calcmode="lin" valueType="num">
                                      <p:cBhvr>
                                        <p:cTn dur="500" fill="hold" id="141"/>
                                        <p:tgtEl>
                                          <p:spTgt spid="27"/>
                                        </p:tgtEl>
                                        <p:attrNameLst>
                                          <p:attrName>style.rotation</p:attrName>
                                        </p:attrNameLst>
                                      </p:cBhvr>
                                      <p:tavLst>
                                        <p:tav tm="0">
                                          <p:val>
                                            <p:fltVal val="360"/>
                                          </p:val>
                                        </p:tav>
                                        <p:tav tm="100000">
                                          <p:val>
                                            <p:fltVal val="0"/>
                                          </p:val>
                                        </p:tav>
                                      </p:tavLst>
                                    </p:anim>
                                    <p:animEffect filter="fade" transition="in">
                                      <p:cBhvr>
                                        <p:cTn dur="500" id="142"/>
                                        <p:tgtEl>
                                          <p:spTgt spid="27"/>
                                        </p:tgtEl>
                                      </p:cBhvr>
                                    </p:animEffect>
                                  </p:childTnLst>
                                </p:cTn>
                              </p:par>
                              <p:par>
                                <p:cTn decel="100000" fill="hold" grpId="0" id="143" nodeType="withEffect" presetClass="entr" presetID="49" presetSubtype="0">
                                  <p:stCondLst>
                                    <p:cond delay="0"/>
                                  </p:stCondLst>
                                  <p:childTnLst>
                                    <p:set>
                                      <p:cBhvr>
                                        <p:cTn dur="1" fill="hold" id="144">
                                          <p:stCondLst>
                                            <p:cond delay="0"/>
                                          </p:stCondLst>
                                        </p:cTn>
                                        <p:tgtEl>
                                          <p:spTgt spid="28"/>
                                        </p:tgtEl>
                                        <p:attrNameLst>
                                          <p:attrName>style.visibility</p:attrName>
                                        </p:attrNameLst>
                                      </p:cBhvr>
                                      <p:to>
                                        <p:strVal val="visible"/>
                                      </p:to>
                                    </p:set>
                                    <p:anim calcmode="lin" valueType="num">
                                      <p:cBhvr>
                                        <p:cTn dur="500" fill="hold" id="145"/>
                                        <p:tgtEl>
                                          <p:spTgt spid="28"/>
                                        </p:tgtEl>
                                        <p:attrNameLst>
                                          <p:attrName>ppt_w</p:attrName>
                                        </p:attrNameLst>
                                      </p:cBhvr>
                                      <p:tavLst>
                                        <p:tav tm="0">
                                          <p:val>
                                            <p:fltVal val="0"/>
                                          </p:val>
                                        </p:tav>
                                        <p:tav tm="100000">
                                          <p:val>
                                            <p:strVal val="#ppt_w"/>
                                          </p:val>
                                        </p:tav>
                                      </p:tavLst>
                                    </p:anim>
                                    <p:anim calcmode="lin" valueType="num">
                                      <p:cBhvr>
                                        <p:cTn dur="500" fill="hold" id="146"/>
                                        <p:tgtEl>
                                          <p:spTgt spid="28"/>
                                        </p:tgtEl>
                                        <p:attrNameLst>
                                          <p:attrName>ppt_h</p:attrName>
                                        </p:attrNameLst>
                                      </p:cBhvr>
                                      <p:tavLst>
                                        <p:tav tm="0">
                                          <p:val>
                                            <p:fltVal val="0"/>
                                          </p:val>
                                        </p:tav>
                                        <p:tav tm="100000">
                                          <p:val>
                                            <p:strVal val="#ppt_h"/>
                                          </p:val>
                                        </p:tav>
                                      </p:tavLst>
                                    </p:anim>
                                    <p:anim calcmode="lin" valueType="num">
                                      <p:cBhvr>
                                        <p:cTn dur="500" fill="hold" id="147"/>
                                        <p:tgtEl>
                                          <p:spTgt spid="28"/>
                                        </p:tgtEl>
                                        <p:attrNameLst>
                                          <p:attrName>style.rotation</p:attrName>
                                        </p:attrNameLst>
                                      </p:cBhvr>
                                      <p:tavLst>
                                        <p:tav tm="0">
                                          <p:val>
                                            <p:fltVal val="360"/>
                                          </p:val>
                                        </p:tav>
                                        <p:tav tm="100000">
                                          <p:val>
                                            <p:fltVal val="0"/>
                                          </p:val>
                                        </p:tav>
                                      </p:tavLst>
                                    </p:anim>
                                    <p:animEffect filter="fade" transition="in">
                                      <p:cBhvr>
                                        <p:cTn dur="500" id="148"/>
                                        <p:tgtEl>
                                          <p:spTgt spid="28"/>
                                        </p:tgtEl>
                                      </p:cBhvr>
                                    </p:animEffect>
                                  </p:childTnLst>
                                </p:cTn>
                              </p:par>
                              <p:par>
                                <p:cTn decel="100000" fill="hold" grpId="0" id="149" nodeType="withEffect" presetClass="entr" presetID="49" presetSubtype="0">
                                  <p:stCondLst>
                                    <p:cond delay="0"/>
                                  </p:stCondLst>
                                  <p:childTnLst>
                                    <p:set>
                                      <p:cBhvr>
                                        <p:cTn dur="1" fill="hold" id="150">
                                          <p:stCondLst>
                                            <p:cond delay="0"/>
                                          </p:stCondLst>
                                        </p:cTn>
                                        <p:tgtEl>
                                          <p:spTgt spid="29"/>
                                        </p:tgtEl>
                                        <p:attrNameLst>
                                          <p:attrName>style.visibility</p:attrName>
                                        </p:attrNameLst>
                                      </p:cBhvr>
                                      <p:to>
                                        <p:strVal val="visible"/>
                                      </p:to>
                                    </p:set>
                                    <p:anim calcmode="lin" valueType="num">
                                      <p:cBhvr>
                                        <p:cTn dur="500" fill="hold" id="151"/>
                                        <p:tgtEl>
                                          <p:spTgt spid="29"/>
                                        </p:tgtEl>
                                        <p:attrNameLst>
                                          <p:attrName>ppt_w</p:attrName>
                                        </p:attrNameLst>
                                      </p:cBhvr>
                                      <p:tavLst>
                                        <p:tav tm="0">
                                          <p:val>
                                            <p:fltVal val="0"/>
                                          </p:val>
                                        </p:tav>
                                        <p:tav tm="100000">
                                          <p:val>
                                            <p:strVal val="#ppt_w"/>
                                          </p:val>
                                        </p:tav>
                                      </p:tavLst>
                                    </p:anim>
                                    <p:anim calcmode="lin" valueType="num">
                                      <p:cBhvr>
                                        <p:cTn dur="500" fill="hold" id="152"/>
                                        <p:tgtEl>
                                          <p:spTgt spid="29"/>
                                        </p:tgtEl>
                                        <p:attrNameLst>
                                          <p:attrName>ppt_h</p:attrName>
                                        </p:attrNameLst>
                                      </p:cBhvr>
                                      <p:tavLst>
                                        <p:tav tm="0">
                                          <p:val>
                                            <p:fltVal val="0"/>
                                          </p:val>
                                        </p:tav>
                                        <p:tav tm="100000">
                                          <p:val>
                                            <p:strVal val="#ppt_h"/>
                                          </p:val>
                                        </p:tav>
                                      </p:tavLst>
                                    </p:anim>
                                    <p:anim calcmode="lin" valueType="num">
                                      <p:cBhvr>
                                        <p:cTn dur="500" fill="hold" id="153"/>
                                        <p:tgtEl>
                                          <p:spTgt spid="29"/>
                                        </p:tgtEl>
                                        <p:attrNameLst>
                                          <p:attrName>style.rotation</p:attrName>
                                        </p:attrNameLst>
                                      </p:cBhvr>
                                      <p:tavLst>
                                        <p:tav tm="0">
                                          <p:val>
                                            <p:fltVal val="360"/>
                                          </p:val>
                                        </p:tav>
                                        <p:tav tm="100000">
                                          <p:val>
                                            <p:fltVal val="0"/>
                                          </p:val>
                                        </p:tav>
                                      </p:tavLst>
                                    </p:anim>
                                    <p:animEffect filter="fade" transition="in">
                                      <p:cBhvr>
                                        <p:cTn dur="500" id="154"/>
                                        <p:tgtEl>
                                          <p:spTgt spid="29"/>
                                        </p:tgtEl>
                                      </p:cBhvr>
                                    </p:animEffect>
                                  </p:childTnLst>
                                </p:cTn>
                              </p:par>
                              <p:par>
                                <p:cTn decel="100000" fill="hold" grpId="0" id="155" nodeType="withEffect" presetClass="entr" presetID="49" presetSubtype="0">
                                  <p:stCondLst>
                                    <p:cond delay="0"/>
                                  </p:stCondLst>
                                  <p:childTnLst>
                                    <p:set>
                                      <p:cBhvr>
                                        <p:cTn dur="1" fill="hold" id="156">
                                          <p:stCondLst>
                                            <p:cond delay="0"/>
                                          </p:stCondLst>
                                        </p:cTn>
                                        <p:tgtEl>
                                          <p:spTgt spid="30"/>
                                        </p:tgtEl>
                                        <p:attrNameLst>
                                          <p:attrName>style.visibility</p:attrName>
                                        </p:attrNameLst>
                                      </p:cBhvr>
                                      <p:to>
                                        <p:strVal val="visible"/>
                                      </p:to>
                                    </p:set>
                                    <p:anim calcmode="lin" valueType="num">
                                      <p:cBhvr>
                                        <p:cTn dur="500" fill="hold" id="157"/>
                                        <p:tgtEl>
                                          <p:spTgt spid="30"/>
                                        </p:tgtEl>
                                        <p:attrNameLst>
                                          <p:attrName>ppt_w</p:attrName>
                                        </p:attrNameLst>
                                      </p:cBhvr>
                                      <p:tavLst>
                                        <p:tav tm="0">
                                          <p:val>
                                            <p:fltVal val="0"/>
                                          </p:val>
                                        </p:tav>
                                        <p:tav tm="100000">
                                          <p:val>
                                            <p:strVal val="#ppt_w"/>
                                          </p:val>
                                        </p:tav>
                                      </p:tavLst>
                                    </p:anim>
                                    <p:anim calcmode="lin" valueType="num">
                                      <p:cBhvr>
                                        <p:cTn dur="500" fill="hold" id="158"/>
                                        <p:tgtEl>
                                          <p:spTgt spid="30"/>
                                        </p:tgtEl>
                                        <p:attrNameLst>
                                          <p:attrName>ppt_h</p:attrName>
                                        </p:attrNameLst>
                                      </p:cBhvr>
                                      <p:tavLst>
                                        <p:tav tm="0">
                                          <p:val>
                                            <p:fltVal val="0"/>
                                          </p:val>
                                        </p:tav>
                                        <p:tav tm="100000">
                                          <p:val>
                                            <p:strVal val="#ppt_h"/>
                                          </p:val>
                                        </p:tav>
                                      </p:tavLst>
                                    </p:anim>
                                    <p:anim calcmode="lin" valueType="num">
                                      <p:cBhvr>
                                        <p:cTn dur="500" fill="hold" id="159"/>
                                        <p:tgtEl>
                                          <p:spTgt spid="30"/>
                                        </p:tgtEl>
                                        <p:attrNameLst>
                                          <p:attrName>style.rotation</p:attrName>
                                        </p:attrNameLst>
                                      </p:cBhvr>
                                      <p:tavLst>
                                        <p:tav tm="0">
                                          <p:val>
                                            <p:fltVal val="360"/>
                                          </p:val>
                                        </p:tav>
                                        <p:tav tm="100000">
                                          <p:val>
                                            <p:fltVal val="0"/>
                                          </p:val>
                                        </p:tav>
                                      </p:tavLst>
                                    </p:anim>
                                    <p:animEffect filter="fade" transition="in">
                                      <p:cBhvr>
                                        <p:cTn dur="500" id="160"/>
                                        <p:tgtEl>
                                          <p:spTgt spid="30"/>
                                        </p:tgtEl>
                                      </p:cBhvr>
                                    </p:animEffect>
                                  </p:childTnLst>
                                </p:cTn>
                              </p:par>
                              <p:par>
                                <p:cTn decel="100000" fill="hold" grpId="0" id="161" nodeType="withEffect" presetClass="entr" presetID="49" presetSubtype="0">
                                  <p:stCondLst>
                                    <p:cond delay="0"/>
                                  </p:stCondLst>
                                  <p:childTnLst>
                                    <p:set>
                                      <p:cBhvr>
                                        <p:cTn dur="1" fill="hold" id="162">
                                          <p:stCondLst>
                                            <p:cond delay="0"/>
                                          </p:stCondLst>
                                        </p:cTn>
                                        <p:tgtEl>
                                          <p:spTgt spid="31"/>
                                        </p:tgtEl>
                                        <p:attrNameLst>
                                          <p:attrName>style.visibility</p:attrName>
                                        </p:attrNameLst>
                                      </p:cBhvr>
                                      <p:to>
                                        <p:strVal val="visible"/>
                                      </p:to>
                                    </p:set>
                                    <p:anim calcmode="lin" valueType="num">
                                      <p:cBhvr>
                                        <p:cTn dur="500" fill="hold" id="163"/>
                                        <p:tgtEl>
                                          <p:spTgt spid="31"/>
                                        </p:tgtEl>
                                        <p:attrNameLst>
                                          <p:attrName>ppt_w</p:attrName>
                                        </p:attrNameLst>
                                      </p:cBhvr>
                                      <p:tavLst>
                                        <p:tav tm="0">
                                          <p:val>
                                            <p:fltVal val="0"/>
                                          </p:val>
                                        </p:tav>
                                        <p:tav tm="100000">
                                          <p:val>
                                            <p:strVal val="#ppt_w"/>
                                          </p:val>
                                        </p:tav>
                                      </p:tavLst>
                                    </p:anim>
                                    <p:anim calcmode="lin" valueType="num">
                                      <p:cBhvr>
                                        <p:cTn dur="500" fill="hold" id="164"/>
                                        <p:tgtEl>
                                          <p:spTgt spid="31"/>
                                        </p:tgtEl>
                                        <p:attrNameLst>
                                          <p:attrName>ppt_h</p:attrName>
                                        </p:attrNameLst>
                                      </p:cBhvr>
                                      <p:tavLst>
                                        <p:tav tm="0">
                                          <p:val>
                                            <p:fltVal val="0"/>
                                          </p:val>
                                        </p:tav>
                                        <p:tav tm="100000">
                                          <p:val>
                                            <p:strVal val="#ppt_h"/>
                                          </p:val>
                                        </p:tav>
                                      </p:tavLst>
                                    </p:anim>
                                    <p:anim calcmode="lin" valueType="num">
                                      <p:cBhvr>
                                        <p:cTn dur="500" fill="hold" id="165"/>
                                        <p:tgtEl>
                                          <p:spTgt spid="31"/>
                                        </p:tgtEl>
                                        <p:attrNameLst>
                                          <p:attrName>style.rotation</p:attrName>
                                        </p:attrNameLst>
                                      </p:cBhvr>
                                      <p:tavLst>
                                        <p:tav tm="0">
                                          <p:val>
                                            <p:fltVal val="360"/>
                                          </p:val>
                                        </p:tav>
                                        <p:tav tm="100000">
                                          <p:val>
                                            <p:fltVal val="0"/>
                                          </p:val>
                                        </p:tav>
                                      </p:tavLst>
                                    </p:anim>
                                    <p:animEffect filter="fade" transition="in">
                                      <p:cBhvr>
                                        <p:cTn dur="500" id="166"/>
                                        <p:tgtEl>
                                          <p:spTgt spid="31"/>
                                        </p:tgtEl>
                                      </p:cBhvr>
                                    </p:animEffect>
                                  </p:childTnLst>
                                </p:cTn>
                              </p:par>
                              <p:par>
                                <p:cTn decel="100000" fill="hold" grpId="0" id="167" nodeType="withEffect" presetClass="entr" presetID="49" presetSubtype="0">
                                  <p:stCondLst>
                                    <p:cond delay="0"/>
                                  </p:stCondLst>
                                  <p:childTnLst>
                                    <p:set>
                                      <p:cBhvr>
                                        <p:cTn dur="1" fill="hold" id="168">
                                          <p:stCondLst>
                                            <p:cond delay="0"/>
                                          </p:stCondLst>
                                        </p:cTn>
                                        <p:tgtEl>
                                          <p:spTgt spid="32"/>
                                        </p:tgtEl>
                                        <p:attrNameLst>
                                          <p:attrName>style.visibility</p:attrName>
                                        </p:attrNameLst>
                                      </p:cBhvr>
                                      <p:to>
                                        <p:strVal val="visible"/>
                                      </p:to>
                                    </p:set>
                                    <p:anim calcmode="lin" valueType="num">
                                      <p:cBhvr>
                                        <p:cTn dur="500" fill="hold" id="169"/>
                                        <p:tgtEl>
                                          <p:spTgt spid="32"/>
                                        </p:tgtEl>
                                        <p:attrNameLst>
                                          <p:attrName>ppt_w</p:attrName>
                                        </p:attrNameLst>
                                      </p:cBhvr>
                                      <p:tavLst>
                                        <p:tav tm="0">
                                          <p:val>
                                            <p:fltVal val="0"/>
                                          </p:val>
                                        </p:tav>
                                        <p:tav tm="100000">
                                          <p:val>
                                            <p:strVal val="#ppt_w"/>
                                          </p:val>
                                        </p:tav>
                                      </p:tavLst>
                                    </p:anim>
                                    <p:anim calcmode="lin" valueType="num">
                                      <p:cBhvr>
                                        <p:cTn dur="500" fill="hold" id="170"/>
                                        <p:tgtEl>
                                          <p:spTgt spid="32"/>
                                        </p:tgtEl>
                                        <p:attrNameLst>
                                          <p:attrName>ppt_h</p:attrName>
                                        </p:attrNameLst>
                                      </p:cBhvr>
                                      <p:tavLst>
                                        <p:tav tm="0">
                                          <p:val>
                                            <p:fltVal val="0"/>
                                          </p:val>
                                        </p:tav>
                                        <p:tav tm="100000">
                                          <p:val>
                                            <p:strVal val="#ppt_h"/>
                                          </p:val>
                                        </p:tav>
                                      </p:tavLst>
                                    </p:anim>
                                    <p:anim calcmode="lin" valueType="num">
                                      <p:cBhvr>
                                        <p:cTn dur="500" fill="hold" id="171"/>
                                        <p:tgtEl>
                                          <p:spTgt spid="32"/>
                                        </p:tgtEl>
                                        <p:attrNameLst>
                                          <p:attrName>style.rotation</p:attrName>
                                        </p:attrNameLst>
                                      </p:cBhvr>
                                      <p:tavLst>
                                        <p:tav tm="0">
                                          <p:val>
                                            <p:fltVal val="360"/>
                                          </p:val>
                                        </p:tav>
                                        <p:tav tm="100000">
                                          <p:val>
                                            <p:fltVal val="0"/>
                                          </p:val>
                                        </p:tav>
                                      </p:tavLst>
                                    </p:anim>
                                    <p:animEffect filter="fade" transition="in">
                                      <p:cBhvr>
                                        <p:cTn dur="500" id="172"/>
                                        <p:tgtEl>
                                          <p:spTgt spid="32"/>
                                        </p:tgtEl>
                                      </p:cBhvr>
                                    </p:animEffect>
                                  </p:childTnLst>
                                </p:cTn>
                              </p:par>
                              <p:par>
                                <p:cTn decel="100000" fill="hold" grpId="0" id="173" nodeType="withEffect" presetClass="entr" presetID="49" presetSubtype="0">
                                  <p:stCondLst>
                                    <p:cond delay="0"/>
                                  </p:stCondLst>
                                  <p:childTnLst>
                                    <p:set>
                                      <p:cBhvr>
                                        <p:cTn dur="1" fill="hold" id="174">
                                          <p:stCondLst>
                                            <p:cond delay="0"/>
                                          </p:stCondLst>
                                        </p:cTn>
                                        <p:tgtEl>
                                          <p:spTgt spid="33"/>
                                        </p:tgtEl>
                                        <p:attrNameLst>
                                          <p:attrName>style.visibility</p:attrName>
                                        </p:attrNameLst>
                                      </p:cBhvr>
                                      <p:to>
                                        <p:strVal val="visible"/>
                                      </p:to>
                                    </p:set>
                                    <p:anim calcmode="lin" valueType="num">
                                      <p:cBhvr>
                                        <p:cTn dur="500" fill="hold" id="175"/>
                                        <p:tgtEl>
                                          <p:spTgt spid="33"/>
                                        </p:tgtEl>
                                        <p:attrNameLst>
                                          <p:attrName>ppt_w</p:attrName>
                                        </p:attrNameLst>
                                      </p:cBhvr>
                                      <p:tavLst>
                                        <p:tav tm="0">
                                          <p:val>
                                            <p:fltVal val="0"/>
                                          </p:val>
                                        </p:tav>
                                        <p:tav tm="100000">
                                          <p:val>
                                            <p:strVal val="#ppt_w"/>
                                          </p:val>
                                        </p:tav>
                                      </p:tavLst>
                                    </p:anim>
                                    <p:anim calcmode="lin" valueType="num">
                                      <p:cBhvr>
                                        <p:cTn dur="500" fill="hold" id="176"/>
                                        <p:tgtEl>
                                          <p:spTgt spid="33"/>
                                        </p:tgtEl>
                                        <p:attrNameLst>
                                          <p:attrName>ppt_h</p:attrName>
                                        </p:attrNameLst>
                                      </p:cBhvr>
                                      <p:tavLst>
                                        <p:tav tm="0">
                                          <p:val>
                                            <p:fltVal val="0"/>
                                          </p:val>
                                        </p:tav>
                                        <p:tav tm="100000">
                                          <p:val>
                                            <p:strVal val="#ppt_h"/>
                                          </p:val>
                                        </p:tav>
                                      </p:tavLst>
                                    </p:anim>
                                    <p:anim calcmode="lin" valueType="num">
                                      <p:cBhvr>
                                        <p:cTn dur="500" fill="hold" id="177"/>
                                        <p:tgtEl>
                                          <p:spTgt spid="33"/>
                                        </p:tgtEl>
                                        <p:attrNameLst>
                                          <p:attrName>style.rotation</p:attrName>
                                        </p:attrNameLst>
                                      </p:cBhvr>
                                      <p:tavLst>
                                        <p:tav tm="0">
                                          <p:val>
                                            <p:fltVal val="360"/>
                                          </p:val>
                                        </p:tav>
                                        <p:tav tm="100000">
                                          <p:val>
                                            <p:fltVal val="0"/>
                                          </p:val>
                                        </p:tav>
                                      </p:tavLst>
                                    </p:anim>
                                    <p:animEffect filter="fade" transition="in">
                                      <p:cBhvr>
                                        <p:cTn dur="500" id="178"/>
                                        <p:tgtEl>
                                          <p:spTgt spid="33"/>
                                        </p:tgtEl>
                                      </p:cBhvr>
                                    </p:animEffect>
                                  </p:childTnLst>
                                </p:cTn>
                              </p:par>
                              <p:par>
                                <p:cTn decel="100000" fill="hold" grpId="0" id="179" nodeType="withEffect" presetClass="entr" presetID="49" presetSubtype="0">
                                  <p:stCondLst>
                                    <p:cond delay="0"/>
                                  </p:stCondLst>
                                  <p:childTnLst>
                                    <p:set>
                                      <p:cBhvr>
                                        <p:cTn dur="1" fill="hold" id="180">
                                          <p:stCondLst>
                                            <p:cond delay="0"/>
                                          </p:stCondLst>
                                        </p:cTn>
                                        <p:tgtEl>
                                          <p:spTgt spid="34"/>
                                        </p:tgtEl>
                                        <p:attrNameLst>
                                          <p:attrName>style.visibility</p:attrName>
                                        </p:attrNameLst>
                                      </p:cBhvr>
                                      <p:to>
                                        <p:strVal val="visible"/>
                                      </p:to>
                                    </p:set>
                                    <p:anim calcmode="lin" valueType="num">
                                      <p:cBhvr>
                                        <p:cTn dur="500" fill="hold" id="181"/>
                                        <p:tgtEl>
                                          <p:spTgt spid="34"/>
                                        </p:tgtEl>
                                        <p:attrNameLst>
                                          <p:attrName>ppt_w</p:attrName>
                                        </p:attrNameLst>
                                      </p:cBhvr>
                                      <p:tavLst>
                                        <p:tav tm="0">
                                          <p:val>
                                            <p:fltVal val="0"/>
                                          </p:val>
                                        </p:tav>
                                        <p:tav tm="100000">
                                          <p:val>
                                            <p:strVal val="#ppt_w"/>
                                          </p:val>
                                        </p:tav>
                                      </p:tavLst>
                                    </p:anim>
                                    <p:anim calcmode="lin" valueType="num">
                                      <p:cBhvr>
                                        <p:cTn dur="500" fill="hold" id="182"/>
                                        <p:tgtEl>
                                          <p:spTgt spid="34"/>
                                        </p:tgtEl>
                                        <p:attrNameLst>
                                          <p:attrName>ppt_h</p:attrName>
                                        </p:attrNameLst>
                                      </p:cBhvr>
                                      <p:tavLst>
                                        <p:tav tm="0">
                                          <p:val>
                                            <p:fltVal val="0"/>
                                          </p:val>
                                        </p:tav>
                                        <p:tav tm="100000">
                                          <p:val>
                                            <p:strVal val="#ppt_h"/>
                                          </p:val>
                                        </p:tav>
                                      </p:tavLst>
                                    </p:anim>
                                    <p:anim calcmode="lin" valueType="num">
                                      <p:cBhvr>
                                        <p:cTn dur="500" fill="hold" id="183"/>
                                        <p:tgtEl>
                                          <p:spTgt spid="34"/>
                                        </p:tgtEl>
                                        <p:attrNameLst>
                                          <p:attrName>style.rotation</p:attrName>
                                        </p:attrNameLst>
                                      </p:cBhvr>
                                      <p:tavLst>
                                        <p:tav tm="0">
                                          <p:val>
                                            <p:fltVal val="360"/>
                                          </p:val>
                                        </p:tav>
                                        <p:tav tm="100000">
                                          <p:val>
                                            <p:fltVal val="0"/>
                                          </p:val>
                                        </p:tav>
                                      </p:tavLst>
                                    </p:anim>
                                    <p:animEffect filter="fade" transition="in">
                                      <p:cBhvr>
                                        <p:cTn dur="500" id="184"/>
                                        <p:tgtEl>
                                          <p:spTgt spid="34"/>
                                        </p:tgtEl>
                                      </p:cBhvr>
                                    </p:animEffect>
                                  </p:childTnLst>
                                </p:cTn>
                              </p:par>
                              <p:par>
                                <p:cTn decel="100000" fill="hold" grpId="0" id="185" nodeType="withEffect" presetClass="entr" presetID="49" presetSubtype="0">
                                  <p:stCondLst>
                                    <p:cond delay="0"/>
                                  </p:stCondLst>
                                  <p:childTnLst>
                                    <p:set>
                                      <p:cBhvr>
                                        <p:cTn dur="1" fill="hold" id="186">
                                          <p:stCondLst>
                                            <p:cond delay="0"/>
                                          </p:stCondLst>
                                        </p:cTn>
                                        <p:tgtEl>
                                          <p:spTgt spid="35"/>
                                        </p:tgtEl>
                                        <p:attrNameLst>
                                          <p:attrName>style.visibility</p:attrName>
                                        </p:attrNameLst>
                                      </p:cBhvr>
                                      <p:to>
                                        <p:strVal val="visible"/>
                                      </p:to>
                                    </p:set>
                                    <p:anim calcmode="lin" valueType="num">
                                      <p:cBhvr>
                                        <p:cTn dur="500" fill="hold" id="187"/>
                                        <p:tgtEl>
                                          <p:spTgt spid="35"/>
                                        </p:tgtEl>
                                        <p:attrNameLst>
                                          <p:attrName>ppt_w</p:attrName>
                                        </p:attrNameLst>
                                      </p:cBhvr>
                                      <p:tavLst>
                                        <p:tav tm="0">
                                          <p:val>
                                            <p:fltVal val="0"/>
                                          </p:val>
                                        </p:tav>
                                        <p:tav tm="100000">
                                          <p:val>
                                            <p:strVal val="#ppt_w"/>
                                          </p:val>
                                        </p:tav>
                                      </p:tavLst>
                                    </p:anim>
                                    <p:anim calcmode="lin" valueType="num">
                                      <p:cBhvr>
                                        <p:cTn dur="500" fill="hold" id="188"/>
                                        <p:tgtEl>
                                          <p:spTgt spid="35"/>
                                        </p:tgtEl>
                                        <p:attrNameLst>
                                          <p:attrName>ppt_h</p:attrName>
                                        </p:attrNameLst>
                                      </p:cBhvr>
                                      <p:tavLst>
                                        <p:tav tm="0">
                                          <p:val>
                                            <p:fltVal val="0"/>
                                          </p:val>
                                        </p:tav>
                                        <p:tav tm="100000">
                                          <p:val>
                                            <p:strVal val="#ppt_h"/>
                                          </p:val>
                                        </p:tav>
                                      </p:tavLst>
                                    </p:anim>
                                    <p:anim calcmode="lin" valueType="num">
                                      <p:cBhvr>
                                        <p:cTn dur="500" fill="hold" id="189"/>
                                        <p:tgtEl>
                                          <p:spTgt spid="35"/>
                                        </p:tgtEl>
                                        <p:attrNameLst>
                                          <p:attrName>style.rotation</p:attrName>
                                        </p:attrNameLst>
                                      </p:cBhvr>
                                      <p:tavLst>
                                        <p:tav tm="0">
                                          <p:val>
                                            <p:fltVal val="360"/>
                                          </p:val>
                                        </p:tav>
                                        <p:tav tm="100000">
                                          <p:val>
                                            <p:fltVal val="0"/>
                                          </p:val>
                                        </p:tav>
                                      </p:tavLst>
                                    </p:anim>
                                    <p:animEffect filter="fade" transition="in">
                                      <p:cBhvr>
                                        <p:cTn dur="500" id="190"/>
                                        <p:tgtEl>
                                          <p:spTgt spid="35"/>
                                        </p:tgtEl>
                                      </p:cBhvr>
                                    </p:animEffect>
                                  </p:childTnLst>
                                </p:cTn>
                              </p:par>
                              <p:par>
                                <p:cTn decel="100000" fill="hold" grpId="0" id="191" nodeType="withEffect" presetClass="entr" presetID="49" presetSubtype="0">
                                  <p:stCondLst>
                                    <p:cond delay="0"/>
                                  </p:stCondLst>
                                  <p:childTnLst>
                                    <p:set>
                                      <p:cBhvr>
                                        <p:cTn dur="1" fill="hold" id="192">
                                          <p:stCondLst>
                                            <p:cond delay="0"/>
                                          </p:stCondLst>
                                        </p:cTn>
                                        <p:tgtEl>
                                          <p:spTgt spid="36"/>
                                        </p:tgtEl>
                                        <p:attrNameLst>
                                          <p:attrName>style.visibility</p:attrName>
                                        </p:attrNameLst>
                                      </p:cBhvr>
                                      <p:to>
                                        <p:strVal val="visible"/>
                                      </p:to>
                                    </p:set>
                                    <p:anim calcmode="lin" valueType="num">
                                      <p:cBhvr>
                                        <p:cTn dur="500" fill="hold" id="193"/>
                                        <p:tgtEl>
                                          <p:spTgt spid="36"/>
                                        </p:tgtEl>
                                        <p:attrNameLst>
                                          <p:attrName>ppt_w</p:attrName>
                                        </p:attrNameLst>
                                      </p:cBhvr>
                                      <p:tavLst>
                                        <p:tav tm="0">
                                          <p:val>
                                            <p:fltVal val="0"/>
                                          </p:val>
                                        </p:tav>
                                        <p:tav tm="100000">
                                          <p:val>
                                            <p:strVal val="#ppt_w"/>
                                          </p:val>
                                        </p:tav>
                                      </p:tavLst>
                                    </p:anim>
                                    <p:anim calcmode="lin" valueType="num">
                                      <p:cBhvr>
                                        <p:cTn dur="500" fill="hold" id="194"/>
                                        <p:tgtEl>
                                          <p:spTgt spid="36"/>
                                        </p:tgtEl>
                                        <p:attrNameLst>
                                          <p:attrName>ppt_h</p:attrName>
                                        </p:attrNameLst>
                                      </p:cBhvr>
                                      <p:tavLst>
                                        <p:tav tm="0">
                                          <p:val>
                                            <p:fltVal val="0"/>
                                          </p:val>
                                        </p:tav>
                                        <p:tav tm="100000">
                                          <p:val>
                                            <p:strVal val="#ppt_h"/>
                                          </p:val>
                                        </p:tav>
                                      </p:tavLst>
                                    </p:anim>
                                    <p:anim calcmode="lin" valueType="num">
                                      <p:cBhvr>
                                        <p:cTn dur="500" fill="hold" id="195"/>
                                        <p:tgtEl>
                                          <p:spTgt spid="36"/>
                                        </p:tgtEl>
                                        <p:attrNameLst>
                                          <p:attrName>style.rotation</p:attrName>
                                        </p:attrNameLst>
                                      </p:cBhvr>
                                      <p:tavLst>
                                        <p:tav tm="0">
                                          <p:val>
                                            <p:fltVal val="360"/>
                                          </p:val>
                                        </p:tav>
                                        <p:tav tm="100000">
                                          <p:val>
                                            <p:fltVal val="0"/>
                                          </p:val>
                                        </p:tav>
                                      </p:tavLst>
                                    </p:anim>
                                    <p:animEffect filter="fade" transition="in">
                                      <p:cBhvr>
                                        <p:cTn dur="500" id="196"/>
                                        <p:tgtEl>
                                          <p:spTgt spid="36"/>
                                        </p:tgtEl>
                                      </p:cBhvr>
                                    </p:animEffect>
                                  </p:childTnLst>
                                </p:cTn>
                              </p:par>
                              <p:par>
                                <p:cTn decel="100000" fill="hold" grpId="0" id="197" nodeType="withEffect" presetClass="entr" presetID="49" presetSubtype="0">
                                  <p:stCondLst>
                                    <p:cond delay="0"/>
                                  </p:stCondLst>
                                  <p:childTnLst>
                                    <p:set>
                                      <p:cBhvr>
                                        <p:cTn dur="1" fill="hold" id="198">
                                          <p:stCondLst>
                                            <p:cond delay="0"/>
                                          </p:stCondLst>
                                        </p:cTn>
                                        <p:tgtEl>
                                          <p:spTgt spid="37"/>
                                        </p:tgtEl>
                                        <p:attrNameLst>
                                          <p:attrName>style.visibility</p:attrName>
                                        </p:attrNameLst>
                                      </p:cBhvr>
                                      <p:to>
                                        <p:strVal val="visible"/>
                                      </p:to>
                                    </p:set>
                                    <p:anim calcmode="lin" valueType="num">
                                      <p:cBhvr>
                                        <p:cTn dur="500" fill="hold" id="199"/>
                                        <p:tgtEl>
                                          <p:spTgt spid="37"/>
                                        </p:tgtEl>
                                        <p:attrNameLst>
                                          <p:attrName>ppt_w</p:attrName>
                                        </p:attrNameLst>
                                      </p:cBhvr>
                                      <p:tavLst>
                                        <p:tav tm="0">
                                          <p:val>
                                            <p:fltVal val="0"/>
                                          </p:val>
                                        </p:tav>
                                        <p:tav tm="100000">
                                          <p:val>
                                            <p:strVal val="#ppt_w"/>
                                          </p:val>
                                        </p:tav>
                                      </p:tavLst>
                                    </p:anim>
                                    <p:anim calcmode="lin" valueType="num">
                                      <p:cBhvr>
                                        <p:cTn dur="500" fill="hold" id="200"/>
                                        <p:tgtEl>
                                          <p:spTgt spid="37"/>
                                        </p:tgtEl>
                                        <p:attrNameLst>
                                          <p:attrName>ppt_h</p:attrName>
                                        </p:attrNameLst>
                                      </p:cBhvr>
                                      <p:tavLst>
                                        <p:tav tm="0">
                                          <p:val>
                                            <p:fltVal val="0"/>
                                          </p:val>
                                        </p:tav>
                                        <p:tav tm="100000">
                                          <p:val>
                                            <p:strVal val="#ppt_h"/>
                                          </p:val>
                                        </p:tav>
                                      </p:tavLst>
                                    </p:anim>
                                    <p:anim calcmode="lin" valueType="num">
                                      <p:cBhvr>
                                        <p:cTn dur="500" fill="hold" id="201"/>
                                        <p:tgtEl>
                                          <p:spTgt spid="37"/>
                                        </p:tgtEl>
                                        <p:attrNameLst>
                                          <p:attrName>style.rotation</p:attrName>
                                        </p:attrNameLst>
                                      </p:cBhvr>
                                      <p:tavLst>
                                        <p:tav tm="0">
                                          <p:val>
                                            <p:fltVal val="360"/>
                                          </p:val>
                                        </p:tav>
                                        <p:tav tm="100000">
                                          <p:val>
                                            <p:fltVal val="0"/>
                                          </p:val>
                                        </p:tav>
                                      </p:tavLst>
                                    </p:anim>
                                    <p:animEffect filter="fade" transition="in">
                                      <p:cBhvr>
                                        <p:cTn dur="500" id="202"/>
                                        <p:tgtEl>
                                          <p:spTgt spid="37"/>
                                        </p:tgtEl>
                                      </p:cBhvr>
                                    </p:animEffect>
                                  </p:childTnLst>
                                </p:cTn>
                              </p:par>
                              <p:par>
                                <p:cTn decel="100000" fill="hold" grpId="0" id="203" nodeType="withEffect" presetClass="entr" presetID="49" presetSubtype="0">
                                  <p:stCondLst>
                                    <p:cond delay="0"/>
                                  </p:stCondLst>
                                  <p:childTnLst>
                                    <p:set>
                                      <p:cBhvr>
                                        <p:cTn dur="1" fill="hold" id="204">
                                          <p:stCondLst>
                                            <p:cond delay="0"/>
                                          </p:stCondLst>
                                        </p:cTn>
                                        <p:tgtEl>
                                          <p:spTgt spid="38"/>
                                        </p:tgtEl>
                                        <p:attrNameLst>
                                          <p:attrName>style.visibility</p:attrName>
                                        </p:attrNameLst>
                                      </p:cBhvr>
                                      <p:to>
                                        <p:strVal val="visible"/>
                                      </p:to>
                                    </p:set>
                                    <p:anim calcmode="lin" valueType="num">
                                      <p:cBhvr>
                                        <p:cTn dur="500" fill="hold" id="205"/>
                                        <p:tgtEl>
                                          <p:spTgt spid="38"/>
                                        </p:tgtEl>
                                        <p:attrNameLst>
                                          <p:attrName>ppt_w</p:attrName>
                                        </p:attrNameLst>
                                      </p:cBhvr>
                                      <p:tavLst>
                                        <p:tav tm="0">
                                          <p:val>
                                            <p:fltVal val="0"/>
                                          </p:val>
                                        </p:tav>
                                        <p:tav tm="100000">
                                          <p:val>
                                            <p:strVal val="#ppt_w"/>
                                          </p:val>
                                        </p:tav>
                                      </p:tavLst>
                                    </p:anim>
                                    <p:anim calcmode="lin" valueType="num">
                                      <p:cBhvr>
                                        <p:cTn dur="500" fill="hold" id="206"/>
                                        <p:tgtEl>
                                          <p:spTgt spid="38"/>
                                        </p:tgtEl>
                                        <p:attrNameLst>
                                          <p:attrName>ppt_h</p:attrName>
                                        </p:attrNameLst>
                                      </p:cBhvr>
                                      <p:tavLst>
                                        <p:tav tm="0">
                                          <p:val>
                                            <p:fltVal val="0"/>
                                          </p:val>
                                        </p:tav>
                                        <p:tav tm="100000">
                                          <p:val>
                                            <p:strVal val="#ppt_h"/>
                                          </p:val>
                                        </p:tav>
                                      </p:tavLst>
                                    </p:anim>
                                    <p:anim calcmode="lin" valueType="num">
                                      <p:cBhvr>
                                        <p:cTn dur="500" fill="hold" id="207"/>
                                        <p:tgtEl>
                                          <p:spTgt spid="38"/>
                                        </p:tgtEl>
                                        <p:attrNameLst>
                                          <p:attrName>style.rotation</p:attrName>
                                        </p:attrNameLst>
                                      </p:cBhvr>
                                      <p:tavLst>
                                        <p:tav tm="0">
                                          <p:val>
                                            <p:fltVal val="360"/>
                                          </p:val>
                                        </p:tav>
                                        <p:tav tm="100000">
                                          <p:val>
                                            <p:fltVal val="0"/>
                                          </p:val>
                                        </p:tav>
                                      </p:tavLst>
                                    </p:anim>
                                    <p:animEffect filter="fade" transition="in">
                                      <p:cBhvr>
                                        <p:cTn dur="500" id="208"/>
                                        <p:tgtEl>
                                          <p:spTgt spid="38"/>
                                        </p:tgtEl>
                                      </p:cBhvr>
                                    </p:animEffect>
                                  </p:childTnLst>
                                </p:cTn>
                              </p:par>
                              <p:par>
                                <p:cTn decel="100000" fill="hold" grpId="0" id="209" nodeType="withEffect" presetClass="entr" presetID="49" presetSubtype="0">
                                  <p:stCondLst>
                                    <p:cond delay="0"/>
                                  </p:stCondLst>
                                  <p:childTnLst>
                                    <p:set>
                                      <p:cBhvr>
                                        <p:cTn dur="1" fill="hold" id="210">
                                          <p:stCondLst>
                                            <p:cond delay="0"/>
                                          </p:stCondLst>
                                        </p:cTn>
                                        <p:tgtEl>
                                          <p:spTgt spid="39"/>
                                        </p:tgtEl>
                                        <p:attrNameLst>
                                          <p:attrName>style.visibility</p:attrName>
                                        </p:attrNameLst>
                                      </p:cBhvr>
                                      <p:to>
                                        <p:strVal val="visible"/>
                                      </p:to>
                                    </p:set>
                                    <p:anim calcmode="lin" valueType="num">
                                      <p:cBhvr>
                                        <p:cTn dur="500" fill="hold" id="211"/>
                                        <p:tgtEl>
                                          <p:spTgt spid="39"/>
                                        </p:tgtEl>
                                        <p:attrNameLst>
                                          <p:attrName>ppt_w</p:attrName>
                                        </p:attrNameLst>
                                      </p:cBhvr>
                                      <p:tavLst>
                                        <p:tav tm="0">
                                          <p:val>
                                            <p:fltVal val="0"/>
                                          </p:val>
                                        </p:tav>
                                        <p:tav tm="100000">
                                          <p:val>
                                            <p:strVal val="#ppt_w"/>
                                          </p:val>
                                        </p:tav>
                                      </p:tavLst>
                                    </p:anim>
                                    <p:anim calcmode="lin" valueType="num">
                                      <p:cBhvr>
                                        <p:cTn dur="500" fill="hold" id="212"/>
                                        <p:tgtEl>
                                          <p:spTgt spid="39"/>
                                        </p:tgtEl>
                                        <p:attrNameLst>
                                          <p:attrName>ppt_h</p:attrName>
                                        </p:attrNameLst>
                                      </p:cBhvr>
                                      <p:tavLst>
                                        <p:tav tm="0">
                                          <p:val>
                                            <p:fltVal val="0"/>
                                          </p:val>
                                        </p:tav>
                                        <p:tav tm="100000">
                                          <p:val>
                                            <p:strVal val="#ppt_h"/>
                                          </p:val>
                                        </p:tav>
                                      </p:tavLst>
                                    </p:anim>
                                    <p:anim calcmode="lin" valueType="num">
                                      <p:cBhvr>
                                        <p:cTn dur="500" fill="hold" id="213"/>
                                        <p:tgtEl>
                                          <p:spTgt spid="39"/>
                                        </p:tgtEl>
                                        <p:attrNameLst>
                                          <p:attrName>style.rotation</p:attrName>
                                        </p:attrNameLst>
                                      </p:cBhvr>
                                      <p:tavLst>
                                        <p:tav tm="0">
                                          <p:val>
                                            <p:fltVal val="360"/>
                                          </p:val>
                                        </p:tav>
                                        <p:tav tm="100000">
                                          <p:val>
                                            <p:fltVal val="0"/>
                                          </p:val>
                                        </p:tav>
                                      </p:tavLst>
                                    </p:anim>
                                    <p:animEffect filter="fade" transition="in">
                                      <p:cBhvr>
                                        <p:cTn dur="500" id="214"/>
                                        <p:tgtEl>
                                          <p:spTgt spid="39"/>
                                        </p:tgtEl>
                                      </p:cBhvr>
                                    </p:animEffect>
                                  </p:childTnLst>
                                </p:cTn>
                              </p:par>
                              <p:par>
                                <p:cTn decel="100000" fill="hold" grpId="0" id="215" nodeType="withEffect" presetClass="entr" presetID="49" presetSubtype="0">
                                  <p:stCondLst>
                                    <p:cond delay="0"/>
                                  </p:stCondLst>
                                  <p:childTnLst>
                                    <p:set>
                                      <p:cBhvr>
                                        <p:cTn dur="1" fill="hold" id="216">
                                          <p:stCondLst>
                                            <p:cond delay="0"/>
                                          </p:stCondLst>
                                        </p:cTn>
                                        <p:tgtEl>
                                          <p:spTgt spid="40"/>
                                        </p:tgtEl>
                                        <p:attrNameLst>
                                          <p:attrName>style.visibility</p:attrName>
                                        </p:attrNameLst>
                                      </p:cBhvr>
                                      <p:to>
                                        <p:strVal val="visible"/>
                                      </p:to>
                                    </p:set>
                                    <p:anim calcmode="lin" valueType="num">
                                      <p:cBhvr>
                                        <p:cTn dur="500" fill="hold" id="217"/>
                                        <p:tgtEl>
                                          <p:spTgt spid="40"/>
                                        </p:tgtEl>
                                        <p:attrNameLst>
                                          <p:attrName>ppt_w</p:attrName>
                                        </p:attrNameLst>
                                      </p:cBhvr>
                                      <p:tavLst>
                                        <p:tav tm="0">
                                          <p:val>
                                            <p:fltVal val="0"/>
                                          </p:val>
                                        </p:tav>
                                        <p:tav tm="100000">
                                          <p:val>
                                            <p:strVal val="#ppt_w"/>
                                          </p:val>
                                        </p:tav>
                                      </p:tavLst>
                                    </p:anim>
                                    <p:anim calcmode="lin" valueType="num">
                                      <p:cBhvr>
                                        <p:cTn dur="500" fill="hold" id="218"/>
                                        <p:tgtEl>
                                          <p:spTgt spid="40"/>
                                        </p:tgtEl>
                                        <p:attrNameLst>
                                          <p:attrName>ppt_h</p:attrName>
                                        </p:attrNameLst>
                                      </p:cBhvr>
                                      <p:tavLst>
                                        <p:tav tm="0">
                                          <p:val>
                                            <p:fltVal val="0"/>
                                          </p:val>
                                        </p:tav>
                                        <p:tav tm="100000">
                                          <p:val>
                                            <p:strVal val="#ppt_h"/>
                                          </p:val>
                                        </p:tav>
                                      </p:tavLst>
                                    </p:anim>
                                    <p:anim calcmode="lin" valueType="num">
                                      <p:cBhvr>
                                        <p:cTn dur="500" fill="hold" id="219"/>
                                        <p:tgtEl>
                                          <p:spTgt spid="40"/>
                                        </p:tgtEl>
                                        <p:attrNameLst>
                                          <p:attrName>style.rotation</p:attrName>
                                        </p:attrNameLst>
                                      </p:cBhvr>
                                      <p:tavLst>
                                        <p:tav tm="0">
                                          <p:val>
                                            <p:fltVal val="360"/>
                                          </p:val>
                                        </p:tav>
                                        <p:tav tm="100000">
                                          <p:val>
                                            <p:fltVal val="0"/>
                                          </p:val>
                                        </p:tav>
                                      </p:tavLst>
                                    </p:anim>
                                    <p:animEffect filter="fade" transition="in">
                                      <p:cBhvr>
                                        <p:cTn dur="500" id="220"/>
                                        <p:tgtEl>
                                          <p:spTgt spid="40"/>
                                        </p:tgtEl>
                                      </p:cBhvr>
                                    </p:animEffect>
                                  </p:childTnLst>
                                </p:cTn>
                              </p:par>
                              <p:par>
                                <p:cTn decel="100000" fill="hold" grpId="0" id="221" nodeType="withEffect" presetClass="entr" presetID="49" presetSubtype="0">
                                  <p:stCondLst>
                                    <p:cond delay="0"/>
                                  </p:stCondLst>
                                  <p:childTnLst>
                                    <p:set>
                                      <p:cBhvr>
                                        <p:cTn dur="1" fill="hold" id="222">
                                          <p:stCondLst>
                                            <p:cond delay="0"/>
                                          </p:stCondLst>
                                        </p:cTn>
                                        <p:tgtEl>
                                          <p:spTgt spid="41"/>
                                        </p:tgtEl>
                                        <p:attrNameLst>
                                          <p:attrName>style.visibility</p:attrName>
                                        </p:attrNameLst>
                                      </p:cBhvr>
                                      <p:to>
                                        <p:strVal val="visible"/>
                                      </p:to>
                                    </p:set>
                                    <p:anim calcmode="lin" valueType="num">
                                      <p:cBhvr>
                                        <p:cTn dur="500" fill="hold" id="223"/>
                                        <p:tgtEl>
                                          <p:spTgt spid="41"/>
                                        </p:tgtEl>
                                        <p:attrNameLst>
                                          <p:attrName>ppt_w</p:attrName>
                                        </p:attrNameLst>
                                      </p:cBhvr>
                                      <p:tavLst>
                                        <p:tav tm="0">
                                          <p:val>
                                            <p:fltVal val="0"/>
                                          </p:val>
                                        </p:tav>
                                        <p:tav tm="100000">
                                          <p:val>
                                            <p:strVal val="#ppt_w"/>
                                          </p:val>
                                        </p:tav>
                                      </p:tavLst>
                                    </p:anim>
                                    <p:anim calcmode="lin" valueType="num">
                                      <p:cBhvr>
                                        <p:cTn dur="500" fill="hold" id="224"/>
                                        <p:tgtEl>
                                          <p:spTgt spid="41"/>
                                        </p:tgtEl>
                                        <p:attrNameLst>
                                          <p:attrName>ppt_h</p:attrName>
                                        </p:attrNameLst>
                                      </p:cBhvr>
                                      <p:tavLst>
                                        <p:tav tm="0">
                                          <p:val>
                                            <p:fltVal val="0"/>
                                          </p:val>
                                        </p:tav>
                                        <p:tav tm="100000">
                                          <p:val>
                                            <p:strVal val="#ppt_h"/>
                                          </p:val>
                                        </p:tav>
                                      </p:tavLst>
                                    </p:anim>
                                    <p:anim calcmode="lin" valueType="num">
                                      <p:cBhvr>
                                        <p:cTn dur="500" fill="hold" id="225"/>
                                        <p:tgtEl>
                                          <p:spTgt spid="41"/>
                                        </p:tgtEl>
                                        <p:attrNameLst>
                                          <p:attrName>style.rotation</p:attrName>
                                        </p:attrNameLst>
                                      </p:cBhvr>
                                      <p:tavLst>
                                        <p:tav tm="0">
                                          <p:val>
                                            <p:fltVal val="360"/>
                                          </p:val>
                                        </p:tav>
                                        <p:tav tm="100000">
                                          <p:val>
                                            <p:fltVal val="0"/>
                                          </p:val>
                                        </p:tav>
                                      </p:tavLst>
                                    </p:anim>
                                    <p:animEffect filter="fade" transition="in">
                                      <p:cBhvr>
                                        <p:cTn dur="500" id="226"/>
                                        <p:tgtEl>
                                          <p:spTgt spid="41"/>
                                        </p:tgtEl>
                                      </p:cBhvr>
                                    </p:animEffect>
                                  </p:childTnLst>
                                </p:cTn>
                              </p:par>
                              <p:par>
                                <p:cTn decel="100000" fill="hold" grpId="0" id="227" nodeType="withEffect" presetClass="entr" presetID="49" presetSubtype="0">
                                  <p:stCondLst>
                                    <p:cond delay="0"/>
                                  </p:stCondLst>
                                  <p:childTnLst>
                                    <p:set>
                                      <p:cBhvr>
                                        <p:cTn dur="1" fill="hold" id="228">
                                          <p:stCondLst>
                                            <p:cond delay="0"/>
                                          </p:stCondLst>
                                        </p:cTn>
                                        <p:tgtEl>
                                          <p:spTgt spid="42"/>
                                        </p:tgtEl>
                                        <p:attrNameLst>
                                          <p:attrName>style.visibility</p:attrName>
                                        </p:attrNameLst>
                                      </p:cBhvr>
                                      <p:to>
                                        <p:strVal val="visible"/>
                                      </p:to>
                                    </p:set>
                                    <p:anim calcmode="lin" valueType="num">
                                      <p:cBhvr>
                                        <p:cTn dur="500" fill="hold" id="229"/>
                                        <p:tgtEl>
                                          <p:spTgt spid="42"/>
                                        </p:tgtEl>
                                        <p:attrNameLst>
                                          <p:attrName>ppt_w</p:attrName>
                                        </p:attrNameLst>
                                      </p:cBhvr>
                                      <p:tavLst>
                                        <p:tav tm="0">
                                          <p:val>
                                            <p:fltVal val="0"/>
                                          </p:val>
                                        </p:tav>
                                        <p:tav tm="100000">
                                          <p:val>
                                            <p:strVal val="#ppt_w"/>
                                          </p:val>
                                        </p:tav>
                                      </p:tavLst>
                                    </p:anim>
                                    <p:anim calcmode="lin" valueType="num">
                                      <p:cBhvr>
                                        <p:cTn dur="500" fill="hold" id="230"/>
                                        <p:tgtEl>
                                          <p:spTgt spid="42"/>
                                        </p:tgtEl>
                                        <p:attrNameLst>
                                          <p:attrName>ppt_h</p:attrName>
                                        </p:attrNameLst>
                                      </p:cBhvr>
                                      <p:tavLst>
                                        <p:tav tm="0">
                                          <p:val>
                                            <p:fltVal val="0"/>
                                          </p:val>
                                        </p:tav>
                                        <p:tav tm="100000">
                                          <p:val>
                                            <p:strVal val="#ppt_h"/>
                                          </p:val>
                                        </p:tav>
                                      </p:tavLst>
                                    </p:anim>
                                    <p:anim calcmode="lin" valueType="num">
                                      <p:cBhvr>
                                        <p:cTn dur="500" fill="hold" id="231"/>
                                        <p:tgtEl>
                                          <p:spTgt spid="42"/>
                                        </p:tgtEl>
                                        <p:attrNameLst>
                                          <p:attrName>style.rotation</p:attrName>
                                        </p:attrNameLst>
                                      </p:cBhvr>
                                      <p:tavLst>
                                        <p:tav tm="0">
                                          <p:val>
                                            <p:fltVal val="360"/>
                                          </p:val>
                                        </p:tav>
                                        <p:tav tm="100000">
                                          <p:val>
                                            <p:fltVal val="0"/>
                                          </p:val>
                                        </p:tav>
                                      </p:tavLst>
                                    </p:anim>
                                    <p:animEffect filter="fade" transition="in">
                                      <p:cBhvr>
                                        <p:cTn dur="500" id="232"/>
                                        <p:tgtEl>
                                          <p:spTgt spid="42"/>
                                        </p:tgtEl>
                                      </p:cBhvr>
                                    </p:animEffect>
                                  </p:childTnLst>
                                </p:cTn>
                              </p:par>
                              <p:par>
                                <p:cTn decel="100000" fill="hold" grpId="0" id="233" nodeType="withEffect" presetClass="entr" presetID="49" presetSubtype="0">
                                  <p:stCondLst>
                                    <p:cond delay="0"/>
                                  </p:stCondLst>
                                  <p:childTnLst>
                                    <p:set>
                                      <p:cBhvr>
                                        <p:cTn dur="1" fill="hold" id="234">
                                          <p:stCondLst>
                                            <p:cond delay="0"/>
                                          </p:stCondLst>
                                        </p:cTn>
                                        <p:tgtEl>
                                          <p:spTgt spid="43"/>
                                        </p:tgtEl>
                                        <p:attrNameLst>
                                          <p:attrName>style.visibility</p:attrName>
                                        </p:attrNameLst>
                                      </p:cBhvr>
                                      <p:to>
                                        <p:strVal val="visible"/>
                                      </p:to>
                                    </p:set>
                                    <p:anim calcmode="lin" valueType="num">
                                      <p:cBhvr>
                                        <p:cTn dur="500" fill="hold" id="235"/>
                                        <p:tgtEl>
                                          <p:spTgt spid="43"/>
                                        </p:tgtEl>
                                        <p:attrNameLst>
                                          <p:attrName>ppt_w</p:attrName>
                                        </p:attrNameLst>
                                      </p:cBhvr>
                                      <p:tavLst>
                                        <p:tav tm="0">
                                          <p:val>
                                            <p:fltVal val="0"/>
                                          </p:val>
                                        </p:tav>
                                        <p:tav tm="100000">
                                          <p:val>
                                            <p:strVal val="#ppt_w"/>
                                          </p:val>
                                        </p:tav>
                                      </p:tavLst>
                                    </p:anim>
                                    <p:anim calcmode="lin" valueType="num">
                                      <p:cBhvr>
                                        <p:cTn dur="500" fill="hold" id="236"/>
                                        <p:tgtEl>
                                          <p:spTgt spid="43"/>
                                        </p:tgtEl>
                                        <p:attrNameLst>
                                          <p:attrName>ppt_h</p:attrName>
                                        </p:attrNameLst>
                                      </p:cBhvr>
                                      <p:tavLst>
                                        <p:tav tm="0">
                                          <p:val>
                                            <p:fltVal val="0"/>
                                          </p:val>
                                        </p:tav>
                                        <p:tav tm="100000">
                                          <p:val>
                                            <p:strVal val="#ppt_h"/>
                                          </p:val>
                                        </p:tav>
                                      </p:tavLst>
                                    </p:anim>
                                    <p:anim calcmode="lin" valueType="num">
                                      <p:cBhvr>
                                        <p:cTn dur="500" fill="hold" id="237"/>
                                        <p:tgtEl>
                                          <p:spTgt spid="43"/>
                                        </p:tgtEl>
                                        <p:attrNameLst>
                                          <p:attrName>style.rotation</p:attrName>
                                        </p:attrNameLst>
                                      </p:cBhvr>
                                      <p:tavLst>
                                        <p:tav tm="0">
                                          <p:val>
                                            <p:fltVal val="360"/>
                                          </p:val>
                                        </p:tav>
                                        <p:tav tm="100000">
                                          <p:val>
                                            <p:fltVal val="0"/>
                                          </p:val>
                                        </p:tav>
                                      </p:tavLst>
                                    </p:anim>
                                    <p:animEffect filter="fade" transition="in">
                                      <p:cBhvr>
                                        <p:cTn dur="500" id="238"/>
                                        <p:tgtEl>
                                          <p:spTgt spid="43"/>
                                        </p:tgtEl>
                                      </p:cBhvr>
                                    </p:animEffect>
                                  </p:childTnLst>
                                </p:cTn>
                              </p:par>
                              <p:par>
                                <p:cTn decel="100000" fill="hold" grpId="0" id="239" nodeType="withEffect" presetClass="entr" presetID="49" presetSubtype="0">
                                  <p:stCondLst>
                                    <p:cond delay="0"/>
                                  </p:stCondLst>
                                  <p:childTnLst>
                                    <p:set>
                                      <p:cBhvr>
                                        <p:cTn dur="1" fill="hold" id="240">
                                          <p:stCondLst>
                                            <p:cond delay="0"/>
                                          </p:stCondLst>
                                        </p:cTn>
                                        <p:tgtEl>
                                          <p:spTgt spid="44"/>
                                        </p:tgtEl>
                                        <p:attrNameLst>
                                          <p:attrName>style.visibility</p:attrName>
                                        </p:attrNameLst>
                                      </p:cBhvr>
                                      <p:to>
                                        <p:strVal val="visible"/>
                                      </p:to>
                                    </p:set>
                                    <p:anim calcmode="lin" valueType="num">
                                      <p:cBhvr>
                                        <p:cTn dur="500" fill="hold" id="241"/>
                                        <p:tgtEl>
                                          <p:spTgt spid="44"/>
                                        </p:tgtEl>
                                        <p:attrNameLst>
                                          <p:attrName>ppt_w</p:attrName>
                                        </p:attrNameLst>
                                      </p:cBhvr>
                                      <p:tavLst>
                                        <p:tav tm="0">
                                          <p:val>
                                            <p:fltVal val="0"/>
                                          </p:val>
                                        </p:tav>
                                        <p:tav tm="100000">
                                          <p:val>
                                            <p:strVal val="#ppt_w"/>
                                          </p:val>
                                        </p:tav>
                                      </p:tavLst>
                                    </p:anim>
                                    <p:anim calcmode="lin" valueType="num">
                                      <p:cBhvr>
                                        <p:cTn dur="500" fill="hold" id="242"/>
                                        <p:tgtEl>
                                          <p:spTgt spid="44"/>
                                        </p:tgtEl>
                                        <p:attrNameLst>
                                          <p:attrName>ppt_h</p:attrName>
                                        </p:attrNameLst>
                                      </p:cBhvr>
                                      <p:tavLst>
                                        <p:tav tm="0">
                                          <p:val>
                                            <p:fltVal val="0"/>
                                          </p:val>
                                        </p:tav>
                                        <p:tav tm="100000">
                                          <p:val>
                                            <p:strVal val="#ppt_h"/>
                                          </p:val>
                                        </p:tav>
                                      </p:tavLst>
                                    </p:anim>
                                    <p:anim calcmode="lin" valueType="num">
                                      <p:cBhvr>
                                        <p:cTn dur="500" fill="hold" id="243"/>
                                        <p:tgtEl>
                                          <p:spTgt spid="44"/>
                                        </p:tgtEl>
                                        <p:attrNameLst>
                                          <p:attrName>style.rotation</p:attrName>
                                        </p:attrNameLst>
                                      </p:cBhvr>
                                      <p:tavLst>
                                        <p:tav tm="0">
                                          <p:val>
                                            <p:fltVal val="360"/>
                                          </p:val>
                                        </p:tav>
                                        <p:tav tm="100000">
                                          <p:val>
                                            <p:fltVal val="0"/>
                                          </p:val>
                                        </p:tav>
                                      </p:tavLst>
                                    </p:anim>
                                    <p:animEffect filter="fade" transition="in">
                                      <p:cBhvr>
                                        <p:cTn dur="500" id="244"/>
                                        <p:tgtEl>
                                          <p:spTgt spid="44"/>
                                        </p:tgtEl>
                                      </p:cBhvr>
                                    </p:animEffect>
                                  </p:childTnLst>
                                </p:cTn>
                              </p:par>
                              <p:par>
                                <p:cTn decel="100000" fill="hold" grpId="0" id="245" nodeType="withEffect" presetClass="entr" presetID="49" presetSubtype="0">
                                  <p:stCondLst>
                                    <p:cond delay="0"/>
                                  </p:stCondLst>
                                  <p:childTnLst>
                                    <p:set>
                                      <p:cBhvr>
                                        <p:cTn dur="1" fill="hold" id="246">
                                          <p:stCondLst>
                                            <p:cond delay="0"/>
                                          </p:stCondLst>
                                        </p:cTn>
                                        <p:tgtEl>
                                          <p:spTgt spid="45"/>
                                        </p:tgtEl>
                                        <p:attrNameLst>
                                          <p:attrName>style.visibility</p:attrName>
                                        </p:attrNameLst>
                                      </p:cBhvr>
                                      <p:to>
                                        <p:strVal val="visible"/>
                                      </p:to>
                                    </p:set>
                                    <p:anim calcmode="lin" valueType="num">
                                      <p:cBhvr>
                                        <p:cTn dur="500" fill="hold" id="247"/>
                                        <p:tgtEl>
                                          <p:spTgt spid="45"/>
                                        </p:tgtEl>
                                        <p:attrNameLst>
                                          <p:attrName>ppt_w</p:attrName>
                                        </p:attrNameLst>
                                      </p:cBhvr>
                                      <p:tavLst>
                                        <p:tav tm="0">
                                          <p:val>
                                            <p:fltVal val="0"/>
                                          </p:val>
                                        </p:tav>
                                        <p:tav tm="100000">
                                          <p:val>
                                            <p:strVal val="#ppt_w"/>
                                          </p:val>
                                        </p:tav>
                                      </p:tavLst>
                                    </p:anim>
                                    <p:anim calcmode="lin" valueType="num">
                                      <p:cBhvr>
                                        <p:cTn dur="500" fill="hold" id="248"/>
                                        <p:tgtEl>
                                          <p:spTgt spid="45"/>
                                        </p:tgtEl>
                                        <p:attrNameLst>
                                          <p:attrName>ppt_h</p:attrName>
                                        </p:attrNameLst>
                                      </p:cBhvr>
                                      <p:tavLst>
                                        <p:tav tm="0">
                                          <p:val>
                                            <p:fltVal val="0"/>
                                          </p:val>
                                        </p:tav>
                                        <p:tav tm="100000">
                                          <p:val>
                                            <p:strVal val="#ppt_h"/>
                                          </p:val>
                                        </p:tav>
                                      </p:tavLst>
                                    </p:anim>
                                    <p:anim calcmode="lin" valueType="num">
                                      <p:cBhvr>
                                        <p:cTn dur="500" fill="hold" id="249"/>
                                        <p:tgtEl>
                                          <p:spTgt spid="45"/>
                                        </p:tgtEl>
                                        <p:attrNameLst>
                                          <p:attrName>style.rotation</p:attrName>
                                        </p:attrNameLst>
                                      </p:cBhvr>
                                      <p:tavLst>
                                        <p:tav tm="0">
                                          <p:val>
                                            <p:fltVal val="360"/>
                                          </p:val>
                                        </p:tav>
                                        <p:tav tm="100000">
                                          <p:val>
                                            <p:fltVal val="0"/>
                                          </p:val>
                                        </p:tav>
                                      </p:tavLst>
                                    </p:anim>
                                    <p:animEffect filter="fade" transition="in">
                                      <p:cBhvr>
                                        <p:cTn dur="500" id="250"/>
                                        <p:tgtEl>
                                          <p:spTgt spid="45"/>
                                        </p:tgtEl>
                                      </p:cBhvr>
                                    </p:animEffect>
                                  </p:childTnLst>
                                </p:cTn>
                              </p:par>
                              <p:par>
                                <p:cTn decel="100000" fill="hold" grpId="0" id="251" nodeType="withEffect" presetClass="entr" presetID="49" presetSubtype="0">
                                  <p:stCondLst>
                                    <p:cond delay="0"/>
                                  </p:stCondLst>
                                  <p:childTnLst>
                                    <p:set>
                                      <p:cBhvr>
                                        <p:cTn dur="1" fill="hold" id="252">
                                          <p:stCondLst>
                                            <p:cond delay="0"/>
                                          </p:stCondLst>
                                        </p:cTn>
                                        <p:tgtEl>
                                          <p:spTgt spid="46"/>
                                        </p:tgtEl>
                                        <p:attrNameLst>
                                          <p:attrName>style.visibility</p:attrName>
                                        </p:attrNameLst>
                                      </p:cBhvr>
                                      <p:to>
                                        <p:strVal val="visible"/>
                                      </p:to>
                                    </p:set>
                                    <p:anim calcmode="lin" valueType="num">
                                      <p:cBhvr>
                                        <p:cTn dur="500" fill="hold" id="253"/>
                                        <p:tgtEl>
                                          <p:spTgt spid="46"/>
                                        </p:tgtEl>
                                        <p:attrNameLst>
                                          <p:attrName>ppt_w</p:attrName>
                                        </p:attrNameLst>
                                      </p:cBhvr>
                                      <p:tavLst>
                                        <p:tav tm="0">
                                          <p:val>
                                            <p:fltVal val="0"/>
                                          </p:val>
                                        </p:tav>
                                        <p:tav tm="100000">
                                          <p:val>
                                            <p:strVal val="#ppt_w"/>
                                          </p:val>
                                        </p:tav>
                                      </p:tavLst>
                                    </p:anim>
                                    <p:anim calcmode="lin" valueType="num">
                                      <p:cBhvr>
                                        <p:cTn dur="500" fill="hold" id="254"/>
                                        <p:tgtEl>
                                          <p:spTgt spid="46"/>
                                        </p:tgtEl>
                                        <p:attrNameLst>
                                          <p:attrName>ppt_h</p:attrName>
                                        </p:attrNameLst>
                                      </p:cBhvr>
                                      <p:tavLst>
                                        <p:tav tm="0">
                                          <p:val>
                                            <p:fltVal val="0"/>
                                          </p:val>
                                        </p:tav>
                                        <p:tav tm="100000">
                                          <p:val>
                                            <p:strVal val="#ppt_h"/>
                                          </p:val>
                                        </p:tav>
                                      </p:tavLst>
                                    </p:anim>
                                    <p:anim calcmode="lin" valueType="num">
                                      <p:cBhvr>
                                        <p:cTn dur="500" fill="hold" id="255"/>
                                        <p:tgtEl>
                                          <p:spTgt spid="46"/>
                                        </p:tgtEl>
                                        <p:attrNameLst>
                                          <p:attrName>style.rotation</p:attrName>
                                        </p:attrNameLst>
                                      </p:cBhvr>
                                      <p:tavLst>
                                        <p:tav tm="0">
                                          <p:val>
                                            <p:fltVal val="360"/>
                                          </p:val>
                                        </p:tav>
                                        <p:tav tm="100000">
                                          <p:val>
                                            <p:fltVal val="0"/>
                                          </p:val>
                                        </p:tav>
                                      </p:tavLst>
                                    </p:anim>
                                    <p:animEffect filter="fade" transition="in">
                                      <p:cBhvr>
                                        <p:cTn dur="500" id="256"/>
                                        <p:tgtEl>
                                          <p:spTgt spid="46"/>
                                        </p:tgtEl>
                                      </p:cBhvr>
                                    </p:animEffect>
                                  </p:childTnLst>
                                </p:cTn>
                              </p:par>
                              <p:par>
                                <p:cTn decel="100000" fill="hold" grpId="0" id="257" nodeType="withEffect" presetClass="entr" presetID="49" presetSubtype="0">
                                  <p:stCondLst>
                                    <p:cond delay="0"/>
                                  </p:stCondLst>
                                  <p:childTnLst>
                                    <p:set>
                                      <p:cBhvr>
                                        <p:cTn dur="1" fill="hold" id="258">
                                          <p:stCondLst>
                                            <p:cond delay="0"/>
                                          </p:stCondLst>
                                        </p:cTn>
                                        <p:tgtEl>
                                          <p:spTgt spid="47"/>
                                        </p:tgtEl>
                                        <p:attrNameLst>
                                          <p:attrName>style.visibility</p:attrName>
                                        </p:attrNameLst>
                                      </p:cBhvr>
                                      <p:to>
                                        <p:strVal val="visible"/>
                                      </p:to>
                                    </p:set>
                                    <p:anim calcmode="lin" valueType="num">
                                      <p:cBhvr>
                                        <p:cTn dur="500" fill="hold" id="259"/>
                                        <p:tgtEl>
                                          <p:spTgt spid="47"/>
                                        </p:tgtEl>
                                        <p:attrNameLst>
                                          <p:attrName>ppt_w</p:attrName>
                                        </p:attrNameLst>
                                      </p:cBhvr>
                                      <p:tavLst>
                                        <p:tav tm="0">
                                          <p:val>
                                            <p:fltVal val="0"/>
                                          </p:val>
                                        </p:tav>
                                        <p:tav tm="100000">
                                          <p:val>
                                            <p:strVal val="#ppt_w"/>
                                          </p:val>
                                        </p:tav>
                                      </p:tavLst>
                                    </p:anim>
                                    <p:anim calcmode="lin" valueType="num">
                                      <p:cBhvr>
                                        <p:cTn dur="500" fill="hold" id="260"/>
                                        <p:tgtEl>
                                          <p:spTgt spid="47"/>
                                        </p:tgtEl>
                                        <p:attrNameLst>
                                          <p:attrName>ppt_h</p:attrName>
                                        </p:attrNameLst>
                                      </p:cBhvr>
                                      <p:tavLst>
                                        <p:tav tm="0">
                                          <p:val>
                                            <p:fltVal val="0"/>
                                          </p:val>
                                        </p:tav>
                                        <p:tav tm="100000">
                                          <p:val>
                                            <p:strVal val="#ppt_h"/>
                                          </p:val>
                                        </p:tav>
                                      </p:tavLst>
                                    </p:anim>
                                    <p:anim calcmode="lin" valueType="num">
                                      <p:cBhvr>
                                        <p:cTn dur="500" fill="hold" id="261"/>
                                        <p:tgtEl>
                                          <p:spTgt spid="47"/>
                                        </p:tgtEl>
                                        <p:attrNameLst>
                                          <p:attrName>style.rotation</p:attrName>
                                        </p:attrNameLst>
                                      </p:cBhvr>
                                      <p:tavLst>
                                        <p:tav tm="0">
                                          <p:val>
                                            <p:fltVal val="360"/>
                                          </p:val>
                                        </p:tav>
                                        <p:tav tm="100000">
                                          <p:val>
                                            <p:fltVal val="0"/>
                                          </p:val>
                                        </p:tav>
                                      </p:tavLst>
                                    </p:anim>
                                    <p:animEffect filter="fade" transition="in">
                                      <p:cBhvr>
                                        <p:cTn dur="500" id="262"/>
                                        <p:tgtEl>
                                          <p:spTgt spid="47"/>
                                        </p:tgtEl>
                                      </p:cBhvr>
                                    </p:animEffect>
                                  </p:childTnLst>
                                </p:cTn>
                              </p:par>
                              <p:par>
                                <p:cTn decel="100000" fill="hold" grpId="0" id="263" nodeType="withEffect" presetClass="entr" presetID="49" presetSubtype="0">
                                  <p:stCondLst>
                                    <p:cond delay="0"/>
                                  </p:stCondLst>
                                  <p:childTnLst>
                                    <p:set>
                                      <p:cBhvr>
                                        <p:cTn dur="1" fill="hold" id="264">
                                          <p:stCondLst>
                                            <p:cond delay="0"/>
                                          </p:stCondLst>
                                        </p:cTn>
                                        <p:tgtEl>
                                          <p:spTgt spid="48"/>
                                        </p:tgtEl>
                                        <p:attrNameLst>
                                          <p:attrName>style.visibility</p:attrName>
                                        </p:attrNameLst>
                                      </p:cBhvr>
                                      <p:to>
                                        <p:strVal val="visible"/>
                                      </p:to>
                                    </p:set>
                                    <p:anim calcmode="lin" valueType="num">
                                      <p:cBhvr>
                                        <p:cTn dur="500" fill="hold" id="265"/>
                                        <p:tgtEl>
                                          <p:spTgt spid="48"/>
                                        </p:tgtEl>
                                        <p:attrNameLst>
                                          <p:attrName>ppt_w</p:attrName>
                                        </p:attrNameLst>
                                      </p:cBhvr>
                                      <p:tavLst>
                                        <p:tav tm="0">
                                          <p:val>
                                            <p:fltVal val="0"/>
                                          </p:val>
                                        </p:tav>
                                        <p:tav tm="100000">
                                          <p:val>
                                            <p:strVal val="#ppt_w"/>
                                          </p:val>
                                        </p:tav>
                                      </p:tavLst>
                                    </p:anim>
                                    <p:anim calcmode="lin" valueType="num">
                                      <p:cBhvr>
                                        <p:cTn dur="500" fill="hold" id="266"/>
                                        <p:tgtEl>
                                          <p:spTgt spid="48"/>
                                        </p:tgtEl>
                                        <p:attrNameLst>
                                          <p:attrName>ppt_h</p:attrName>
                                        </p:attrNameLst>
                                      </p:cBhvr>
                                      <p:tavLst>
                                        <p:tav tm="0">
                                          <p:val>
                                            <p:fltVal val="0"/>
                                          </p:val>
                                        </p:tav>
                                        <p:tav tm="100000">
                                          <p:val>
                                            <p:strVal val="#ppt_h"/>
                                          </p:val>
                                        </p:tav>
                                      </p:tavLst>
                                    </p:anim>
                                    <p:anim calcmode="lin" valueType="num">
                                      <p:cBhvr>
                                        <p:cTn dur="500" fill="hold" id="267"/>
                                        <p:tgtEl>
                                          <p:spTgt spid="48"/>
                                        </p:tgtEl>
                                        <p:attrNameLst>
                                          <p:attrName>style.rotation</p:attrName>
                                        </p:attrNameLst>
                                      </p:cBhvr>
                                      <p:tavLst>
                                        <p:tav tm="0">
                                          <p:val>
                                            <p:fltVal val="360"/>
                                          </p:val>
                                        </p:tav>
                                        <p:tav tm="100000">
                                          <p:val>
                                            <p:fltVal val="0"/>
                                          </p:val>
                                        </p:tav>
                                      </p:tavLst>
                                    </p:anim>
                                    <p:animEffect filter="fade" transition="in">
                                      <p:cBhvr>
                                        <p:cTn dur="500" id="268"/>
                                        <p:tgtEl>
                                          <p:spTgt spid="48"/>
                                        </p:tgtEl>
                                      </p:cBhvr>
                                    </p:animEffect>
                                  </p:childTnLst>
                                </p:cTn>
                              </p:par>
                            </p:childTnLst>
                          </p:cTn>
                        </p:par>
                        <p:par>
                          <p:cTn fill="hold" id="269" nodeType="afterGroup">
                            <p:stCondLst>
                              <p:cond delay="500"/>
                            </p:stCondLst>
                            <p:childTnLst>
                              <p:par>
                                <p:cTn fill="hold" grpId="0" id="270" nodeType="afterEffect" presetClass="entr" presetID="53" presetSubtype="0">
                                  <p:stCondLst>
                                    <p:cond delay="0"/>
                                  </p:stCondLst>
                                  <p:childTnLst>
                                    <p:set>
                                      <p:cBhvr>
                                        <p:cTn dur="1" fill="hold" id="271">
                                          <p:stCondLst>
                                            <p:cond delay="0"/>
                                          </p:stCondLst>
                                        </p:cTn>
                                        <p:tgtEl>
                                          <p:spTgt spid="50"/>
                                        </p:tgtEl>
                                        <p:attrNameLst>
                                          <p:attrName>style.visibility</p:attrName>
                                        </p:attrNameLst>
                                      </p:cBhvr>
                                      <p:to>
                                        <p:strVal val="visible"/>
                                      </p:to>
                                    </p:set>
                                    <p:anim calcmode="lin" valueType="num">
                                      <p:cBhvr>
                                        <p:cTn dur="500" fill="hold" id="272"/>
                                        <p:tgtEl>
                                          <p:spTgt spid="50"/>
                                        </p:tgtEl>
                                        <p:attrNameLst>
                                          <p:attrName>ppt_w</p:attrName>
                                        </p:attrNameLst>
                                      </p:cBhvr>
                                      <p:tavLst>
                                        <p:tav tm="0">
                                          <p:val>
                                            <p:fltVal val="0"/>
                                          </p:val>
                                        </p:tav>
                                        <p:tav tm="100000">
                                          <p:val>
                                            <p:strVal val="#ppt_w"/>
                                          </p:val>
                                        </p:tav>
                                      </p:tavLst>
                                    </p:anim>
                                    <p:anim calcmode="lin" valueType="num">
                                      <p:cBhvr>
                                        <p:cTn dur="500" fill="hold" id="273"/>
                                        <p:tgtEl>
                                          <p:spTgt spid="50"/>
                                        </p:tgtEl>
                                        <p:attrNameLst>
                                          <p:attrName>ppt_h</p:attrName>
                                        </p:attrNameLst>
                                      </p:cBhvr>
                                      <p:tavLst>
                                        <p:tav tm="0">
                                          <p:val>
                                            <p:fltVal val="0"/>
                                          </p:val>
                                        </p:tav>
                                        <p:tav tm="100000">
                                          <p:val>
                                            <p:strVal val="#ppt_h"/>
                                          </p:val>
                                        </p:tav>
                                      </p:tavLst>
                                    </p:anim>
                                    <p:animEffect filter="fade" transition="in">
                                      <p:cBhvr>
                                        <p:cTn dur="500" id="274"/>
                                        <p:tgtEl>
                                          <p:spTgt spid="50"/>
                                        </p:tgtEl>
                                      </p:cBhvr>
                                    </p:animEffect>
                                  </p:childTnLst>
                                </p:cTn>
                              </p:par>
                            </p:childTnLst>
                          </p:cTn>
                        </p:par>
                        <p:par>
                          <p:cTn fill="hold" id="275" nodeType="afterGroup">
                            <p:stCondLst>
                              <p:cond delay="1000"/>
                            </p:stCondLst>
                            <p:childTnLst>
                              <p:par>
                                <p:cTn fill="hold" grpId="0" id="276" nodeType="afterEffect" presetClass="entr" presetID="2" presetSubtype="2">
                                  <p:stCondLst>
                                    <p:cond delay="0"/>
                                  </p:stCondLst>
                                  <p:childTnLst>
                                    <p:set>
                                      <p:cBhvr>
                                        <p:cTn dur="1" fill="hold" id="277">
                                          <p:stCondLst>
                                            <p:cond delay="0"/>
                                          </p:stCondLst>
                                        </p:cTn>
                                        <p:tgtEl>
                                          <p:spTgt spid="51"/>
                                        </p:tgtEl>
                                        <p:attrNameLst>
                                          <p:attrName>style.visibility</p:attrName>
                                        </p:attrNameLst>
                                      </p:cBhvr>
                                      <p:to>
                                        <p:strVal val="visible"/>
                                      </p:to>
                                    </p:set>
                                    <p:anim calcmode="lin" valueType="num">
                                      <p:cBhvr additive="base">
                                        <p:cTn dur="500" fill="hold" id="278"/>
                                        <p:tgtEl>
                                          <p:spTgt spid="51"/>
                                        </p:tgtEl>
                                        <p:attrNameLst>
                                          <p:attrName>ppt_x</p:attrName>
                                        </p:attrNameLst>
                                      </p:cBhvr>
                                      <p:tavLst>
                                        <p:tav tm="0">
                                          <p:val>
                                            <p:strVal val="1+#ppt_w/2"/>
                                          </p:val>
                                        </p:tav>
                                        <p:tav tm="100000">
                                          <p:val>
                                            <p:strVal val="#ppt_x"/>
                                          </p:val>
                                        </p:tav>
                                      </p:tavLst>
                                    </p:anim>
                                    <p:anim calcmode="lin" valueType="num">
                                      <p:cBhvr additive="base">
                                        <p:cTn dur="500" fill="hold" id="279"/>
                                        <p:tgtEl>
                                          <p:spTgt spid="51"/>
                                        </p:tgtEl>
                                        <p:attrNameLst>
                                          <p:attrName>ppt_y</p:attrName>
                                        </p:attrNameLst>
                                      </p:cBhvr>
                                      <p:tavLst>
                                        <p:tav tm="0">
                                          <p:val>
                                            <p:strVal val="#ppt_y"/>
                                          </p:val>
                                        </p:tav>
                                        <p:tav tm="100000">
                                          <p:val>
                                            <p:strVal val="#ppt_y"/>
                                          </p:val>
                                        </p:tav>
                                      </p:tavLst>
                                    </p:anim>
                                  </p:childTnLst>
                                </p:cTn>
                              </p:par>
                            </p:childTnLst>
                          </p:cTn>
                        </p:par>
                        <p:par>
                          <p:cTn fill="hold" id="280" nodeType="afterGroup">
                            <p:stCondLst>
                              <p:cond delay="1500"/>
                            </p:stCondLst>
                            <p:childTnLst>
                              <p:par>
                                <p:cTn fill="hold" grpId="0" id="281" nodeType="afterEffect" presetClass="entr" presetID="22" presetSubtype="8">
                                  <p:stCondLst>
                                    <p:cond delay="0"/>
                                  </p:stCondLst>
                                  <p:childTnLst>
                                    <p:set>
                                      <p:cBhvr>
                                        <p:cTn dur="1" fill="hold" id="282">
                                          <p:stCondLst>
                                            <p:cond delay="0"/>
                                          </p:stCondLst>
                                        </p:cTn>
                                        <p:tgtEl>
                                          <p:spTgt spid="52"/>
                                        </p:tgtEl>
                                        <p:attrNameLst>
                                          <p:attrName>style.visibility</p:attrName>
                                        </p:attrNameLst>
                                      </p:cBhvr>
                                      <p:to>
                                        <p:strVal val="visible"/>
                                      </p:to>
                                    </p:set>
                                    <p:animEffect filter="wipe(left)" transition="in">
                                      <p:cBhvr>
                                        <p:cTn dur="500" id="283"/>
                                        <p:tgtEl>
                                          <p:spTgt spid="52"/>
                                        </p:tgtEl>
                                      </p:cBhvr>
                                    </p:animEffect>
                                  </p:childTnLst>
                                </p:cTn>
                              </p:par>
                            </p:childTnLst>
                          </p:cTn>
                        </p:par>
                        <p:par>
                          <p:cTn fill="hold" id="284" nodeType="afterGroup">
                            <p:stCondLst>
                              <p:cond delay="2000"/>
                            </p:stCondLst>
                            <p:childTnLst>
                              <p:par>
                                <p:cTn fill="hold" grpId="0" id="285" nodeType="afterEffect" presetClass="entr" presetID="53" presetSubtype="0">
                                  <p:stCondLst>
                                    <p:cond delay="0"/>
                                  </p:stCondLst>
                                  <p:childTnLst>
                                    <p:set>
                                      <p:cBhvr>
                                        <p:cTn dur="1" fill="hold" id="286">
                                          <p:stCondLst>
                                            <p:cond delay="0"/>
                                          </p:stCondLst>
                                        </p:cTn>
                                        <p:tgtEl>
                                          <p:spTgt spid="53"/>
                                        </p:tgtEl>
                                        <p:attrNameLst>
                                          <p:attrName>style.visibility</p:attrName>
                                        </p:attrNameLst>
                                      </p:cBhvr>
                                      <p:to>
                                        <p:strVal val="visible"/>
                                      </p:to>
                                    </p:set>
                                    <p:anim calcmode="lin" valueType="num">
                                      <p:cBhvr>
                                        <p:cTn dur="500" fill="hold" id="287"/>
                                        <p:tgtEl>
                                          <p:spTgt spid="53"/>
                                        </p:tgtEl>
                                        <p:attrNameLst>
                                          <p:attrName>ppt_w</p:attrName>
                                        </p:attrNameLst>
                                      </p:cBhvr>
                                      <p:tavLst>
                                        <p:tav tm="0">
                                          <p:val>
                                            <p:fltVal val="0"/>
                                          </p:val>
                                        </p:tav>
                                        <p:tav tm="100000">
                                          <p:val>
                                            <p:strVal val="#ppt_w"/>
                                          </p:val>
                                        </p:tav>
                                      </p:tavLst>
                                    </p:anim>
                                    <p:anim calcmode="lin" valueType="num">
                                      <p:cBhvr>
                                        <p:cTn dur="500" fill="hold" id="288"/>
                                        <p:tgtEl>
                                          <p:spTgt spid="53"/>
                                        </p:tgtEl>
                                        <p:attrNameLst>
                                          <p:attrName>ppt_h</p:attrName>
                                        </p:attrNameLst>
                                      </p:cBhvr>
                                      <p:tavLst>
                                        <p:tav tm="0">
                                          <p:val>
                                            <p:fltVal val="0"/>
                                          </p:val>
                                        </p:tav>
                                        <p:tav tm="100000">
                                          <p:val>
                                            <p:strVal val="#ppt_h"/>
                                          </p:val>
                                        </p:tav>
                                      </p:tavLst>
                                    </p:anim>
                                    <p:animEffect filter="fade" transition="in">
                                      <p:cBhvr>
                                        <p:cTn dur="500" id="289"/>
                                        <p:tgtEl>
                                          <p:spTgt spid="53"/>
                                        </p:tgtEl>
                                      </p:cBhvr>
                                    </p:animEffect>
                                  </p:childTnLst>
                                </p:cTn>
                              </p:par>
                              <p:par>
                                <p:cTn fill="hold" grpId="0" id="290" nodeType="withEffect" presetClass="entr" presetID="53" presetSubtype="0">
                                  <p:stCondLst>
                                    <p:cond delay="0"/>
                                  </p:stCondLst>
                                  <p:childTnLst>
                                    <p:set>
                                      <p:cBhvr>
                                        <p:cTn dur="1" fill="hold" id="291">
                                          <p:stCondLst>
                                            <p:cond delay="0"/>
                                          </p:stCondLst>
                                        </p:cTn>
                                        <p:tgtEl>
                                          <p:spTgt spid="54"/>
                                        </p:tgtEl>
                                        <p:attrNameLst>
                                          <p:attrName>style.visibility</p:attrName>
                                        </p:attrNameLst>
                                      </p:cBhvr>
                                      <p:to>
                                        <p:strVal val="visible"/>
                                      </p:to>
                                    </p:set>
                                    <p:anim calcmode="lin" valueType="num">
                                      <p:cBhvr>
                                        <p:cTn dur="500" fill="hold" id="292"/>
                                        <p:tgtEl>
                                          <p:spTgt spid="54"/>
                                        </p:tgtEl>
                                        <p:attrNameLst>
                                          <p:attrName>ppt_w</p:attrName>
                                        </p:attrNameLst>
                                      </p:cBhvr>
                                      <p:tavLst>
                                        <p:tav tm="0">
                                          <p:val>
                                            <p:fltVal val="0"/>
                                          </p:val>
                                        </p:tav>
                                        <p:tav tm="100000">
                                          <p:val>
                                            <p:strVal val="#ppt_w"/>
                                          </p:val>
                                        </p:tav>
                                      </p:tavLst>
                                    </p:anim>
                                    <p:anim calcmode="lin" valueType="num">
                                      <p:cBhvr>
                                        <p:cTn dur="500" fill="hold" id="293"/>
                                        <p:tgtEl>
                                          <p:spTgt spid="54"/>
                                        </p:tgtEl>
                                        <p:attrNameLst>
                                          <p:attrName>ppt_h</p:attrName>
                                        </p:attrNameLst>
                                      </p:cBhvr>
                                      <p:tavLst>
                                        <p:tav tm="0">
                                          <p:val>
                                            <p:fltVal val="0"/>
                                          </p:val>
                                        </p:tav>
                                        <p:tav tm="100000">
                                          <p:val>
                                            <p:strVal val="#ppt_h"/>
                                          </p:val>
                                        </p:tav>
                                      </p:tavLst>
                                    </p:anim>
                                    <p:animEffect filter="fade" transition="in">
                                      <p:cBhvr>
                                        <p:cTn dur="500" id="294"/>
                                        <p:tgtEl>
                                          <p:spTgt spid="54"/>
                                        </p:tgtEl>
                                      </p:cBhvr>
                                    </p:animEffect>
                                  </p:childTnLst>
                                </p:cTn>
                              </p:par>
                              <p:par>
                                <p:cTn fill="hold" grpId="0" id="295" nodeType="withEffect" presetClass="entr" presetID="53" presetSubtype="0">
                                  <p:stCondLst>
                                    <p:cond delay="0"/>
                                  </p:stCondLst>
                                  <p:childTnLst>
                                    <p:set>
                                      <p:cBhvr>
                                        <p:cTn dur="1" fill="hold" id="296">
                                          <p:stCondLst>
                                            <p:cond delay="0"/>
                                          </p:stCondLst>
                                        </p:cTn>
                                        <p:tgtEl>
                                          <p:spTgt spid="55"/>
                                        </p:tgtEl>
                                        <p:attrNameLst>
                                          <p:attrName>style.visibility</p:attrName>
                                        </p:attrNameLst>
                                      </p:cBhvr>
                                      <p:to>
                                        <p:strVal val="visible"/>
                                      </p:to>
                                    </p:set>
                                    <p:anim calcmode="lin" valueType="num">
                                      <p:cBhvr>
                                        <p:cTn dur="500" fill="hold" id="297"/>
                                        <p:tgtEl>
                                          <p:spTgt spid="55"/>
                                        </p:tgtEl>
                                        <p:attrNameLst>
                                          <p:attrName>ppt_w</p:attrName>
                                        </p:attrNameLst>
                                      </p:cBhvr>
                                      <p:tavLst>
                                        <p:tav tm="0">
                                          <p:val>
                                            <p:fltVal val="0"/>
                                          </p:val>
                                        </p:tav>
                                        <p:tav tm="100000">
                                          <p:val>
                                            <p:strVal val="#ppt_w"/>
                                          </p:val>
                                        </p:tav>
                                      </p:tavLst>
                                    </p:anim>
                                    <p:anim calcmode="lin" valueType="num">
                                      <p:cBhvr>
                                        <p:cTn dur="500" fill="hold" id="298"/>
                                        <p:tgtEl>
                                          <p:spTgt spid="55"/>
                                        </p:tgtEl>
                                        <p:attrNameLst>
                                          <p:attrName>ppt_h</p:attrName>
                                        </p:attrNameLst>
                                      </p:cBhvr>
                                      <p:tavLst>
                                        <p:tav tm="0">
                                          <p:val>
                                            <p:fltVal val="0"/>
                                          </p:val>
                                        </p:tav>
                                        <p:tav tm="100000">
                                          <p:val>
                                            <p:strVal val="#ppt_h"/>
                                          </p:val>
                                        </p:tav>
                                      </p:tavLst>
                                    </p:anim>
                                    <p:animEffect filter="fade" transition="in">
                                      <p:cBhvr>
                                        <p:cTn dur="500" id="299"/>
                                        <p:tgtEl>
                                          <p:spTgt spid="55"/>
                                        </p:tgtEl>
                                      </p:cBhvr>
                                    </p:animEffect>
                                  </p:childTnLst>
                                </p:cTn>
                              </p:par>
                              <p:par>
                                <p:cTn fill="hold" grpId="0" id="300" nodeType="withEffect" presetClass="entr" presetID="53" presetSubtype="0">
                                  <p:stCondLst>
                                    <p:cond delay="0"/>
                                  </p:stCondLst>
                                  <p:childTnLst>
                                    <p:set>
                                      <p:cBhvr>
                                        <p:cTn dur="1" fill="hold" id="301">
                                          <p:stCondLst>
                                            <p:cond delay="0"/>
                                          </p:stCondLst>
                                        </p:cTn>
                                        <p:tgtEl>
                                          <p:spTgt spid="56"/>
                                        </p:tgtEl>
                                        <p:attrNameLst>
                                          <p:attrName>style.visibility</p:attrName>
                                        </p:attrNameLst>
                                      </p:cBhvr>
                                      <p:to>
                                        <p:strVal val="visible"/>
                                      </p:to>
                                    </p:set>
                                    <p:anim calcmode="lin" valueType="num">
                                      <p:cBhvr>
                                        <p:cTn dur="500" fill="hold" id="302"/>
                                        <p:tgtEl>
                                          <p:spTgt spid="56"/>
                                        </p:tgtEl>
                                        <p:attrNameLst>
                                          <p:attrName>ppt_w</p:attrName>
                                        </p:attrNameLst>
                                      </p:cBhvr>
                                      <p:tavLst>
                                        <p:tav tm="0">
                                          <p:val>
                                            <p:fltVal val="0"/>
                                          </p:val>
                                        </p:tav>
                                        <p:tav tm="100000">
                                          <p:val>
                                            <p:strVal val="#ppt_w"/>
                                          </p:val>
                                        </p:tav>
                                      </p:tavLst>
                                    </p:anim>
                                    <p:anim calcmode="lin" valueType="num">
                                      <p:cBhvr>
                                        <p:cTn dur="500" fill="hold" id="303"/>
                                        <p:tgtEl>
                                          <p:spTgt spid="56"/>
                                        </p:tgtEl>
                                        <p:attrNameLst>
                                          <p:attrName>ppt_h</p:attrName>
                                        </p:attrNameLst>
                                      </p:cBhvr>
                                      <p:tavLst>
                                        <p:tav tm="0">
                                          <p:val>
                                            <p:fltVal val="0"/>
                                          </p:val>
                                        </p:tav>
                                        <p:tav tm="100000">
                                          <p:val>
                                            <p:strVal val="#ppt_h"/>
                                          </p:val>
                                        </p:tav>
                                      </p:tavLst>
                                    </p:anim>
                                    <p:animEffect filter="fade" transition="in">
                                      <p:cBhvr>
                                        <p:cTn dur="500" id="304"/>
                                        <p:tgtEl>
                                          <p:spTgt spid="5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0"/>
      <p:bldP grpId="0" spid="21"/>
      <p:bldP grpId="0" spid="22"/>
      <p:bldP grpId="0" spid="23"/>
      <p:bldP grpId="0" spid="24"/>
      <p:bldP grpId="0" spid="25"/>
      <p:bldP grpId="0" spid="26"/>
      <p:bldP grpId="0" spid="27"/>
      <p:bldP grpId="0" spid="28"/>
      <p:bldP grpId="0" spid="29"/>
      <p:bldP grpId="0" spid="30"/>
      <p:bldP grpId="0" spid="31"/>
      <p:bldP grpId="0" spid="32"/>
      <p:bldP grpId="0" spid="33"/>
      <p:bldP grpId="0" spid="34"/>
      <p:bldP grpId="0" spid="35"/>
      <p:bldP grpId="0" spid="36"/>
      <p:bldP grpId="0" spid="37"/>
      <p:bldP grpId="0" spid="38"/>
      <p:bldP grpId="0" spid="39"/>
      <p:bldP grpId="0" spid="40"/>
      <p:bldP grpId="0" spid="41"/>
      <p:bldP grpId="0" spid="42"/>
      <p:bldP grpId="0" spid="43"/>
      <p:bldP grpId="0" spid="44"/>
      <p:bldP grpId="0" spid="45"/>
      <p:bldP grpId="0" spid="46"/>
      <p:bldP grpId="0" spid="47"/>
      <p:bldP grpId="0" spid="48"/>
      <p:bldP grpId="0" spid="50"/>
      <p:bldP grpId="0" spid="51"/>
      <p:bldP grpId="0" spid="52"/>
      <p:bldP grpId="0" spid="53"/>
      <p:bldP grpId="0" spid="54"/>
      <p:bldP grpId="0" spid="55"/>
      <p:bldP grpId="0" spid="56"/>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5063683" y="429919"/>
            <a:ext cx="2064634" cy="676656"/>
          </a:xfrm>
          <a:prstGeom prst="rect">
            <a:avLst/>
          </a:prstGeom>
        </p:spPr>
        <p:txBody>
          <a:bodyPr wrap="square">
            <a:spAutoFit/>
          </a:bodyPr>
          <a:lstStyle/>
          <a:p>
            <a:pPr algn="ctr">
              <a:lnSpc>
                <a:spcPct val="120000"/>
              </a:lnSpc>
              <a:spcBef>
                <a:spcPct val="0"/>
              </a:spcBef>
            </a:pPr>
            <a:r>
              <a:rPr altLang="en-US" lang="zh-CN" sz="3200">
                <a:solidFill>
                  <a:srgbClr val="0270D1"/>
                </a:solidFill>
                <a:latin charset="-122" panose="020b0503020204020204" pitchFamily="34" typeface="微软雅黑"/>
                <a:ea charset="-122" panose="020b0503020204020204" pitchFamily="34" typeface="微软雅黑"/>
              </a:rPr>
              <a:t>使用字体</a:t>
            </a:r>
          </a:p>
        </p:txBody>
      </p:sp>
      <p:cxnSp>
        <p:nvCxnSpPr>
          <p:cNvPr id="5" name="直接连接符 4"/>
          <p:cNvCxnSpPr/>
          <p:nvPr/>
        </p:nvCxnSpPr>
        <p:spPr>
          <a:xfrm>
            <a:off x="4809951" y="804441"/>
            <a:ext cx="359250" cy="0"/>
          </a:xfrm>
          <a:prstGeom prst="line">
            <a:avLst/>
          </a:prstGeom>
          <a:ln w="19050">
            <a:solidFill>
              <a:srgbClr val="0270D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6948692" y="804441"/>
            <a:ext cx="359250" cy="0"/>
          </a:xfrm>
          <a:prstGeom prst="line">
            <a:avLst/>
          </a:prstGeom>
          <a:ln w="19050">
            <a:solidFill>
              <a:srgbClr val="0270D1"/>
            </a:solidFill>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1562005" y="1460012"/>
            <a:ext cx="1616624"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2400">
                <a:solidFill>
                  <a:srgbClr val="0270D1"/>
                </a:solidFill>
                <a:latin charset="-122" panose="020b0503020204020204" pitchFamily="34" typeface="微软雅黑"/>
                <a:ea charset="-122" panose="020b0503020204020204" pitchFamily="34" typeface="微软雅黑"/>
              </a:rPr>
              <a:t>字体名称</a:t>
            </a:r>
          </a:p>
        </p:txBody>
      </p:sp>
      <p:sp>
        <p:nvSpPr>
          <p:cNvPr id="11" name="文本框 10"/>
          <p:cNvSpPr txBox="1"/>
          <p:nvPr/>
        </p:nvSpPr>
        <p:spPr>
          <a:xfrm>
            <a:off x="1553792" y="2041423"/>
            <a:ext cx="1439779"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mtClean="0" sz="2400">
                <a:solidFill>
                  <a:srgbClr val="0270D1"/>
                </a:solidFill>
                <a:latin charset="-122" panose="020b0503020204020204" pitchFamily="34" typeface="微软雅黑"/>
                <a:ea charset="-122" panose="020b0503020204020204" pitchFamily="34" typeface="微软雅黑"/>
              </a:rPr>
              <a:t>下载地址</a:t>
            </a:r>
          </a:p>
        </p:txBody>
      </p:sp>
      <p:sp>
        <p:nvSpPr>
          <p:cNvPr id="16" name="文本框 15"/>
          <p:cNvSpPr txBox="1"/>
          <p:nvPr/>
        </p:nvSpPr>
        <p:spPr>
          <a:xfrm>
            <a:off x="3178629" y="2096558"/>
            <a:ext cx="6313714" cy="396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2000">
                <a:solidFill>
                  <a:srgbClr val="595959"/>
                </a:solidFill>
                <a:latin charset="-122" panose="020b0503020204020204" pitchFamily="34" typeface="微软雅黑"/>
                <a:ea charset="-122" panose="020b0503020204020204" pitchFamily="34" typeface="微软雅黑"/>
              </a:rPr>
              <a:t>http://www.youyedoc.com/article/2017/3359.html</a:t>
            </a:r>
          </a:p>
        </p:txBody>
      </p:sp>
      <p:sp>
        <p:nvSpPr>
          <p:cNvPr id="17" name="椭圆 16"/>
          <p:cNvSpPr/>
          <p:nvPr/>
        </p:nvSpPr>
        <p:spPr>
          <a:xfrm>
            <a:off x="1101506" y="1520953"/>
            <a:ext cx="357180" cy="357180"/>
          </a:xfrm>
          <a:prstGeom prst="ellipse">
            <a:avLst/>
          </a:prstGeom>
          <a:solidFill>
            <a:srgbClr val="0270D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altLang="zh-CN" lang="en-US" sz="2000">
                <a:solidFill>
                  <a:prstClr val="white"/>
                </a:solidFill>
                <a:latin charset="-122" panose="020b0503020204020204" pitchFamily="34" typeface="微软雅黑"/>
                <a:ea charset="-122" panose="020b0503020204020204" pitchFamily="34" typeface="微软雅黑"/>
              </a:rPr>
              <a:t>1</a:t>
            </a:r>
          </a:p>
        </p:txBody>
      </p:sp>
      <p:pic>
        <p:nvPicPr>
          <p:cNvPr id="2" name="图片 1"/>
          <p:cNvPicPr>
            <a:picLocks noChangeAspect="1"/>
          </p:cNvPicPr>
          <p:nvPr/>
        </p:nvPicPr>
        <p:blipFill>
          <a:blip r:embed="rId2"/>
          <a:stretch>
            <a:fillRect/>
          </a:stretch>
        </p:blipFill>
        <p:spPr>
          <a:xfrm>
            <a:off x="3096890" y="1395191"/>
            <a:ext cx="2200847" cy="646232"/>
          </a:xfrm>
          <a:prstGeom prst="rect">
            <a:avLst/>
          </a:prstGeom>
        </p:spPr>
      </p:pic>
    </p:spTree>
    <p:extLst>
      <p:ext uri="{BB962C8B-B14F-4D97-AF65-F5344CB8AC3E}">
        <p14:creationId val="1996097411"/>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100000" fill="hold" grpId="0" id="5" nodeType="withEffect" presetClass="entr" presetID="2" presetSubtype="3">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1000" fill="hold" id="7"/>
                                        <p:tgtEl>
                                          <p:spTgt spid="4"/>
                                        </p:tgtEl>
                                        <p:attrNameLst>
                                          <p:attrName>ppt_x</p:attrName>
                                        </p:attrNameLst>
                                      </p:cBhvr>
                                      <p:tavLst>
                                        <p:tav tm="0">
                                          <p:val>
                                            <p:strVal val="1+#ppt_w/2"/>
                                          </p:val>
                                        </p:tav>
                                        <p:tav tm="100000">
                                          <p:val>
                                            <p:strVal val="#ppt_x"/>
                                          </p:val>
                                        </p:tav>
                                      </p:tavLst>
                                    </p:anim>
                                    <p:anim calcmode="lin" valueType="num">
                                      <p:cBhvr additive="base">
                                        <p:cTn dur="1000" fill="hold" id="8"/>
                                        <p:tgtEl>
                                          <p:spTgt spid="4"/>
                                        </p:tgtEl>
                                        <p:attrNameLst>
                                          <p:attrName>ppt_y</p:attrName>
                                        </p:attrNameLst>
                                      </p:cBhvr>
                                      <p:tavLst>
                                        <p:tav tm="0">
                                          <p:val>
                                            <p:strVal val="0-#ppt_h/2"/>
                                          </p:val>
                                        </p:tav>
                                        <p:tav tm="100000">
                                          <p:val>
                                            <p:strVal val="#ppt_y"/>
                                          </p:val>
                                        </p:tav>
                                      </p:tavLst>
                                    </p:anim>
                                  </p:childTnLst>
                                </p:cTn>
                              </p:par>
                              <p:par>
                                <p:cTn accel="100000" fill="hold" id="9" nodeType="withEffect" presetClass="entr" presetID="2" presetSubtype="3">
                                  <p:stCondLst>
                                    <p:cond delay="0"/>
                                  </p:stCondLst>
                                  <p:childTnLst>
                                    <p:set>
                                      <p:cBhvr>
                                        <p:cTn dur="1" fill="hold" id="10">
                                          <p:stCondLst>
                                            <p:cond delay="0"/>
                                          </p:stCondLst>
                                        </p:cTn>
                                        <p:tgtEl>
                                          <p:spTgt spid="5"/>
                                        </p:tgtEl>
                                        <p:attrNameLst>
                                          <p:attrName>style.visibility</p:attrName>
                                        </p:attrNameLst>
                                      </p:cBhvr>
                                      <p:to>
                                        <p:strVal val="visible"/>
                                      </p:to>
                                    </p:set>
                                    <p:anim calcmode="lin" valueType="num">
                                      <p:cBhvr additive="base">
                                        <p:cTn dur="1000" fill="hold" id="11"/>
                                        <p:tgtEl>
                                          <p:spTgt spid="5"/>
                                        </p:tgtEl>
                                        <p:attrNameLst>
                                          <p:attrName>ppt_x</p:attrName>
                                        </p:attrNameLst>
                                      </p:cBhvr>
                                      <p:tavLst>
                                        <p:tav tm="0">
                                          <p:val>
                                            <p:strVal val="1+#ppt_w/2"/>
                                          </p:val>
                                        </p:tav>
                                        <p:tav tm="100000">
                                          <p:val>
                                            <p:strVal val="#ppt_x"/>
                                          </p:val>
                                        </p:tav>
                                      </p:tavLst>
                                    </p:anim>
                                    <p:anim calcmode="lin" valueType="num">
                                      <p:cBhvr additive="base">
                                        <p:cTn dur="1000" fill="hold" id="12"/>
                                        <p:tgtEl>
                                          <p:spTgt spid="5"/>
                                        </p:tgtEl>
                                        <p:attrNameLst>
                                          <p:attrName>ppt_y</p:attrName>
                                        </p:attrNameLst>
                                      </p:cBhvr>
                                      <p:tavLst>
                                        <p:tav tm="0">
                                          <p:val>
                                            <p:strVal val="0-#ppt_h/2"/>
                                          </p:val>
                                        </p:tav>
                                        <p:tav tm="100000">
                                          <p:val>
                                            <p:strVal val="#ppt_y"/>
                                          </p:val>
                                        </p:tav>
                                      </p:tavLst>
                                    </p:anim>
                                  </p:childTnLst>
                                </p:cTn>
                              </p:par>
                              <p:par>
                                <p:cTn accel="100000" fill="hold" id="13" nodeType="withEffect" presetClass="entr" presetID="2" presetSubtype="3">
                                  <p:stCondLst>
                                    <p:cond delay="0"/>
                                  </p:stCondLst>
                                  <p:childTnLst>
                                    <p:set>
                                      <p:cBhvr>
                                        <p:cTn dur="1" fill="hold" id="14">
                                          <p:stCondLst>
                                            <p:cond delay="0"/>
                                          </p:stCondLst>
                                        </p:cTn>
                                        <p:tgtEl>
                                          <p:spTgt spid="6"/>
                                        </p:tgtEl>
                                        <p:attrNameLst>
                                          <p:attrName>style.visibility</p:attrName>
                                        </p:attrNameLst>
                                      </p:cBhvr>
                                      <p:to>
                                        <p:strVal val="visible"/>
                                      </p:to>
                                    </p:set>
                                    <p:anim calcmode="lin" valueType="num">
                                      <p:cBhvr additive="base">
                                        <p:cTn dur="1000" fill="hold" id="15"/>
                                        <p:tgtEl>
                                          <p:spTgt spid="6"/>
                                        </p:tgtEl>
                                        <p:attrNameLst>
                                          <p:attrName>ppt_x</p:attrName>
                                        </p:attrNameLst>
                                      </p:cBhvr>
                                      <p:tavLst>
                                        <p:tav tm="0">
                                          <p:val>
                                            <p:strVal val="1+#ppt_w/2"/>
                                          </p:val>
                                        </p:tav>
                                        <p:tav tm="100000">
                                          <p:val>
                                            <p:strVal val="#ppt_x"/>
                                          </p:val>
                                        </p:tav>
                                      </p:tavLst>
                                    </p:anim>
                                    <p:anim calcmode="lin" valueType="num">
                                      <p:cBhvr additive="base">
                                        <p:cTn dur="1000" fill="hold" id="16"/>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3" name="Freeform 23"/>
          <p:cNvSpPr/>
          <p:nvPr/>
        </p:nvSpPr>
        <p:spPr bwMode="auto">
          <a:xfrm flipV="1">
            <a:off x="4165600" y="1042564"/>
            <a:ext cx="3860800" cy="3195224"/>
          </a:xfrm>
          <a:custGeom>
            <a:gdLst>
              <a:gd fmla="*/ 83 w 329" name="T0"/>
              <a:gd fmla="*/ 143 h 285" name="T1"/>
              <a:gd fmla="*/ 0 w 329" name="T2"/>
              <a:gd fmla="*/ 285 h 285" name="T3"/>
              <a:gd fmla="*/ 166 w 329" name="T4"/>
              <a:gd fmla="*/ 285 h 285" name="T5"/>
              <a:gd fmla="*/ 329 w 329" name="T6"/>
              <a:gd fmla="*/ 285 h 285" name="T7"/>
              <a:gd fmla="*/ 246 w 329" name="T8"/>
              <a:gd fmla="*/ 143 h 285" name="T9"/>
              <a:gd fmla="*/ 163 w 329" name="T10"/>
              <a:gd fmla="*/ 0 h 285" name="T11"/>
              <a:gd fmla="*/ 83 w 329" name="T12"/>
              <a:gd fmla="*/ 143 h 285" name="T13"/>
            </a:gdLst>
            <a:cxnLst>
              <a:cxn ang="0">
                <a:pos x="T0" y="T1"/>
              </a:cxn>
              <a:cxn ang="0">
                <a:pos x="T2" y="T3"/>
              </a:cxn>
              <a:cxn ang="0">
                <a:pos x="T4" y="T5"/>
              </a:cxn>
              <a:cxn ang="0">
                <a:pos x="T6" y="T7"/>
              </a:cxn>
              <a:cxn ang="0">
                <a:pos x="T8" y="T9"/>
              </a:cxn>
              <a:cxn ang="0">
                <a:pos x="T10" y="T11"/>
              </a:cxn>
              <a:cxn ang="0">
                <a:pos x="T12" y="T13"/>
              </a:cxn>
            </a:cxnLst>
            <a:rect b="b" l="0" r="r" t="0"/>
            <a:pathLst>
              <a:path h="285" w="329">
                <a:moveTo>
                  <a:pt x="83" y="143"/>
                </a:moveTo>
                <a:lnTo>
                  <a:pt x="0" y="285"/>
                </a:lnTo>
                <a:lnTo>
                  <a:pt x="166" y="285"/>
                </a:lnTo>
                <a:lnTo>
                  <a:pt x="329" y="285"/>
                </a:lnTo>
                <a:lnTo>
                  <a:pt x="246" y="143"/>
                </a:lnTo>
                <a:lnTo>
                  <a:pt x="163" y="0"/>
                </a:lnTo>
                <a:lnTo>
                  <a:pt x="83" y="143"/>
                </a:lnTo>
                <a:close/>
              </a:path>
            </a:pathLst>
          </a:custGeom>
          <a:noFill/>
          <a:ln w="38100">
            <a:solidFill>
              <a:srgbClr val="2E75B6"/>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57" name="Freeform 23"/>
          <p:cNvSpPr/>
          <p:nvPr/>
        </p:nvSpPr>
        <p:spPr bwMode="auto">
          <a:xfrm>
            <a:off x="4165600" y="453284"/>
            <a:ext cx="3860800" cy="3195224"/>
          </a:xfrm>
          <a:custGeom>
            <a:gdLst>
              <a:gd fmla="*/ 83 w 329" name="T0"/>
              <a:gd fmla="*/ 143 h 285" name="T1"/>
              <a:gd fmla="*/ 0 w 329" name="T2"/>
              <a:gd fmla="*/ 285 h 285" name="T3"/>
              <a:gd fmla="*/ 166 w 329" name="T4"/>
              <a:gd fmla="*/ 285 h 285" name="T5"/>
              <a:gd fmla="*/ 329 w 329" name="T6"/>
              <a:gd fmla="*/ 285 h 285" name="T7"/>
              <a:gd fmla="*/ 246 w 329" name="T8"/>
              <a:gd fmla="*/ 143 h 285" name="T9"/>
              <a:gd fmla="*/ 163 w 329" name="T10"/>
              <a:gd fmla="*/ 0 h 285" name="T11"/>
              <a:gd fmla="*/ 83 w 329" name="T12"/>
              <a:gd fmla="*/ 143 h 285" name="T13"/>
            </a:gdLst>
            <a:cxnLst>
              <a:cxn ang="0">
                <a:pos x="T0" y="T1"/>
              </a:cxn>
              <a:cxn ang="0">
                <a:pos x="T2" y="T3"/>
              </a:cxn>
              <a:cxn ang="0">
                <a:pos x="T4" y="T5"/>
              </a:cxn>
              <a:cxn ang="0">
                <a:pos x="T6" y="T7"/>
              </a:cxn>
              <a:cxn ang="0">
                <a:pos x="T8" y="T9"/>
              </a:cxn>
              <a:cxn ang="0">
                <a:pos x="T10" y="T11"/>
              </a:cxn>
              <a:cxn ang="0">
                <a:pos x="T12" y="T13"/>
              </a:cxn>
            </a:cxnLst>
            <a:rect b="b" l="0" r="r" t="0"/>
            <a:pathLst>
              <a:path h="285" w="329">
                <a:moveTo>
                  <a:pt x="83" y="143"/>
                </a:moveTo>
                <a:lnTo>
                  <a:pt x="0" y="285"/>
                </a:lnTo>
                <a:lnTo>
                  <a:pt x="166" y="285"/>
                </a:lnTo>
                <a:lnTo>
                  <a:pt x="329" y="285"/>
                </a:lnTo>
                <a:lnTo>
                  <a:pt x="246" y="143"/>
                </a:lnTo>
                <a:lnTo>
                  <a:pt x="163" y="0"/>
                </a:lnTo>
                <a:lnTo>
                  <a:pt x="83" y="143"/>
                </a:lnTo>
                <a:close/>
              </a:path>
            </a:pathLst>
          </a:cu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58" name="文本框 57"/>
          <p:cNvSpPr txBox="1"/>
          <p:nvPr/>
        </p:nvSpPr>
        <p:spPr>
          <a:xfrm>
            <a:off x="4470399" y="4633880"/>
            <a:ext cx="3230880" cy="1005840"/>
          </a:xfrm>
          <a:prstGeom prst="rect">
            <a:avLst/>
          </a:prstGeom>
          <a:noFill/>
        </p:spPr>
        <p:txBody>
          <a:bodyPr rtlCol="0" wrap="none">
            <a:spAutoFit/>
          </a:bodyPr>
          <a:lstStyle/>
          <a:p>
            <a:pPr algn="ctr"/>
            <a:r>
              <a:rPr altLang="en-US" lang="zh-CN" smtClean="0" sz="6000">
                <a:solidFill>
                  <a:srgbClr val="2E75B6"/>
                </a:solidFill>
                <a:latin charset="-122" panose="03000509000000000000" pitchFamily="65" typeface="方正尚酷简体"/>
                <a:ea charset="-122" panose="03000509000000000000" pitchFamily="65" typeface="方正尚酷简体"/>
              </a:rPr>
              <a:t>工作回顾</a:t>
            </a:r>
          </a:p>
        </p:txBody>
      </p:sp>
      <p:sp>
        <p:nvSpPr>
          <p:cNvPr id="59" name="矩形 58"/>
          <p:cNvSpPr/>
          <p:nvPr/>
        </p:nvSpPr>
        <p:spPr>
          <a:xfrm>
            <a:off x="1882140" y="5765826"/>
            <a:ext cx="8407400" cy="518160"/>
          </a:xfrm>
          <a:prstGeom prst="rect">
            <a:avLst/>
          </a:prstGeom>
        </p:spPr>
        <p:txBody>
          <a:bodyPr wrap="square">
            <a:spAutoFit/>
          </a:bodyPr>
          <a:lstStyle/>
          <a:p>
            <a:pPr algn="ctr">
              <a:buFont charset="0" panose="020b0604020202020204" pitchFamily="34" typeface="Arial"/>
              <a:buNone/>
            </a:pPr>
            <a:r>
              <a:rPr altLang="zh-CN" lang="en-US" sz="1400">
                <a:solidFill>
                  <a:srgbClr val="2E75B6"/>
                </a:solidFill>
                <a:latin charset="-122" panose="020b0502040204020203" pitchFamily="34" typeface="微软雅黑 Light"/>
                <a:ea charset="-122" panose="020b0502040204020203" pitchFamily="34" typeface="微软雅黑 Light"/>
                <a:cs charset="0" panose="020b0604020202020204" pitchFamily="34" typeface="Arial"/>
              </a:rPr>
              <a:t>We have many PowerPoint templates that has been specifically designed to help anyone hatt is stepping into the world of PowerPoint for the very first time.</a:t>
            </a:r>
          </a:p>
        </p:txBody>
      </p:sp>
      <p:sp>
        <p:nvSpPr>
          <p:cNvPr id="60" name="任意多边形: 形状 8"/>
          <p:cNvSpPr/>
          <p:nvPr/>
        </p:nvSpPr>
        <p:spPr>
          <a:xfrm>
            <a:off x="5007429" y="1438656"/>
            <a:ext cx="2177142" cy="1990344"/>
          </a:xfrm>
          <a:custGeom>
            <a:gdLst>
              <a:gd fmla="*/ 0 w 4318004" name="connsiteX0"/>
              <a:gd fmla="*/ 3405519 h 3947521" name="connsiteY0"/>
              <a:gd fmla="*/ 4318004 w 4318004" name="connsiteX1"/>
              <a:gd fmla="*/ 3405519 h 3947521" name="connsiteY1"/>
              <a:gd fmla="*/ 2159002 w 4318004" name="connsiteX2"/>
              <a:gd fmla="*/ 3947521 h 3947521" name="connsiteY2"/>
              <a:gd fmla="*/ 0 w 4318004" name="connsiteX3"/>
              <a:gd fmla="*/ 0 h 3947521" name="connsiteY3"/>
              <a:gd fmla="*/ 4318004 w 4318004" name="connsiteX4"/>
              <a:gd fmla="*/ 0 h 3947521" name="connsiteY4"/>
              <a:gd fmla="*/ 4318004 w 4318004" name="connsiteX5"/>
              <a:gd fmla="*/ 1339228 h 3947521" name="connsiteY5"/>
              <a:gd fmla="*/ 4318004 w 4318004" name="connsiteX6"/>
              <a:gd fmla="*/ 2122339 h 3947521" name="connsiteY6"/>
              <a:gd fmla="*/ 4318004 w 4318004" name="connsiteX7"/>
              <a:gd fmla="*/ 3405518 h 3947521" name="connsiteY7"/>
              <a:gd fmla="*/ 0 w 4318004" name="connsiteX8"/>
              <a:gd fmla="*/ 3405518 h 3947521" name="connsiteY8"/>
              <a:gd fmla="*/ 0 w 4318004" name="connsiteX9"/>
              <a:gd fmla="*/ 2122339 h 3947521" name="connsiteY9"/>
              <a:gd fmla="*/ 0 w 4318004" name="connsiteX10"/>
              <a:gd fmla="*/ 1339228 h 3947521"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3947521" w="4318004">
                <a:moveTo>
                  <a:pt x="0" y="3405519"/>
                </a:moveTo>
                <a:lnTo>
                  <a:pt x="4318004" y="3405519"/>
                </a:lnTo>
                <a:lnTo>
                  <a:pt x="2159002" y="3947521"/>
                </a:lnTo>
                <a:close/>
                <a:moveTo>
                  <a:pt x="0" y="0"/>
                </a:moveTo>
                <a:lnTo>
                  <a:pt x="4318004" y="0"/>
                </a:lnTo>
                <a:lnTo>
                  <a:pt x="4318004" y="1339228"/>
                </a:lnTo>
                <a:lnTo>
                  <a:pt x="4318004" y="2122339"/>
                </a:lnTo>
                <a:lnTo>
                  <a:pt x="4318004" y="3405518"/>
                </a:lnTo>
                <a:lnTo>
                  <a:pt x="0" y="3405518"/>
                </a:lnTo>
                <a:lnTo>
                  <a:pt x="0" y="2122339"/>
                </a:lnTo>
                <a:lnTo>
                  <a:pt x="0" y="1339228"/>
                </a:lnTo>
                <a:close/>
              </a:path>
            </a:pathLst>
          </a:custGeom>
          <a:noFill/>
          <a:ln>
            <a:noFill/>
          </a:ln>
          <a:effectLst>
            <a:outerShdw algn="t" blurRad="254000" dir="5400000" dist="1270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9600">
                <a:solidFill>
                  <a:prstClr val="white"/>
                </a:solidFill>
                <a:latin charset="0" panose="020b0503020202020204" pitchFamily="34" typeface="Agency FB"/>
              </a:rPr>
              <a:t>01</a:t>
            </a:r>
          </a:p>
        </p:txBody>
      </p:sp>
    </p:spTree>
    <p:extLst>
      <p:ext uri="{BB962C8B-B14F-4D97-AF65-F5344CB8AC3E}">
        <p14:creationId val="4283573810"/>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49" presetSubtype="0">
                                  <p:stCondLst>
                                    <p:cond delay="0"/>
                                  </p:stCondLst>
                                  <p:childTnLst>
                                    <p:set>
                                      <p:cBhvr>
                                        <p:cTn dur="1" fill="hold" id="6">
                                          <p:stCondLst>
                                            <p:cond delay="0"/>
                                          </p:stCondLst>
                                        </p:cTn>
                                        <p:tgtEl>
                                          <p:spTgt spid="23"/>
                                        </p:tgtEl>
                                        <p:attrNameLst>
                                          <p:attrName>style.visibility</p:attrName>
                                        </p:attrNameLst>
                                      </p:cBhvr>
                                      <p:to>
                                        <p:strVal val="visible"/>
                                      </p:to>
                                    </p:set>
                                    <p:anim calcmode="lin" valueType="num">
                                      <p:cBhvr>
                                        <p:cTn dur="500" fill="hold" id="7"/>
                                        <p:tgtEl>
                                          <p:spTgt spid="23"/>
                                        </p:tgtEl>
                                        <p:attrNameLst>
                                          <p:attrName>ppt_w</p:attrName>
                                        </p:attrNameLst>
                                      </p:cBhvr>
                                      <p:tavLst>
                                        <p:tav tm="0">
                                          <p:val>
                                            <p:fltVal val="0"/>
                                          </p:val>
                                        </p:tav>
                                        <p:tav tm="100000">
                                          <p:val>
                                            <p:strVal val="#ppt_w"/>
                                          </p:val>
                                        </p:tav>
                                      </p:tavLst>
                                    </p:anim>
                                    <p:anim calcmode="lin" valueType="num">
                                      <p:cBhvr>
                                        <p:cTn dur="500" fill="hold" id="8"/>
                                        <p:tgtEl>
                                          <p:spTgt spid="23"/>
                                        </p:tgtEl>
                                        <p:attrNameLst>
                                          <p:attrName>ppt_h</p:attrName>
                                        </p:attrNameLst>
                                      </p:cBhvr>
                                      <p:tavLst>
                                        <p:tav tm="0">
                                          <p:val>
                                            <p:fltVal val="0"/>
                                          </p:val>
                                        </p:tav>
                                        <p:tav tm="100000">
                                          <p:val>
                                            <p:strVal val="#ppt_h"/>
                                          </p:val>
                                        </p:tav>
                                      </p:tavLst>
                                    </p:anim>
                                    <p:anim calcmode="lin" valueType="num">
                                      <p:cBhvr>
                                        <p:cTn dur="500" fill="hold" id="9"/>
                                        <p:tgtEl>
                                          <p:spTgt spid="23"/>
                                        </p:tgtEl>
                                        <p:attrNameLst>
                                          <p:attrName>style.rotation</p:attrName>
                                        </p:attrNameLst>
                                      </p:cBhvr>
                                      <p:tavLst>
                                        <p:tav tm="0">
                                          <p:val>
                                            <p:fltVal val="360"/>
                                          </p:val>
                                        </p:tav>
                                        <p:tav tm="100000">
                                          <p:val>
                                            <p:fltVal val="0"/>
                                          </p:val>
                                        </p:tav>
                                      </p:tavLst>
                                    </p:anim>
                                    <p:animEffect filter="fade" transition="in">
                                      <p:cBhvr>
                                        <p:cTn dur="500" id="10"/>
                                        <p:tgtEl>
                                          <p:spTgt spid="23"/>
                                        </p:tgtEl>
                                      </p:cBhvr>
                                    </p:animEffect>
                                  </p:childTnLst>
                                </p:cTn>
                              </p:par>
                              <p:par>
                                <p:cTn decel="100000" fill="hold" grpId="0" id="11" nodeType="withEffect" presetClass="entr" presetID="49" presetSubtype="0">
                                  <p:stCondLst>
                                    <p:cond delay="250"/>
                                  </p:stCondLst>
                                  <p:childTnLst>
                                    <p:set>
                                      <p:cBhvr>
                                        <p:cTn dur="1" fill="hold" id="12">
                                          <p:stCondLst>
                                            <p:cond delay="0"/>
                                          </p:stCondLst>
                                        </p:cTn>
                                        <p:tgtEl>
                                          <p:spTgt spid="57"/>
                                        </p:tgtEl>
                                        <p:attrNameLst>
                                          <p:attrName>style.visibility</p:attrName>
                                        </p:attrNameLst>
                                      </p:cBhvr>
                                      <p:to>
                                        <p:strVal val="visible"/>
                                      </p:to>
                                    </p:set>
                                    <p:anim calcmode="lin" valueType="num">
                                      <p:cBhvr>
                                        <p:cTn dur="500" fill="hold" id="13"/>
                                        <p:tgtEl>
                                          <p:spTgt spid="57"/>
                                        </p:tgtEl>
                                        <p:attrNameLst>
                                          <p:attrName>ppt_w</p:attrName>
                                        </p:attrNameLst>
                                      </p:cBhvr>
                                      <p:tavLst>
                                        <p:tav tm="0">
                                          <p:val>
                                            <p:fltVal val="0"/>
                                          </p:val>
                                        </p:tav>
                                        <p:tav tm="100000">
                                          <p:val>
                                            <p:strVal val="#ppt_w"/>
                                          </p:val>
                                        </p:tav>
                                      </p:tavLst>
                                    </p:anim>
                                    <p:anim calcmode="lin" valueType="num">
                                      <p:cBhvr>
                                        <p:cTn dur="500" fill="hold" id="14"/>
                                        <p:tgtEl>
                                          <p:spTgt spid="57"/>
                                        </p:tgtEl>
                                        <p:attrNameLst>
                                          <p:attrName>ppt_h</p:attrName>
                                        </p:attrNameLst>
                                      </p:cBhvr>
                                      <p:tavLst>
                                        <p:tav tm="0">
                                          <p:val>
                                            <p:fltVal val="0"/>
                                          </p:val>
                                        </p:tav>
                                        <p:tav tm="100000">
                                          <p:val>
                                            <p:strVal val="#ppt_h"/>
                                          </p:val>
                                        </p:tav>
                                      </p:tavLst>
                                    </p:anim>
                                    <p:anim calcmode="lin" valueType="num">
                                      <p:cBhvr>
                                        <p:cTn dur="500" fill="hold" id="15"/>
                                        <p:tgtEl>
                                          <p:spTgt spid="57"/>
                                        </p:tgtEl>
                                        <p:attrNameLst>
                                          <p:attrName>style.rotation</p:attrName>
                                        </p:attrNameLst>
                                      </p:cBhvr>
                                      <p:tavLst>
                                        <p:tav tm="0">
                                          <p:val>
                                            <p:fltVal val="360"/>
                                          </p:val>
                                        </p:tav>
                                        <p:tav tm="100000">
                                          <p:val>
                                            <p:fltVal val="0"/>
                                          </p:val>
                                        </p:tav>
                                      </p:tavLst>
                                    </p:anim>
                                    <p:animEffect filter="fade" transition="in">
                                      <p:cBhvr>
                                        <p:cTn dur="500" id="16"/>
                                        <p:tgtEl>
                                          <p:spTgt spid="57"/>
                                        </p:tgtEl>
                                      </p:cBhvr>
                                    </p:animEffect>
                                  </p:childTnLst>
                                </p:cTn>
                              </p:par>
                            </p:childTnLst>
                          </p:cTn>
                        </p:par>
                        <p:par>
                          <p:cTn fill="hold" id="17" nodeType="afterGroup">
                            <p:stCondLst>
                              <p:cond delay="750"/>
                            </p:stCondLst>
                            <p:childTnLst>
                              <p:par>
                                <p:cTn decel="100000" fill="hold" grpId="0" id="18" nodeType="afterEffect" presetClass="entr" presetID="2" presetSubtype="1">
                                  <p:stCondLst>
                                    <p:cond delay="0"/>
                                  </p:stCondLst>
                                  <p:childTnLst>
                                    <p:set>
                                      <p:cBhvr>
                                        <p:cTn dur="1" fill="hold" id="19">
                                          <p:stCondLst>
                                            <p:cond delay="0"/>
                                          </p:stCondLst>
                                        </p:cTn>
                                        <p:tgtEl>
                                          <p:spTgt spid="60"/>
                                        </p:tgtEl>
                                        <p:attrNameLst>
                                          <p:attrName>style.visibility</p:attrName>
                                        </p:attrNameLst>
                                      </p:cBhvr>
                                      <p:to>
                                        <p:strVal val="visible"/>
                                      </p:to>
                                    </p:set>
                                    <p:anim calcmode="lin" valueType="num">
                                      <p:cBhvr additive="base">
                                        <p:cTn dur="1000" fill="hold" id="20"/>
                                        <p:tgtEl>
                                          <p:spTgt spid="60"/>
                                        </p:tgtEl>
                                        <p:attrNameLst>
                                          <p:attrName>ppt_x</p:attrName>
                                        </p:attrNameLst>
                                      </p:cBhvr>
                                      <p:tavLst>
                                        <p:tav tm="0">
                                          <p:val>
                                            <p:strVal val="#ppt_x"/>
                                          </p:val>
                                        </p:tav>
                                        <p:tav tm="100000">
                                          <p:val>
                                            <p:strVal val="#ppt_x"/>
                                          </p:val>
                                        </p:tav>
                                      </p:tavLst>
                                    </p:anim>
                                    <p:anim calcmode="lin" valueType="num">
                                      <p:cBhvr additive="base">
                                        <p:cTn dur="1000" fill="hold" id="21"/>
                                        <p:tgtEl>
                                          <p:spTgt spid="60"/>
                                        </p:tgtEl>
                                        <p:attrNameLst>
                                          <p:attrName>ppt_y</p:attrName>
                                        </p:attrNameLst>
                                      </p:cBhvr>
                                      <p:tavLst>
                                        <p:tav tm="0">
                                          <p:val>
                                            <p:strVal val="0-#ppt_h/2"/>
                                          </p:val>
                                        </p:tav>
                                        <p:tav tm="100000">
                                          <p:val>
                                            <p:strVal val="#ppt_y"/>
                                          </p:val>
                                        </p:tav>
                                      </p:tavLst>
                                    </p:anim>
                                  </p:childTnLst>
                                </p:cTn>
                              </p:par>
                            </p:childTnLst>
                          </p:cTn>
                        </p:par>
                        <p:par>
                          <p:cTn fill="hold" id="22" nodeType="afterGroup">
                            <p:stCondLst>
                              <p:cond delay="1750"/>
                            </p:stCondLst>
                            <p:childTnLst>
                              <p:par>
                                <p:cTn fill="hold" grpId="0" id="23" nodeType="afterEffect" presetClass="entr" presetID="52" presetSubtype="0">
                                  <p:stCondLst>
                                    <p:cond delay="0"/>
                                  </p:stCondLst>
                                  <p:iterate type="lt">
                                    <p:tmPct val="10000"/>
                                  </p:iterate>
                                  <p:childTnLst>
                                    <p:set>
                                      <p:cBhvr>
                                        <p:cTn dur="1" fill="hold" id="24">
                                          <p:stCondLst>
                                            <p:cond delay="0"/>
                                          </p:stCondLst>
                                        </p:cTn>
                                        <p:tgtEl>
                                          <p:spTgt spid="58"/>
                                        </p:tgtEl>
                                        <p:attrNameLst>
                                          <p:attrName>style.visibility</p:attrName>
                                        </p:attrNameLst>
                                      </p:cBhvr>
                                      <p:to>
                                        <p:strVal val="visible"/>
                                      </p:to>
                                    </p:set>
                                    <p:animScale>
                                      <p:cBhvr>
                                        <p:cTn decel="50000" dur="1000" fill="hold" id="25">
                                          <p:stCondLst>
                                            <p:cond delay="0"/>
                                          </p:stCondLst>
                                        </p:cTn>
                                        <p:tgtEl>
                                          <p:spTgt spid="5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6">
                                          <p:stCondLst>
                                            <p:cond delay="0"/>
                                          </p:stCondLst>
                                        </p:cTn>
                                        <p:tgtEl>
                                          <p:spTgt spid="58"/>
                                        </p:tgtEl>
                                        <p:attrNameLst>
                                          <p:attrName>ppt_x</p:attrName>
                                          <p:attrName>ppt_y</p:attrName>
                                        </p:attrNameLst>
                                      </p:cBhvr>
                                    </p:animMotion>
                                    <p:animEffect filter="fade" transition="in">
                                      <p:cBhvr>
                                        <p:cTn dur="1000" id="27"/>
                                        <p:tgtEl>
                                          <p:spTgt spid="58"/>
                                        </p:tgtEl>
                                      </p:cBhvr>
                                    </p:animEffect>
                                  </p:childTnLst>
                                </p:cTn>
                              </p:par>
                            </p:childTnLst>
                          </p:cTn>
                        </p:par>
                        <p:par>
                          <p:cTn fill="hold" id="28" nodeType="afterGroup">
                            <p:stCondLst>
                              <p:cond delay="2750"/>
                            </p:stCondLst>
                            <p:childTnLst>
                              <p:par>
                                <p:cTn fill="hold" grpId="0" id="29" nodeType="afterEffect" presetClass="entr" presetID="10" presetSubtype="0">
                                  <p:stCondLst>
                                    <p:cond delay="0"/>
                                  </p:stCondLst>
                                  <p:childTnLst>
                                    <p:set>
                                      <p:cBhvr>
                                        <p:cTn dur="1" fill="hold" id="30">
                                          <p:stCondLst>
                                            <p:cond delay="0"/>
                                          </p:stCondLst>
                                        </p:cTn>
                                        <p:tgtEl>
                                          <p:spTgt spid="59"/>
                                        </p:tgtEl>
                                        <p:attrNameLst>
                                          <p:attrName>style.visibility</p:attrName>
                                        </p:attrNameLst>
                                      </p:cBhvr>
                                      <p:to>
                                        <p:strVal val="visible"/>
                                      </p:to>
                                    </p:set>
                                    <p:animEffect filter="fade" transition="in">
                                      <p:cBhvr>
                                        <p:cTn dur="1000" id="31"/>
                                        <p:tgtEl>
                                          <p:spTgt spid="5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
      <p:bldP grpId="0" spid="57"/>
      <p:bldP grpId="0" spid="58"/>
      <p:bldP grpId="0" spid="59"/>
      <p:bldP grpId="0" spid="60"/>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一、工作回顾</a:t>
            </a:r>
          </a:p>
        </p:txBody>
      </p:sp>
      <p:grpSp>
        <p:nvGrpSpPr>
          <p:cNvPr id="10" name="组合 9"/>
          <p:cNvGrpSpPr/>
          <p:nvPr/>
        </p:nvGrpSpPr>
        <p:grpSpPr>
          <a:xfrm>
            <a:off x="4470331" y="2550743"/>
            <a:ext cx="261355" cy="213921"/>
            <a:chOff x="4600191" y="3776105"/>
            <a:chExt cx="390272" cy="319440"/>
          </a:xfrm>
          <a:solidFill>
            <a:schemeClr val="bg1"/>
          </a:solidFill>
        </p:grpSpPr>
        <p:sp>
          <p:nvSpPr>
            <p:cNvPr id="11" name="Freeform 139"/>
            <p:cNvSpPr/>
            <p:nvPr/>
          </p:nvSpPr>
          <p:spPr bwMode="auto">
            <a:xfrm>
              <a:off x="4600191" y="3833049"/>
              <a:ext cx="390272" cy="262496"/>
            </a:xfrm>
            <a:custGeom>
              <a:gdLst>
                <a:gd fmla="*/ 156 w 156" name="T0"/>
                <a:gd fmla="*/ 8 h 105" name="T1"/>
                <a:gd fmla="*/ 148 w 156" name="T2"/>
                <a:gd fmla="*/ 0 h 105" name="T3"/>
                <a:gd fmla="*/ 8 w 156" name="T4"/>
                <a:gd fmla="*/ 0 h 105" name="T5"/>
                <a:gd fmla="*/ 0 w 156" name="T6"/>
                <a:gd fmla="*/ 8 h 105" name="T7"/>
                <a:gd fmla="*/ 0 w 156" name="T8"/>
                <a:gd fmla="*/ 97 h 105" name="T9"/>
                <a:gd fmla="*/ 8 w 156" name="T10"/>
                <a:gd fmla="*/ 105 h 105" name="T11"/>
                <a:gd fmla="*/ 148 w 156" name="T12"/>
                <a:gd fmla="*/ 105 h 105" name="T13"/>
                <a:gd fmla="*/ 156 w 156" name="T14"/>
                <a:gd fmla="*/ 97 h 105" name="T15"/>
                <a:gd fmla="*/ 156 w 156" name="T16"/>
                <a:gd fmla="*/ 8 h 10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5" w="156">
                  <a:moveTo>
                    <a:pt x="156" y="8"/>
                  </a:moveTo>
                  <a:cubicBezTo>
                    <a:pt x="156" y="3"/>
                    <a:pt x="152" y="0"/>
                    <a:pt x="148" y="0"/>
                  </a:cubicBezTo>
                  <a:cubicBezTo>
                    <a:pt x="8" y="0"/>
                    <a:pt x="8" y="0"/>
                    <a:pt x="8" y="0"/>
                  </a:cubicBezTo>
                  <a:cubicBezTo>
                    <a:pt x="4" y="0"/>
                    <a:pt x="0" y="3"/>
                    <a:pt x="0" y="8"/>
                  </a:cubicBezTo>
                  <a:cubicBezTo>
                    <a:pt x="0" y="97"/>
                    <a:pt x="0" y="97"/>
                    <a:pt x="0" y="97"/>
                  </a:cubicBezTo>
                  <a:cubicBezTo>
                    <a:pt x="0" y="101"/>
                    <a:pt x="4" y="105"/>
                    <a:pt x="8" y="105"/>
                  </a:cubicBezTo>
                  <a:cubicBezTo>
                    <a:pt x="148" y="105"/>
                    <a:pt x="148" y="105"/>
                    <a:pt x="148" y="105"/>
                  </a:cubicBezTo>
                  <a:cubicBezTo>
                    <a:pt x="152" y="105"/>
                    <a:pt x="156" y="101"/>
                    <a:pt x="156" y="97"/>
                  </a:cubicBezTo>
                  <a:lnTo>
                    <a:pt x="156" y="8"/>
                  </a:lnTo>
                  <a:close/>
                </a:path>
              </a:pathLst>
            </a:cu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12" name="Freeform 140"/>
            <p:cNvSpPr/>
            <p:nvPr/>
          </p:nvSpPr>
          <p:spPr bwMode="auto">
            <a:xfrm>
              <a:off x="4690467" y="3776105"/>
              <a:ext cx="209719" cy="44444"/>
            </a:xfrm>
            <a:custGeom>
              <a:gdLst>
                <a:gd fmla="*/ 84 w 84" name="T0"/>
                <a:gd fmla="*/ 18 h 18" name="T1"/>
                <a:gd fmla="*/ 84 w 84" name="T2"/>
                <a:gd fmla="*/ 8 h 18" name="T3"/>
                <a:gd fmla="*/ 76 w 84" name="T4"/>
                <a:gd fmla="*/ 0 h 18" name="T5"/>
                <a:gd fmla="*/ 8 w 84" name="T6"/>
                <a:gd fmla="*/ 0 h 18" name="T7"/>
                <a:gd fmla="*/ 0 w 84" name="T8"/>
                <a:gd fmla="*/ 8 h 18" name="T9"/>
                <a:gd fmla="*/ 0 w 84" name="T10"/>
                <a:gd fmla="*/ 18 h 18" name="T11"/>
              </a:gdLst>
              <a:cxnLst>
                <a:cxn ang="0">
                  <a:pos x="T0" y="T1"/>
                </a:cxn>
                <a:cxn ang="0">
                  <a:pos x="T2" y="T3"/>
                </a:cxn>
                <a:cxn ang="0">
                  <a:pos x="T4" y="T5"/>
                </a:cxn>
                <a:cxn ang="0">
                  <a:pos x="T6" y="T7"/>
                </a:cxn>
                <a:cxn ang="0">
                  <a:pos x="T8" y="T9"/>
                </a:cxn>
                <a:cxn ang="0">
                  <a:pos x="T10" y="T11"/>
                </a:cxn>
              </a:cxnLst>
              <a:rect b="b" l="0" r="r" t="0"/>
              <a:pathLst>
                <a:path h="18" w="84">
                  <a:moveTo>
                    <a:pt x="84" y="18"/>
                  </a:moveTo>
                  <a:cubicBezTo>
                    <a:pt x="84" y="8"/>
                    <a:pt x="84" y="8"/>
                    <a:pt x="84" y="8"/>
                  </a:cubicBezTo>
                  <a:cubicBezTo>
                    <a:pt x="84" y="3"/>
                    <a:pt x="81" y="0"/>
                    <a:pt x="76" y="0"/>
                  </a:cubicBezTo>
                  <a:cubicBezTo>
                    <a:pt x="8" y="0"/>
                    <a:pt x="8" y="0"/>
                    <a:pt x="8" y="0"/>
                  </a:cubicBezTo>
                  <a:cubicBezTo>
                    <a:pt x="4" y="0"/>
                    <a:pt x="0" y="3"/>
                    <a:pt x="0" y="8"/>
                  </a:cubicBezTo>
                  <a:cubicBezTo>
                    <a:pt x="0" y="18"/>
                    <a:pt x="0" y="18"/>
                    <a:pt x="0" y="18"/>
                  </a:cubicBezTo>
                </a:path>
              </a:pathLst>
            </a:cu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13" name="Line 141"/>
            <p:cNvSpPr>
              <a:spLocks noChangeShapeType="1"/>
            </p:cNvSpPr>
            <p:nvPr/>
          </p:nvSpPr>
          <p:spPr bwMode="auto">
            <a:xfrm>
              <a:off x="4600191" y="4008046"/>
              <a:ext cx="390272" cy="0"/>
            </a:xfrm>
            <a:prstGeom prst="line">
              <a:avLst/>
            </a:pr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14" name="Line 307"/>
            <p:cNvSpPr>
              <a:spLocks noChangeShapeType="1"/>
            </p:cNvSpPr>
            <p:nvPr/>
          </p:nvSpPr>
          <p:spPr bwMode="auto">
            <a:xfrm flipH="1">
              <a:off x="4736300" y="3776105"/>
              <a:ext cx="119443" cy="0"/>
            </a:xfrm>
            <a:prstGeom prst="line">
              <a:avLst/>
            </a:pr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grpSp>
      <p:grpSp>
        <p:nvGrpSpPr>
          <p:cNvPr id="15" name="组合 14"/>
          <p:cNvGrpSpPr/>
          <p:nvPr/>
        </p:nvGrpSpPr>
        <p:grpSpPr>
          <a:xfrm>
            <a:off x="4827968" y="2401511"/>
            <a:ext cx="5625893" cy="915934"/>
            <a:chOff x="4756848" y="2086551"/>
            <a:chExt cx="5625893" cy="915934"/>
          </a:xfrm>
        </p:grpSpPr>
        <p:sp>
          <p:nvSpPr>
            <p:cNvPr id="16" name="文本框 15"/>
            <p:cNvSpPr txBox="1"/>
            <p:nvPr/>
          </p:nvSpPr>
          <p:spPr>
            <a:xfrm>
              <a:off x="4756848" y="2449705"/>
              <a:ext cx="5625893" cy="566928"/>
            </a:xfrm>
            <a:prstGeom prst="rect">
              <a:avLst/>
            </a:prstGeom>
            <a:noFill/>
          </p:spPr>
          <p:txBody>
            <a:bodyPr rtlCol="0" wrap="square">
              <a:spAutoFit/>
            </a:bodyPr>
            <a:lstStyle/>
            <a:p>
              <a:pPr>
                <a:lnSpc>
                  <a:spcPct val="130000"/>
                </a:lnSpc>
              </a:pPr>
              <a:r>
                <a:rPr altLang="en-US" lang="zh-CN" sz="12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此处添加详细文本描述，建议与标题相关并符合整体语言风格，语言描述尽量简洁生动。尽量将每页幻灯片的字数控制在200字以内。</a:t>
              </a:r>
            </a:p>
          </p:txBody>
        </p:sp>
        <p:sp>
          <p:nvSpPr>
            <p:cNvPr id="17" name="文本框 16"/>
            <p:cNvSpPr txBox="1"/>
            <p:nvPr/>
          </p:nvSpPr>
          <p:spPr>
            <a:xfrm>
              <a:off x="4756849" y="2086551"/>
              <a:ext cx="1402080" cy="457200"/>
            </a:xfrm>
            <a:prstGeom prst="rect">
              <a:avLst/>
            </a:prstGeom>
            <a:noFill/>
          </p:spPr>
          <p:txBody>
            <a:bodyPr rtlCol="0" wrap="none">
              <a:spAutoFit/>
            </a:bodyPr>
            <a:lstStyle/>
            <a:p>
              <a:r>
                <a:rPr altLang="en-US" lang="zh-CN" smtClean="0" sz="2400">
                  <a:solidFill>
                    <a:srgbClr val="2E75B6"/>
                  </a:solidFill>
                  <a:latin charset="-122" panose="03000509000000000000" pitchFamily="65" typeface="方正尚酷简体"/>
                  <a:ea charset="-122" panose="03000509000000000000" pitchFamily="65" typeface="方正尚酷简体"/>
                </a:rPr>
                <a:t>工作岗位</a:t>
              </a:r>
            </a:p>
          </p:txBody>
        </p:sp>
      </p:grpSp>
      <p:grpSp>
        <p:nvGrpSpPr>
          <p:cNvPr id="18" name="组合 17"/>
          <p:cNvGrpSpPr/>
          <p:nvPr/>
        </p:nvGrpSpPr>
        <p:grpSpPr>
          <a:xfrm>
            <a:off x="4827968" y="3632573"/>
            <a:ext cx="5625893" cy="915934"/>
            <a:chOff x="4756848" y="3317613"/>
            <a:chExt cx="5625893" cy="915934"/>
          </a:xfrm>
        </p:grpSpPr>
        <p:sp>
          <p:nvSpPr>
            <p:cNvPr id="19" name="文本框 18"/>
            <p:cNvSpPr txBox="1"/>
            <p:nvPr/>
          </p:nvSpPr>
          <p:spPr>
            <a:xfrm>
              <a:off x="4756848" y="3680768"/>
              <a:ext cx="5625893" cy="566928"/>
            </a:xfrm>
            <a:prstGeom prst="rect">
              <a:avLst/>
            </a:prstGeom>
            <a:noFill/>
          </p:spPr>
          <p:txBody>
            <a:bodyPr rtlCol="0" wrap="square">
              <a:spAutoFit/>
            </a:bodyPr>
            <a:lstStyle/>
            <a:p>
              <a:pPr>
                <a:lnSpc>
                  <a:spcPct val="130000"/>
                </a:lnSpc>
              </a:pPr>
              <a:r>
                <a:rPr altLang="en-US" lang="zh-CN" sz="12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此处添加详细文本描述，建议与标题相关并符合整体语言风格，语言描述尽量简洁生动。尽量将每页幻灯片的字数控制在200字以内。</a:t>
              </a:r>
            </a:p>
          </p:txBody>
        </p:sp>
        <p:sp>
          <p:nvSpPr>
            <p:cNvPr id="20" name="文本框 19"/>
            <p:cNvSpPr txBox="1"/>
            <p:nvPr/>
          </p:nvSpPr>
          <p:spPr>
            <a:xfrm>
              <a:off x="4756849" y="3317613"/>
              <a:ext cx="1402080" cy="457200"/>
            </a:xfrm>
            <a:prstGeom prst="rect">
              <a:avLst/>
            </a:prstGeom>
            <a:noFill/>
          </p:spPr>
          <p:txBody>
            <a:bodyPr rtlCol="0" wrap="none">
              <a:spAutoFit/>
            </a:bodyPr>
            <a:lstStyle/>
            <a:p>
              <a:r>
                <a:rPr altLang="en-US" lang="zh-CN" smtClean="0" sz="2400">
                  <a:solidFill>
                    <a:srgbClr val="2E75B6"/>
                  </a:solidFill>
                  <a:latin charset="-122" panose="03000509000000000000" pitchFamily="65" typeface="方正尚酷简体"/>
                  <a:ea charset="-122" panose="03000509000000000000" pitchFamily="65" typeface="方正尚酷简体"/>
                </a:rPr>
                <a:t>工作岗位</a:t>
              </a:r>
            </a:p>
          </p:txBody>
        </p:sp>
      </p:grpSp>
      <p:grpSp>
        <p:nvGrpSpPr>
          <p:cNvPr id="21" name="组合 20"/>
          <p:cNvGrpSpPr/>
          <p:nvPr/>
        </p:nvGrpSpPr>
        <p:grpSpPr>
          <a:xfrm>
            <a:off x="4827968" y="4863635"/>
            <a:ext cx="5625893" cy="915934"/>
            <a:chOff x="4756848" y="4548675"/>
            <a:chExt cx="5625893" cy="915934"/>
          </a:xfrm>
        </p:grpSpPr>
        <p:sp>
          <p:nvSpPr>
            <p:cNvPr id="22" name="文本框 21"/>
            <p:cNvSpPr txBox="1"/>
            <p:nvPr/>
          </p:nvSpPr>
          <p:spPr>
            <a:xfrm>
              <a:off x="4756848" y="4911829"/>
              <a:ext cx="5625893" cy="566928"/>
            </a:xfrm>
            <a:prstGeom prst="rect">
              <a:avLst/>
            </a:prstGeom>
            <a:noFill/>
          </p:spPr>
          <p:txBody>
            <a:bodyPr rtlCol="0" wrap="square">
              <a:spAutoFit/>
            </a:bodyPr>
            <a:lstStyle/>
            <a:p>
              <a:pPr>
                <a:lnSpc>
                  <a:spcPct val="130000"/>
                </a:lnSpc>
              </a:pPr>
              <a:r>
                <a:rPr altLang="en-US" lang="zh-CN" sz="12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此处添加详细文本描述，建议与标题相关并符合整体语言风格，语言描述尽量简洁生动。尽量将每页幻灯片的字数控制在200字以内。</a:t>
              </a:r>
            </a:p>
          </p:txBody>
        </p:sp>
        <p:sp>
          <p:nvSpPr>
            <p:cNvPr id="23" name="文本框 22"/>
            <p:cNvSpPr txBox="1"/>
            <p:nvPr/>
          </p:nvSpPr>
          <p:spPr>
            <a:xfrm>
              <a:off x="4756849" y="4548675"/>
              <a:ext cx="1402080" cy="457200"/>
            </a:xfrm>
            <a:prstGeom prst="rect">
              <a:avLst/>
            </a:prstGeom>
            <a:noFill/>
          </p:spPr>
          <p:txBody>
            <a:bodyPr rtlCol="0" wrap="none">
              <a:spAutoFit/>
            </a:bodyPr>
            <a:lstStyle/>
            <a:p>
              <a:r>
                <a:rPr altLang="en-US" lang="zh-CN" smtClean="0" sz="2400">
                  <a:solidFill>
                    <a:srgbClr val="2E75B6"/>
                  </a:solidFill>
                  <a:latin charset="-122" panose="03000509000000000000" pitchFamily="65" typeface="方正尚酷简体"/>
                  <a:ea charset="-122" panose="03000509000000000000" pitchFamily="65" typeface="方正尚酷简体"/>
                </a:rPr>
                <a:t>工作岗位</a:t>
              </a:r>
            </a:p>
          </p:txBody>
        </p:sp>
      </p:grpSp>
      <p:grpSp>
        <p:nvGrpSpPr>
          <p:cNvPr id="24" name="组合 23"/>
          <p:cNvGrpSpPr/>
          <p:nvPr/>
        </p:nvGrpSpPr>
        <p:grpSpPr>
          <a:xfrm>
            <a:off x="4477709" y="3784439"/>
            <a:ext cx="261355" cy="213921"/>
            <a:chOff x="4600191" y="3776105"/>
            <a:chExt cx="390272" cy="319440"/>
          </a:xfrm>
          <a:solidFill>
            <a:schemeClr val="bg1"/>
          </a:solidFill>
        </p:grpSpPr>
        <p:sp>
          <p:nvSpPr>
            <p:cNvPr id="25" name="Freeform 139"/>
            <p:cNvSpPr/>
            <p:nvPr/>
          </p:nvSpPr>
          <p:spPr bwMode="auto">
            <a:xfrm>
              <a:off x="4600191" y="3833049"/>
              <a:ext cx="390272" cy="262496"/>
            </a:xfrm>
            <a:custGeom>
              <a:gdLst>
                <a:gd fmla="*/ 156 w 156" name="T0"/>
                <a:gd fmla="*/ 8 h 105" name="T1"/>
                <a:gd fmla="*/ 148 w 156" name="T2"/>
                <a:gd fmla="*/ 0 h 105" name="T3"/>
                <a:gd fmla="*/ 8 w 156" name="T4"/>
                <a:gd fmla="*/ 0 h 105" name="T5"/>
                <a:gd fmla="*/ 0 w 156" name="T6"/>
                <a:gd fmla="*/ 8 h 105" name="T7"/>
                <a:gd fmla="*/ 0 w 156" name="T8"/>
                <a:gd fmla="*/ 97 h 105" name="T9"/>
                <a:gd fmla="*/ 8 w 156" name="T10"/>
                <a:gd fmla="*/ 105 h 105" name="T11"/>
                <a:gd fmla="*/ 148 w 156" name="T12"/>
                <a:gd fmla="*/ 105 h 105" name="T13"/>
                <a:gd fmla="*/ 156 w 156" name="T14"/>
                <a:gd fmla="*/ 97 h 105" name="T15"/>
                <a:gd fmla="*/ 156 w 156" name="T16"/>
                <a:gd fmla="*/ 8 h 10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5" w="156">
                  <a:moveTo>
                    <a:pt x="156" y="8"/>
                  </a:moveTo>
                  <a:cubicBezTo>
                    <a:pt x="156" y="3"/>
                    <a:pt x="152" y="0"/>
                    <a:pt x="148" y="0"/>
                  </a:cubicBezTo>
                  <a:cubicBezTo>
                    <a:pt x="8" y="0"/>
                    <a:pt x="8" y="0"/>
                    <a:pt x="8" y="0"/>
                  </a:cubicBezTo>
                  <a:cubicBezTo>
                    <a:pt x="4" y="0"/>
                    <a:pt x="0" y="3"/>
                    <a:pt x="0" y="8"/>
                  </a:cubicBezTo>
                  <a:cubicBezTo>
                    <a:pt x="0" y="97"/>
                    <a:pt x="0" y="97"/>
                    <a:pt x="0" y="97"/>
                  </a:cubicBezTo>
                  <a:cubicBezTo>
                    <a:pt x="0" y="101"/>
                    <a:pt x="4" y="105"/>
                    <a:pt x="8" y="105"/>
                  </a:cubicBezTo>
                  <a:cubicBezTo>
                    <a:pt x="148" y="105"/>
                    <a:pt x="148" y="105"/>
                    <a:pt x="148" y="105"/>
                  </a:cubicBezTo>
                  <a:cubicBezTo>
                    <a:pt x="152" y="105"/>
                    <a:pt x="156" y="101"/>
                    <a:pt x="156" y="97"/>
                  </a:cubicBezTo>
                  <a:lnTo>
                    <a:pt x="156" y="8"/>
                  </a:lnTo>
                  <a:close/>
                </a:path>
              </a:pathLst>
            </a:cu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26" name="Freeform 140"/>
            <p:cNvSpPr/>
            <p:nvPr/>
          </p:nvSpPr>
          <p:spPr bwMode="auto">
            <a:xfrm>
              <a:off x="4690467" y="3776105"/>
              <a:ext cx="209719" cy="44444"/>
            </a:xfrm>
            <a:custGeom>
              <a:gdLst>
                <a:gd fmla="*/ 84 w 84" name="T0"/>
                <a:gd fmla="*/ 18 h 18" name="T1"/>
                <a:gd fmla="*/ 84 w 84" name="T2"/>
                <a:gd fmla="*/ 8 h 18" name="T3"/>
                <a:gd fmla="*/ 76 w 84" name="T4"/>
                <a:gd fmla="*/ 0 h 18" name="T5"/>
                <a:gd fmla="*/ 8 w 84" name="T6"/>
                <a:gd fmla="*/ 0 h 18" name="T7"/>
                <a:gd fmla="*/ 0 w 84" name="T8"/>
                <a:gd fmla="*/ 8 h 18" name="T9"/>
                <a:gd fmla="*/ 0 w 84" name="T10"/>
                <a:gd fmla="*/ 18 h 18" name="T11"/>
              </a:gdLst>
              <a:cxnLst>
                <a:cxn ang="0">
                  <a:pos x="T0" y="T1"/>
                </a:cxn>
                <a:cxn ang="0">
                  <a:pos x="T2" y="T3"/>
                </a:cxn>
                <a:cxn ang="0">
                  <a:pos x="T4" y="T5"/>
                </a:cxn>
                <a:cxn ang="0">
                  <a:pos x="T6" y="T7"/>
                </a:cxn>
                <a:cxn ang="0">
                  <a:pos x="T8" y="T9"/>
                </a:cxn>
                <a:cxn ang="0">
                  <a:pos x="T10" y="T11"/>
                </a:cxn>
              </a:cxnLst>
              <a:rect b="b" l="0" r="r" t="0"/>
              <a:pathLst>
                <a:path h="18" w="84">
                  <a:moveTo>
                    <a:pt x="84" y="18"/>
                  </a:moveTo>
                  <a:cubicBezTo>
                    <a:pt x="84" y="8"/>
                    <a:pt x="84" y="8"/>
                    <a:pt x="84" y="8"/>
                  </a:cubicBezTo>
                  <a:cubicBezTo>
                    <a:pt x="84" y="3"/>
                    <a:pt x="81" y="0"/>
                    <a:pt x="76" y="0"/>
                  </a:cubicBezTo>
                  <a:cubicBezTo>
                    <a:pt x="8" y="0"/>
                    <a:pt x="8" y="0"/>
                    <a:pt x="8" y="0"/>
                  </a:cubicBezTo>
                  <a:cubicBezTo>
                    <a:pt x="4" y="0"/>
                    <a:pt x="0" y="3"/>
                    <a:pt x="0" y="8"/>
                  </a:cubicBezTo>
                  <a:cubicBezTo>
                    <a:pt x="0" y="18"/>
                    <a:pt x="0" y="18"/>
                    <a:pt x="0" y="18"/>
                  </a:cubicBezTo>
                </a:path>
              </a:pathLst>
            </a:cu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27" name="Line 141"/>
            <p:cNvSpPr>
              <a:spLocks noChangeShapeType="1"/>
            </p:cNvSpPr>
            <p:nvPr/>
          </p:nvSpPr>
          <p:spPr bwMode="auto">
            <a:xfrm>
              <a:off x="4600191" y="4008046"/>
              <a:ext cx="390272" cy="0"/>
            </a:xfrm>
            <a:prstGeom prst="line">
              <a:avLst/>
            </a:pr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28" name="Line 307"/>
            <p:cNvSpPr>
              <a:spLocks noChangeShapeType="1"/>
            </p:cNvSpPr>
            <p:nvPr/>
          </p:nvSpPr>
          <p:spPr bwMode="auto">
            <a:xfrm flipH="1">
              <a:off x="4736300" y="3776105"/>
              <a:ext cx="119443" cy="0"/>
            </a:xfrm>
            <a:prstGeom prst="line">
              <a:avLst/>
            </a:pr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grpSp>
      <p:grpSp>
        <p:nvGrpSpPr>
          <p:cNvPr id="29" name="组合 28"/>
          <p:cNvGrpSpPr/>
          <p:nvPr/>
        </p:nvGrpSpPr>
        <p:grpSpPr>
          <a:xfrm>
            <a:off x="4477709" y="5018135"/>
            <a:ext cx="261355" cy="213921"/>
            <a:chOff x="4600191" y="3776105"/>
            <a:chExt cx="390272" cy="319440"/>
          </a:xfrm>
          <a:solidFill>
            <a:schemeClr val="bg1"/>
          </a:solidFill>
        </p:grpSpPr>
        <p:sp>
          <p:nvSpPr>
            <p:cNvPr id="30" name="Freeform 139"/>
            <p:cNvSpPr/>
            <p:nvPr/>
          </p:nvSpPr>
          <p:spPr bwMode="auto">
            <a:xfrm>
              <a:off x="4600191" y="3833049"/>
              <a:ext cx="390272" cy="262496"/>
            </a:xfrm>
            <a:custGeom>
              <a:gdLst>
                <a:gd fmla="*/ 156 w 156" name="T0"/>
                <a:gd fmla="*/ 8 h 105" name="T1"/>
                <a:gd fmla="*/ 148 w 156" name="T2"/>
                <a:gd fmla="*/ 0 h 105" name="T3"/>
                <a:gd fmla="*/ 8 w 156" name="T4"/>
                <a:gd fmla="*/ 0 h 105" name="T5"/>
                <a:gd fmla="*/ 0 w 156" name="T6"/>
                <a:gd fmla="*/ 8 h 105" name="T7"/>
                <a:gd fmla="*/ 0 w 156" name="T8"/>
                <a:gd fmla="*/ 97 h 105" name="T9"/>
                <a:gd fmla="*/ 8 w 156" name="T10"/>
                <a:gd fmla="*/ 105 h 105" name="T11"/>
                <a:gd fmla="*/ 148 w 156" name="T12"/>
                <a:gd fmla="*/ 105 h 105" name="T13"/>
                <a:gd fmla="*/ 156 w 156" name="T14"/>
                <a:gd fmla="*/ 97 h 105" name="T15"/>
                <a:gd fmla="*/ 156 w 156" name="T16"/>
                <a:gd fmla="*/ 8 h 10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5" w="156">
                  <a:moveTo>
                    <a:pt x="156" y="8"/>
                  </a:moveTo>
                  <a:cubicBezTo>
                    <a:pt x="156" y="3"/>
                    <a:pt x="152" y="0"/>
                    <a:pt x="148" y="0"/>
                  </a:cubicBezTo>
                  <a:cubicBezTo>
                    <a:pt x="8" y="0"/>
                    <a:pt x="8" y="0"/>
                    <a:pt x="8" y="0"/>
                  </a:cubicBezTo>
                  <a:cubicBezTo>
                    <a:pt x="4" y="0"/>
                    <a:pt x="0" y="3"/>
                    <a:pt x="0" y="8"/>
                  </a:cubicBezTo>
                  <a:cubicBezTo>
                    <a:pt x="0" y="97"/>
                    <a:pt x="0" y="97"/>
                    <a:pt x="0" y="97"/>
                  </a:cubicBezTo>
                  <a:cubicBezTo>
                    <a:pt x="0" y="101"/>
                    <a:pt x="4" y="105"/>
                    <a:pt x="8" y="105"/>
                  </a:cubicBezTo>
                  <a:cubicBezTo>
                    <a:pt x="148" y="105"/>
                    <a:pt x="148" y="105"/>
                    <a:pt x="148" y="105"/>
                  </a:cubicBezTo>
                  <a:cubicBezTo>
                    <a:pt x="152" y="105"/>
                    <a:pt x="156" y="101"/>
                    <a:pt x="156" y="97"/>
                  </a:cubicBezTo>
                  <a:lnTo>
                    <a:pt x="156" y="8"/>
                  </a:lnTo>
                  <a:close/>
                </a:path>
              </a:pathLst>
            </a:cu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31" name="Freeform 140"/>
            <p:cNvSpPr/>
            <p:nvPr/>
          </p:nvSpPr>
          <p:spPr bwMode="auto">
            <a:xfrm>
              <a:off x="4690467" y="3776105"/>
              <a:ext cx="209719" cy="44444"/>
            </a:xfrm>
            <a:custGeom>
              <a:gdLst>
                <a:gd fmla="*/ 84 w 84" name="T0"/>
                <a:gd fmla="*/ 18 h 18" name="T1"/>
                <a:gd fmla="*/ 84 w 84" name="T2"/>
                <a:gd fmla="*/ 8 h 18" name="T3"/>
                <a:gd fmla="*/ 76 w 84" name="T4"/>
                <a:gd fmla="*/ 0 h 18" name="T5"/>
                <a:gd fmla="*/ 8 w 84" name="T6"/>
                <a:gd fmla="*/ 0 h 18" name="T7"/>
                <a:gd fmla="*/ 0 w 84" name="T8"/>
                <a:gd fmla="*/ 8 h 18" name="T9"/>
                <a:gd fmla="*/ 0 w 84" name="T10"/>
                <a:gd fmla="*/ 18 h 18" name="T11"/>
              </a:gdLst>
              <a:cxnLst>
                <a:cxn ang="0">
                  <a:pos x="T0" y="T1"/>
                </a:cxn>
                <a:cxn ang="0">
                  <a:pos x="T2" y="T3"/>
                </a:cxn>
                <a:cxn ang="0">
                  <a:pos x="T4" y="T5"/>
                </a:cxn>
                <a:cxn ang="0">
                  <a:pos x="T6" y="T7"/>
                </a:cxn>
                <a:cxn ang="0">
                  <a:pos x="T8" y="T9"/>
                </a:cxn>
                <a:cxn ang="0">
                  <a:pos x="T10" y="T11"/>
                </a:cxn>
              </a:cxnLst>
              <a:rect b="b" l="0" r="r" t="0"/>
              <a:pathLst>
                <a:path h="18" w="84">
                  <a:moveTo>
                    <a:pt x="84" y="18"/>
                  </a:moveTo>
                  <a:cubicBezTo>
                    <a:pt x="84" y="8"/>
                    <a:pt x="84" y="8"/>
                    <a:pt x="84" y="8"/>
                  </a:cubicBezTo>
                  <a:cubicBezTo>
                    <a:pt x="84" y="3"/>
                    <a:pt x="81" y="0"/>
                    <a:pt x="76" y="0"/>
                  </a:cubicBezTo>
                  <a:cubicBezTo>
                    <a:pt x="8" y="0"/>
                    <a:pt x="8" y="0"/>
                    <a:pt x="8" y="0"/>
                  </a:cubicBezTo>
                  <a:cubicBezTo>
                    <a:pt x="4" y="0"/>
                    <a:pt x="0" y="3"/>
                    <a:pt x="0" y="8"/>
                  </a:cubicBezTo>
                  <a:cubicBezTo>
                    <a:pt x="0" y="18"/>
                    <a:pt x="0" y="18"/>
                    <a:pt x="0" y="18"/>
                  </a:cubicBezTo>
                </a:path>
              </a:pathLst>
            </a:cu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32" name="Line 141"/>
            <p:cNvSpPr>
              <a:spLocks noChangeShapeType="1"/>
            </p:cNvSpPr>
            <p:nvPr/>
          </p:nvSpPr>
          <p:spPr bwMode="auto">
            <a:xfrm>
              <a:off x="4600191" y="4008046"/>
              <a:ext cx="390272" cy="0"/>
            </a:xfrm>
            <a:prstGeom prst="line">
              <a:avLst/>
            </a:pr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33" name="Line 307"/>
            <p:cNvSpPr>
              <a:spLocks noChangeShapeType="1"/>
            </p:cNvSpPr>
            <p:nvPr/>
          </p:nvSpPr>
          <p:spPr bwMode="auto">
            <a:xfrm flipH="1">
              <a:off x="4736300" y="3776105"/>
              <a:ext cx="119443" cy="0"/>
            </a:xfrm>
            <a:prstGeom prst="line">
              <a:avLst/>
            </a:prstGeom>
            <a:grpFill/>
            <a:ln cap="rnd" w="25400">
              <a:solidFill>
                <a:srgbClr val="2E75B6"/>
              </a:solidFill>
            </a:ln>
            <a:extLst/>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grpSp>
      <p:grpSp>
        <p:nvGrpSpPr>
          <p:cNvPr id="34" name="组合 33"/>
          <p:cNvGrpSpPr/>
          <p:nvPr/>
        </p:nvGrpSpPr>
        <p:grpSpPr>
          <a:xfrm flipH="1">
            <a:off x="1682119" y="2414976"/>
            <a:ext cx="1726008" cy="3445895"/>
            <a:chOff x="3897313" y="806450"/>
            <a:chExt cx="895350" cy="1787525"/>
          </a:xfrm>
          <a:solidFill>
            <a:srgbClr val="53A80F"/>
          </a:solidFill>
        </p:grpSpPr>
        <p:sp>
          <p:nvSpPr>
            <p:cNvPr id="35" name="Freeform 34"/>
            <p:cNvSpPr/>
            <p:nvPr/>
          </p:nvSpPr>
          <p:spPr bwMode="auto">
            <a:xfrm>
              <a:off x="3897313" y="1778000"/>
              <a:ext cx="517525" cy="195263"/>
            </a:xfrm>
            <a:custGeom>
              <a:gdLst>
                <a:gd fmla="*/ 326 w 326" name="T0"/>
                <a:gd fmla="*/ 79 h 123" name="T1"/>
                <a:gd fmla="*/ 326 w 326" name="T2"/>
                <a:gd fmla="*/ 79 h 123" name="T3"/>
                <a:gd fmla="*/ 324 w 326" name="T4"/>
                <a:gd fmla="*/ 71 h 123" name="T5"/>
                <a:gd fmla="*/ 322 w 326" name="T6"/>
                <a:gd fmla="*/ 65 h 123" name="T7"/>
                <a:gd fmla="*/ 318 w 326" name="T8"/>
                <a:gd fmla="*/ 57 h 123" name="T9"/>
                <a:gd fmla="*/ 314 w 326" name="T10"/>
                <a:gd fmla="*/ 53 h 123" name="T11"/>
                <a:gd fmla="*/ 308 w 326" name="T12"/>
                <a:gd fmla="*/ 47 h 123" name="T13"/>
                <a:gd fmla="*/ 302 w 326" name="T14"/>
                <a:gd fmla="*/ 43 h 123" name="T15"/>
                <a:gd fmla="*/ 294 w 326" name="T16"/>
                <a:gd fmla="*/ 41 h 123" name="T17"/>
                <a:gd fmla="*/ 286 w 326" name="T18"/>
                <a:gd fmla="*/ 41 h 123" name="T19"/>
                <a:gd fmla="*/ 282 w 326" name="T20"/>
                <a:gd fmla="*/ 41 h 123" name="T21"/>
                <a:gd fmla="*/ 282 w 326" name="T22"/>
                <a:gd fmla="*/ 41 h 123" name="T23"/>
                <a:gd fmla="*/ 272 w 326" name="T24"/>
                <a:gd fmla="*/ 39 h 123" name="T25"/>
                <a:gd fmla="*/ 235 w 326" name="T26"/>
                <a:gd fmla="*/ 39 h 123" name="T27"/>
                <a:gd fmla="*/ 221 w 326" name="T28"/>
                <a:gd fmla="*/ 12 h 123" name="T29"/>
                <a:gd fmla="*/ 221 w 326" name="T30"/>
                <a:gd fmla="*/ 12 h 123" name="T31"/>
                <a:gd fmla="*/ 219 w 326" name="T32"/>
                <a:gd fmla="*/ 8 h 123" name="T33"/>
                <a:gd fmla="*/ 215 w 326" name="T34"/>
                <a:gd fmla="*/ 4 h 123" name="T35"/>
                <a:gd fmla="*/ 209 w 326" name="T36"/>
                <a:gd fmla="*/ 2 h 123" name="T37"/>
                <a:gd fmla="*/ 203 w 326" name="T38"/>
                <a:gd fmla="*/ 0 h 123" name="T39"/>
                <a:gd fmla="*/ 121 w 326" name="T40"/>
                <a:gd fmla="*/ 0 h 123" name="T41"/>
                <a:gd fmla="*/ 121 w 326" name="T42"/>
                <a:gd fmla="*/ 0 h 123" name="T43"/>
                <a:gd fmla="*/ 116 w 326" name="T44"/>
                <a:gd fmla="*/ 2 h 123" name="T45"/>
                <a:gd fmla="*/ 112 w 326" name="T46"/>
                <a:gd fmla="*/ 4 h 123" name="T47"/>
                <a:gd fmla="*/ 106 w 326" name="T48"/>
                <a:gd fmla="*/ 8 h 123" name="T49"/>
                <a:gd fmla="*/ 104 w 326" name="T50"/>
                <a:gd fmla="*/ 12 h 123" name="T51"/>
                <a:gd fmla="*/ 90 w 326" name="T52"/>
                <a:gd fmla="*/ 39 h 123" name="T53"/>
                <a:gd fmla="*/ 52 w 326" name="T54"/>
                <a:gd fmla="*/ 39 h 123" name="T55"/>
                <a:gd fmla="*/ 52 w 326" name="T56"/>
                <a:gd fmla="*/ 39 h 123" name="T57"/>
                <a:gd fmla="*/ 42 w 326" name="T58"/>
                <a:gd fmla="*/ 41 h 123" name="T59"/>
                <a:gd fmla="*/ 38 w 326" name="T60"/>
                <a:gd fmla="*/ 41 h 123" name="T61"/>
                <a:gd fmla="*/ 38 w 326" name="T62"/>
                <a:gd fmla="*/ 41 h 123" name="T63"/>
                <a:gd fmla="*/ 30 w 326" name="T64"/>
                <a:gd fmla="*/ 41 h 123" name="T65"/>
                <a:gd fmla="*/ 24 w 326" name="T66"/>
                <a:gd fmla="*/ 43 h 123" name="T67"/>
                <a:gd fmla="*/ 16 w 326" name="T68"/>
                <a:gd fmla="*/ 47 h 123" name="T69"/>
                <a:gd fmla="*/ 10 w 326" name="T70"/>
                <a:gd fmla="*/ 53 h 123" name="T71"/>
                <a:gd fmla="*/ 6 w 326" name="T72"/>
                <a:gd fmla="*/ 57 h 123" name="T73"/>
                <a:gd fmla="*/ 2 w 326" name="T74"/>
                <a:gd fmla="*/ 65 h 123" name="T75"/>
                <a:gd fmla="*/ 0 w 326" name="T76"/>
                <a:gd fmla="*/ 71 h 123" name="T77"/>
                <a:gd fmla="*/ 0 w 326" name="T78"/>
                <a:gd fmla="*/ 79 h 123" name="T79"/>
                <a:gd fmla="*/ 0 w 326" name="T80"/>
                <a:gd fmla="*/ 123 h 123" name="T81"/>
                <a:gd fmla="*/ 133 w 326" name="T82"/>
                <a:gd fmla="*/ 123 h 123" name="T83"/>
                <a:gd fmla="*/ 133 w 326" name="T84"/>
                <a:gd fmla="*/ 123 h 123" name="T85"/>
                <a:gd fmla="*/ 137 w 326" name="T86"/>
                <a:gd fmla="*/ 115 h 123" name="T87"/>
                <a:gd fmla="*/ 145 w 326" name="T88"/>
                <a:gd fmla="*/ 109 h 123" name="T89"/>
                <a:gd fmla="*/ 153 w 326" name="T90"/>
                <a:gd fmla="*/ 103 h 123" name="T91"/>
                <a:gd fmla="*/ 163 w 326" name="T92"/>
                <a:gd fmla="*/ 103 h 123" name="T93"/>
                <a:gd fmla="*/ 163 w 326" name="T94"/>
                <a:gd fmla="*/ 103 h 123" name="T95"/>
                <a:gd fmla="*/ 173 w 326" name="T96"/>
                <a:gd fmla="*/ 103 h 123" name="T97"/>
                <a:gd fmla="*/ 181 w 326" name="T98"/>
                <a:gd fmla="*/ 109 h 123" name="T99"/>
                <a:gd fmla="*/ 187 w 326" name="T100"/>
                <a:gd fmla="*/ 115 h 123" name="T101"/>
                <a:gd fmla="*/ 191 w 326" name="T102"/>
                <a:gd fmla="*/ 123 h 123" name="T103"/>
                <a:gd fmla="*/ 326 w 326" name="T104"/>
                <a:gd fmla="*/ 123 h 123" name="T105"/>
                <a:gd fmla="*/ 326 w 326" name="T106"/>
                <a:gd fmla="*/ 79 h 123"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23" w="326">
                  <a:moveTo>
                    <a:pt x="326" y="79"/>
                  </a:moveTo>
                  <a:lnTo>
                    <a:pt x="326" y="79"/>
                  </a:lnTo>
                  <a:lnTo>
                    <a:pt x="324" y="71"/>
                  </a:lnTo>
                  <a:lnTo>
                    <a:pt x="322" y="65"/>
                  </a:lnTo>
                  <a:lnTo>
                    <a:pt x="318" y="57"/>
                  </a:lnTo>
                  <a:lnTo>
                    <a:pt x="314" y="53"/>
                  </a:lnTo>
                  <a:lnTo>
                    <a:pt x="308" y="47"/>
                  </a:lnTo>
                  <a:lnTo>
                    <a:pt x="302" y="43"/>
                  </a:lnTo>
                  <a:lnTo>
                    <a:pt x="294" y="41"/>
                  </a:lnTo>
                  <a:lnTo>
                    <a:pt x="286" y="41"/>
                  </a:lnTo>
                  <a:lnTo>
                    <a:pt x="282" y="41"/>
                  </a:lnTo>
                  <a:lnTo>
                    <a:pt x="282" y="41"/>
                  </a:lnTo>
                  <a:lnTo>
                    <a:pt x="272" y="39"/>
                  </a:lnTo>
                  <a:lnTo>
                    <a:pt x="235" y="39"/>
                  </a:lnTo>
                  <a:lnTo>
                    <a:pt x="221" y="12"/>
                  </a:lnTo>
                  <a:lnTo>
                    <a:pt x="221" y="12"/>
                  </a:lnTo>
                  <a:lnTo>
                    <a:pt x="219" y="8"/>
                  </a:lnTo>
                  <a:lnTo>
                    <a:pt x="215" y="4"/>
                  </a:lnTo>
                  <a:lnTo>
                    <a:pt x="209" y="2"/>
                  </a:lnTo>
                  <a:lnTo>
                    <a:pt x="203" y="0"/>
                  </a:lnTo>
                  <a:lnTo>
                    <a:pt x="121" y="0"/>
                  </a:lnTo>
                  <a:lnTo>
                    <a:pt x="121" y="0"/>
                  </a:lnTo>
                  <a:lnTo>
                    <a:pt x="116" y="2"/>
                  </a:lnTo>
                  <a:lnTo>
                    <a:pt x="112" y="4"/>
                  </a:lnTo>
                  <a:lnTo>
                    <a:pt x="106" y="8"/>
                  </a:lnTo>
                  <a:lnTo>
                    <a:pt x="104" y="12"/>
                  </a:lnTo>
                  <a:lnTo>
                    <a:pt x="90" y="39"/>
                  </a:lnTo>
                  <a:lnTo>
                    <a:pt x="52" y="39"/>
                  </a:lnTo>
                  <a:lnTo>
                    <a:pt x="52" y="39"/>
                  </a:lnTo>
                  <a:lnTo>
                    <a:pt x="42" y="41"/>
                  </a:lnTo>
                  <a:lnTo>
                    <a:pt x="38" y="41"/>
                  </a:lnTo>
                  <a:lnTo>
                    <a:pt x="38" y="41"/>
                  </a:lnTo>
                  <a:lnTo>
                    <a:pt x="30" y="41"/>
                  </a:lnTo>
                  <a:lnTo>
                    <a:pt x="24" y="43"/>
                  </a:lnTo>
                  <a:lnTo>
                    <a:pt x="16" y="47"/>
                  </a:lnTo>
                  <a:lnTo>
                    <a:pt x="10" y="53"/>
                  </a:lnTo>
                  <a:lnTo>
                    <a:pt x="6" y="57"/>
                  </a:lnTo>
                  <a:lnTo>
                    <a:pt x="2" y="65"/>
                  </a:lnTo>
                  <a:lnTo>
                    <a:pt x="0" y="71"/>
                  </a:lnTo>
                  <a:lnTo>
                    <a:pt x="0" y="79"/>
                  </a:lnTo>
                  <a:lnTo>
                    <a:pt x="0" y="123"/>
                  </a:lnTo>
                  <a:lnTo>
                    <a:pt x="133" y="123"/>
                  </a:lnTo>
                  <a:lnTo>
                    <a:pt x="133" y="123"/>
                  </a:lnTo>
                  <a:lnTo>
                    <a:pt x="137" y="115"/>
                  </a:lnTo>
                  <a:lnTo>
                    <a:pt x="145" y="109"/>
                  </a:lnTo>
                  <a:lnTo>
                    <a:pt x="153" y="103"/>
                  </a:lnTo>
                  <a:lnTo>
                    <a:pt x="163" y="103"/>
                  </a:lnTo>
                  <a:lnTo>
                    <a:pt x="163" y="103"/>
                  </a:lnTo>
                  <a:lnTo>
                    <a:pt x="173" y="103"/>
                  </a:lnTo>
                  <a:lnTo>
                    <a:pt x="181" y="109"/>
                  </a:lnTo>
                  <a:lnTo>
                    <a:pt x="187" y="115"/>
                  </a:lnTo>
                  <a:lnTo>
                    <a:pt x="191" y="123"/>
                  </a:lnTo>
                  <a:lnTo>
                    <a:pt x="326" y="123"/>
                  </a:lnTo>
                  <a:lnTo>
                    <a:pt x="326" y="79"/>
                  </a:ln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36" name="Freeform 35"/>
            <p:cNvSpPr/>
            <p:nvPr/>
          </p:nvSpPr>
          <p:spPr bwMode="auto">
            <a:xfrm>
              <a:off x="3897313" y="2005013"/>
              <a:ext cx="517525" cy="227013"/>
            </a:xfrm>
            <a:custGeom>
              <a:gdLst>
                <a:gd fmla="*/ 163 w 326" name="T0"/>
                <a:gd fmla="*/ 41 h 143" name="T1"/>
                <a:gd fmla="*/ 163 w 326" name="T2"/>
                <a:gd fmla="*/ 41 h 143" name="T3"/>
                <a:gd fmla="*/ 157 w 326" name="T4"/>
                <a:gd fmla="*/ 39 h 143" name="T5"/>
                <a:gd fmla="*/ 151 w 326" name="T6"/>
                <a:gd fmla="*/ 37 h 143" name="T7"/>
                <a:gd fmla="*/ 141 w 326" name="T8"/>
                <a:gd fmla="*/ 31 h 143" name="T9"/>
                <a:gd fmla="*/ 135 w 326" name="T10"/>
                <a:gd fmla="*/ 22 h 143" name="T11"/>
                <a:gd fmla="*/ 133 w 326" name="T12"/>
                <a:gd fmla="*/ 16 h 143" name="T13"/>
                <a:gd fmla="*/ 131 w 326" name="T14"/>
                <a:gd fmla="*/ 10 h 143" name="T15"/>
                <a:gd fmla="*/ 131 w 326" name="T16"/>
                <a:gd fmla="*/ 0 h 143" name="T17"/>
                <a:gd fmla="*/ 0 w 326" name="T18"/>
                <a:gd fmla="*/ 0 h 143" name="T19"/>
                <a:gd fmla="*/ 0 w 326" name="T20"/>
                <a:gd fmla="*/ 105 h 143" name="T21"/>
                <a:gd fmla="*/ 0 w 326" name="T22"/>
                <a:gd fmla="*/ 105 h 143" name="T23"/>
                <a:gd fmla="*/ 0 w 326" name="T24"/>
                <a:gd fmla="*/ 111 h 143" name="T25"/>
                <a:gd fmla="*/ 2 w 326" name="T26"/>
                <a:gd fmla="*/ 119 h 143" name="T27"/>
                <a:gd fmla="*/ 6 w 326" name="T28"/>
                <a:gd fmla="*/ 125 h 143" name="T29"/>
                <a:gd fmla="*/ 10 w 326" name="T30"/>
                <a:gd fmla="*/ 131 h 143" name="T31"/>
                <a:gd fmla="*/ 16 w 326" name="T32"/>
                <a:gd fmla="*/ 137 h 143" name="T33"/>
                <a:gd fmla="*/ 24 w 326" name="T34"/>
                <a:gd fmla="*/ 139 h 143" name="T35"/>
                <a:gd fmla="*/ 30 w 326" name="T36"/>
                <a:gd fmla="*/ 141 h 143" name="T37"/>
                <a:gd fmla="*/ 38 w 326" name="T38"/>
                <a:gd fmla="*/ 143 h 143" name="T39"/>
                <a:gd fmla="*/ 286 w 326" name="T40"/>
                <a:gd fmla="*/ 143 h 143" name="T41"/>
                <a:gd fmla="*/ 286 w 326" name="T42"/>
                <a:gd fmla="*/ 143 h 143" name="T43"/>
                <a:gd fmla="*/ 294 w 326" name="T44"/>
                <a:gd fmla="*/ 141 h 143" name="T45"/>
                <a:gd fmla="*/ 302 w 326" name="T46"/>
                <a:gd fmla="*/ 139 h 143" name="T47"/>
                <a:gd fmla="*/ 308 w 326" name="T48"/>
                <a:gd fmla="*/ 137 h 143" name="T49"/>
                <a:gd fmla="*/ 314 w 326" name="T50"/>
                <a:gd fmla="*/ 131 h 143" name="T51"/>
                <a:gd fmla="*/ 318 w 326" name="T52"/>
                <a:gd fmla="*/ 125 h 143" name="T53"/>
                <a:gd fmla="*/ 322 w 326" name="T54"/>
                <a:gd fmla="*/ 119 h 143" name="T55"/>
                <a:gd fmla="*/ 324 w 326" name="T56"/>
                <a:gd fmla="*/ 111 h 143" name="T57"/>
                <a:gd fmla="*/ 326 w 326" name="T58"/>
                <a:gd fmla="*/ 105 h 143" name="T59"/>
                <a:gd fmla="*/ 326 w 326" name="T60"/>
                <a:gd fmla="*/ 0 h 143" name="T61"/>
                <a:gd fmla="*/ 193 w 326" name="T62"/>
                <a:gd fmla="*/ 0 h 143" name="T63"/>
                <a:gd fmla="*/ 193 w 326" name="T64"/>
                <a:gd fmla="*/ 10 h 143" name="T65"/>
                <a:gd fmla="*/ 193 w 326" name="T66"/>
                <a:gd fmla="*/ 10 h 143" name="T67"/>
                <a:gd fmla="*/ 193 w 326" name="T68"/>
                <a:gd fmla="*/ 16 h 143" name="T69"/>
                <a:gd fmla="*/ 191 w 326" name="T70"/>
                <a:gd fmla="*/ 22 h 143" name="T71"/>
                <a:gd fmla="*/ 185 w 326" name="T72"/>
                <a:gd fmla="*/ 31 h 143" name="T73"/>
                <a:gd fmla="*/ 175 w 326" name="T74"/>
                <a:gd fmla="*/ 37 h 143" name="T75"/>
                <a:gd fmla="*/ 169 w 326" name="T76"/>
                <a:gd fmla="*/ 39 h 143" name="T77"/>
                <a:gd fmla="*/ 163 w 326" name="T78"/>
                <a:gd fmla="*/ 41 h 143" name="T79"/>
                <a:gd fmla="*/ 163 w 326" name="T80"/>
                <a:gd fmla="*/ 41 h 143"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143" w="326">
                  <a:moveTo>
                    <a:pt x="163" y="41"/>
                  </a:moveTo>
                  <a:lnTo>
                    <a:pt x="163" y="41"/>
                  </a:lnTo>
                  <a:lnTo>
                    <a:pt x="157" y="39"/>
                  </a:lnTo>
                  <a:lnTo>
                    <a:pt x="151" y="37"/>
                  </a:lnTo>
                  <a:lnTo>
                    <a:pt x="141" y="31"/>
                  </a:lnTo>
                  <a:lnTo>
                    <a:pt x="135" y="22"/>
                  </a:lnTo>
                  <a:lnTo>
                    <a:pt x="133" y="16"/>
                  </a:lnTo>
                  <a:lnTo>
                    <a:pt x="131" y="10"/>
                  </a:lnTo>
                  <a:lnTo>
                    <a:pt x="131" y="0"/>
                  </a:lnTo>
                  <a:lnTo>
                    <a:pt x="0" y="0"/>
                  </a:lnTo>
                  <a:lnTo>
                    <a:pt x="0" y="105"/>
                  </a:lnTo>
                  <a:lnTo>
                    <a:pt x="0" y="105"/>
                  </a:lnTo>
                  <a:lnTo>
                    <a:pt x="0" y="111"/>
                  </a:lnTo>
                  <a:lnTo>
                    <a:pt x="2" y="119"/>
                  </a:lnTo>
                  <a:lnTo>
                    <a:pt x="6" y="125"/>
                  </a:lnTo>
                  <a:lnTo>
                    <a:pt x="10" y="131"/>
                  </a:lnTo>
                  <a:lnTo>
                    <a:pt x="16" y="137"/>
                  </a:lnTo>
                  <a:lnTo>
                    <a:pt x="24" y="139"/>
                  </a:lnTo>
                  <a:lnTo>
                    <a:pt x="30" y="141"/>
                  </a:lnTo>
                  <a:lnTo>
                    <a:pt x="38" y="143"/>
                  </a:lnTo>
                  <a:lnTo>
                    <a:pt x="286" y="143"/>
                  </a:lnTo>
                  <a:lnTo>
                    <a:pt x="286" y="143"/>
                  </a:lnTo>
                  <a:lnTo>
                    <a:pt x="294" y="141"/>
                  </a:lnTo>
                  <a:lnTo>
                    <a:pt x="302" y="139"/>
                  </a:lnTo>
                  <a:lnTo>
                    <a:pt x="308" y="137"/>
                  </a:lnTo>
                  <a:lnTo>
                    <a:pt x="314" y="131"/>
                  </a:lnTo>
                  <a:lnTo>
                    <a:pt x="318" y="125"/>
                  </a:lnTo>
                  <a:lnTo>
                    <a:pt x="322" y="119"/>
                  </a:lnTo>
                  <a:lnTo>
                    <a:pt x="324" y="111"/>
                  </a:lnTo>
                  <a:lnTo>
                    <a:pt x="326" y="105"/>
                  </a:lnTo>
                  <a:lnTo>
                    <a:pt x="326" y="0"/>
                  </a:lnTo>
                  <a:lnTo>
                    <a:pt x="193" y="0"/>
                  </a:lnTo>
                  <a:lnTo>
                    <a:pt x="193" y="10"/>
                  </a:lnTo>
                  <a:lnTo>
                    <a:pt x="193" y="10"/>
                  </a:lnTo>
                  <a:lnTo>
                    <a:pt x="193" y="16"/>
                  </a:lnTo>
                  <a:lnTo>
                    <a:pt x="191" y="22"/>
                  </a:lnTo>
                  <a:lnTo>
                    <a:pt x="185" y="31"/>
                  </a:lnTo>
                  <a:lnTo>
                    <a:pt x="175" y="37"/>
                  </a:lnTo>
                  <a:lnTo>
                    <a:pt x="169" y="39"/>
                  </a:lnTo>
                  <a:lnTo>
                    <a:pt x="163" y="41"/>
                  </a:lnTo>
                  <a:lnTo>
                    <a:pt x="163" y="41"/>
                  </a:ln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37" name="Freeform 36"/>
            <p:cNvSpPr/>
            <p:nvPr/>
          </p:nvSpPr>
          <p:spPr bwMode="auto">
            <a:xfrm>
              <a:off x="4279900" y="806450"/>
              <a:ext cx="330200" cy="331788"/>
            </a:xfrm>
            <a:custGeom>
              <a:gdLst>
                <a:gd fmla="*/ 105 w 208" name="T0"/>
                <a:gd fmla="*/ 209 h 209" name="T1"/>
                <a:gd fmla="*/ 105 w 208" name="T2"/>
                <a:gd fmla="*/ 209 h 209" name="T3"/>
                <a:gd fmla="*/ 125 w 208" name="T4"/>
                <a:gd fmla="*/ 207 h 209" name="T5"/>
                <a:gd fmla="*/ 145 w 208" name="T6"/>
                <a:gd fmla="*/ 199 h 209" name="T7"/>
                <a:gd fmla="*/ 163 w 208" name="T8"/>
                <a:gd fmla="*/ 191 h 209" name="T9"/>
                <a:gd fmla="*/ 176 w 208" name="T10"/>
                <a:gd fmla="*/ 177 h 209" name="T11"/>
                <a:gd fmla="*/ 190 w 208" name="T12"/>
                <a:gd fmla="*/ 163 h 209" name="T13"/>
                <a:gd fmla="*/ 200 w 208" name="T14"/>
                <a:gd fmla="*/ 145 h 209" name="T15"/>
                <a:gd fmla="*/ 206 w 208" name="T16"/>
                <a:gd fmla="*/ 125 h 209" name="T17"/>
                <a:gd fmla="*/ 208 w 208" name="T18"/>
                <a:gd fmla="*/ 103 h 209" name="T19"/>
                <a:gd fmla="*/ 208 w 208" name="T20"/>
                <a:gd fmla="*/ 103 h 209" name="T21"/>
                <a:gd fmla="*/ 206 w 208" name="T22"/>
                <a:gd fmla="*/ 83 h 209" name="T23"/>
                <a:gd fmla="*/ 200 w 208" name="T24"/>
                <a:gd fmla="*/ 64 h 209" name="T25"/>
                <a:gd fmla="*/ 190 w 208" name="T26"/>
                <a:gd fmla="*/ 46 h 209" name="T27"/>
                <a:gd fmla="*/ 176 w 208" name="T28"/>
                <a:gd fmla="*/ 32 h 209" name="T29"/>
                <a:gd fmla="*/ 163 w 208" name="T30"/>
                <a:gd fmla="*/ 18 h 209" name="T31"/>
                <a:gd fmla="*/ 145 w 208" name="T32"/>
                <a:gd fmla="*/ 8 h 209" name="T33"/>
                <a:gd fmla="*/ 125 w 208" name="T34"/>
                <a:gd fmla="*/ 2 h 209" name="T35"/>
                <a:gd fmla="*/ 105 w 208" name="T36"/>
                <a:gd fmla="*/ 0 h 209" name="T37"/>
                <a:gd fmla="*/ 105 w 208" name="T38"/>
                <a:gd fmla="*/ 0 h 209" name="T39"/>
                <a:gd fmla="*/ 83 w 208" name="T40"/>
                <a:gd fmla="*/ 2 h 209" name="T41"/>
                <a:gd fmla="*/ 63 w 208" name="T42"/>
                <a:gd fmla="*/ 8 h 209" name="T43"/>
                <a:gd fmla="*/ 45 w 208" name="T44"/>
                <a:gd fmla="*/ 18 h 209" name="T45"/>
                <a:gd fmla="*/ 31 w 208" name="T46"/>
                <a:gd fmla="*/ 32 h 209" name="T47"/>
                <a:gd fmla="*/ 18 w 208" name="T48"/>
                <a:gd fmla="*/ 46 h 209" name="T49"/>
                <a:gd fmla="*/ 8 w 208" name="T50"/>
                <a:gd fmla="*/ 64 h 209" name="T51"/>
                <a:gd fmla="*/ 2 w 208" name="T52"/>
                <a:gd fmla="*/ 83 h 209" name="T53"/>
                <a:gd fmla="*/ 0 w 208" name="T54"/>
                <a:gd fmla="*/ 103 h 209" name="T55"/>
                <a:gd fmla="*/ 0 w 208" name="T56"/>
                <a:gd fmla="*/ 103 h 209" name="T57"/>
                <a:gd fmla="*/ 2 w 208" name="T58"/>
                <a:gd fmla="*/ 125 h 209" name="T59"/>
                <a:gd fmla="*/ 8 w 208" name="T60"/>
                <a:gd fmla="*/ 145 h 209" name="T61"/>
                <a:gd fmla="*/ 18 w 208" name="T62"/>
                <a:gd fmla="*/ 163 h 209" name="T63"/>
                <a:gd fmla="*/ 31 w 208" name="T64"/>
                <a:gd fmla="*/ 177 h 209" name="T65"/>
                <a:gd fmla="*/ 45 w 208" name="T66"/>
                <a:gd fmla="*/ 191 h 209" name="T67"/>
                <a:gd fmla="*/ 63 w 208" name="T68"/>
                <a:gd fmla="*/ 199 h 209" name="T69"/>
                <a:gd fmla="*/ 83 w 208" name="T70"/>
                <a:gd fmla="*/ 207 h 209" name="T71"/>
                <a:gd fmla="*/ 105 w 208" name="T72"/>
                <a:gd fmla="*/ 209 h 209" name="T73"/>
                <a:gd fmla="*/ 105 w 208" name="T74"/>
                <a:gd fmla="*/ 209 h 209"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209" w="208">
                  <a:moveTo>
                    <a:pt x="105" y="209"/>
                  </a:moveTo>
                  <a:lnTo>
                    <a:pt x="105" y="209"/>
                  </a:lnTo>
                  <a:lnTo>
                    <a:pt x="125" y="207"/>
                  </a:lnTo>
                  <a:lnTo>
                    <a:pt x="145" y="199"/>
                  </a:lnTo>
                  <a:lnTo>
                    <a:pt x="163" y="191"/>
                  </a:lnTo>
                  <a:lnTo>
                    <a:pt x="176" y="177"/>
                  </a:lnTo>
                  <a:lnTo>
                    <a:pt x="190" y="163"/>
                  </a:lnTo>
                  <a:lnTo>
                    <a:pt x="200" y="145"/>
                  </a:lnTo>
                  <a:lnTo>
                    <a:pt x="206" y="125"/>
                  </a:lnTo>
                  <a:lnTo>
                    <a:pt x="208" y="103"/>
                  </a:lnTo>
                  <a:lnTo>
                    <a:pt x="208" y="103"/>
                  </a:lnTo>
                  <a:lnTo>
                    <a:pt x="206" y="83"/>
                  </a:lnTo>
                  <a:lnTo>
                    <a:pt x="200" y="64"/>
                  </a:lnTo>
                  <a:lnTo>
                    <a:pt x="190" y="46"/>
                  </a:lnTo>
                  <a:lnTo>
                    <a:pt x="176" y="32"/>
                  </a:lnTo>
                  <a:lnTo>
                    <a:pt x="163" y="18"/>
                  </a:lnTo>
                  <a:lnTo>
                    <a:pt x="145" y="8"/>
                  </a:lnTo>
                  <a:lnTo>
                    <a:pt x="125" y="2"/>
                  </a:lnTo>
                  <a:lnTo>
                    <a:pt x="105" y="0"/>
                  </a:lnTo>
                  <a:lnTo>
                    <a:pt x="105" y="0"/>
                  </a:lnTo>
                  <a:lnTo>
                    <a:pt x="83" y="2"/>
                  </a:lnTo>
                  <a:lnTo>
                    <a:pt x="63" y="8"/>
                  </a:lnTo>
                  <a:lnTo>
                    <a:pt x="45" y="18"/>
                  </a:lnTo>
                  <a:lnTo>
                    <a:pt x="31" y="32"/>
                  </a:lnTo>
                  <a:lnTo>
                    <a:pt x="18" y="46"/>
                  </a:lnTo>
                  <a:lnTo>
                    <a:pt x="8" y="64"/>
                  </a:lnTo>
                  <a:lnTo>
                    <a:pt x="2" y="83"/>
                  </a:lnTo>
                  <a:lnTo>
                    <a:pt x="0" y="103"/>
                  </a:lnTo>
                  <a:lnTo>
                    <a:pt x="0" y="103"/>
                  </a:lnTo>
                  <a:lnTo>
                    <a:pt x="2" y="125"/>
                  </a:lnTo>
                  <a:lnTo>
                    <a:pt x="8" y="145"/>
                  </a:lnTo>
                  <a:lnTo>
                    <a:pt x="18" y="163"/>
                  </a:lnTo>
                  <a:lnTo>
                    <a:pt x="31" y="177"/>
                  </a:lnTo>
                  <a:lnTo>
                    <a:pt x="45" y="191"/>
                  </a:lnTo>
                  <a:lnTo>
                    <a:pt x="63" y="199"/>
                  </a:lnTo>
                  <a:lnTo>
                    <a:pt x="83" y="207"/>
                  </a:lnTo>
                  <a:lnTo>
                    <a:pt x="105" y="209"/>
                  </a:lnTo>
                  <a:lnTo>
                    <a:pt x="105" y="209"/>
                  </a:ln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38" name="Freeform 37"/>
            <p:cNvSpPr/>
            <p:nvPr/>
          </p:nvSpPr>
          <p:spPr bwMode="auto">
            <a:xfrm>
              <a:off x="4092575" y="1168400"/>
              <a:ext cx="700088" cy="1425575"/>
            </a:xfrm>
            <a:custGeom>
              <a:gdLst>
                <a:gd fmla="*/ 439 w 441" name="T0"/>
                <a:gd fmla="*/ 133 h 898" name="T1"/>
                <a:gd fmla="*/ 433 w 441" name="T2"/>
                <a:gd fmla="*/ 94 h 898" name="T3"/>
                <a:gd fmla="*/ 418 w 441" name="T4"/>
                <a:gd fmla="*/ 58 h 898" name="T5"/>
                <a:gd fmla="*/ 392 w 441" name="T6"/>
                <a:gd fmla="*/ 30 h 898" name="T7"/>
                <a:gd fmla="*/ 360 w 441" name="T8"/>
                <a:gd fmla="*/ 10 h 898" name="T9"/>
                <a:gd fmla="*/ 322 w 441" name="T10"/>
                <a:gd fmla="*/ 0 h 898" name="T11"/>
                <a:gd fmla="*/ 306 w 441" name="T12"/>
                <a:gd fmla="*/ 0 h 898" name="T13"/>
                <a:gd fmla="*/ 247 w 441" name="T14"/>
                <a:gd fmla="*/ 0 h 898" name="T15"/>
                <a:gd fmla="*/ 237 w 441" name="T16"/>
                <a:gd fmla="*/ 32 h 898" name="T17"/>
                <a:gd fmla="*/ 245 w 441" name="T18"/>
                <a:gd fmla="*/ 94 h 898" name="T19"/>
                <a:gd fmla="*/ 251 w 441" name="T20"/>
                <a:gd fmla="*/ 181 h 898" name="T21"/>
                <a:gd fmla="*/ 241 w 441" name="T22"/>
                <a:gd fmla="*/ 213 h 898" name="T23"/>
                <a:gd fmla="*/ 223 w 441" name="T24"/>
                <a:gd fmla="*/ 233 h 898" name="T25"/>
                <a:gd fmla="*/ 213 w 441" name="T26"/>
                <a:gd fmla="*/ 227 h 898" name="T27"/>
                <a:gd fmla="*/ 199 w 441" name="T28"/>
                <a:gd fmla="*/ 195 h 898" name="T29"/>
                <a:gd fmla="*/ 193 w 441" name="T30"/>
                <a:gd fmla="*/ 165 h 898" name="T31"/>
                <a:gd fmla="*/ 205 w 441" name="T32"/>
                <a:gd fmla="*/ 34 h 898" name="T33"/>
                <a:gd fmla="*/ 199 w 441" name="T34"/>
                <a:gd fmla="*/ 26 h 898" name="T35"/>
                <a:gd fmla="*/ 195 w 441" name="T36"/>
                <a:gd fmla="*/ 0 h 898" name="T37"/>
                <a:gd fmla="*/ 132 w 441" name="T38"/>
                <a:gd fmla="*/ 0 h 898" name="T39"/>
                <a:gd fmla="*/ 118 w 441" name="T40"/>
                <a:gd fmla="*/ 0 h 898" name="T41"/>
                <a:gd fmla="*/ 80 w 441" name="T42"/>
                <a:gd fmla="*/ 10 h 898" name="T43"/>
                <a:gd fmla="*/ 48 w 441" name="T44"/>
                <a:gd fmla="*/ 30 h 898" name="T45"/>
                <a:gd fmla="*/ 22 w 441" name="T46"/>
                <a:gd fmla="*/ 58 h 898" name="T47"/>
                <a:gd fmla="*/ 6 w 441" name="T48"/>
                <a:gd fmla="*/ 94 h 898" name="T49"/>
                <a:gd fmla="*/ 0 w 441" name="T50"/>
                <a:gd fmla="*/ 133 h 898" name="T51"/>
                <a:gd fmla="*/ 0 w 441" name="T52"/>
                <a:gd fmla="*/ 149 h 898" name="T53"/>
                <a:gd fmla="*/ 80 w 441" name="T54"/>
                <a:gd fmla="*/ 356 h 898" name="T55"/>
                <a:gd fmla="*/ 98 w 441" name="T56"/>
                <a:gd fmla="*/ 161 h 898" name="T57"/>
                <a:gd fmla="*/ 106 w 441" name="T58"/>
                <a:gd fmla="*/ 364 h 898" name="T59"/>
                <a:gd fmla="*/ 126 w 441" name="T60"/>
                <a:gd fmla="*/ 386 h 898" name="T61"/>
                <a:gd fmla="*/ 147 w 441" name="T62"/>
                <a:gd fmla="*/ 394 h 898" name="T63"/>
                <a:gd fmla="*/ 161 w 441" name="T64"/>
                <a:gd fmla="*/ 396 h 898" name="T65"/>
                <a:gd fmla="*/ 199 w 441" name="T66"/>
                <a:gd fmla="*/ 408 h 898" name="T67"/>
                <a:gd fmla="*/ 225 w 441" name="T68"/>
                <a:gd fmla="*/ 437 h 898" name="T69"/>
                <a:gd fmla="*/ 231 w 441" name="T70"/>
                <a:gd fmla="*/ 485 h 898" name="T71"/>
                <a:gd fmla="*/ 231 w 441" name="T72"/>
                <a:gd fmla="*/ 844 h 898" name="T73"/>
                <a:gd fmla="*/ 241 w 441" name="T74"/>
                <a:gd fmla="*/ 874 h 898" name="T75"/>
                <a:gd fmla="*/ 265 w 441" name="T76"/>
                <a:gd fmla="*/ 894 h 898" name="T77"/>
                <a:gd fmla="*/ 287 w 441" name="T78"/>
                <a:gd fmla="*/ 898 h 898" name="T79"/>
                <a:gd fmla="*/ 288 w 441" name="T80"/>
                <a:gd fmla="*/ 898 h 898" name="T81"/>
                <a:gd fmla="*/ 308 w 441" name="T82"/>
                <a:gd fmla="*/ 894 h 898" name="T83"/>
                <a:gd fmla="*/ 334 w 441" name="T84"/>
                <a:gd fmla="*/ 874 h 898" name="T85"/>
                <a:gd fmla="*/ 342 w 441" name="T86"/>
                <a:gd fmla="*/ 848 h 898" name="T87"/>
                <a:gd fmla="*/ 342 w 441" name="T88"/>
                <a:gd fmla="*/ 161 h 898" name="T89"/>
                <a:gd fmla="*/ 356 w 441" name="T90"/>
                <a:gd fmla="*/ 431 h 898" name="T91"/>
                <a:gd fmla="*/ 364 w 441" name="T92"/>
                <a:gd fmla="*/ 455 h 898" name="T93"/>
                <a:gd fmla="*/ 382 w 441" name="T94"/>
                <a:gd fmla="*/ 469 h 898" name="T95"/>
                <a:gd fmla="*/ 398 w 441" name="T96"/>
                <a:gd fmla="*/ 473 h 898" name="T97"/>
                <a:gd fmla="*/ 422 w 441" name="T98"/>
                <a:gd fmla="*/ 465 h 898" name="T99"/>
                <a:gd fmla="*/ 437 w 441" name="T100"/>
                <a:gd fmla="*/ 447 h 898" name="T101"/>
                <a:gd fmla="*/ 441 w 441" name="T102"/>
                <a:gd fmla="*/ 149 h 898" name="T103"/>
                <a:gd fmla="*/ 439 w 441" name="T104"/>
                <a:gd fmla="*/ 143 h 898"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898" w="441">
                  <a:moveTo>
                    <a:pt x="439" y="143"/>
                  </a:moveTo>
                  <a:lnTo>
                    <a:pt x="439" y="133"/>
                  </a:lnTo>
                  <a:lnTo>
                    <a:pt x="439" y="133"/>
                  </a:lnTo>
                  <a:lnTo>
                    <a:pt x="439" y="120"/>
                  </a:lnTo>
                  <a:lnTo>
                    <a:pt x="437" y="106"/>
                  </a:lnTo>
                  <a:lnTo>
                    <a:pt x="433" y="94"/>
                  </a:lnTo>
                  <a:lnTo>
                    <a:pt x="430" y="82"/>
                  </a:lnTo>
                  <a:lnTo>
                    <a:pt x="424" y="70"/>
                  </a:lnTo>
                  <a:lnTo>
                    <a:pt x="418" y="58"/>
                  </a:lnTo>
                  <a:lnTo>
                    <a:pt x="410" y="48"/>
                  </a:lnTo>
                  <a:lnTo>
                    <a:pt x="402" y="38"/>
                  </a:lnTo>
                  <a:lnTo>
                    <a:pt x="392" y="30"/>
                  </a:lnTo>
                  <a:lnTo>
                    <a:pt x="382" y="22"/>
                  </a:lnTo>
                  <a:lnTo>
                    <a:pt x="372" y="16"/>
                  </a:lnTo>
                  <a:lnTo>
                    <a:pt x="360" y="10"/>
                  </a:lnTo>
                  <a:lnTo>
                    <a:pt x="348" y="6"/>
                  </a:lnTo>
                  <a:lnTo>
                    <a:pt x="336" y="2"/>
                  </a:lnTo>
                  <a:lnTo>
                    <a:pt x="322" y="0"/>
                  </a:lnTo>
                  <a:lnTo>
                    <a:pt x="308" y="0"/>
                  </a:lnTo>
                  <a:lnTo>
                    <a:pt x="308" y="0"/>
                  </a:lnTo>
                  <a:lnTo>
                    <a:pt x="306" y="0"/>
                  </a:lnTo>
                  <a:lnTo>
                    <a:pt x="288" y="0"/>
                  </a:lnTo>
                  <a:lnTo>
                    <a:pt x="247" y="0"/>
                  </a:lnTo>
                  <a:lnTo>
                    <a:pt x="247" y="0"/>
                  </a:lnTo>
                  <a:lnTo>
                    <a:pt x="245" y="16"/>
                  </a:lnTo>
                  <a:lnTo>
                    <a:pt x="241" y="26"/>
                  </a:lnTo>
                  <a:lnTo>
                    <a:pt x="237" y="32"/>
                  </a:lnTo>
                  <a:lnTo>
                    <a:pt x="235" y="36"/>
                  </a:lnTo>
                  <a:lnTo>
                    <a:pt x="235" y="36"/>
                  </a:lnTo>
                  <a:lnTo>
                    <a:pt x="245" y="94"/>
                  </a:lnTo>
                  <a:lnTo>
                    <a:pt x="251" y="143"/>
                  </a:lnTo>
                  <a:lnTo>
                    <a:pt x="251" y="163"/>
                  </a:lnTo>
                  <a:lnTo>
                    <a:pt x="251" y="181"/>
                  </a:lnTo>
                  <a:lnTo>
                    <a:pt x="251" y="181"/>
                  </a:lnTo>
                  <a:lnTo>
                    <a:pt x="247" y="195"/>
                  </a:lnTo>
                  <a:lnTo>
                    <a:pt x="241" y="213"/>
                  </a:lnTo>
                  <a:lnTo>
                    <a:pt x="233" y="227"/>
                  </a:lnTo>
                  <a:lnTo>
                    <a:pt x="229" y="231"/>
                  </a:lnTo>
                  <a:lnTo>
                    <a:pt x="223" y="233"/>
                  </a:lnTo>
                  <a:lnTo>
                    <a:pt x="223" y="233"/>
                  </a:lnTo>
                  <a:lnTo>
                    <a:pt x="219" y="231"/>
                  </a:lnTo>
                  <a:lnTo>
                    <a:pt x="213" y="227"/>
                  </a:lnTo>
                  <a:lnTo>
                    <a:pt x="209" y="221"/>
                  </a:lnTo>
                  <a:lnTo>
                    <a:pt x="205" y="213"/>
                  </a:lnTo>
                  <a:lnTo>
                    <a:pt x="199" y="195"/>
                  </a:lnTo>
                  <a:lnTo>
                    <a:pt x="195" y="181"/>
                  </a:lnTo>
                  <a:lnTo>
                    <a:pt x="195" y="181"/>
                  </a:lnTo>
                  <a:lnTo>
                    <a:pt x="193" y="165"/>
                  </a:lnTo>
                  <a:lnTo>
                    <a:pt x="193" y="143"/>
                  </a:lnTo>
                  <a:lnTo>
                    <a:pt x="197" y="94"/>
                  </a:lnTo>
                  <a:lnTo>
                    <a:pt x="205" y="34"/>
                  </a:lnTo>
                  <a:lnTo>
                    <a:pt x="205" y="34"/>
                  </a:lnTo>
                  <a:lnTo>
                    <a:pt x="201" y="30"/>
                  </a:lnTo>
                  <a:lnTo>
                    <a:pt x="199" y="26"/>
                  </a:lnTo>
                  <a:lnTo>
                    <a:pt x="195" y="16"/>
                  </a:lnTo>
                  <a:lnTo>
                    <a:pt x="195" y="6"/>
                  </a:lnTo>
                  <a:lnTo>
                    <a:pt x="195" y="0"/>
                  </a:lnTo>
                  <a:lnTo>
                    <a:pt x="151" y="0"/>
                  </a:lnTo>
                  <a:lnTo>
                    <a:pt x="134" y="0"/>
                  </a:lnTo>
                  <a:lnTo>
                    <a:pt x="132" y="0"/>
                  </a:lnTo>
                  <a:lnTo>
                    <a:pt x="132" y="0"/>
                  </a:lnTo>
                  <a:lnTo>
                    <a:pt x="132" y="0"/>
                  </a:lnTo>
                  <a:lnTo>
                    <a:pt x="118" y="0"/>
                  </a:lnTo>
                  <a:lnTo>
                    <a:pt x="106" y="2"/>
                  </a:lnTo>
                  <a:lnTo>
                    <a:pt x="92" y="6"/>
                  </a:lnTo>
                  <a:lnTo>
                    <a:pt x="80" y="10"/>
                  </a:lnTo>
                  <a:lnTo>
                    <a:pt x="70" y="16"/>
                  </a:lnTo>
                  <a:lnTo>
                    <a:pt x="58" y="22"/>
                  </a:lnTo>
                  <a:lnTo>
                    <a:pt x="48" y="30"/>
                  </a:lnTo>
                  <a:lnTo>
                    <a:pt x="38" y="38"/>
                  </a:lnTo>
                  <a:lnTo>
                    <a:pt x="30" y="48"/>
                  </a:lnTo>
                  <a:lnTo>
                    <a:pt x="22" y="58"/>
                  </a:lnTo>
                  <a:lnTo>
                    <a:pt x="16" y="70"/>
                  </a:lnTo>
                  <a:lnTo>
                    <a:pt x="10" y="82"/>
                  </a:lnTo>
                  <a:lnTo>
                    <a:pt x="6" y="94"/>
                  </a:lnTo>
                  <a:lnTo>
                    <a:pt x="2" y="106"/>
                  </a:lnTo>
                  <a:lnTo>
                    <a:pt x="0" y="120"/>
                  </a:lnTo>
                  <a:lnTo>
                    <a:pt x="0" y="133"/>
                  </a:lnTo>
                  <a:lnTo>
                    <a:pt x="0" y="143"/>
                  </a:lnTo>
                  <a:lnTo>
                    <a:pt x="0" y="143"/>
                  </a:lnTo>
                  <a:lnTo>
                    <a:pt x="0" y="149"/>
                  </a:lnTo>
                  <a:lnTo>
                    <a:pt x="0" y="356"/>
                  </a:lnTo>
                  <a:lnTo>
                    <a:pt x="80" y="356"/>
                  </a:lnTo>
                  <a:lnTo>
                    <a:pt x="80" y="356"/>
                  </a:lnTo>
                  <a:lnTo>
                    <a:pt x="84" y="356"/>
                  </a:lnTo>
                  <a:lnTo>
                    <a:pt x="84" y="161"/>
                  </a:lnTo>
                  <a:lnTo>
                    <a:pt x="98" y="161"/>
                  </a:lnTo>
                  <a:lnTo>
                    <a:pt x="98" y="360"/>
                  </a:lnTo>
                  <a:lnTo>
                    <a:pt x="98" y="360"/>
                  </a:lnTo>
                  <a:lnTo>
                    <a:pt x="106" y="364"/>
                  </a:lnTo>
                  <a:lnTo>
                    <a:pt x="114" y="370"/>
                  </a:lnTo>
                  <a:lnTo>
                    <a:pt x="122" y="378"/>
                  </a:lnTo>
                  <a:lnTo>
                    <a:pt x="126" y="386"/>
                  </a:lnTo>
                  <a:lnTo>
                    <a:pt x="132" y="394"/>
                  </a:lnTo>
                  <a:lnTo>
                    <a:pt x="147" y="394"/>
                  </a:lnTo>
                  <a:lnTo>
                    <a:pt x="147" y="394"/>
                  </a:lnTo>
                  <a:lnTo>
                    <a:pt x="159" y="396"/>
                  </a:lnTo>
                  <a:lnTo>
                    <a:pt x="161" y="396"/>
                  </a:lnTo>
                  <a:lnTo>
                    <a:pt x="161" y="396"/>
                  </a:lnTo>
                  <a:lnTo>
                    <a:pt x="175" y="398"/>
                  </a:lnTo>
                  <a:lnTo>
                    <a:pt x="187" y="402"/>
                  </a:lnTo>
                  <a:lnTo>
                    <a:pt x="199" y="408"/>
                  </a:lnTo>
                  <a:lnTo>
                    <a:pt x="211" y="415"/>
                  </a:lnTo>
                  <a:lnTo>
                    <a:pt x="219" y="425"/>
                  </a:lnTo>
                  <a:lnTo>
                    <a:pt x="225" y="437"/>
                  </a:lnTo>
                  <a:lnTo>
                    <a:pt x="229" y="451"/>
                  </a:lnTo>
                  <a:lnTo>
                    <a:pt x="231" y="465"/>
                  </a:lnTo>
                  <a:lnTo>
                    <a:pt x="231" y="485"/>
                  </a:lnTo>
                  <a:lnTo>
                    <a:pt x="231" y="485"/>
                  </a:lnTo>
                  <a:lnTo>
                    <a:pt x="231" y="844"/>
                  </a:lnTo>
                  <a:lnTo>
                    <a:pt x="231" y="844"/>
                  </a:lnTo>
                  <a:lnTo>
                    <a:pt x="233" y="854"/>
                  </a:lnTo>
                  <a:lnTo>
                    <a:pt x="235" y="864"/>
                  </a:lnTo>
                  <a:lnTo>
                    <a:pt x="241" y="874"/>
                  </a:lnTo>
                  <a:lnTo>
                    <a:pt x="247" y="882"/>
                  </a:lnTo>
                  <a:lnTo>
                    <a:pt x="255" y="890"/>
                  </a:lnTo>
                  <a:lnTo>
                    <a:pt x="265" y="894"/>
                  </a:lnTo>
                  <a:lnTo>
                    <a:pt x="275" y="898"/>
                  </a:lnTo>
                  <a:lnTo>
                    <a:pt x="287" y="898"/>
                  </a:lnTo>
                  <a:lnTo>
                    <a:pt x="287" y="898"/>
                  </a:lnTo>
                  <a:lnTo>
                    <a:pt x="287" y="898"/>
                  </a:lnTo>
                  <a:lnTo>
                    <a:pt x="287" y="898"/>
                  </a:lnTo>
                  <a:lnTo>
                    <a:pt x="288" y="898"/>
                  </a:lnTo>
                  <a:lnTo>
                    <a:pt x="288" y="898"/>
                  </a:lnTo>
                  <a:lnTo>
                    <a:pt x="298" y="898"/>
                  </a:lnTo>
                  <a:lnTo>
                    <a:pt x="308" y="894"/>
                  </a:lnTo>
                  <a:lnTo>
                    <a:pt x="318" y="890"/>
                  </a:lnTo>
                  <a:lnTo>
                    <a:pt x="326" y="882"/>
                  </a:lnTo>
                  <a:lnTo>
                    <a:pt x="334" y="874"/>
                  </a:lnTo>
                  <a:lnTo>
                    <a:pt x="338" y="866"/>
                  </a:lnTo>
                  <a:lnTo>
                    <a:pt x="342" y="856"/>
                  </a:lnTo>
                  <a:lnTo>
                    <a:pt x="342" y="848"/>
                  </a:lnTo>
                  <a:lnTo>
                    <a:pt x="342" y="429"/>
                  </a:lnTo>
                  <a:lnTo>
                    <a:pt x="342" y="406"/>
                  </a:lnTo>
                  <a:lnTo>
                    <a:pt x="342" y="161"/>
                  </a:lnTo>
                  <a:lnTo>
                    <a:pt x="356" y="161"/>
                  </a:lnTo>
                  <a:lnTo>
                    <a:pt x="356" y="431"/>
                  </a:lnTo>
                  <a:lnTo>
                    <a:pt x="356" y="431"/>
                  </a:lnTo>
                  <a:lnTo>
                    <a:pt x="358" y="439"/>
                  </a:lnTo>
                  <a:lnTo>
                    <a:pt x="360" y="447"/>
                  </a:lnTo>
                  <a:lnTo>
                    <a:pt x="364" y="455"/>
                  </a:lnTo>
                  <a:lnTo>
                    <a:pt x="368" y="461"/>
                  </a:lnTo>
                  <a:lnTo>
                    <a:pt x="376" y="465"/>
                  </a:lnTo>
                  <a:lnTo>
                    <a:pt x="382" y="469"/>
                  </a:lnTo>
                  <a:lnTo>
                    <a:pt x="390" y="473"/>
                  </a:lnTo>
                  <a:lnTo>
                    <a:pt x="398" y="473"/>
                  </a:lnTo>
                  <a:lnTo>
                    <a:pt x="398" y="473"/>
                  </a:lnTo>
                  <a:lnTo>
                    <a:pt x="408" y="473"/>
                  </a:lnTo>
                  <a:lnTo>
                    <a:pt x="416" y="469"/>
                  </a:lnTo>
                  <a:lnTo>
                    <a:pt x="422" y="465"/>
                  </a:lnTo>
                  <a:lnTo>
                    <a:pt x="428" y="461"/>
                  </a:lnTo>
                  <a:lnTo>
                    <a:pt x="433" y="455"/>
                  </a:lnTo>
                  <a:lnTo>
                    <a:pt x="437" y="447"/>
                  </a:lnTo>
                  <a:lnTo>
                    <a:pt x="439" y="439"/>
                  </a:lnTo>
                  <a:lnTo>
                    <a:pt x="441" y="431"/>
                  </a:lnTo>
                  <a:lnTo>
                    <a:pt x="441" y="149"/>
                  </a:lnTo>
                  <a:lnTo>
                    <a:pt x="441" y="149"/>
                  </a:lnTo>
                  <a:lnTo>
                    <a:pt x="439" y="143"/>
                  </a:lnTo>
                  <a:lnTo>
                    <a:pt x="439" y="143"/>
                  </a:ln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39" name="Freeform 38"/>
            <p:cNvSpPr/>
            <p:nvPr/>
          </p:nvSpPr>
          <p:spPr bwMode="auto">
            <a:xfrm>
              <a:off x="4248150" y="2244725"/>
              <a:ext cx="176213" cy="349250"/>
            </a:xfrm>
            <a:custGeom>
              <a:gdLst>
                <a:gd fmla="*/ 0 w 111" name="T0"/>
                <a:gd fmla="*/ 20 h 220" name="T1"/>
                <a:gd fmla="*/ 0 w 111" name="T2"/>
                <a:gd fmla="*/ 166 h 220" name="T3"/>
                <a:gd fmla="*/ 0 w 111" name="T4"/>
                <a:gd fmla="*/ 166 h 220" name="T5"/>
                <a:gd fmla="*/ 2 w 111" name="T6"/>
                <a:gd fmla="*/ 176 h 220" name="T7"/>
                <a:gd fmla="*/ 4 w 111" name="T8"/>
                <a:gd fmla="*/ 186 h 220" name="T9"/>
                <a:gd fmla="*/ 10 w 111" name="T10"/>
                <a:gd fmla="*/ 196 h 220" name="T11"/>
                <a:gd fmla="*/ 16 w 111" name="T12"/>
                <a:gd fmla="*/ 204 h 220" name="T13"/>
                <a:gd fmla="*/ 24 w 111" name="T14"/>
                <a:gd fmla="*/ 212 h 220" name="T15"/>
                <a:gd fmla="*/ 34 w 111" name="T16"/>
                <a:gd fmla="*/ 216 h 220" name="T17"/>
                <a:gd fmla="*/ 44 w 111" name="T18"/>
                <a:gd fmla="*/ 220 h 220" name="T19"/>
                <a:gd fmla="*/ 55 w 111" name="T20"/>
                <a:gd fmla="*/ 220 h 220" name="T21"/>
                <a:gd fmla="*/ 55 w 111" name="T22"/>
                <a:gd fmla="*/ 220 h 220" name="T23"/>
                <a:gd fmla="*/ 55 w 111" name="T24"/>
                <a:gd fmla="*/ 220 h 220" name="T25"/>
                <a:gd fmla="*/ 55 w 111" name="T26"/>
                <a:gd fmla="*/ 220 h 220" name="T27"/>
                <a:gd fmla="*/ 57 w 111" name="T28"/>
                <a:gd fmla="*/ 220 h 220" name="T29"/>
                <a:gd fmla="*/ 57 w 111" name="T30"/>
                <a:gd fmla="*/ 220 h 220" name="T31"/>
                <a:gd fmla="*/ 67 w 111" name="T32"/>
                <a:gd fmla="*/ 220 h 220" name="T33"/>
                <a:gd fmla="*/ 77 w 111" name="T34"/>
                <a:gd fmla="*/ 216 h 220" name="T35"/>
                <a:gd fmla="*/ 87 w 111" name="T36"/>
                <a:gd fmla="*/ 212 h 220" name="T37"/>
                <a:gd fmla="*/ 95 w 111" name="T38"/>
                <a:gd fmla="*/ 204 h 220" name="T39"/>
                <a:gd fmla="*/ 103 w 111" name="T40"/>
                <a:gd fmla="*/ 196 h 220" name="T41"/>
                <a:gd fmla="*/ 107 w 111" name="T42"/>
                <a:gd fmla="*/ 186 h 220" name="T43"/>
                <a:gd fmla="*/ 111 w 111" name="T44"/>
                <a:gd fmla="*/ 176 h 220" name="T45"/>
                <a:gd fmla="*/ 111 w 111" name="T46"/>
                <a:gd fmla="*/ 166 h 220" name="T47"/>
                <a:gd fmla="*/ 111 w 111" name="T48"/>
                <a:gd fmla="*/ 0 h 220" name="T49"/>
                <a:gd fmla="*/ 111 w 111" name="T50"/>
                <a:gd fmla="*/ 0 h 220" name="T51"/>
                <a:gd fmla="*/ 101 w 111" name="T52"/>
                <a:gd fmla="*/ 8 h 220" name="T53"/>
                <a:gd fmla="*/ 89 w 111" name="T54"/>
                <a:gd fmla="*/ 16 h 220" name="T55"/>
                <a:gd fmla="*/ 77 w 111" name="T56"/>
                <a:gd fmla="*/ 20 h 220" name="T57"/>
                <a:gd fmla="*/ 63 w 111" name="T58"/>
                <a:gd fmla="*/ 20 h 220" name="T59"/>
                <a:gd fmla="*/ 0 w 111" name="T60"/>
                <a:gd fmla="*/ 20 h 220"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220" w="110">
                  <a:moveTo>
                    <a:pt x="0" y="20"/>
                  </a:moveTo>
                  <a:lnTo>
                    <a:pt x="0" y="166"/>
                  </a:lnTo>
                  <a:lnTo>
                    <a:pt x="0" y="166"/>
                  </a:lnTo>
                  <a:lnTo>
                    <a:pt x="2" y="176"/>
                  </a:lnTo>
                  <a:lnTo>
                    <a:pt x="4" y="186"/>
                  </a:lnTo>
                  <a:lnTo>
                    <a:pt x="10" y="196"/>
                  </a:lnTo>
                  <a:lnTo>
                    <a:pt x="16" y="204"/>
                  </a:lnTo>
                  <a:lnTo>
                    <a:pt x="24" y="212"/>
                  </a:lnTo>
                  <a:lnTo>
                    <a:pt x="34" y="216"/>
                  </a:lnTo>
                  <a:lnTo>
                    <a:pt x="44" y="220"/>
                  </a:lnTo>
                  <a:lnTo>
                    <a:pt x="55" y="220"/>
                  </a:lnTo>
                  <a:lnTo>
                    <a:pt x="55" y="220"/>
                  </a:lnTo>
                  <a:lnTo>
                    <a:pt x="55" y="220"/>
                  </a:lnTo>
                  <a:lnTo>
                    <a:pt x="55" y="220"/>
                  </a:lnTo>
                  <a:lnTo>
                    <a:pt x="57" y="220"/>
                  </a:lnTo>
                  <a:lnTo>
                    <a:pt x="57" y="220"/>
                  </a:lnTo>
                  <a:lnTo>
                    <a:pt x="67" y="220"/>
                  </a:lnTo>
                  <a:lnTo>
                    <a:pt x="77" y="216"/>
                  </a:lnTo>
                  <a:lnTo>
                    <a:pt x="87" y="212"/>
                  </a:lnTo>
                  <a:lnTo>
                    <a:pt x="95" y="204"/>
                  </a:lnTo>
                  <a:lnTo>
                    <a:pt x="103" y="196"/>
                  </a:lnTo>
                  <a:lnTo>
                    <a:pt x="107" y="186"/>
                  </a:lnTo>
                  <a:lnTo>
                    <a:pt x="111" y="176"/>
                  </a:lnTo>
                  <a:lnTo>
                    <a:pt x="111" y="166"/>
                  </a:lnTo>
                  <a:lnTo>
                    <a:pt x="111" y="0"/>
                  </a:lnTo>
                  <a:lnTo>
                    <a:pt x="111" y="0"/>
                  </a:lnTo>
                  <a:lnTo>
                    <a:pt x="101" y="8"/>
                  </a:lnTo>
                  <a:lnTo>
                    <a:pt x="89" y="16"/>
                  </a:lnTo>
                  <a:lnTo>
                    <a:pt x="77" y="20"/>
                  </a:lnTo>
                  <a:lnTo>
                    <a:pt x="63" y="20"/>
                  </a:lnTo>
                  <a:lnTo>
                    <a:pt x="0" y="20"/>
                  </a:ln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grpSp>
    </p:spTree>
    <p:extLst>
      <p:ext uri="{BB962C8B-B14F-4D97-AF65-F5344CB8AC3E}">
        <p14:creationId val="4283484281"/>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id="17" nodeType="afterEffect" presetClass="entr" presetID="26" presetSubtype="0">
                                  <p:stCondLst>
                                    <p:cond delay="0"/>
                                  </p:stCondLst>
                                  <p:childTnLst>
                                    <p:set>
                                      <p:cBhvr>
                                        <p:cTn dur="1" fill="hold" id="18">
                                          <p:stCondLst>
                                            <p:cond delay="0"/>
                                          </p:stCondLst>
                                        </p:cTn>
                                        <p:tgtEl>
                                          <p:spTgt spid="34"/>
                                        </p:tgtEl>
                                        <p:attrNameLst>
                                          <p:attrName>style.visibility</p:attrName>
                                        </p:attrNameLst>
                                      </p:cBhvr>
                                      <p:to>
                                        <p:strVal val="visible"/>
                                      </p:to>
                                    </p:set>
                                    <p:animEffect filter="wipe(down)" transition="in">
                                      <p:cBhvr>
                                        <p:cTn dur="580" id="19">
                                          <p:stCondLst>
                                            <p:cond delay="0"/>
                                          </p:stCondLst>
                                        </p:cTn>
                                        <p:tgtEl>
                                          <p:spTgt spid="34"/>
                                        </p:tgtEl>
                                      </p:cBhvr>
                                    </p:animEffect>
                                    <p:anim calcmode="lin" valueType="num">
                                      <p:cBhvr>
                                        <p:cTn dur="1822" id="20" tmFilter="0,0; 0.14,0.36; 0.43,0.73; 0.71,0.91; 1.0,1.0">
                                          <p:stCondLst>
                                            <p:cond delay="0"/>
                                          </p:stCondLst>
                                        </p:cTn>
                                        <p:tgtEl>
                                          <p:spTgt spid="34"/>
                                        </p:tgtEl>
                                        <p:attrNameLst>
                                          <p:attrName>ppt_x</p:attrName>
                                        </p:attrNameLst>
                                      </p:cBhvr>
                                      <p:tavLst>
                                        <p:tav tm="0">
                                          <p:val>
                                            <p:strVal val="#ppt_x-0.25"/>
                                          </p:val>
                                        </p:tav>
                                        <p:tav tm="100000">
                                          <p:val>
                                            <p:strVal val="#ppt_x"/>
                                          </p:val>
                                        </p:tav>
                                      </p:tavLst>
                                    </p:anim>
                                    <p:anim calcmode="lin" valueType="num">
                                      <p:cBhvr>
                                        <p:cTn dur="664" id="21" tmFilter="0.0,0.0; 0.25,0.07; 0.50,0.2; 0.75,0.467; 1.0,1.0">
                                          <p:stCondLst>
                                            <p:cond delay="0"/>
                                          </p:stCondLst>
                                        </p:cTn>
                                        <p:tgtEl>
                                          <p:spTgt spid="34"/>
                                        </p:tgtEl>
                                        <p:attrNameLst>
                                          <p:attrName>ppt_y</p:attrName>
                                        </p:attrNameLst>
                                      </p:cBhvr>
                                      <p:tavLst>
                                        <p:tav fmla="#ppt_y-sin(pi*$)/3" tm="0">
                                          <p:val>
                                            <p:fltVal val="0.5"/>
                                          </p:val>
                                        </p:tav>
                                        <p:tav tm="100000">
                                          <p:val>
                                            <p:fltVal val="1"/>
                                          </p:val>
                                        </p:tav>
                                      </p:tavLst>
                                    </p:anim>
                                    <p:anim calcmode="lin" valueType="num">
                                      <p:cBhvr>
                                        <p:cTn dur="664" id="22" tmFilter="0, 0; 0.125,0.2665; 0.25,0.4; 0.375,0.465; 0.5,0.5;  0.625,0.535; 0.75,0.6; 0.875,0.7335; 1,1">
                                          <p:stCondLst>
                                            <p:cond delay="664"/>
                                          </p:stCondLst>
                                        </p:cTn>
                                        <p:tgtEl>
                                          <p:spTgt spid="34"/>
                                        </p:tgtEl>
                                        <p:attrNameLst>
                                          <p:attrName>ppt_y</p:attrName>
                                        </p:attrNameLst>
                                      </p:cBhvr>
                                      <p:tavLst>
                                        <p:tav fmla="#ppt_y-sin(pi*$)/9" tm="0">
                                          <p:val>
                                            <p:fltVal val="0"/>
                                          </p:val>
                                        </p:tav>
                                        <p:tav tm="100000">
                                          <p:val>
                                            <p:fltVal val="1"/>
                                          </p:val>
                                        </p:tav>
                                      </p:tavLst>
                                    </p:anim>
                                    <p:anim calcmode="lin" valueType="num">
                                      <p:cBhvr>
                                        <p:cTn dur="332" id="23" tmFilter="0, 0; 0.125,0.2665; 0.25,0.4; 0.375,0.465; 0.5,0.5;  0.625,0.535; 0.75,0.6; 0.875,0.7335; 1,1">
                                          <p:stCondLst>
                                            <p:cond delay="1324"/>
                                          </p:stCondLst>
                                        </p:cTn>
                                        <p:tgtEl>
                                          <p:spTgt spid="34"/>
                                        </p:tgtEl>
                                        <p:attrNameLst>
                                          <p:attrName>ppt_y</p:attrName>
                                        </p:attrNameLst>
                                      </p:cBhvr>
                                      <p:tavLst>
                                        <p:tav fmla="#ppt_y-sin(pi*$)/27" tm="0">
                                          <p:val>
                                            <p:fltVal val="0"/>
                                          </p:val>
                                        </p:tav>
                                        <p:tav tm="100000">
                                          <p:val>
                                            <p:fltVal val="1"/>
                                          </p:val>
                                        </p:tav>
                                      </p:tavLst>
                                    </p:anim>
                                    <p:anim calcmode="lin" valueType="num">
                                      <p:cBhvr>
                                        <p:cTn dur="164" id="24" tmFilter="0, 0; 0.125,0.2665; 0.25,0.4; 0.375,0.465; 0.5,0.5;  0.625,0.535; 0.75,0.6; 0.875,0.7335; 1,1">
                                          <p:stCondLst>
                                            <p:cond delay="1656"/>
                                          </p:stCondLst>
                                        </p:cTn>
                                        <p:tgtEl>
                                          <p:spTgt spid="34"/>
                                        </p:tgtEl>
                                        <p:attrNameLst>
                                          <p:attrName>ppt_y</p:attrName>
                                        </p:attrNameLst>
                                      </p:cBhvr>
                                      <p:tavLst>
                                        <p:tav fmla="#ppt_y-sin(pi*$)/81" tm="0">
                                          <p:val>
                                            <p:fltVal val="0"/>
                                          </p:val>
                                        </p:tav>
                                        <p:tav tm="100000">
                                          <p:val>
                                            <p:fltVal val="1"/>
                                          </p:val>
                                        </p:tav>
                                      </p:tavLst>
                                    </p:anim>
                                    <p:animScale>
                                      <p:cBhvr>
                                        <p:cTn dur="26" id="25">
                                          <p:stCondLst>
                                            <p:cond delay="650"/>
                                          </p:stCondLst>
                                        </p:cTn>
                                        <p:tgtEl>
                                          <p:spTgt spid="34"/>
                                        </p:tgtEl>
                                      </p:cBhvr>
                                      <p:to x="100000" y="60000"/>
                                    </p:animScale>
                                    <p:animScale>
                                      <p:cBhvr>
                                        <p:cTn decel="50000" dur="166" id="26">
                                          <p:stCondLst>
                                            <p:cond delay="676"/>
                                          </p:stCondLst>
                                        </p:cTn>
                                        <p:tgtEl>
                                          <p:spTgt spid="34"/>
                                        </p:tgtEl>
                                      </p:cBhvr>
                                      <p:to x="100000" y="100000"/>
                                    </p:animScale>
                                    <p:animScale>
                                      <p:cBhvr>
                                        <p:cTn dur="26" id="27">
                                          <p:stCondLst>
                                            <p:cond delay="1312"/>
                                          </p:stCondLst>
                                        </p:cTn>
                                        <p:tgtEl>
                                          <p:spTgt spid="34"/>
                                        </p:tgtEl>
                                      </p:cBhvr>
                                      <p:to x="100000" y="80000"/>
                                    </p:animScale>
                                    <p:animScale>
                                      <p:cBhvr>
                                        <p:cTn decel="50000" dur="166" id="28">
                                          <p:stCondLst>
                                            <p:cond delay="1338"/>
                                          </p:stCondLst>
                                        </p:cTn>
                                        <p:tgtEl>
                                          <p:spTgt spid="34"/>
                                        </p:tgtEl>
                                      </p:cBhvr>
                                      <p:to x="100000" y="100000"/>
                                    </p:animScale>
                                    <p:animScale>
                                      <p:cBhvr>
                                        <p:cTn dur="26" id="29">
                                          <p:stCondLst>
                                            <p:cond delay="1642"/>
                                          </p:stCondLst>
                                        </p:cTn>
                                        <p:tgtEl>
                                          <p:spTgt spid="34"/>
                                        </p:tgtEl>
                                      </p:cBhvr>
                                      <p:to x="100000" y="90000"/>
                                    </p:animScale>
                                    <p:animScale>
                                      <p:cBhvr>
                                        <p:cTn decel="50000" dur="166" id="30">
                                          <p:stCondLst>
                                            <p:cond delay="1668"/>
                                          </p:stCondLst>
                                        </p:cTn>
                                        <p:tgtEl>
                                          <p:spTgt spid="34"/>
                                        </p:tgtEl>
                                      </p:cBhvr>
                                      <p:to x="100000" y="100000"/>
                                    </p:animScale>
                                    <p:animScale>
                                      <p:cBhvr>
                                        <p:cTn dur="26" id="31">
                                          <p:stCondLst>
                                            <p:cond delay="1808"/>
                                          </p:stCondLst>
                                        </p:cTn>
                                        <p:tgtEl>
                                          <p:spTgt spid="34"/>
                                        </p:tgtEl>
                                      </p:cBhvr>
                                      <p:to x="100000" y="95000"/>
                                    </p:animScale>
                                    <p:animScale>
                                      <p:cBhvr>
                                        <p:cTn decel="50000" dur="166" id="32">
                                          <p:stCondLst>
                                            <p:cond delay="1834"/>
                                          </p:stCondLst>
                                        </p:cTn>
                                        <p:tgtEl>
                                          <p:spTgt spid="34"/>
                                        </p:tgtEl>
                                      </p:cBhvr>
                                      <p:to x="100000" y="100000"/>
                                    </p:animScale>
                                  </p:childTnLst>
                                </p:cTn>
                              </p:par>
                            </p:childTnLst>
                          </p:cTn>
                        </p:par>
                        <p:par>
                          <p:cTn fill="hold" id="33" nodeType="afterGroup">
                            <p:stCondLst>
                              <p:cond delay="3250"/>
                            </p:stCondLst>
                            <p:childTnLst>
                              <p:par>
                                <p:cTn fill="hold" id="34" nodeType="afterEffect" presetClass="entr" presetID="53" presetSubtype="0">
                                  <p:stCondLst>
                                    <p:cond delay="0"/>
                                  </p:stCondLst>
                                  <p:childTnLst>
                                    <p:set>
                                      <p:cBhvr>
                                        <p:cTn dur="1" fill="hold" id="35">
                                          <p:stCondLst>
                                            <p:cond delay="0"/>
                                          </p:stCondLst>
                                        </p:cTn>
                                        <p:tgtEl>
                                          <p:spTgt spid="10"/>
                                        </p:tgtEl>
                                        <p:attrNameLst>
                                          <p:attrName>style.visibility</p:attrName>
                                        </p:attrNameLst>
                                      </p:cBhvr>
                                      <p:to>
                                        <p:strVal val="visible"/>
                                      </p:to>
                                    </p:set>
                                    <p:anim calcmode="lin" valueType="num">
                                      <p:cBhvr>
                                        <p:cTn dur="300" fill="hold" id="36"/>
                                        <p:tgtEl>
                                          <p:spTgt spid="10"/>
                                        </p:tgtEl>
                                        <p:attrNameLst>
                                          <p:attrName>ppt_w</p:attrName>
                                        </p:attrNameLst>
                                      </p:cBhvr>
                                      <p:tavLst>
                                        <p:tav tm="0">
                                          <p:val>
                                            <p:fltVal val="0"/>
                                          </p:val>
                                        </p:tav>
                                        <p:tav tm="100000">
                                          <p:val>
                                            <p:strVal val="#ppt_w"/>
                                          </p:val>
                                        </p:tav>
                                      </p:tavLst>
                                    </p:anim>
                                    <p:anim calcmode="lin" valueType="num">
                                      <p:cBhvr>
                                        <p:cTn dur="300" fill="hold" id="37"/>
                                        <p:tgtEl>
                                          <p:spTgt spid="10"/>
                                        </p:tgtEl>
                                        <p:attrNameLst>
                                          <p:attrName>ppt_h</p:attrName>
                                        </p:attrNameLst>
                                      </p:cBhvr>
                                      <p:tavLst>
                                        <p:tav tm="0">
                                          <p:val>
                                            <p:fltVal val="0"/>
                                          </p:val>
                                        </p:tav>
                                        <p:tav tm="100000">
                                          <p:val>
                                            <p:strVal val="#ppt_h"/>
                                          </p:val>
                                        </p:tav>
                                      </p:tavLst>
                                    </p:anim>
                                    <p:animEffect filter="fade" transition="in">
                                      <p:cBhvr>
                                        <p:cTn dur="300" id="38"/>
                                        <p:tgtEl>
                                          <p:spTgt spid="10"/>
                                        </p:tgtEl>
                                      </p:cBhvr>
                                    </p:animEffect>
                                  </p:childTnLst>
                                </p:cTn>
                              </p:par>
                            </p:childTnLst>
                          </p:cTn>
                        </p:par>
                        <p:par>
                          <p:cTn fill="hold" id="39" nodeType="afterGroup">
                            <p:stCondLst>
                              <p:cond delay="3550"/>
                            </p:stCondLst>
                            <p:childTnLst>
                              <p:par>
                                <p:cTn fill="hold" id="40" nodeType="afterEffect" presetClass="entr" presetID="42" presetSubtype="0">
                                  <p:stCondLst>
                                    <p:cond delay="0"/>
                                  </p:stCondLst>
                                  <p:childTnLst>
                                    <p:set>
                                      <p:cBhvr>
                                        <p:cTn dur="1" fill="hold" id="41">
                                          <p:stCondLst>
                                            <p:cond delay="0"/>
                                          </p:stCondLst>
                                        </p:cTn>
                                        <p:tgtEl>
                                          <p:spTgt spid="15"/>
                                        </p:tgtEl>
                                        <p:attrNameLst>
                                          <p:attrName>style.visibility</p:attrName>
                                        </p:attrNameLst>
                                      </p:cBhvr>
                                      <p:to>
                                        <p:strVal val="visible"/>
                                      </p:to>
                                    </p:set>
                                    <p:animEffect filter="fade" transition="in">
                                      <p:cBhvr>
                                        <p:cTn dur="1000" id="42"/>
                                        <p:tgtEl>
                                          <p:spTgt spid="15"/>
                                        </p:tgtEl>
                                      </p:cBhvr>
                                    </p:animEffect>
                                    <p:anim calcmode="lin" valueType="num">
                                      <p:cBhvr>
                                        <p:cTn dur="1000" fill="hold" id="43"/>
                                        <p:tgtEl>
                                          <p:spTgt spid="15"/>
                                        </p:tgtEl>
                                        <p:attrNameLst>
                                          <p:attrName>ppt_x</p:attrName>
                                        </p:attrNameLst>
                                      </p:cBhvr>
                                      <p:tavLst>
                                        <p:tav tm="0">
                                          <p:val>
                                            <p:strVal val="#ppt_x"/>
                                          </p:val>
                                        </p:tav>
                                        <p:tav tm="100000">
                                          <p:val>
                                            <p:strVal val="#ppt_x"/>
                                          </p:val>
                                        </p:tav>
                                      </p:tavLst>
                                    </p:anim>
                                    <p:anim calcmode="lin" valueType="num">
                                      <p:cBhvr>
                                        <p:cTn dur="1000" fill="hold" id="44"/>
                                        <p:tgtEl>
                                          <p:spTgt spid="15"/>
                                        </p:tgtEl>
                                        <p:attrNameLst>
                                          <p:attrName>ppt_y</p:attrName>
                                        </p:attrNameLst>
                                      </p:cBhvr>
                                      <p:tavLst>
                                        <p:tav tm="0">
                                          <p:val>
                                            <p:strVal val="#ppt_y+.1"/>
                                          </p:val>
                                        </p:tav>
                                        <p:tav tm="100000">
                                          <p:val>
                                            <p:strVal val="#ppt_y"/>
                                          </p:val>
                                        </p:tav>
                                      </p:tavLst>
                                    </p:anim>
                                  </p:childTnLst>
                                </p:cTn>
                              </p:par>
                            </p:childTnLst>
                          </p:cTn>
                        </p:par>
                        <p:par>
                          <p:cTn fill="hold" id="45" nodeType="afterGroup">
                            <p:stCondLst>
                              <p:cond delay="4550"/>
                            </p:stCondLst>
                            <p:childTnLst>
                              <p:par>
                                <p:cTn fill="hold" id="46" nodeType="afterEffect" presetClass="entr" presetID="53" presetSubtype="0">
                                  <p:stCondLst>
                                    <p:cond delay="0"/>
                                  </p:stCondLst>
                                  <p:childTnLst>
                                    <p:set>
                                      <p:cBhvr>
                                        <p:cTn dur="1" fill="hold" id="47">
                                          <p:stCondLst>
                                            <p:cond delay="0"/>
                                          </p:stCondLst>
                                        </p:cTn>
                                        <p:tgtEl>
                                          <p:spTgt spid="24"/>
                                        </p:tgtEl>
                                        <p:attrNameLst>
                                          <p:attrName>style.visibility</p:attrName>
                                        </p:attrNameLst>
                                      </p:cBhvr>
                                      <p:to>
                                        <p:strVal val="visible"/>
                                      </p:to>
                                    </p:set>
                                    <p:anim calcmode="lin" valueType="num">
                                      <p:cBhvr>
                                        <p:cTn dur="300" fill="hold" id="48"/>
                                        <p:tgtEl>
                                          <p:spTgt spid="24"/>
                                        </p:tgtEl>
                                        <p:attrNameLst>
                                          <p:attrName>ppt_w</p:attrName>
                                        </p:attrNameLst>
                                      </p:cBhvr>
                                      <p:tavLst>
                                        <p:tav tm="0">
                                          <p:val>
                                            <p:fltVal val="0"/>
                                          </p:val>
                                        </p:tav>
                                        <p:tav tm="100000">
                                          <p:val>
                                            <p:strVal val="#ppt_w"/>
                                          </p:val>
                                        </p:tav>
                                      </p:tavLst>
                                    </p:anim>
                                    <p:anim calcmode="lin" valueType="num">
                                      <p:cBhvr>
                                        <p:cTn dur="300" fill="hold" id="49"/>
                                        <p:tgtEl>
                                          <p:spTgt spid="24"/>
                                        </p:tgtEl>
                                        <p:attrNameLst>
                                          <p:attrName>ppt_h</p:attrName>
                                        </p:attrNameLst>
                                      </p:cBhvr>
                                      <p:tavLst>
                                        <p:tav tm="0">
                                          <p:val>
                                            <p:fltVal val="0"/>
                                          </p:val>
                                        </p:tav>
                                        <p:tav tm="100000">
                                          <p:val>
                                            <p:strVal val="#ppt_h"/>
                                          </p:val>
                                        </p:tav>
                                      </p:tavLst>
                                    </p:anim>
                                    <p:animEffect filter="fade" transition="in">
                                      <p:cBhvr>
                                        <p:cTn dur="300" id="50"/>
                                        <p:tgtEl>
                                          <p:spTgt spid="24"/>
                                        </p:tgtEl>
                                      </p:cBhvr>
                                    </p:animEffect>
                                  </p:childTnLst>
                                </p:cTn>
                              </p:par>
                            </p:childTnLst>
                          </p:cTn>
                        </p:par>
                        <p:par>
                          <p:cTn fill="hold" id="51" nodeType="afterGroup">
                            <p:stCondLst>
                              <p:cond delay="4850"/>
                            </p:stCondLst>
                            <p:childTnLst>
                              <p:par>
                                <p:cTn fill="hold" id="52" nodeType="afterEffect" presetClass="entr" presetID="42" presetSubtype="0">
                                  <p:stCondLst>
                                    <p:cond delay="0"/>
                                  </p:stCondLst>
                                  <p:childTnLst>
                                    <p:set>
                                      <p:cBhvr>
                                        <p:cTn dur="1" fill="hold" id="53">
                                          <p:stCondLst>
                                            <p:cond delay="0"/>
                                          </p:stCondLst>
                                        </p:cTn>
                                        <p:tgtEl>
                                          <p:spTgt spid="18"/>
                                        </p:tgtEl>
                                        <p:attrNameLst>
                                          <p:attrName>style.visibility</p:attrName>
                                        </p:attrNameLst>
                                      </p:cBhvr>
                                      <p:to>
                                        <p:strVal val="visible"/>
                                      </p:to>
                                    </p:set>
                                    <p:animEffect filter="fade" transition="in">
                                      <p:cBhvr>
                                        <p:cTn dur="1000" id="54"/>
                                        <p:tgtEl>
                                          <p:spTgt spid="18"/>
                                        </p:tgtEl>
                                      </p:cBhvr>
                                    </p:animEffect>
                                    <p:anim calcmode="lin" valueType="num">
                                      <p:cBhvr>
                                        <p:cTn dur="1000" fill="hold" id="55"/>
                                        <p:tgtEl>
                                          <p:spTgt spid="18"/>
                                        </p:tgtEl>
                                        <p:attrNameLst>
                                          <p:attrName>ppt_x</p:attrName>
                                        </p:attrNameLst>
                                      </p:cBhvr>
                                      <p:tavLst>
                                        <p:tav tm="0">
                                          <p:val>
                                            <p:strVal val="#ppt_x"/>
                                          </p:val>
                                        </p:tav>
                                        <p:tav tm="100000">
                                          <p:val>
                                            <p:strVal val="#ppt_x"/>
                                          </p:val>
                                        </p:tav>
                                      </p:tavLst>
                                    </p:anim>
                                    <p:anim calcmode="lin" valueType="num">
                                      <p:cBhvr>
                                        <p:cTn dur="1000" fill="hold" id="56"/>
                                        <p:tgtEl>
                                          <p:spTgt spid="18"/>
                                        </p:tgtEl>
                                        <p:attrNameLst>
                                          <p:attrName>ppt_y</p:attrName>
                                        </p:attrNameLst>
                                      </p:cBhvr>
                                      <p:tavLst>
                                        <p:tav tm="0">
                                          <p:val>
                                            <p:strVal val="#ppt_y+.1"/>
                                          </p:val>
                                        </p:tav>
                                        <p:tav tm="100000">
                                          <p:val>
                                            <p:strVal val="#ppt_y"/>
                                          </p:val>
                                        </p:tav>
                                      </p:tavLst>
                                    </p:anim>
                                  </p:childTnLst>
                                </p:cTn>
                              </p:par>
                            </p:childTnLst>
                          </p:cTn>
                        </p:par>
                        <p:par>
                          <p:cTn fill="hold" id="57" nodeType="afterGroup">
                            <p:stCondLst>
                              <p:cond delay="5850"/>
                            </p:stCondLst>
                            <p:childTnLst>
                              <p:par>
                                <p:cTn fill="hold" id="58" nodeType="afterEffect" presetClass="entr" presetID="53" presetSubtype="0">
                                  <p:stCondLst>
                                    <p:cond delay="0"/>
                                  </p:stCondLst>
                                  <p:childTnLst>
                                    <p:set>
                                      <p:cBhvr>
                                        <p:cTn dur="1" fill="hold" id="59">
                                          <p:stCondLst>
                                            <p:cond delay="0"/>
                                          </p:stCondLst>
                                        </p:cTn>
                                        <p:tgtEl>
                                          <p:spTgt spid="29"/>
                                        </p:tgtEl>
                                        <p:attrNameLst>
                                          <p:attrName>style.visibility</p:attrName>
                                        </p:attrNameLst>
                                      </p:cBhvr>
                                      <p:to>
                                        <p:strVal val="visible"/>
                                      </p:to>
                                    </p:set>
                                    <p:anim calcmode="lin" valueType="num">
                                      <p:cBhvr>
                                        <p:cTn dur="300" fill="hold" id="60"/>
                                        <p:tgtEl>
                                          <p:spTgt spid="29"/>
                                        </p:tgtEl>
                                        <p:attrNameLst>
                                          <p:attrName>ppt_w</p:attrName>
                                        </p:attrNameLst>
                                      </p:cBhvr>
                                      <p:tavLst>
                                        <p:tav tm="0">
                                          <p:val>
                                            <p:fltVal val="0"/>
                                          </p:val>
                                        </p:tav>
                                        <p:tav tm="100000">
                                          <p:val>
                                            <p:strVal val="#ppt_w"/>
                                          </p:val>
                                        </p:tav>
                                      </p:tavLst>
                                    </p:anim>
                                    <p:anim calcmode="lin" valueType="num">
                                      <p:cBhvr>
                                        <p:cTn dur="300" fill="hold" id="61"/>
                                        <p:tgtEl>
                                          <p:spTgt spid="29"/>
                                        </p:tgtEl>
                                        <p:attrNameLst>
                                          <p:attrName>ppt_h</p:attrName>
                                        </p:attrNameLst>
                                      </p:cBhvr>
                                      <p:tavLst>
                                        <p:tav tm="0">
                                          <p:val>
                                            <p:fltVal val="0"/>
                                          </p:val>
                                        </p:tav>
                                        <p:tav tm="100000">
                                          <p:val>
                                            <p:strVal val="#ppt_h"/>
                                          </p:val>
                                        </p:tav>
                                      </p:tavLst>
                                    </p:anim>
                                    <p:animEffect filter="fade" transition="in">
                                      <p:cBhvr>
                                        <p:cTn dur="300" id="62"/>
                                        <p:tgtEl>
                                          <p:spTgt spid="29"/>
                                        </p:tgtEl>
                                      </p:cBhvr>
                                    </p:animEffect>
                                  </p:childTnLst>
                                </p:cTn>
                              </p:par>
                            </p:childTnLst>
                          </p:cTn>
                        </p:par>
                        <p:par>
                          <p:cTn fill="hold" id="63" nodeType="afterGroup">
                            <p:stCondLst>
                              <p:cond delay="6150"/>
                            </p:stCondLst>
                            <p:childTnLst>
                              <p:par>
                                <p:cTn fill="hold" id="64" nodeType="afterEffect" presetClass="entr" presetID="42" presetSubtype="0">
                                  <p:stCondLst>
                                    <p:cond delay="0"/>
                                  </p:stCondLst>
                                  <p:childTnLst>
                                    <p:set>
                                      <p:cBhvr>
                                        <p:cTn dur="1" fill="hold" id="65">
                                          <p:stCondLst>
                                            <p:cond delay="0"/>
                                          </p:stCondLst>
                                        </p:cTn>
                                        <p:tgtEl>
                                          <p:spTgt spid="21"/>
                                        </p:tgtEl>
                                        <p:attrNameLst>
                                          <p:attrName>style.visibility</p:attrName>
                                        </p:attrNameLst>
                                      </p:cBhvr>
                                      <p:to>
                                        <p:strVal val="visible"/>
                                      </p:to>
                                    </p:set>
                                    <p:animEffect filter="fade" transition="in">
                                      <p:cBhvr>
                                        <p:cTn dur="1000" id="66"/>
                                        <p:tgtEl>
                                          <p:spTgt spid="21"/>
                                        </p:tgtEl>
                                      </p:cBhvr>
                                    </p:animEffect>
                                    <p:anim calcmode="lin" valueType="num">
                                      <p:cBhvr>
                                        <p:cTn dur="1000" fill="hold" id="67"/>
                                        <p:tgtEl>
                                          <p:spTgt spid="21"/>
                                        </p:tgtEl>
                                        <p:attrNameLst>
                                          <p:attrName>ppt_x</p:attrName>
                                        </p:attrNameLst>
                                      </p:cBhvr>
                                      <p:tavLst>
                                        <p:tav tm="0">
                                          <p:val>
                                            <p:strVal val="#ppt_x"/>
                                          </p:val>
                                        </p:tav>
                                        <p:tav tm="100000">
                                          <p:val>
                                            <p:strVal val="#ppt_x"/>
                                          </p:val>
                                        </p:tav>
                                      </p:tavLst>
                                    </p:anim>
                                    <p:anim calcmode="lin" valueType="num">
                                      <p:cBhvr>
                                        <p:cTn dur="1000" fill="hold" id="68"/>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一、工作回顾</a:t>
            </a:r>
          </a:p>
        </p:txBody>
      </p:sp>
      <p:grpSp>
        <p:nvGrpSpPr>
          <p:cNvPr id="10" name="组合 9"/>
          <p:cNvGrpSpPr/>
          <p:nvPr/>
        </p:nvGrpSpPr>
        <p:grpSpPr>
          <a:xfrm>
            <a:off x="1529217" y="4037714"/>
            <a:ext cx="1954212" cy="1338818"/>
            <a:chOff x="1529217" y="3905634"/>
            <a:chExt cx="1954212" cy="1338818"/>
          </a:xfrm>
        </p:grpSpPr>
        <p:sp>
          <p:nvSpPr>
            <p:cNvPr id="11" name="矩形 10"/>
            <p:cNvSpPr/>
            <p:nvPr/>
          </p:nvSpPr>
          <p:spPr>
            <a:xfrm>
              <a:off x="1529609" y="3905634"/>
              <a:ext cx="1419542" cy="365760"/>
            </a:xfrm>
            <a:prstGeom prst="rect">
              <a:avLst/>
            </a:prstGeom>
            <a:noFill/>
          </p:spPr>
          <p:txBody>
            <a:bodyPr wrap="none">
              <a:spAutoFit/>
            </a:bodyPr>
            <a:lstStyle/>
            <a:p>
              <a:r>
                <a:rPr altLang="zh-CN" lang="en-US">
                  <a:solidFill>
                    <a:srgbClr val="2E75B6"/>
                  </a:solidFill>
                  <a:latin charset="-122" panose="03000509000000000000" pitchFamily="65" typeface="方正尚酷简体"/>
                  <a:ea charset="-122" panose="03000509000000000000" pitchFamily="65" typeface="方正尚酷简体"/>
                </a:rPr>
                <a:t>01.资源管理</a:t>
              </a:r>
            </a:p>
          </p:txBody>
        </p:sp>
        <p:sp>
          <p:nvSpPr>
            <p:cNvPr id="12" name="文本框 11"/>
            <p:cNvSpPr txBox="1"/>
            <p:nvPr/>
          </p:nvSpPr>
          <p:spPr>
            <a:xfrm>
              <a:off x="1529217" y="4311889"/>
              <a:ext cx="1954212" cy="923544"/>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grpSp>
      <p:grpSp>
        <p:nvGrpSpPr>
          <p:cNvPr id="13" name="组合 12"/>
          <p:cNvGrpSpPr/>
          <p:nvPr/>
        </p:nvGrpSpPr>
        <p:grpSpPr>
          <a:xfrm>
            <a:off x="3967616" y="4037714"/>
            <a:ext cx="1954212" cy="1338818"/>
            <a:chOff x="3967616" y="3905634"/>
            <a:chExt cx="1954212" cy="1338818"/>
          </a:xfrm>
        </p:grpSpPr>
        <p:sp>
          <p:nvSpPr>
            <p:cNvPr id="14" name="矩形 13"/>
            <p:cNvSpPr/>
            <p:nvPr/>
          </p:nvSpPr>
          <p:spPr>
            <a:xfrm>
              <a:off x="3968008" y="3905634"/>
              <a:ext cx="1419542" cy="365760"/>
            </a:xfrm>
            <a:prstGeom prst="rect">
              <a:avLst/>
            </a:prstGeom>
            <a:noFill/>
          </p:spPr>
          <p:txBody>
            <a:bodyPr wrap="none">
              <a:spAutoFit/>
            </a:bodyPr>
            <a:lstStyle/>
            <a:p>
              <a:r>
                <a:rPr altLang="zh-CN" lang="en-US">
                  <a:solidFill>
                    <a:srgbClr val="2E75B6"/>
                  </a:solidFill>
                  <a:latin charset="-122" panose="03000509000000000000" pitchFamily="65" typeface="方正尚酷简体"/>
                  <a:ea charset="-122" panose="03000509000000000000" pitchFamily="65" typeface="方正尚酷简体"/>
                </a:rPr>
                <a:t>02.基本知识</a:t>
              </a:r>
            </a:p>
          </p:txBody>
        </p:sp>
        <p:sp>
          <p:nvSpPr>
            <p:cNvPr id="15" name="文本框 14"/>
            <p:cNvSpPr txBox="1"/>
            <p:nvPr/>
          </p:nvSpPr>
          <p:spPr>
            <a:xfrm>
              <a:off x="3967616" y="4311889"/>
              <a:ext cx="1954212" cy="923544"/>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grpSp>
      <p:grpSp>
        <p:nvGrpSpPr>
          <p:cNvPr id="16" name="组合 15"/>
          <p:cNvGrpSpPr/>
          <p:nvPr/>
        </p:nvGrpSpPr>
        <p:grpSpPr>
          <a:xfrm>
            <a:off x="6406015" y="4037714"/>
            <a:ext cx="1954212" cy="1338818"/>
            <a:chOff x="6406015" y="3905634"/>
            <a:chExt cx="1954212" cy="1338818"/>
          </a:xfrm>
        </p:grpSpPr>
        <p:sp>
          <p:nvSpPr>
            <p:cNvPr id="17" name="矩形 16"/>
            <p:cNvSpPr/>
            <p:nvPr/>
          </p:nvSpPr>
          <p:spPr>
            <a:xfrm>
              <a:off x="6406407" y="3905634"/>
              <a:ext cx="1419542" cy="365760"/>
            </a:xfrm>
            <a:prstGeom prst="rect">
              <a:avLst/>
            </a:prstGeom>
            <a:noFill/>
          </p:spPr>
          <p:txBody>
            <a:bodyPr wrap="none">
              <a:spAutoFit/>
            </a:bodyPr>
            <a:lstStyle/>
            <a:p>
              <a:r>
                <a:rPr altLang="zh-CN" lang="en-US">
                  <a:solidFill>
                    <a:srgbClr val="2E75B6"/>
                  </a:solidFill>
                  <a:latin charset="-122" panose="03000509000000000000" pitchFamily="65" typeface="方正尚酷简体"/>
                  <a:ea charset="-122" panose="03000509000000000000" pitchFamily="65" typeface="方正尚酷简体"/>
                </a:rPr>
                <a:t>03.文化活动</a:t>
              </a:r>
            </a:p>
          </p:txBody>
        </p:sp>
        <p:sp>
          <p:nvSpPr>
            <p:cNvPr id="18" name="文本框 17"/>
            <p:cNvSpPr txBox="1"/>
            <p:nvPr/>
          </p:nvSpPr>
          <p:spPr>
            <a:xfrm>
              <a:off x="6406016" y="4311889"/>
              <a:ext cx="1954212" cy="923544"/>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grpSp>
      <p:grpSp>
        <p:nvGrpSpPr>
          <p:cNvPr id="19" name="组合 18"/>
          <p:cNvGrpSpPr/>
          <p:nvPr/>
        </p:nvGrpSpPr>
        <p:grpSpPr>
          <a:xfrm>
            <a:off x="8844414" y="4037714"/>
            <a:ext cx="1954212" cy="1338818"/>
            <a:chOff x="8844414" y="3905634"/>
            <a:chExt cx="1954212" cy="1338818"/>
          </a:xfrm>
        </p:grpSpPr>
        <p:sp>
          <p:nvSpPr>
            <p:cNvPr id="20" name="矩形 19"/>
            <p:cNvSpPr/>
            <p:nvPr/>
          </p:nvSpPr>
          <p:spPr>
            <a:xfrm>
              <a:off x="8844807" y="3905634"/>
              <a:ext cx="1419542" cy="365760"/>
            </a:xfrm>
            <a:prstGeom prst="rect">
              <a:avLst/>
            </a:prstGeom>
            <a:noFill/>
          </p:spPr>
          <p:txBody>
            <a:bodyPr wrap="none">
              <a:spAutoFit/>
            </a:bodyPr>
            <a:lstStyle/>
            <a:p>
              <a:r>
                <a:rPr altLang="zh-CN" lang="en-US">
                  <a:solidFill>
                    <a:srgbClr val="2E75B6"/>
                  </a:solidFill>
                  <a:latin charset="-122" panose="03000509000000000000" pitchFamily="65" typeface="方正尚酷简体"/>
                  <a:ea charset="-122" panose="03000509000000000000" pitchFamily="65" typeface="方正尚酷简体"/>
                </a:rPr>
                <a:t>04.组织活动</a:t>
              </a:r>
            </a:p>
          </p:txBody>
        </p:sp>
        <p:sp>
          <p:nvSpPr>
            <p:cNvPr id="21" name="文本框 20"/>
            <p:cNvSpPr txBox="1"/>
            <p:nvPr/>
          </p:nvSpPr>
          <p:spPr>
            <a:xfrm>
              <a:off x="8844415" y="4311889"/>
              <a:ext cx="1954212" cy="923544"/>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grpSp>
      <p:grpSp>
        <p:nvGrpSpPr>
          <p:cNvPr id="22" name="组合 21"/>
          <p:cNvGrpSpPr/>
          <p:nvPr/>
        </p:nvGrpSpPr>
        <p:grpSpPr>
          <a:xfrm>
            <a:off x="1739511" y="2374930"/>
            <a:ext cx="1479434" cy="1285832"/>
            <a:chOff x="1739511" y="2242850"/>
            <a:chExt cx="1479434" cy="1285832"/>
          </a:xfrm>
        </p:grpSpPr>
        <p:grpSp>
          <p:nvGrpSpPr>
            <p:cNvPr id="23" name="组合 22"/>
            <p:cNvGrpSpPr/>
            <p:nvPr/>
          </p:nvGrpSpPr>
          <p:grpSpPr>
            <a:xfrm>
              <a:off x="1739511" y="2242850"/>
              <a:ext cx="1479434" cy="1285832"/>
              <a:chOff x="1913683" y="2704884"/>
              <a:chExt cx="1479434" cy="1285832"/>
            </a:xfrm>
            <a:solidFill>
              <a:srgbClr val="53A80F"/>
            </a:solidFill>
          </p:grpSpPr>
          <p:sp>
            <p:nvSpPr>
              <p:cNvPr id="29" name="圆角矩形 28"/>
              <p:cNvSpPr/>
              <p:nvPr/>
            </p:nvSpPr>
            <p:spPr>
              <a:xfrm>
                <a:off x="1913683" y="2704884"/>
                <a:ext cx="1285832" cy="1285832"/>
              </a:xfrm>
              <a:prstGeom prst="roundRect">
                <a:avLst>
                  <a:gd fmla="val 8564" name="adj"/>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0" name="等腰三角形 29"/>
              <p:cNvSpPr/>
              <p:nvPr/>
            </p:nvSpPr>
            <p:spPr>
              <a:xfrm rot="5400000">
                <a:off x="3105816" y="3250999"/>
                <a:ext cx="381000" cy="193602"/>
              </a:xfrm>
              <a:prstGeom prst="triangl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24" name="组合 23"/>
            <p:cNvGrpSpPr/>
            <p:nvPr/>
          </p:nvGrpSpPr>
          <p:grpSpPr>
            <a:xfrm>
              <a:off x="1998635" y="2541895"/>
              <a:ext cx="690919" cy="636941"/>
              <a:chOff x="223838" y="473075"/>
              <a:chExt cx="1524000" cy="1404938"/>
            </a:xfrm>
            <a:solidFill>
              <a:schemeClr val="bg1"/>
            </a:solidFill>
          </p:grpSpPr>
          <p:sp>
            <p:nvSpPr>
              <p:cNvPr id="25" name="Freeform 6"/>
              <p:cNvSpPr/>
              <p:nvPr/>
            </p:nvSpPr>
            <p:spPr bwMode="auto">
              <a:xfrm>
                <a:off x="223838" y="996950"/>
                <a:ext cx="1524000" cy="881063"/>
              </a:xfrm>
              <a:custGeom>
                <a:gdLst>
                  <a:gd fmla="*/ 494 w 524" name="T0"/>
                  <a:gd fmla="*/ 254 h 303" name="T1"/>
                  <a:gd fmla="*/ 445 w 524" name="T2"/>
                  <a:gd fmla="*/ 303 h 303" name="T3"/>
                  <a:gd fmla="*/ 79 w 524" name="T4"/>
                  <a:gd fmla="*/ 303 h 303" name="T5"/>
                  <a:gd fmla="*/ 30 w 524" name="T6"/>
                  <a:gd fmla="*/ 254 h 303" name="T7"/>
                  <a:gd fmla="*/ 0 w 524" name="T8"/>
                  <a:gd fmla="*/ 50 h 303" name="T9"/>
                  <a:gd fmla="*/ 50 w 524" name="T10"/>
                  <a:gd fmla="*/ 0 h 303" name="T11"/>
                  <a:gd fmla="*/ 474 w 524" name="T12"/>
                  <a:gd fmla="*/ 0 h 303" name="T13"/>
                  <a:gd fmla="*/ 524 w 524" name="T14"/>
                  <a:gd fmla="*/ 50 h 303" name="T15"/>
                  <a:gd fmla="*/ 494 w 524" name="T16"/>
                  <a:gd fmla="*/ 254 h 30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03" w="524">
                    <a:moveTo>
                      <a:pt x="494" y="254"/>
                    </a:moveTo>
                    <a:cubicBezTo>
                      <a:pt x="494" y="281"/>
                      <a:pt x="472" y="303"/>
                      <a:pt x="445" y="303"/>
                    </a:cubicBezTo>
                    <a:cubicBezTo>
                      <a:pt x="79" y="303"/>
                      <a:pt x="79" y="303"/>
                      <a:pt x="79" y="303"/>
                    </a:cubicBezTo>
                    <a:cubicBezTo>
                      <a:pt x="52" y="303"/>
                      <a:pt x="30" y="281"/>
                      <a:pt x="30" y="254"/>
                    </a:cubicBezTo>
                    <a:cubicBezTo>
                      <a:pt x="0" y="50"/>
                      <a:pt x="0" y="50"/>
                      <a:pt x="0" y="50"/>
                    </a:cubicBezTo>
                    <a:cubicBezTo>
                      <a:pt x="0" y="23"/>
                      <a:pt x="23" y="0"/>
                      <a:pt x="50" y="0"/>
                    </a:cubicBezTo>
                    <a:cubicBezTo>
                      <a:pt x="474" y="0"/>
                      <a:pt x="474" y="0"/>
                      <a:pt x="474" y="0"/>
                    </a:cubicBezTo>
                    <a:cubicBezTo>
                      <a:pt x="501" y="0"/>
                      <a:pt x="524" y="23"/>
                      <a:pt x="524" y="50"/>
                    </a:cubicBezTo>
                    <a:lnTo>
                      <a:pt x="494" y="254"/>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Freeform 7"/>
              <p:cNvSpPr/>
              <p:nvPr/>
            </p:nvSpPr>
            <p:spPr bwMode="auto">
              <a:xfrm>
                <a:off x="322263" y="676275"/>
                <a:ext cx="1327150" cy="293688"/>
              </a:xfrm>
              <a:custGeom>
                <a:gdLst>
                  <a:gd fmla="*/ 21 w 456" name="T0"/>
                  <a:gd fmla="*/ 101 h 101" name="T1"/>
                  <a:gd fmla="*/ 0 w 456" name="T2"/>
                  <a:gd fmla="*/ 101 h 101" name="T3"/>
                  <a:gd fmla="*/ 0 w 456" name="T4"/>
                  <a:gd fmla="*/ 72 h 101" name="T5"/>
                  <a:gd fmla="*/ 0 w 456" name="T6"/>
                  <a:gd fmla="*/ 58 h 101" name="T7"/>
                  <a:gd fmla="*/ 0 w 456" name="T8"/>
                  <a:gd fmla="*/ 33 h 101" name="T9"/>
                  <a:gd fmla="*/ 33 w 456" name="T10"/>
                  <a:gd fmla="*/ 0 h 101" name="T11"/>
                  <a:gd fmla="*/ 33 w 456" name="T12"/>
                  <a:gd fmla="*/ 0 h 101" name="T13"/>
                  <a:gd fmla="*/ 151 w 456" name="T14"/>
                  <a:gd fmla="*/ 0 h 101" name="T15"/>
                  <a:gd fmla="*/ 182 w 456" name="T16"/>
                  <a:gd fmla="*/ 25 h 101" name="T17"/>
                  <a:gd fmla="*/ 182 w 456" name="T18"/>
                  <a:gd fmla="*/ 25 h 101" name="T19"/>
                  <a:gd fmla="*/ 423 w 456" name="T20"/>
                  <a:gd fmla="*/ 25 h 101" name="T21"/>
                  <a:gd fmla="*/ 423 w 456" name="T22"/>
                  <a:gd fmla="*/ 34 h 101" name="T23"/>
                  <a:gd fmla="*/ 423 w 456" name="T24"/>
                  <a:gd fmla="*/ 43 h 101" name="T25"/>
                  <a:gd fmla="*/ 165 w 456" name="T26"/>
                  <a:gd fmla="*/ 43 h 101" name="T27"/>
                  <a:gd fmla="*/ 165 w 456" name="T28"/>
                  <a:gd fmla="*/ 34 h 101" name="T29"/>
                  <a:gd fmla="*/ 165 w 456" name="T30"/>
                  <a:gd fmla="*/ 33 h 101" name="T31"/>
                  <a:gd fmla="*/ 151 w 456" name="T32"/>
                  <a:gd fmla="*/ 18 h 101" name="T33"/>
                  <a:gd fmla="*/ 151 w 456" name="T34"/>
                  <a:gd fmla="*/ 18 h 101" name="T35"/>
                  <a:gd fmla="*/ 33 w 456" name="T36"/>
                  <a:gd fmla="*/ 18 h 101" name="T37"/>
                  <a:gd fmla="*/ 19 w 456" name="T38"/>
                  <a:gd fmla="*/ 33 h 101" name="T39"/>
                  <a:gd fmla="*/ 19 w 456" name="T40"/>
                  <a:gd fmla="*/ 33 h 101" name="T41"/>
                  <a:gd fmla="*/ 19 w 456" name="T42"/>
                  <a:gd fmla="*/ 58 h 101" name="T43"/>
                  <a:gd fmla="*/ 19 w 456" name="T44"/>
                  <a:gd fmla="*/ 72 h 101" name="T45"/>
                  <a:gd fmla="*/ 19 w 456" name="T46"/>
                  <a:gd fmla="*/ 82 h 101" name="T47"/>
                  <a:gd fmla="*/ 21 w 456" name="T48"/>
                  <a:gd fmla="*/ 82 h 101" name="T49"/>
                  <a:gd fmla="*/ 162 w 456" name="T50"/>
                  <a:gd fmla="*/ 82 h 101" name="T51"/>
                  <a:gd fmla="*/ 437 w 456" name="T52"/>
                  <a:gd fmla="*/ 82 h 101" name="T53"/>
                  <a:gd fmla="*/ 437 w 456" name="T54"/>
                  <a:gd fmla="*/ 58 h 101" name="T55"/>
                  <a:gd fmla="*/ 423 w 456" name="T56"/>
                  <a:gd fmla="*/ 43 h 101" name="T57"/>
                  <a:gd fmla="*/ 423 w 456" name="T58"/>
                  <a:gd fmla="*/ 43 h 101" name="T59"/>
                  <a:gd fmla="*/ 423 w 456" name="T60"/>
                  <a:gd fmla="*/ 34 h 101" name="T61"/>
                  <a:gd fmla="*/ 423 w 456" name="T62"/>
                  <a:gd fmla="*/ 25 h 101" name="T63"/>
                  <a:gd fmla="*/ 456 w 456" name="T64"/>
                  <a:gd fmla="*/ 58 h 101" name="T65"/>
                  <a:gd fmla="*/ 456 w 456" name="T66"/>
                  <a:gd fmla="*/ 58 h 101" name="T67"/>
                  <a:gd fmla="*/ 456 w 456" name="T68"/>
                  <a:gd fmla="*/ 101 h 101" name="T69"/>
                  <a:gd fmla="*/ 162 w 456" name="T70"/>
                  <a:gd fmla="*/ 101 h 101" name="T71"/>
                  <a:gd fmla="*/ 21 w 456" name="T72"/>
                  <a:gd fmla="*/ 101 h 101"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100" w="456">
                    <a:moveTo>
                      <a:pt x="21" y="101"/>
                    </a:moveTo>
                    <a:cubicBezTo>
                      <a:pt x="0" y="101"/>
                      <a:pt x="0" y="101"/>
                      <a:pt x="0" y="101"/>
                    </a:cubicBezTo>
                    <a:cubicBezTo>
                      <a:pt x="0" y="72"/>
                      <a:pt x="0" y="72"/>
                      <a:pt x="0" y="72"/>
                    </a:cubicBezTo>
                    <a:cubicBezTo>
                      <a:pt x="0" y="58"/>
                      <a:pt x="0" y="58"/>
                      <a:pt x="0" y="58"/>
                    </a:cubicBezTo>
                    <a:cubicBezTo>
                      <a:pt x="0" y="33"/>
                      <a:pt x="0" y="33"/>
                      <a:pt x="0" y="33"/>
                    </a:cubicBezTo>
                    <a:cubicBezTo>
                      <a:pt x="0" y="14"/>
                      <a:pt x="15" y="0"/>
                      <a:pt x="33" y="0"/>
                    </a:cubicBezTo>
                    <a:cubicBezTo>
                      <a:pt x="33" y="0"/>
                      <a:pt x="33" y="0"/>
                      <a:pt x="33" y="0"/>
                    </a:cubicBezTo>
                    <a:cubicBezTo>
                      <a:pt x="151" y="0"/>
                      <a:pt x="151" y="0"/>
                      <a:pt x="151" y="0"/>
                    </a:cubicBezTo>
                    <a:cubicBezTo>
                      <a:pt x="166" y="0"/>
                      <a:pt x="179" y="10"/>
                      <a:pt x="182" y="25"/>
                    </a:cubicBezTo>
                    <a:cubicBezTo>
                      <a:pt x="182" y="25"/>
                      <a:pt x="182" y="25"/>
                      <a:pt x="182" y="25"/>
                    </a:cubicBezTo>
                    <a:cubicBezTo>
                      <a:pt x="423" y="25"/>
                      <a:pt x="423" y="25"/>
                      <a:pt x="423" y="25"/>
                    </a:cubicBezTo>
                    <a:cubicBezTo>
                      <a:pt x="423" y="34"/>
                      <a:pt x="423" y="34"/>
                      <a:pt x="423" y="34"/>
                    </a:cubicBezTo>
                    <a:cubicBezTo>
                      <a:pt x="423" y="43"/>
                      <a:pt x="423" y="43"/>
                      <a:pt x="423" y="43"/>
                    </a:cubicBezTo>
                    <a:cubicBezTo>
                      <a:pt x="165" y="43"/>
                      <a:pt x="165" y="43"/>
                      <a:pt x="165" y="43"/>
                    </a:cubicBezTo>
                    <a:cubicBezTo>
                      <a:pt x="165" y="34"/>
                      <a:pt x="165" y="34"/>
                      <a:pt x="165" y="34"/>
                    </a:cubicBezTo>
                    <a:cubicBezTo>
                      <a:pt x="165" y="33"/>
                      <a:pt x="165" y="33"/>
                      <a:pt x="165" y="33"/>
                    </a:cubicBezTo>
                    <a:cubicBezTo>
                      <a:pt x="165" y="25"/>
                      <a:pt x="158" y="18"/>
                      <a:pt x="151" y="18"/>
                    </a:cubicBezTo>
                    <a:cubicBezTo>
                      <a:pt x="151" y="18"/>
                      <a:pt x="151" y="18"/>
                      <a:pt x="151" y="18"/>
                    </a:cubicBezTo>
                    <a:cubicBezTo>
                      <a:pt x="33" y="18"/>
                      <a:pt x="33" y="18"/>
                      <a:pt x="33" y="18"/>
                    </a:cubicBezTo>
                    <a:cubicBezTo>
                      <a:pt x="25" y="18"/>
                      <a:pt x="19" y="25"/>
                      <a:pt x="19" y="33"/>
                    </a:cubicBezTo>
                    <a:cubicBezTo>
                      <a:pt x="19" y="33"/>
                      <a:pt x="19" y="33"/>
                      <a:pt x="19" y="33"/>
                    </a:cubicBezTo>
                    <a:cubicBezTo>
                      <a:pt x="19" y="58"/>
                      <a:pt x="19" y="58"/>
                      <a:pt x="19" y="58"/>
                    </a:cubicBezTo>
                    <a:cubicBezTo>
                      <a:pt x="19" y="72"/>
                      <a:pt x="19" y="72"/>
                      <a:pt x="19" y="72"/>
                    </a:cubicBezTo>
                    <a:cubicBezTo>
                      <a:pt x="19" y="82"/>
                      <a:pt x="19" y="82"/>
                      <a:pt x="19" y="82"/>
                    </a:cubicBezTo>
                    <a:cubicBezTo>
                      <a:pt x="21" y="82"/>
                      <a:pt x="21" y="82"/>
                      <a:pt x="21" y="82"/>
                    </a:cubicBezTo>
                    <a:cubicBezTo>
                      <a:pt x="162" y="82"/>
                      <a:pt x="162" y="82"/>
                      <a:pt x="162" y="82"/>
                    </a:cubicBezTo>
                    <a:cubicBezTo>
                      <a:pt x="437" y="82"/>
                      <a:pt x="437" y="82"/>
                      <a:pt x="437" y="82"/>
                    </a:cubicBezTo>
                    <a:cubicBezTo>
                      <a:pt x="437" y="58"/>
                      <a:pt x="437" y="58"/>
                      <a:pt x="437" y="58"/>
                    </a:cubicBezTo>
                    <a:cubicBezTo>
                      <a:pt x="437" y="50"/>
                      <a:pt x="431" y="43"/>
                      <a:pt x="423" y="43"/>
                    </a:cubicBezTo>
                    <a:cubicBezTo>
                      <a:pt x="423" y="43"/>
                      <a:pt x="423" y="43"/>
                      <a:pt x="423" y="43"/>
                    </a:cubicBezTo>
                    <a:cubicBezTo>
                      <a:pt x="423" y="34"/>
                      <a:pt x="423" y="34"/>
                      <a:pt x="423" y="34"/>
                    </a:cubicBezTo>
                    <a:cubicBezTo>
                      <a:pt x="423" y="25"/>
                      <a:pt x="423" y="25"/>
                      <a:pt x="423" y="25"/>
                    </a:cubicBezTo>
                    <a:cubicBezTo>
                      <a:pt x="441" y="25"/>
                      <a:pt x="456" y="39"/>
                      <a:pt x="456" y="58"/>
                    </a:cubicBezTo>
                    <a:cubicBezTo>
                      <a:pt x="456" y="58"/>
                      <a:pt x="456" y="58"/>
                      <a:pt x="456" y="58"/>
                    </a:cubicBezTo>
                    <a:cubicBezTo>
                      <a:pt x="456" y="101"/>
                      <a:pt x="456" y="101"/>
                      <a:pt x="456" y="101"/>
                    </a:cubicBezTo>
                    <a:cubicBezTo>
                      <a:pt x="162" y="101"/>
                      <a:pt x="162" y="101"/>
                      <a:pt x="162" y="101"/>
                    </a:cubicBezTo>
                    <a:cubicBezTo>
                      <a:pt x="21" y="101"/>
                      <a:pt x="21" y="101"/>
                      <a:pt x="21" y="10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 name="Freeform 8"/>
              <p:cNvSpPr/>
              <p:nvPr/>
            </p:nvSpPr>
            <p:spPr bwMode="auto">
              <a:xfrm>
                <a:off x="1323975" y="560388"/>
                <a:ext cx="241300" cy="66675"/>
              </a:xfrm>
              <a:custGeom>
                <a:gdLst>
                  <a:gd fmla="*/ 83 w 83" name="T0"/>
                  <a:gd fmla="*/ 11 h 23" name="T1"/>
                  <a:gd fmla="*/ 71 w 83" name="T2"/>
                  <a:gd fmla="*/ 23 h 23" name="T3"/>
                  <a:gd fmla="*/ 11 w 83" name="T4"/>
                  <a:gd fmla="*/ 23 h 23" name="T5"/>
                  <a:gd fmla="*/ 0 w 83" name="T6"/>
                  <a:gd fmla="*/ 11 h 23" name="T7"/>
                  <a:gd fmla="*/ 0 w 83" name="T8"/>
                  <a:gd fmla="*/ 11 h 23" name="T9"/>
                  <a:gd fmla="*/ 11 w 83" name="T10"/>
                  <a:gd fmla="*/ 0 h 23" name="T11"/>
                  <a:gd fmla="*/ 71 w 83" name="T12"/>
                  <a:gd fmla="*/ 0 h 23" name="T13"/>
                  <a:gd fmla="*/ 83 w 83" name="T14"/>
                  <a:gd fmla="*/ 11 h 2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3" w="83">
                    <a:moveTo>
                      <a:pt x="83" y="11"/>
                    </a:moveTo>
                    <a:cubicBezTo>
                      <a:pt x="83" y="18"/>
                      <a:pt x="77" y="23"/>
                      <a:pt x="71" y="23"/>
                    </a:cubicBezTo>
                    <a:cubicBezTo>
                      <a:pt x="11" y="23"/>
                      <a:pt x="11" y="23"/>
                      <a:pt x="11" y="23"/>
                    </a:cubicBezTo>
                    <a:cubicBezTo>
                      <a:pt x="5" y="23"/>
                      <a:pt x="0" y="18"/>
                      <a:pt x="0" y="11"/>
                    </a:cubicBezTo>
                    <a:cubicBezTo>
                      <a:pt x="0" y="11"/>
                      <a:pt x="0" y="11"/>
                      <a:pt x="0" y="11"/>
                    </a:cubicBezTo>
                    <a:cubicBezTo>
                      <a:pt x="0" y="5"/>
                      <a:pt x="5" y="0"/>
                      <a:pt x="11" y="0"/>
                    </a:cubicBezTo>
                    <a:cubicBezTo>
                      <a:pt x="71" y="0"/>
                      <a:pt x="71" y="0"/>
                      <a:pt x="71" y="0"/>
                    </a:cubicBezTo>
                    <a:cubicBezTo>
                      <a:pt x="77" y="0"/>
                      <a:pt x="83" y="5"/>
                      <a:pt x="83"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 name="Freeform 9"/>
              <p:cNvSpPr/>
              <p:nvPr/>
            </p:nvSpPr>
            <p:spPr bwMode="auto">
              <a:xfrm>
                <a:off x="1408113" y="473075"/>
                <a:ext cx="69850" cy="241300"/>
              </a:xfrm>
              <a:custGeom>
                <a:gdLst>
                  <a:gd fmla="*/ 12 w 24" name="T0"/>
                  <a:gd fmla="*/ 0 h 83" name="T1"/>
                  <a:gd fmla="*/ 24 w 24" name="T2"/>
                  <a:gd fmla="*/ 12 h 83" name="T3"/>
                  <a:gd fmla="*/ 24 w 24" name="T4"/>
                  <a:gd fmla="*/ 71 h 83" name="T5"/>
                  <a:gd fmla="*/ 12 w 24" name="T6"/>
                  <a:gd fmla="*/ 83 h 83" name="T7"/>
                  <a:gd fmla="*/ 12 w 24" name="T8"/>
                  <a:gd fmla="*/ 83 h 83" name="T9"/>
                  <a:gd fmla="*/ 0 w 24" name="T10"/>
                  <a:gd fmla="*/ 71 h 83" name="T11"/>
                  <a:gd fmla="*/ 0 w 24" name="T12"/>
                  <a:gd fmla="*/ 12 h 83" name="T13"/>
                  <a:gd fmla="*/ 12 w 24" name="T14"/>
                  <a:gd fmla="*/ 0 h 8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3" w="24">
                    <a:moveTo>
                      <a:pt x="12" y="0"/>
                    </a:moveTo>
                    <a:cubicBezTo>
                      <a:pt x="19" y="0"/>
                      <a:pt x="24" y="5"/>
                      <a:pt x="24" y="12"/>
                    </a:cubicBezTo>
                    <a:cubicBezTo>
                      <a:pt x="24" y="71"/>
                      <a:pt x="24" y="71"/>
                      <a:pt x="24" y="71"/>
                    </a:cubicBezTo>
                    <a:cubicBezTo>
                      <a:pt x="24" y="78"/>
                      <a:pt x="19" y="83"/>
                      <a:pt x="12" y="83"/>
                    </a:cubicBezTo>
                    <a:cubicBezTo>
                      <a:pt x="12" y="83"/>
                      <a:pt x="12" y="83"/>
                      <a:pt x="12" y="83"/>
                    </a:cubicBezTo>
                    <a:cubicBezTo>
                      <a:pt x="6" y="83"/>
                      <a:pt x="0" y="78"/>
                      <a:pt x="0" y="71"/>
                    </a:cubicBezTo>
                    <a:cubicBezTo>
                      <a:pt x="0" y="12"/>
                      <a:pt x="0" y="12"/>
                      <a:pt x="0" y="12"/>
                    </a:cubicBezTo>
                    <a:cubicBezTo>
                      <a:pt x="0" y="5"/>
                      <a:pt x="6" y="0"/>
                      <a:pt x="1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31" name="组合 30"/>
          <p:cNvGrpSpPr/>
          <p:nvPr/>
        </p:nvGrpSpPr>
        <p:grpSpPr>
          <a:xfrm>
            <a:off x="6616309" y="2374930"/>
            <a:ext cx="1479434" cy="1285832"/>
            <a:chOff x="6616309" y="2242850"/>
            <a:chExt cx="1479434" cy="1285832"/>
          </a:xfrm>
        </p:grpSpPr>
        <p:grpSp>
          <p:nvGrpSpPr>
            <p:cNvPr id="32" name="组合 31"/>
            <p:cNvGrpSpPr/>
            <p:nvPr/>
          </p:nvGrpSpPr>
          <p:grpSpPr>
            <a:xfrm>
              <a:off x="6616309" y="2242850"/>
              <a:ext cx="1479434" cy="1285832"/>
              <a:chOff x="1913683" y="2704884"/>
              <a:chExt cx="1479434" cy="1285832"/>
            </a:xfrm>
            <a:solidFill>
              <a:srgbClr val="53A80F"/>
            </a:solidFill>
          </p:grpSpPr>
          <p:sp>
            <p:nvSpPr>
              <p:cNvPr id="47" name="圆角矩形 46"/>
              <p:cNvSpPr/>
              <p:nvPr/>
            </p:nvSpPr>
            <p:spPr>
              <a:xfrm>
                <a:off x="1913683" y="2704884"/>
                <a:ext cx="1285832" cy="1285832"/>
              </a:xfrm>
              <a:prstGeom prst="roundRect">
                <a:avLst>
                  <a:gd fmla="val 8564" name="adj"/>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48" name="等腰三角形 47"/>
              <p:cNvSpPr/>
              <p:nvPr/>
            </p:nvSpPr>
            <p:spPr>
              <a:xfrm rot="5400000">
                <a:off x="3105816" y="3250999"/>
                <a:ext cx="381000" cy="193602"/>
              </a:xfrm>
              <a:prstGeom prst="triangl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33" name="组合 32"/>
            <p:cNvGrpSpPr/>
            <p:nvPr/>
          </p:nvGrpSpPr>
          <p:grpSpPr>
            <a:xfrm>
              <a:off x="6917776" y="2581479"/>
              <a:ext cx="698622" cy="562110"/>
              <a:chOff x="3330575" y="1203325"/>
              <a:chExt cx="5524500" cy="4445000"/>
            </a:xfrm>
            <a:solidFill>
              <a:schemeClr val="bg1"/>
            </a:solidFill>
          </p:grpSpPr>
          <p:sp>
            <p:nvSpPr>
              <p:cNvPr id="34" name="Freeform 56"/>
              <p:cNvSpPr/>
              <p:nvPr/>
            </p:nvSpPr>
            <p:spPr bwMode="auto">
              <a:xfrm>
                <a:off x="3330575" y="1717675"/>
                <a:ext cx="5524500" cy="3930650"/>
              </a:xfrm>
              <a:custGeom>
                <a:gdLst>
                  <a:gd fmla="*/ 1470 w 1470" name="T0"/>
                  <a:gd fmla="*/ 913 h 1045" name="T1"/>
                  <a:gd fmla="*/ 1470 w 1470" name="T2"/>
                  <a:gd fmla="*/ 922 h 1045" name="T3"/>
                  <a:gd fmla="*/ 1466 w 1470" name="T4"/>
                  <a:gd fmla="*/ 949 h 1045" name="T5"/>
                  <a:gd fmla="*/ 1396 w 1470" name="T6"/>
                  <a:gd fmla="*/ 1032 h 1045" name="T7"/>
                  <a:gd fmla="*/ 1342 w 1470" name="T8"/>
                  <a:gd fmla="*/ 1045 h 1045" name="T9"/>
                  <a:gd fmla="*/ 1208 w 1470" name="T10"/>
                  <a:gd fmla="*/ 1045 h 1045" name="T11"/>
                  <a:gd fmla="*/ 260 w 1470" name="T12"/>
                  <a:gd fmla="*/ 1045 h 1045" name="T13"/>
                  <a:gd fmla="*/ 134 w 1470" name="T14"/>
                  <a:gd fmla="*/ 1045 h 1045" name="T15"/>
                  <a:gd fmla="*/ 126 w 1470" name="T16"/>
                  <a:gd fmla="*/ 1045 h 1045" name="T17"/>
                  <a:gd fmla="*/ 72 w 1470" name="T18"/>
                  <a:gd fmla="*/ 1031 h 1045" name="T19"/>
                  <a:gd fmla="*/ 4 w 1470" name="T20"/>
                  <a:gd fmla="*/ 947 h 1045" name="T21"/>
                  <a:gd fmla="*/ 0 w 1470" name="T22"/>
                  <a:gd fmla="*/ 919 h 1045" name="T23"/>
                  <a:gd fmla="*/ 0 w 1470" name="T24"/>
                  <a:gd fmla="*/ 911 h 1045" name="T25"/>
                  <a:gd fmla="*/ 0 w 1470" name="T26"/>
                  <a:gd fmla="*/ 733 h 1045" name="T27"/>
                  <a:gd fmla="*/ 0 w 1470" name="T28"/>
                  <a:gd fmla="*/ 200 h 1045" name="T29"/>
                  <a:gd fmla="*/ 0 w 1470" name="T30"/>
                  <a:gd fmla="*/ 155 h 1045" name="T31"/>
                  <a:gd fmla="*/ 31 w 1470" name="T32"/>
                  <a:gd fmla="*/ 70 h 1045" name="T33"/>
                  <a:gd fmla="*/ 130 w 1470" name="T34"/>
                  <a:gd fmla="*/ 24 h 1045" name="T35"/>
                  <a:gd fmla="*/ 219 w 1470" name="T36"/>
                  <a:gd fmla="*/ 24 h 1045" name="T37"/>
                  <a:gd fmla="*/ 370 w 1470" name="T38"/>
                  <a:gd fmla="*/ 26 h 1045" name="T39"/>
                  <a:gd fmla="*/ 424 w 1470" name="T40"/>
                  <a:gd fmla="*/ 1 h 1045" name="T41"/>
                  <a:gd fmla="*/ 370 w 1470" name="T42"/>
                  <a:gd fmla="*/ 99 h 1045" name="T43"/>
                  <a:gd fmla="*/ 337 w 1470" name="T44"/>
                  <a:gd fmla="*/ 78 h 1045" name="T45"/>
                  <a:gd fmla="*/ 160 w 1470" name="T46"/>
                  <a:gd fmla="*/ 78 h 1045" name="T47"/>
                  <a:gd fmla="*/ 109 w 1470" name="T48"/>
                  <a:gd fmla="*/ 82 h 1045" name="T49"/>
                  <a:gd fmla="*/ 55 w 1470" name="T50"/>
                  <a:gd fmla="*/ 144 h 1045" name="T51"/>
                  <a:gd fmla="*/ 54 w 1470" name="T52"/>
                  <a:gd fmla="*/ 170 h 1045" name="T53"/>
                  <a:gd fmla="*/ 54 w 1470" name="T54"/>
                  <a:gd fmla="*/ 259 h 1045" name="T55"/>
                  <a:gd fmla="*/ 54 w 1470" name="T56"/>
                  <a:gd fmla="*/ 851 h 1045" name="T57"/>
                  <a:gd fmla="*/ 54 w 1470" name="T58"/>
                  <a:gd fmla="*/ 914 h 1045" name="T59"/>
                  <a:gd fmla="*/ 54 w 1470" name="T60"/>
                  <a:gd fmla="*/ 923 h 1045" name="T61"/>
                  <a:gd fmla="*/ 65 w 1470" name="T62"/>
                  <a:gd fmla="*/ 953 h 1045" name="T63"/>
                  <a:gd fmla="*/ 117 w 1470" name="T64"/>
                  <a:gd fmla="*/ 990 h 1045" name="T65"/>
                  <a:gd fmla="*/ 131 w 1470" name="T66"/>
                  <a:gd fmla="*/ 991 h 1045" name="T67"/>
                  <a:gd fmla="*/ 142 w 1470" name="T68"/>
                  <a:gd fmla="*/ 991 h 1045" name="T69"/>
                  <a:gd fmla="*/ 734 w 1470" name="T70"/>
                  <a:gd fmla="*/ 991 h 1045" name="T71"/>
                  <a:gd fmla="*/ 1326 w 1470" name="T72"/>
                  <a:gd fmla="*/ 991 h 1045" name="T73"/>
                  <a:gd fmla="*/ 1352 w 1470" name="T74"/>
                  <a:gd fmla="*/ 990 h 1045" name="T75"/>
                  <a:gd fmla="*/ 1405 w 1470" name="T76"/>
                  <a:gd fmla="*/ 955 h 1045" name="T77"/>
                  <a:gd fmla="*/ 1416 w 1470" name="T78"/>
                  <a:gd fmla="*/ 924 h 1045" name="T79"/>
                  <a:gd fmla="*/ 1416 w 1470" name="T80"/>
                  <a:gd fmla="*/ 916 h 1045" name="T81"/>
                  <a:gd fmla="*/ 1416 w 1470" name="T82"/>
                  <a:gd fmla="*/ 854 h 1045" name="T83"/>
                  <a:gd fmla="*/ 1416 w 1470" name="T84"/>
                  <a:gd fmla="*/ 261 h 1045" name="T85"/>
                  <a:gd fmla="*/ 1416 w 1470" name="T86"/>
                  <a:gd fmla="*/ 172 h 1045" name="T87"/>
                  <a:gd fmla="*/ 1416 w 1470" name="T88"/>
                  <a:gd fmla="*/ 154 h 1045" name="T89"/>
                  <a:gd fmla="*/ 1416 w 1470" name="T90"/>
                  <a:gd fmla="*/ 146 h 1045" name="T91"/>
                  <a:gd fmla="*/ 1363 w 1470" name="T92"/>
                  <a:gd fmla="*/ 82 h 1045" name="T93"/>
                  <a:gd fmla="*/ 1313 w 1470" name="T94"/>
                  <a:gd fmla="*/ 78 h 1045" name="T95"/>
                  <a:gd fmla="*/ 1135 w 1470" name="T96"/>
                  <a:gd fmla="*/ 78 h 1045" name="T97"/>
                  <a:gd fmla="*/ 1104 w 1470" name="T98"/>
                  <a:gd fmla="*/ 99 h 1045" name="T99"/>
                  <a:gd fmla="*/ 1050 w 1470" name="T100"/>
                  <a:gd fmla="*/ 0 h 1045" name="T101"/>
                  <a:gd fmla="*/ 1104 w 1470" name="T102"/>
                  <a:gd fmla="*/ 26 h 1045" name="T103"/>
                  <a:gd fmla="*/ 1253 w 1470" name="T104"/>
                  <a:gd fmla="*/ 24 h 1045" name="T105"/>
                  <a:gd fmla="*/ 1343 w 1470" name="T106"/>
                  <a:gd fmla="*/ 24 h 1045" name="T107"/>
                  <a:gd fmla="*/ 1440 w 1470" name="T108"/>
                  <a:gd fmla="*/ 72 h 1045" name="T109"/>
                  <a:gd fmla="*/ 1470 w 1470" name="T110"/>
                  <a:gd fmla="*/ 149 h 1045" name="T111"/>
                  <a:gd fmla="*/ 1470 w 1470" name="T112"/>
                  <a:gd fmla="*/ 158 h 1045" name="T113"/>
                  <a:gd fmla="*/ 1470 w 1470" name="T114"/>
                  <a:gd fmla="*/ 202 h 1045" name="T115"/>
                  <a:gd fmla="*/ 1470 w 1470" name="T116"/>
                  <a:gd fmla="*/ 735 h 1045"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1045" w="1470">
                    <a:moveTo>
                      <a:pt x="1470" y="854"/>
                    </a:moveTo>
                    <a:cubicBezTo>
                      <a:pt x="1470" y="913"/>
                      <a:pt x="1470" y="913"/>
                      <a:pt x="1470" y="913"/>
                    </a:cubicBezTo>
                    <a:cubicBezTo>
                      <a:pt x="1470" y="917"/>
                      <a:pt x="1470" y="917"/>
                      <a:pt x="1470" y="917"/>
                    </a:cubicBezTo>
                    <a:cubicBezTo>
                      <a:pt x="1470" y="919"/>
                      <a:pt x="1470" y="920"/>
                      <a:pt x="1470" y="922"/>
                    </a:cubicBezTo>
                    <a:cubicBezTo>
                      <a:pt x="1470" y="925"/>
                      <a:pt x="1470" y="928"/>
                      <a:pt x="1469" y="931"/>
                    </a:cubicBezTo>
                    <a:cubicBezTo>
                      <a:pt x="1469" y="937"/>
                      <a:pt x="1467" y="943"/>
                      <a:pt x="1466" y="949"/>
                    </a:cubicBezTo>
                    <a:cubicBezTo>
                      <a:pt x="1462" y="961"/>
                      <a:pt x="1457" y="973"/>
                      <a:pt x="1451" y="984"/>
                    </a:cubicBezTo>
                    <a:cubicBezTo>
                      <a:pt x="1437" y="1005"/>
                      <a:pt x="1418" y="1022"/>
                      <a:pt x="1396" y="1032"/>
                    </a:cubicBezTo>
                    <a:cubicBezTo>
                      <a:pt x="1384" y="1038"/>
                      <a:pt x="1372" y="1042"/>
                      <a:pt x="1360" y="1044"/>
                    </a:cubicBezTo>
                    <a:cubicBezTo>
                      <a:pt x="1354" y="1045"/>
                      <a:pt x="1348" y="1045"/>
                      <a:pt x="1342" y="1045"/>
                    </a:cubicBezTo>
                    <a:cubicBezTo>
                      <a:pt x="1326" y="1045"/>
                      <a:pt x="1326" y="1045"/>
                      <a:pt x="1326" y="1045"/>
                    </a:cubicBezTo>
                    <a:cubicBezTo>
                      <a:pt x="1208" y="1045"/>
                      <a:pt x="1208" y="1045"/>
                      <a:pt x="1208" y="1045"/>
                    </a:cubicBezTo>
                    <a:cubicBezTo>
                      <a:pt x="734" y="1045"/>
                      <a:pt x="734" y="1045"/>
                      <a:pt x="734" y="1045"/>
                    </a:cubicBezTo>
                    <a:cubicBezTo>
                      <a:pt x="260" y="1045"/>
                      <a:pt x="260" y="1045"/>
                      <a:pt x="260" y="1045"/>
                    </a:cubicBezTo>
                    <a:cubicBezTo>
                      <a:pt x="142" y="1045"/>
                      <a:pt x="142" y="1045"/>
                      <a:pt x="142" y="1045"/>
                    </a:cubicBezTo>
                    <a:cubicBezTo>
                      <a:pt x="134" y="1045"/>
                      <a:pt x="134" y="1045"/>
                      <a:pt x="134" y="1045"/>
                    </a:cubicBezTo>
                    <a:cubicBezTo>
                      <a:pt x="130" y="1045"/>
                      <a:pt x="130" y="1045"/>
                      <a:pt x="130" y="1045"/>
                    </a:cubicBezTo>
                    <a:cubicBezTo>
                      <a:pt x="129" y="1045"/>
                      <a:pt x="127" y="1045"/>
                      <a:pt x="126" y="1045"/>
                    </a:cubicBezTo>
                    <a:cubicBezTo>
                      <a:pt x="120" y="1045"/>
                      <a:pt x="113" y="1044"/>
                      <a:pt x="107" y="1043"/>
                    </a:cubicBezTo>
                    <a:cubicBezTo>
                      <a:pt x="95" y="1041"/>
                      <a:pt x="83" y="1037"/>
                      <a:pt x="72" y="1031"/>
                    </a:cubicBezTo>
                    <a:cubicBezTo>
                      <a:pt x="50" y="1020"/>
                      <a:pt x="31" y="1003"/>
                      <a:pt x="18" y="981"/>
                    </a:cubicBezTo>
                    <a:cubicBezTo>
                      <a:pt x="12" y="970"/>
                      <a:pt x="7" y="959"/>
                      <a:pt x="4" y="947"/>
                    </a:cubicBezTo>
                    <a:cubicBezTo>
                      <a:pt x="2" y="941"/>
                      <a:pt x="1" y="935"/>
                      <a:pt x="0" y="928"/>
                    </a:cubicBezTo>
                    <a:cubicBezTo>
                      <a:pt x="0" y="925"/>
                      <a:pt x="0" y="922"/>
                      <a:pt x="0" y="919"/>
                    </a:cubicBezTo>
                    <a:cubicBezTo>
                      <a:pt x="0" y="918"/>
                      <a:pt x="0" y="916"/>
                      <a:pt x="0" y="915"/>
                    </a:cubicBezTo>
                    <a:cubicBezTo>
                      <a:pt x="0" y="911"/>
                      <a:pt x="0" y="911"/>
                      <a:pt x="0" y="911"/>
                    </a:cubicBezTo>
                    <a:cubicBezTo>
                      <a:pt x="0" y="851"/>
                      <a:pt x="0" y="851"/>
                      <a:pt x="0" y="851"/>
                    </a:cubicBezTo>
                    <a:cubicBezTo>
                      <a:pt x="0" y="733"/>
                      <a:pt x="0" y="733"/>
                      <a:pt x="0" y="733"/>
                    </a:cubicBezTo>
                    <a:cubicBezTo>
                      <a:pt x="0" y="259"/>
                      <a:pt x="0" y="259"/>
                      <a:pt x="0" y="259"/>
                    </a:cubicBezTo>
                    <a:cubicBezTo>
                      <a:pt x="0" y="200"/>
                      <a:pt x="0" y="200"/>
                      <a:pt x="0" y="200"/>
                    </a:cubicBezTo>
                    <a:cubicBezTo>
                      <a:pt x="0" y="170"/>
                      <a:pt x="0" y="170"/>
                      <a:pt x="0" y="170"/>
                    </a:cubicBezTo>
                    <a:cubicBezTo>
                      <a:pt x="0" y="155"/>
                      <a:pt x="0" y="155"/>
                      <a:pt x="0" y="155"/>
                    </a:cubicBezTo>
                    <a:cubicBezTo>
                      <a:pt x="0" y="149"/>
                      <a:pt x="0" y="143"/>
                      <a:pt x="1" y="137"/>
                    </a:cubicBezTo>
                    <a:cubicBezTo>
                      <a:pt x="4" y="112"/>
                      <a:pt x="15" y="89"/>
                      <a:pt x="31" y="70"/>
                    </a:cubicBezTo>
                    <a:cubicBezTo>
                      <a:pt x="48" y="51"/>
                      <a:pt x="69" y="37"/>
                      <a:pt x="93" y="30"/>
                    </a:cubicBezTo>
                    <a:cubicBezTo>
                      <a:pt x="105" y="26"/>
                      <a:pt x="118" y="24"/>
                      <a:pt x="130" y="24"/>
                    </a:cubicBezTo>
                    <a:cubicBezTo>
                      <a:pt x="160" y="24"/>
                      <a:pt x="160" y="24"/>
                      <a:pt x="160" y="24"/>
                    </a:cubicBezTo>
                    <a:cubicBezTo>
                      <a:pt x="219" y="24"/>
                      <a:pt x="219" y="24"/>
                      <a:pt x="219" y="24"/>
                    </a:cubicBezTo>
                    <a:cubicBezTo>
                      <a:pt x="337" y="24"/>
                      <a:pt x="337" y="24"/>
                      <a:pt x="337" y="24"/>
                    </a:cubicBezTo>
                    <a:cubicBezTo>
                      <a:pt x="349" y="24"/>
                      <a:pt x="360" y="25"/>
                      <a:pt x="370" y="26"/>
                    </a:cubicBezTo>
                    <a:cubicBezTo>
                      <a:pt x="370" y="1"/>
                      <a:pt x="370" y="1"/>
                      <a:pt x="370" y="1"/>
                    </a:cubicBezTo>
                    <a:cubicBezTo>
                      <a:pt x="424" y="1"/>
                      <a:pt x="424" y="1"/>
                      <a:pt x="424" y="1"/>
                    </a:cubicBezTo>
                    <a:cubicBezTo>
                      <a:pt x="424" y="99"/>
                      <a:pt x="424" y="99"/>
                      <a:pt x="424" y="99"/>
                    </a:cubicBezTo>
                    <a:cubicBezTo>
                      <a:pt x="370" y="99"/>
                      <a:pt x="370" y="99"/>
                      <a:pt x="370" y="99"/>
                    </a:cubicBezTo>
                    <a:cubicBezTo>
                      <a:pt x="370" y="76"/>
                      <a:pt x="370" y="76"/>
                      <a:pt x="370" y="76"/>
                    </a:cubicBezTo>
                    <a:cubicBezTo>
                      <a:pt x="360" y="78"/>
                      <a:pt x="349" y="78"/>
                      <a:pt x="337" y="78"/>
                    </a:cubicBezTo>
                    <a:cubicBezTo>
                      <a:pt x="219" y="78"/>
                      <a:pt x="219" y="78"/>
                      <a:pt x="219" y="78"/>
                    </a:cubicBezTo>
                    <a:cubicBezTo>
                      <a:pt x="160" y="78"/>
                      <a:pt x="160" y="78"/>
                      <a:pt x="160" y="78"/>
                    </a:cubicBezTo>
                    <a:cubicBezTo>
                      <a:pt x="130" y="78"/>
                      <a:pt x="130" y="78"/>
                      <a:pt x="130" y="78"/>
                    </a:cubicBezTo>
                    <a:cubicBezTo>
                      <a:pt x="123" y="78"/>
                      <a:pt x="116" y="79"/>
                      <a:pt x="109" y="82"/>
                    </a:cubicBezTo>
                    <a:cubicBezTo>
                      <a:pt x="95" y="86"/>
                      <a:pt x="82" y="94"/>
                      <a:pt x="72" y="105"/>
                    </a:cubicBezTo>
                    <a:cubicBezTo>
                      <a:pt x="63" y="116"/>
                      <a:pt x="57" y="130"/>
                      <a:pt x="55" y="144"/>
                    </a:cubicBezTo>
                    <a:cubicBezTo>
                      <a:pt x="54" y="148"/>
                      <a:pt x="54" y="152"/>
                      <a:pt x="54" y="155"/>
                    </a:cubicBezTo>
                    <a:cubicBezTo>
                      <a:pt x="54" y="170"/>
                      <a:pt x="54" y="170"/>
                      <a:pt x="54" y="170"/>
                    </a:cubicBezTo>
                    <a:cubicBezTo>
                      <a:pt x="54" y="200"/>
                      <a:pt x="54" y="200"/>
                      <a:pt x="54" y="200"/>
                    </a:cubicBezTo>
                    <a:cubicBezTo>
                      <a:pt x="54" y="259"/>
                      <a:pt x="54" y="259"/>
                      <a:pt x="54" y="259"/>
                    </a:cubicBezTo>
                    <a:cubicBezTo>
                      <a:pt x="54" y="733"/>
                      <a:pt x="54" y="733"/>
                      <a:pt x="54" y="733"/>
                    </a:cubicBezTo>
                    <a:cubicBezTo>
                      <a:pt x="54" y="851"/>
                      <a:pt x="54" y="851"/>
                      <a:pt x="54" y="851"/>
                    </a:cubicBezTo>
                    <a:cubicBezTo>
                      <a:pt x="54" y="911"/>
                      <a:pt x="54" y="911"/>
                      <a:pt x="54" y="911"/>
                    </a:cubicBezTo>
                    <a:cubicBezTo>
                      <a:pt x="54" y="914"/>
                      <a:pt x="54" y="914"/>
                      <a:pt x="54" y="914"/>
                    </a:cubicBezTo>
                    <a:cubicBezTo>
                      <a:pt x="54" y="917"/>
                      <a:pt x="54" y="917"/>
                      <a:pt x="54" y="917"/>
                    </a:cubicBezTo>
                    <a:cubicBezTo>
                      <a:pt x="54" y="919"/>
                      <a:pt x="54" y="921"/>
                      <a:pt x="54" y="923"/>
                    </a:cubicBezTo>
                    <a:cubicBezTo>
                      <a:pt x="55" y="926"/>
                      <a:pt x="55" y="930"/>
                      <a:pt x="56" y="933"/>
                    </a:cubicBezTo>
                    <a:cubicBezTo>
                      <a:pt x="58" y="940"/>
                      <a:pt x="61" y="947"/>
                      <a:pt x="65" y="953"/>
                    </a:cubicBezTo>
                    <a:cubicBezTo>
                      <a:pt x="72" y="966"/>
                      <a:pt x="83" y="976"/>
                      <a:pt x="96" y="983"/>
                    </a:cubicBezTo>
                    <a:cubicBezTo>
                      <a:pt x="103" y="986"/>
                      <a:pt x="110" y="989"/>
                      <a:pt x="117" y="990"/>
                    </a:cubicBezTo>
                    <a:cubicBezTo>
                      <a:pt x="121" y="991"/>
                      <a:pt x="124" y="991"/>
                      <a:pt x="128" y="991"/>
                    </a:cubicBezTo>
                    <a:cubicBezTo>
                      <a:pt x="131" y="991"/>
                      <a:pt x="131" y="991"/>
                      <a:pt x="131" y="991"/>
                    </a:cubicBezTo>
                    <a:cubicBezTo>
                      <a:pt x="134" y="991"/>
                      <a:pt x="134" y="991"/>
                      <a:pt x="134" y="991"/>
                    </a:cubicBezTo>
                    <a:cubicBezTo>
                      <a:pt x="142" y="991"/>
                      <a:pt x="142" y="991"/>
                      <a:pt x="142" y="991"/>
                    </a:cubicBezTo>
                    <a:cubicBezTo>
                      <a:pt x="260" y="991"/>
                      <a:pt x="260" y="991"/>
                      <a:pt x="260" y="991"/>
                    </a:cubicBezTo>
                    <a:cubicBezTo>
                      <a:pt x="734" y="991"/>
                      <a:pt x="734" y="991"/>
                      <a:pt x="734" y="991"/>
                    </a:cubicBezTo>
                    <a:cubicBezTo>
                      <a:pt x="1208" y="991"/>
                      <a:pt x="1208" y="991"/>
                      <a:pt x="1208" y="991"/>
                    </a:cubicBezTo>
                    <a:cubicBezTo>
                      <a:pt x="1326" y="991"/>
                      <a:pt x="1326" y="991"/>
                      <a:pt x="1326" y="991"/>
                    </a:cubicBezTo>
                    <a:cubicBezTo>
                      <a:pt x="1341" y="991"/>
                      <a:pt x="1341" y="991"/>
                      <a:pt x="1341" y="991"/>
                    </a:cubicBezTo>
                    <a:cubicBezTo>
                      <a:pt x="1344" y="991"/>
                      <a:pt x="1348" y="991"/>
                      <a:pt x="1352" y="990"/>
                    </a:cubicBezTo>
                    <a:cubicBezTo>
                      <a:pt x="1359" y="989"/>
                      <a:pt x="1366" y="987"/>
                      <a:pt x="1372" y="984"/>
                    </a:cubicBezTo>
                    <a:cubicBezTo>
                      <a:pt x="1386" y="977"/>
                      <a:pt x="1397" y="967"/>
                      <a:pt x="1405" y="955"/>
                    </a:cubicBezTo>
                    <a:cubicBezTo>
                      <a:pt x="1409" y="949"/>
                      <a:pt x="1412" y="942"/>
                      <a:pt x="1414" y="935"/>
                    </a:cubicBezTo>
                    <a:cubicBezTo>
                      <a:pt x="1415" y="931"/>
                      <a:pt x="1415" y="928"/>
                      <a:pt x="1416" y="924"/>
                    </a:cubicBezTo>
                    <a:cubicBezTo>
                      <a:pt x="1416" y="922"/>
                      <a:pt x="1416" y="920"/>
                      <a:pt x="1416" y="919"/>
                    </a:cubicBezTo>
                    <a:cubicBezTo>
                      <a:pt x="1416" y="916"/>
                      <a:pt x="1416" y="916"/>
                      <a:pt x="1416" y="916"/>
                    </a:cubicBezTo>
                    <a:cubicBezTo>
                      <a:pt x="1416" y="913"/>
                      <a:pt x="1416" y="913"/>
                      <a:pt x="1416" y="913"/>
                    </a:cubicBezTo>
                    <a:cubicBezTo>
                      <a:pt x="1416" y="854"/>
                      <a:pt x="1416" y="854"/>
                      <a:pt x="1416" y="854"/>
                    </a:cubicBezTo>
                    <a:cubicBezTo>
                      <a:pt x="1416" y="735"/>
                      <a:pt x="1416" y="735"/>
                      <a:pt x="1416" y="735"/>
                    </a:cubicBezTo>
                    <a:cubicBezTo>
                      <a:pt x="1416" y="261"/>
                      <a:pt x="1416" y="261"/>
                      <a:pt x="1416" y="261"/>
                    </a:cubicBezTo>
                    <a:cubicBezTo>
                      <a:pt x="1416" y="202"/>
                      <a:pt x="1416" y="202"/>
                      <a:pt x="1416" y="202"/>
                    </a:cubicBezTo>
                    <a:cubicBezTo>
                      <a:pt x="1416" y="172"/>
                      <a:pt x="1416" y="172"/>
                      <a:pt x="1416" y="172"/>
                    </a:cubicBezTo>
                    <a:cubicBezTo>
                      <a:pt x="1416" y="158"/>
                      <a:pt x="1416" y="158"/>
                      <a:pt x="1416" y="158"/>
                    </a:cubicBezTo>
                    <a:cubicBezTo>
                      <a:pt x="1416" y="154"/>
                      <a:pt x="1416" y="154"/>
                      <a:pt x="1416" y="154"/>
                    </a:cubicBezTo>
                    <a:cubicBezTo>
                      <a:pt x="1416" y="152"/>
                      <a:pt x="1416" y="152"/>
                      <a:pt x="1416" y="152"/>
                    </a:cubicBezTo>
                    <a:cubicBezTo>
                      <a:pt x="1416" y="150"/>
                      <a:pt x="1416" y="148"/>
                      <a:pt x="1416" y="146"/>
                    </a:cubicBezTo>
                    <a:cubicBezTo>
                      <a:pt x="1414" y="132"/>
                      <a:pt x="1408" y="118"/>
                      <a:pt x="1399" y="106"/>
                    </a:cubicBezTo>
                    <a:cubicBezTo>
                      <a:pt x="1389" y="95"/>
                      <a:pt x="1377" y="87"/>
                      <a:pt x="1363" y="82"/>
                    </a:cubicBezTo>
                    <a:cubicBezTo>
                      <a:pt x="1356" y="80"/>
                      <a:pt x="1349" y="79"/>
                      <a:pt x="1341" y="78"/>
                    </a:cubicBezTo>
                    <a:cubicBezTo>
                      <a:pt x="1313" y="78"/>
                      <a:pt x="1313" y="78"/>
                      <a:pt x="1313" y="78"/>
                    </a:cubicBezTo>
                    <a:cubicBezTo>
                      <a:pt x="1253" y="78"/>
                      <a:pt x="1253" y="78"/>
                      <a:pt x="1253" y="78"/>
                    </a:cubicBezTo>
                    <a:cubicBezTo>
                      <a:pt x="1135" y="78"/>
                      <a:pt x="1135" y="78"/>
                      <a:pt x="1135" y="78"/>
                    </a:cubicBezTo>
                    <a:cubicBezTo>
                      <a:pt x="1124" y="78"/>
                      <a:pt x="1114" y="78"/>
                      <a:pt x="1104" y="76"/>
                    </a:cubicBezTo>
                    <a:cubicBezTo>
                      <a:pt x="1104" y="99"/>
                      <a:pt x="1104" y="99"/>
                      <a:pt x="1104" y="99"/>
                    </a:cubicBezTo>
                    <a:cubicBezTo>
                      <a:pt x="1050" y="99"/>
                      <a:pt x="1050" y="99"/>
                      <a:pt x="1050" y="99"/>
                    </a:cubicBezTo>
                    <a:cubicBezTo>
                      <a:pt x="1050" y="0"/>
                      <a:pt x="1050" y="0"/>
                      <a:pt x="1050" y="0"/>
                    </a:cubicBezTo>
                    <a:cubicBezTo>
                      <a:pt x="1104" y="0"/>
                      <a:pt x="1104" y="0"/>
                      <a:pt x="1104" y="0"/>
                    </a:cubicBezTo>
                    <a:cubicBezTo>
                      <a:pt x="1104" y="26"/>
                      <a:pt x="1104" y="26"/>
                      <a:pt x="1104" y="26"/>
                    </a:cubicBezTo>
                    <a:cubicBezTo>
                      <a:pt x="1114" y="25"/>
                      <a:pt x="1124" y="24"/>
                      <a:pt x="1135" y="24"/>
                    </a:cubicBezTo>
                    <a:cubicBezTo>
                      <a:pt x="1253" y="24"/>
                      <a:pt x="1253" y="24"/>
                      <a:pt x="1253" y="24"/>
                    </a:cubicBezTo>
                    <a:cubicBezTo>
                      <a:pt x="1313" y="24"/>
                      <a:pt x="1313" y="24"/>
                      <a:pt x="1313" y="24"/>
                    </a:cubicBezTo>
                    <a:cubicBezTo>
                      <a:pt x="1343" y="24"/>
                      <a:pt x="1343" y="24"/>
                      <a:pt x="1343" y="24"/>
                    </a:cubicBezTo>
                    <a:cubicBezTo>
                      <a:pt x="1355" y="25"/>
                      <a:pt x="1368" y="27"/>
                      <a:pt x="1380" y="31"/>
                    </a:cubicBezTo>
                    <a:cubicBezTo>
                      <a:pt x="1403" y="38"/>
                      <a:pt x="1425" y="53"/>
                      <a:pt x="1440" y="72"/>
                    </a:cubicBezTo>
                    <a:cubicBezTo>
                      <a:pt x="1456" y="91"/>
                      <a:pt x="1467" y="115"/>
                      <a:pt x="1470" y="140"/>
                    </a:cubicBezTo>
                    <a:cubicBezTo>
                      <a:pt x="1470" y="143"/>
                      <a:pt x="1470" y="146"/>
                      <a:pt x="1470" y="149"/>
                    </a:cubicBezTo>
                    <a:cubicBezTo>
                      <a:pt x="1470" y="150"/>
                      <a:pt x="1470" y="152"/>
                      <a:pt x="1470" y="154"/>
                    </a:cubicBezTo>
                    <a:cubicBezTo>
                      <a:pt x="1470" y="158"/>
                      <a:pt x="1470" y="158"/>
                      <a:pt x="1470" y="158"/>
                    </a:cubicBezTo>
                    <a:cubicBezTo>
                      <a:pt x="1470" y="172"/>
                      <a:pt x="1470" y="172"/>
                      <a:pt x="1470" y="172"/>
                    </a:cubicBezTo>
                    <a:cubicBezTo>
                      <a:pt x="1470" y="202"/>
                      <a:pt x="1470" y="202"/>
                      <a:pt x="1470" y="202"/>
                    </a:cubicBezTo>
                    <a:cubicBezTo>
                      <a:pt x="1470" y="261"/>
                      <a:pt x="1470" y="261"/>
                      <a:pt x="1470" y="261"/>
                    </a:cubicBezTo>
                    <a:cubicBezTo>
                      <a:pt x="1470" y="735"/>
                      <a:pt x="1470" y="735"/>
                      <a:pt x="1470" y="735"/>
                    </a:cubicBezTo>
                    <a:lnTo>
                      <a:pt x="1470" y="854"/>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Freeform 57"/>
              <p:cNvSpPr/>
              <p:nvPr/>
            </p:nvSpPr>
            <p:spPr bwMode="auto">
              <a:xfrm>
                <a:off x="7275513" y="3222625"/>
                <a:ext cx="925513" cy="134938"/>
              </a:xfrm>
              <a:custGeom>
                <a:gdLst>
                  <a:gd fmla="*/ 241 w 246" name="T0"/>
                  <a:gd fmla="*/ 0 h 36" name="T1"/>
                  <a:gd fmla="*/ 246 w 246" name="T2"/>
                  <a:gd fmla="*/ 18 h 36" name="T3"/>
                  <a:gd fmla="*/ 241 w 246" name="T4"/>
                  <a:gd fmla="*/ 36 h 36" name="T5"/>
                  <a:gd fmla="*/ 5 w 246" name="T6"/>
                  <a:gd fmla="*/ 36 h 36" name="T7"/>
                  <a:gd fmla="*/ 0 w 246" name="T8"/>
                  <a:gd fmla="*/ 18 h 36" name="T9"/>
                  <a:gd fmla="*/ 5 w 246" name="T10"/>
                  <a:gd fmla="*/ 0 h 36" name="T11"/>
                  <a:gd fmla="*/ 241 w 246" name="T12"/>
                  <a:gd fmla="*/ 0 h 36" name="T13"/>
                </a:gdLst>
                <a:cxnLst>
                  <a:cxn ang="0">
                    <a:pos x="T0" y="T1"/>
                  </a:cxn>
                  <a:cxn ang="0">
                    <a:pos x="T2" y="T3"/>
                  </a:cxn>
                  <a:cxn ang="0">
                    <a:pos x="T4" y="T5"/>
                  </a:cxn>
                  <a:cxn ang="0">
                    <a:pos x="T6" y="T7"/>
                  </a:cxn>
                  <a:cxn ang="0">
                    <a:pos x="T8" y="T9"/>
                  </a:cxn>
                  <a:cxn ang="0">
                    <a:pos x="T10" y="T11"/>
                  </a:cxn>
                  <a:cxn ang="0">
                    <a:pos x="T12" y="T13"/>
                  </a:cxn>
                </a:cxnLst>
                <a:rect b="b" l="0" r="r" t="0"/>
                <a:pathLst>
                  <a:path h="36" w="246">
                    <a:moveTo>
                      <a:pt x="241" y="0"/>
                    </a:moveTo>
                    <a:cubicBezTo>
                      <a:pt x="244" y="0"/>
                      <a:pt x="246" y="8"/>
                      <a:pt x="246" y="18"/>
                    </a:cubicBezTo>
                    <a:cubicBezTo>
                      <a:pt x="246" y="28"/>
                      <a:pt x="244" y="36"/>
                      <a:pt x="241" y="36"/>
                    </a:cubicBezTo>
                    <a:cubicBezTo>
                      <a:pt x="5" y="36"/>
                      <a:pt x="5" y="36"/>
                      <a:pt x="5" y="36"/>
                    </a:cubicBezTo>
                    <a:cubicBezTo>
                      <a:pt x="2" y="36"/>
                      <a:pt x="0" y="28"/>
                      <a:pt x="0" y="18"/>
                    </a:cubicBezTo>
                    <a:cubicBezTo>
                      <a:pt x="0" y="8"/>
                      <a:pt x="2" y="0"/>
                      <a:pt x="5" y="0"/>
                    </a:cubicBezTo>
                    <a:lnTo>
                      <a:pt x="241"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Freeform 58"/>
              <p:cNvSpPr/>
              <p:nvPr/>
            </p:nvSpPr>
            <p:spPr bwMode="auto">
              <a:xfrm>
                <a:off x="7275513" y="3673475"/>
                <a:ext cx="925513" cy="134938"/>
              </a:xfrm>
              <a:custGeom>
                <a:gdLst>
                  <a:gd fmla="*/ 241 w 246" name="T0"/>
                  <a:gd fmla="*/ 0 h 36" name="T1"/>
                  <a:gd fmla="*/ 246 w 246" name="T2"/>
                  <a:gd fmla="*/ 18 h 36" name="T3"/>
                  <a:gd fmla="*/ 241 w 246" name="T4"/>
                  <a:gd fmla="*/ 36 h 36" name="T5"/>
                  <a:gd fmla="*/ 5 w 246" name="T6"/>
                  <a:gd fmla="*/ 36 h 36" name="T7"/>
                  <a:gd fmla="*/ 0 w 246" name="T8"/>
                  <a:gd fmla="*/ 18 h 36" name="T9"/>
                  <a:gd fmla="*/ 5 w 246" name="T10"/>
                  <a:gd fmla="*/ 0 h 36" name="T11"/>
                  <a:gd fmla="*/ 241 w 246" name="T12"/>
                  <a:gd fmla="*/ 0 h 36" name="T13"/>
                </a:gdLst>
                <a:cxnLst>
                  <a:cxn ang="0">
                    <a:pos x="T0" y="T1"/>
                  </a:cxn>
                  <a:cxn ang="0">
                    <a:pos x="T2" y="T3"/>
                  </a:cxn>
                  <a:cxn ang="0">
                    <a:pos x="T4" y="T5"/>
                  </a:cxn>
                  <a:cxn ang="0">
                    <a:pos x="T6" y="T7"/>
                  </a:cxn>
                  <a:cxn ang="0">
                    <a:pos x="T8" y="T9"/>
                  </a:cxn>
                  <a:cxn ang="0">
                    <a:pos x="T10" y="T11"/>
                  </a:cxn>
                  <a:cxn ang="0">
                    <a:pos x="T12" y="T13"/>
                  </a:cxn>
                </a:cxnLst>
                <a:rect b="b" l="0" r="r" t="0"/>
                <a:pathLst>
                  <a:path h="36" w="246">
                    <a:moveTo>
                      <a:pt x="241" y="0"/>
                    </a:moveTo>
                    <a:cubicBezTo>
                      <a:pt x="244" y="0"/>
                      <a:pt x="246" y="8"/>
                      <a:pt x="246" y="18"/>
                    </a:cubicBezTo>
                    <a:cubicBezTo>
                      <a:pt x="246" y="28"/>
                      <a:pt x="244" y="36"/>
                      <a:pt x="241" y="36"/>
                    </a:cubicBezTo>
                    <a:cubicBezTo>
                      <a:pt x="5" y="36"/>
                      <a:pt x="5" y="36"/>
                      <a:pt x="5" y="36"/>
                    </a:cubicBezTo>
                    <a:cubicBezTo>
                      <a:pt x="2" y="36"/>
                      <a:pt x="0" y="28"/>
                      <a:pt x="0" y="18"/>
                    </a:cubicBezTo>
                    <a:cubicBezTo>
                      <a:pt x="0" y="8"/>
                      <a:pt x="2" y="0"/>
                      <a:pt x="5" y="0"/>
                    </a:cubicBezTo>
                    <a:lnTo>
                      <a:pt x="241"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Freeform 59"/>
              <p:cNvSpPr/>
              <p:nvPr/>
            </p:nvSpPr>
            <p:spPr bwMode="auto">
              <a:xfrm>
                <a:off x="7275513" y="4140200"/>
                <a:ext cx="925513" cy="134938"/>
              </a:xfrm>
              <a:custGeom>
                <a:gdLst>
                  <a:gd fmla="*/ 241 w 246" name="T0"/>
                  <a:gd fmla="*/ 0 h 36" name="T1"/>
                  <a:gd fmla="*/ 246 w 246" name="T2"/>
                  <a:gd fmla="*/ 18 h 36" name="T3"/>
                  <a:gd fmla="*/ 241 w 246" name="T4"/>
                  <a:gd fmla="*/ 36 h 36" name="T5"/>
                  <a:gd fmla="*/ 5 w 246" name="T6"/>
                  <a:gd fmla="*/ 36 h 36" name="T7"/>
                  <a:gd fmla="*/ 0 w 246" name="T8"/>
                  <a:gd fmla="*/ 18 h 36" name="T9"/>
                  <a:gd fmla="*/ 5 w 246" name="T10"/>
                  <a:gd fmla="*/ 0 h 36" name="T11"/>
                  <a:gd fmla="*/ 241 w 246" name="T12"/>
                  <a:gd fmla="*/ 0 h 36" name="T13"/>
                </a:gdLst>
                <a:cxnLst>
                  <a:cxn ang="0">
                    <a:pos x="T0" y="T1"/>
                  </a:cxn>
                  <a:cxn ang="0">
                    <a:pos x="T2" y="T3"/>
                  </a:cxn>
                  <a:cxn ang="0">
                    <a:pos x="T4" y="T5"/>
                  </a:cxn>
                  <a:cxn ang="0">
                    <a:pos x="T6" y="T7"/>
                  </a:cxn>
                  <a:cxn ang="0">
                    <a:pos x="T8" y="T9"/>
                  </a:cxn>
                  <a:cxn ang="0">
                    <a:pos x="T10" y="T11"/>
                  </a:cxn>
                  <a:cxn ang="0">
                    <a:pos x="T12" y="T13"/>
                  </a:cxn>
                </a:cxnLst>
                <a:rect b="b" l="0" r="r" t="0"/>
                <a:pathLst>
                  <a:path h="36" w="246">
                    <a:moveTo>
                      <a:pt x="241" y="0"/>
                    </a:moveTo>
                    <a:cubicBezTo>
                      <a:pt x="244" y="0"/>
                      <a:pt x="246" y="8"/>
                      <a:pt x="246" y="18"/>
                    </a:cubicBezTo>
                    <a:cubicBezTo>
                      <a:pt x="246" y="28"/>
                      <a:pt x="244" y="36"/>
                      <a:pt x="241" y="36"/>
                    </a:cubicBezTo>
                    <a:cubicBezTo>
                      <a:pt x="5" y="36"/>
                      <a:pt x="5" y="36"/>
                      <a:pt x="5" y="36"/>
                    </a:cubicBezTo>
                    <a:cubicBezTo>
                      <a:pt x="2" y="36"/>
                      <a:pt x="0" y="28"/>
                      <a:pt x="0" y="18"/>
                    </a:cubicBezTo>
                    <a:cubicBezTo>
                      <a:pt x="0" y="8"/>
                      <a:pt x="2" y="0"/>
                      <a:pt x="5" y="0"/>
                    </a:cubicBezTo>
                    <a:lnTo>
                      <a:pt x="241"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Freeform 60"/>
              <p:cNvSpPr/>
              <p:nvPr/>
            </p:nvSpPr>
            <p:spPr bwMode="auto">
              <a:xfrm>
                <a:off x="7275513" y="4587875"/>
                <a:ext cx="925513" cy="134938"/>
              </a:xfrm>
              <a:custGeom>
                <a:gdLst>
                  <a:gd fmla="*/ 241 w 246" name="T0"/>
                  <a:gd fmla="*/ 0 h 36" name="T1"/>
                  <a:gd fmla="*/ 246 w 246" name="T2"/>
                  <a:gd fmla="*/ 18 h 36" name="T3"/>
                  <a:gd fmla="*/ 241 w 246" name="T4"/>
                  <a:gd fmla="*/ 36 h 36" name="T5"/>
                  <a:gd fmla="*/ 5 w 246" name="T6"/>
                  <a:gd fmla="*/ 36 h 36" name="T7"/>
                  <a:gd fmla="*/ 0 w 246" name="T8"/>
                  <a:gd fmla="*/ 18 h 36" name="T9"/>
                  <a:gd fmla="*/ 5 w 246" name="T10"/>
                  <a:gd fmla="*/ 0 h 36" name="T11"/>
                  <a:gd fmla="*/ 241 w 246" name="T12"/>
                  <a:gd fmla="*/ 0 h 36" name="T13"/>
                </a:gdLst>
                <a:cxnLst>
                  <a:cxn ang="0">
                    <a:pos x="T0" y="T1"/>
                  </a:cxn>
                  <a:cxn ang="0">
                    <a:pos x="T2" y="T3"/>
                  </a:cxn>
                  <a:cxn ang="0">
                    <a:pos x="T4" y="T5"/>
                  </a:cxn>
                  <a:cxn ang="0">
                    <a:pos x="T6" y="T7"/>
                  </a:cxn>
                  <a:cxn ang="0">
                    <a:pos x="T8" y="T9"/>
                  </a:cxn>
                  <a:cxn ang="0">
                    <a:pos x="T10" y="T11"/>
                  </a:cxn>
                  <a:cxn ang="0">
                    <a:pos x="T12" y="T13"/>
                  </a:cxn>
                </a:cxnLst>
                <a:rect b="b" l="0" r="r" t="0"/>
                <a:pathLst>
                  <a:path h="36" w="246">
                    <a:moveTo>
                      <a:pt x="241" y="0"/>
                    </a:moveTo>
                    <a:cubicBezTo>
                      <a:pt x="244" y="0"/>
                      <a:pt x="246" y="8"/>
                      <a:pt x="246" y="18"/>
                    </a:cubicBezTo>
                    <a:cubicBezTo>
                      <a:pt x="246" y="28"/>
                      <a:pt x="244" y="36"/>
                      <a:pt x="241" y="36"/>
                    </a:cubicBezTo>
                    <a:cubicBezTo>
                      <a:pt x="5" y="36"/>
                      <a:pt x="5" y="36"/>
                      <a:pt x="5" y="36"/>
                    </a:cubicBezTo>
                    <a:cubicBezTo>
                      <a:pt x="2" y="36"/>
                      <a:pt x="0" y="28"/>
                      <a:pt x="0" y="18"/>
                    </a:cubicBezTo>
                    <a:cubicBezTo>
                      <a:pt x="0" y="8"/>
                      <a:pt x="2" y="0"/>
                      <a:pt x="5" y="0"/>
                    </a:cubicBezTo>
                    <a:lnTo>
                      <a:pt x="241"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Freeform 61"/>
              <p:cNvSpPr>
                <a:spLocks noEditPoints="1"/>
              </p:cNvSpPr>
              <p:nvPr/>
            </p:nvSpPr>
            <p:spPr bwMode="auto">
              <a:xfrm>
                <a:off x="5149850" y="1203325"/>
                <a:ext cx="1885950" cy="1401763"/>
              </a:xfrm>
              <a:custGeom>
                <a:gdLst>
                  <a:gd fmla="*/ 502 w 502" name="T0"/>
                  <a:gd fmla="*/ 48 h 373" name="T1"/>
                  <a:gd fmla="*/ 502 w 502" name="T2"/>
                  <a:gd fmla="*/ 325 h 373" name="T3"/>
                  <a:gd fmla="*/ 455 w 502" name="T4"/>
                  <a:gd fmla="*/ 373 h 373" name="T5"/>
                  <a:gd fmla="*/ 48 w 502" name="T6"/>
                  <a:gd fmla="*/ 373 h 373" name="T7"/>
                  <a:gd fmla="*/ 0 w 502" name="T8"/>
                  <a:gd fmla="*/ 325 h 373" name="T9"/>
                  <a:gd fmla="*/ 0 w 502" name="T10"/>
                  <a:gd fmla="*/ 48 h 373" name="T11"/>
                  <a:gd fmla="*/ 48 w 502" name="T12"/>
                  <a:gd fmla="*/ 0 h 373" name="T13"/>
                  <a:gd fmla="*/ 455 w 502" name="T14"/>
                  <a:gd fmla="*/ 0 h 373" name="T15"/>
                  <a:gd fmla="*/ 502 w 502" name="T16"/>
                  <a:gd fmla="*/ 48 h 373" name="T17"/>
                  <a:gd fmla="*/ 404 w 502" name="T18"/>
                  <a:gd fmla="*/ 127 h 373" name="T19"/>
                  <a:gd fmla="*/ 404 w 502" name="T20"/>
                  <a:gd fmla="*/ 92 h 373" name="T21"/>
                  <a:gd fmla="*/ 357 w 502" name="T22"/>
                  <a:gd fmla="*/ 45 h 373" name="T23"/>
                  <a:gd fmla="*/ 145 w 502" name="T24"/>
                  <a:gd fmla="*/ 45 h 373" name="T25"/>
                  <a:gd fmla="*/ 98 w 502" name="T26"/>
                  <a:gd fmla="*/ 92 h 373" name="T27"/>
                  <a:gd fmla="*/ 98 w 502" name="T28"/>
                  <a:gd fmla="*/ 127 h 373" name="T29"/>
                  <a:gd fmla="*/ 145 w 502" name="T30"/>
                  <a:gd fmla="*/ 175 h 373" name="T31"/>
                  <a:gd fmla="*/ 357 w 502" name="T32"/>
                  <a:gd fmla="*/ 175 h 373" name="T33"/>
                  <a:gd fmla="*/ 404 w 502" name="T34"/>
                  <a:gd fmla="*/ 127 h 373"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373" w="502">
                    <a:moveTo>
                      <a:pt x="502" y="48"/>
                    </a:moveTo>
                    <a:cubicBezTo>
                      <a:pt x="502" y="325"/>
                      <a:pt x="502" y="325"/>
                      <a:pt x="502" y="325"/>
                    </a:cubicBezTo>
                    <a:cubicBezTo>
                      <a:pt x="502" y="352"/>
                      <a:pt x="481" y="373"/>
                      <a:pt x="455" y="373"/>
                    </a:cubicBezTo>
                    <a:cubicBezTo>
                      <a:pt x="48" y="373"/>
                      <a:pt x="48" y="373"/>
                      <a:pt x="48" y="373"/>
                    </a:cubicBezTo>
                    <a:cubicBezTo>
                      <a:pt x="21" y="373"/>
                      <a:pt x="0" y="352"/>
                      <a:pt x="0" y="325"/>
                    </a:cubicBezTo>
                    <a:cubicBezTo>
                      <a:pt x="0" y="48"/>
                      <a:pt x="0" y="48"/>
                      <a:pt x="0" y="48"/>
                    </a:cubicBezTo>
                    <a:cubicBezTo>
                      <a:pt x="0" y="22"/>
                      <a:pt x="21" y="0"/>
                      <a:pt x="48" y="0"/>
                    </a:cubicBezTo>
                    <a:cubicBezTo>
                      <a:pt x="455" y="0"/>
                      <a:pt x="455" y="0"/>
                      <a:pt x="455" y="0"/>
                    </a:cubicBezTo>
                    <a:cubicBezTo>
                      <a:pt x="481" y="0"/>
                      <a:pt x="502" y="22"/>
                      <a:pt x="502" y="48"/>
                    </a:cubicBezTo>
                    <a:close/>
                    <a:moveTo>
                      <a:pt x="404" y="127"/>
                    </a:moveTo>
                    <a:cubicBezTo>
                      <a:pt x="404" y="92"/>
                      <a:pt x="404" y="92"/>
                      <a:pt x="404" y="92"/>
                    </a:cubicBezTo>
                    <a:cubicBezTo>
                      <a:pt x="404" y="66"/>
                      <a:pt x="383" y="45"/>
                      <a:pt x="357" y="45"/>
                    </a:cubicBezTo>
                    <a:cubicBezTo>
                      <a:pt x="145" y="45"/>
                      <a:pt x="145" y="45"/>
                      <a:pt x="145" y="45"/>
                    </a:cubicBezTo>
                    <a:cubicBezTo>
                      <a:pt x="119" y="45"/>
                      <a:pt x="98" y="66"/>
                      <a:pt x="98" y="92"/>
                    </a:cubicBezTo>
                    <a:cubicBezTo>
                      <a:pt x="98" y="127"/>
                      <a:pt x="98" y="127"/>
                      <a:pt x="98" y="127"/>
                    </a:cubicBezTo>
                    <a:cubicBezTo>
                      <a:pt x="98" y="154"/>
                      <a:pt x="119" y="175"/>
                      <a:pt x="145" y="175"/>
                    </a:cubicBezTo>
                    <a:cubicBezTo>
                      <a:pt x="357" y="175"/>
                      <a:pt x="357" y="175"/>
                      <a:pt x="357" y="175"/>
                    </a:cubicBezTo>
                    <a:cubicBezTo>
                      <a:pt x="383" y="175"/>
                      <a:pt x="404" y="154"/>
                      <a:pt x="404" y="127"/>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 name="Freeform 62"/>
              <p:cNvSpPr/>
              <p:nvPr/>
            </p:nvSpPr>
            <p:spPr bwMode="auto">
              <a:xfrm>
                <a:off x="6122988" y="3940175"/>
                <a:ext cx="860425" cy="969963"/>
              </a:xfrm>
              <a:custGeom>
                <a:gdLst>
                  <a:gd fmla="*/ 229 w 229" name="T0"/>
                  <a:gd fmla="*/ 103 h 258" name="T1"/>
                  <a:gd fmla="*/ 229 w 229" name="T2"/>
                  <a:gd fmla="*/ 258 h 258" name="T3"/>
                  <a:gd fmla="*/ 17 w 229" name="T4"/>
                  <a:gd fmla="*/ 258 h 258" name="T5"/>
                  <a:gd fmla="*/ 42 w 229" name="T6"/>
                  <a:gd fmla="*/ 219 h 258" name="T7"/>
                  <a:gd fmla="*/ 0 w 229" name="T8"/>
                  <a:gd fmla="*/ 68 h 258" name="T9"/>
                  <a:gd fmla="*/ 100 w 229" name="T10"/>
                  <a:gd fmla="*/ 0 h 258" name="T11"/>
                  <a:gd fmla="*/ 229 w 229" name="T12"/>
                  <a:gd fmla="*/ 103 h 258" name="T13"/>
                </a:gdLst>
                <a:cxnLst>
                  <a:cxn ang="0">
                    <a:pos x="T0" y="T1"/>
                  </a:cxn>
                  <a:cxn ang="0">
                    <a:pos x="T2" y="T3"/>
                  </a:cxn>
                  <a:cxn ang="0">
                    <a:pos x="T4" y="T5"/>
                  </a:cxn>
                  <a:cxn ang="0">
                    <a:pos x="T6" y="T7"/>
                  </a:cxn>
                  <a:cxn ang="0">
                    <a:pos x="T8" y="T9"/>
                  </a:cxn>
                  <a:cxn ang="0">
                    <a:pos x="T10" y="T11"/>
                  </a:cxn>
                  <a:cxn ang="0">
                    <a:pos x="T12" y="T13"/>
                  </a:cxn>
                </a:cxnLst>
                <a:rect b="b" l="0" r="r" t="0"/>
                <a:pathLst>
                  <a:path h="258" w="229">
                    <a:moveTo>
                      <a:pt x="229" y="103"/>
                    </a:moveTo>
                    <a:cubicBezTo>
                      <a:pt x="229" y="207"/>
                      <a:pt x="229" y="258"/>
                      <a:pt x="229" y="258"/>
                    </a:cubicBezTo>
                    <a:cubicBezTo>
                      <a:pt x="17" y="258"/>
                      <a:pt x="17" y="258"/>
                      <a:pt x="17" y="258"/>
                    </a:cubicBezTo>
                    <a:cubicBezTo>
                      <a:pt x="42" y="219"/>
                      <a:pt x="42" y="219"/>
                      <a:pt x="42" y="219"/>
                    </a:cubicBezTo>
                    <a:cubicBezTo>
                      <a:pt x="0" y="68"/>
                      <a:pt x="0" y="68"/>
                      <a:pt x="0" y="68"/>
                    </a:cubicBezTo>
                    <a:cubicBezTo>
                      <a:pt x="45" y="65"/>
                      <a:pt x="82" y="38"/>
                      <a:pt x="100" y="0"/>
                    </a:cubicBezTo>
                    <a:cubicBezTo>
                      <a:pt x="163" y="17"/>
                      <a:pt x="229" y="48"/>
                      <a:pt x="229" y="103"/>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Freeform 63"/>
              <p:cNvSpPr>
                <a:spLocks noEditPoints="1"/>
              </p:cNvSpPr>
              <p:nvPr/>
            </p:nvSpPr>
            <p:spPr bwMode="auto">
              <a:xfrm>
                <a:off x="5581650" y="3003550"/>
                <a:ext cx="998538" cy="996950"/>
              </a:xfrm>
              <a:custGeom>
                <a:gdLst>
                  <a:gd fmla="*/ 133 w 266" name="T0"/>
                  <a:gd fmla="*/ 0 h 265" name="T1"/>
                  <a:gd fmla="*/ 266 w 266" name="T2"/>
                  <a:gd fmla="*/ 133 h 265" name="T3"/>
                  <a:gd fmla="*/ 133 w 266" name="T4"/>
                  <a:gd fmla="*/ 265 h 265" name="T5"/>
                  <a:gd fmla="*/ 0 w 266" name="T6"/>
                  <a:gd fmla="*/ 133 h 265" name="T7"/>
                  <a:gd fmla="*/ 133 w 266" name="T8"/>
                  <a:gd fmla="*/ 0 h 265" name="T9"/>
                  <a:gd fmla="*/ 243 w 266" name="T10"/>
                  <a:gd fmla="*/ 128 h 265" name="T11"/>
                  <a:gd fmla="*/ 207 w 266" name="T12"/>
                  <a:gd fmla="*/ 53 h 265" name="T13"/>
                  <a:gd fmla="*/ 217 w 266" name="T14"/>
                  <a:gd fmla="*/ 105 h 265" name="T15"/>
                  <a:gd fmla="*/ 159 w 266" name="T16"/>
                  <a:gd fmla="*/ 223 h 265" name="T17"/>
                  <a:gd fmla="*/ 243 w 266" name="T18"/>
                  <a:gd fmla="*/ 128 h 26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65" w="266">
                    <a:moveTo>
                      <a:pt x="133" y="0"/>
                    </a:moveTo>
                    <a:cubicBezTo>
                      <a:pt x="207" y="0"/>
                      <a:pt x="266" y="59"/>
                      <a:pt x="266" y="133"/>
                    </a:cubicBezTo>
                    <a:cubicBezTo>
                      <a:pt x="266" y="206"/>
                      <a:pt x="207" y="265"/>
                      <a:pt x="133" y="265"/>
                    </a:cubicBezTo>
                    <a:cubicBezTo>
                      <a:pt x="60" y="265"/>
                      <a:pt x="0" y="206"/>
                      <a:pt x="0" y="133"/>
                    </a:cubicBezTo>
                    <a:cubicBezTo>
                      <a:pt x="0" y="59"/>
                      <a:pt x="60" y="0"/>
                      <a:pt x="133" y="0"/>
                    </a:cubicBezTo>
                    <a:close/>
                    <a:moveTo>
                      <a:pt x="243" y="128"/>
                    </a:moveTo>
                    <a:cubicBezTo>
                      <a:pt x="243" y="98"/>
                      <a:pt x="229" y="71"/>
                      <a:pt x="207" y="53"/>
                    </a:cubicBezTo>
                    <a:cubicBezTo>
                      <a:pt x="213" y="69"/>
                      <a:pt x="217" y="87"/>
                      <a:pt x="217" y="105"/>
                    </a:cubicBezTo>
                    <a:cubicBezTo>
                      <a:pt x="217" y="153"/>
                      <a:pt x="194" y="196"/>
                      <a:pt x="159" y="223"/>
                    </a:cubicBezTo>
                    <a:cubicBezTo>
                      <a:pt x="206" y="217"/>
                      <a:pt x="243" y="177"/>
                      <a:pt x="243" y="12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 name="Freeform 64"/>
              <p:cNvSpPr/>
              <p:nvPr/>
            </p:nvSpPr>
            <p:spPr bwMode="auto">
              <a:xfrm>
                <a:off x="5202238" y="3940175"/>
                <a:ext cx="860425" cy="969963"/>
              </a:xfrm>
              <a:custGeom>
                <a:gdLst>
                  <a:gd fmla="*/ 229 w 229" name="T0"/>
                  <a:gd fmla="*/ 68 h 258" name="T1"/>
                  <a:gd fmla="*/ 187 w 229" name="T2"/>
                  <a:gd fmla="*/ 219 h 258" name="T3"/>
                  <a:gd fmla="*/ 212 w 229" name="T4"/>
                  <a:gd fmla="*/ 258 h 258" name="T5"/>
                  <a:gd fmla="*/ 0 w 229" name="T6"/>
                  <a:gd fmla="*/ 258 h 258" name="T7"/>
                  <a:gd fmla="*/ 0 w 229" name="T8"/>
                  <a:gd fmla="*/ 103 h 258" name="T9"/>
                  <a:gd fmla="*/ 129 w 229" name="T10"/>
                  <a:gd fmla="*/ 0 h 258" name="T11"/>
                  <a:gd fmla="*/ 229 w 229" name="T12"/>
                  <a:gd fmla="*/ 68 h 258" name="T13"/>
                </a:gdLst>
                <a:cxnLst>
                  <a:cxn ang="0">
                    <a:pos x="T0" y="T1"/>
                  </a:cxn>
                  <a:cxn ang="0">
                    <a:pos x="T2" y="T3"/>
                  </a:cxn>
                  <a:cxn ang="0">
                    <a:pos x="T4" y="T5"/>
                  </a:cxn>
                  <a:cxn ang="0">
                    <a:pos x="T6" y="T7"/>
                  </a:cxn>
                  <a:cxn ang="0">
                    <a:pos x="T8" y="T9"/>
                  </a:cxn>
                  <a:cxn ang="0">
                    <a:pos x="T10" y="T11"/>
                  </a:cxn>
                  <a:cxn ang="0">
                    <a:pos x="T12" y="T13"/>
                  </a:cxn>
                </a:cxnLst>
                <a:rect b="b" l="0" r="r" t="0"/>
                <a:pathLst>
                  <a:path h="258" w="229">
                    <a:moveTo>
                      <a:pt x="229" y="68"/>
                    </a:moveTo>
                    <a:cubicBezTo>
                      <a:pt x="187" y="219"/>
                      <a:pt x="187" y="219"/>
                      <a:pt x="187" y="219"/>
                    </a:cubicBezTo>
                    <a:cubicBezTo>
                      <a:pt x="212" y="258"/>
                      <a:pt x="212" y="258"/>
                      <a:pt x="212" y="258"/>
                    </a:cubicBezTo>
                    <a:cubicBezTo>
                      <a:pt x="0" y="258"/>
                      <a:pt x="0" y="258"/>
                      <a:pt x="0" y="258"/>
                    </a:cubicBezTo>
                    <a:cubicBezTo>
                      <a:pt x="0" y="258"/>
                      <a:pt x="0" y="207"/>
                      <a:pt x="0" y="103"/>
                    </a:cubicBezTo>
                    <a:cubicBezTo>
                      <a:pt x="0" y="48"/>
                      <a:pt x="66" y="17"/>
                      <a:pt x="129" y="0"/>
                    </a:cubicBezTo>
                    <a:cubicBezTo>
                      <a:pt x="147" y="38"/>
                      <a:pt x="185" y="65"/>
                      <a:pt x="229" y="6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Freeform 65"/>
              <p:cNvSpPr/>
              <p:nvPr/>
            </p:nvSpPr>
            <p:spPr bwMode="auto">
              <a:xfrm>
                <a:off x="3894138" y="3233738"/>
                <a:ext cx="928688" cy="134938"/>
              </a:xfrm>
              <a:custGeom>
                <a:gdLst>
                  <a:gd fmla="*/ 241 w 247" name="T0"/>
                  <a:gd fmla="*/ 0 h 36" name="T1"/>
                  <a:gd fmla="*/ 247 w 247" name="T2"/>
                  <a:gd fmla="*/ 18 h 36" name="T3"/>
                  <a:gd fmla="*/ 241 w 247" name="T4"/>
                  <a:gd fmla="*/ 36 h 36" name="T5"/>
                  <a:gd fmla="*/ 6 w 247" name="T6"/>
                  <a:gd fmla="*/ 36 h 36" name="T7"/>
                  <a:gd fmla="*/ 0 w 247" name="T8"/>
                  <a:gd fmla="*/ 18 h 36" name="T9"/>
                  <a:gd fmla="*/ 6 w 247" name="T10"/>
                  <a:gd fmla="*/ 0 h 36" name="T11"/>
                  <a:gd fmla="*/ 241 w 247" name="T12"/>
                  <a:gd fmla="*/ 0 h 36" name="T13"/>
                </a:gdLst>
                <a:cxnLst>
                  <a:cxn ang="0">
                    <a:pos x="T0" y="T1"/>
                  </a:cxn>
                  <a:cxn ang="0">
                    <a:pos x="T2" y="T3"/>
                  </a:cxn>
                  <a:cxn ang="0">
                    <a:pos x="T4" y="T5"/>
                  </a:cxn>
                  <a:cxn ang="0">
                    <a:pos x="T6" y="T7"/>
                  </a:cxn>
                  <a:cxn ang="0">
                    <a:pos x="T8" y="T9"/>
                  </a:cxn>
                  <a:cxn ang="0">
                    <a:pos x="T10" y="T11"/>
                  </a:cxn>
                  <a:cxn ang="0">
                    <a:pos x="T12" y="T13"/>
                  </a:cxn>
                </a:cxnLst>
                <a:rect b="b" l="0" r="r" t="0"/>
                <a:pathLst>
                  <a:path h="36" w="246">
                    <a:moveTo>
                      <a:pt x="241" y="0"/>
                    </a:moveTo>
                    <a:cubicBezTo>
                      <a:pt x="244" y="0"/>
                      <a:pt x="247" y="8"/>
                      <a:pt x="247" y="18"/>
                    </a:cubicBezTo>
                    <a:cubicBezTo>
                      <a:pt x="247" y="28"/>
                      <a:pt x="244" y="36"/>
                      <a:pt x="241" y="36"/>
                    </a:cubicBezTo>
                    <a:cubicBezTo>
                      <a:pt x="6" y="36"/>
                      <a:pt x="6" y="36"/>
                      <a:pt x="6" y="36"/>
                    </a:cubicBezTo>
                    <a:cubicBezTo>
                      <a:pt x="3" y="36"/>
                      <a:pt x="0" y="28"/>
                      <a:pt x="0" y="18"/>
                    </a:cubicBezTo>
                    <a:cubicBezTo>
                      <a:pt x="0" y="8"/>
                      <a:pt x="3" y="0"/>
                      <a:pt x="6" y="0"/>
                    </a:cubicBezTo>
                    <a:lnTo>
                      <a:pt x="241"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 name="Freeform 66"/>
              <p:cNvSpPr/>
              <p:nvPr/>
            </p:nvSpPr>
            <p:spPr bwMode="auto">
              <a:xfrm>
                <a:off x="3894138" y="3684588"/>
                <a:ext cx="928688" cy="134938"/>
              </a:xfrm>
              <a:custGeom>
                <a:gdLst>
                  <a:gd fmla="*/ 241 w 247" name="T0"/>
                  <a:gd fmla="*/ 0 h 36" name="T1"/>
                  <a:gd fmla="*/ 247 w 247" name="T2"/>
                  <a:gd fmla="*/ 18 h 36" name="T3"/>
                  <a:gd fmla="*/ 241 w 247" name="T4"/>
                  <a:gd fmla="*/ 36 h 36" name="T5"/>
                  <a:gd fmla="*/ 6 w 247" name="T6"/>
                  <a:gd fmla="*/ 36 h 36" name="T7"/>
                  <a:gd fmla="*/ 0 w 247" name="T8"/>
                  <a:gd fmla="*/ 18 h 36" name="T9"/>
                  <a:gd fmla="*/ 6 w 247" name="T10"/>
                  <a:gd fmla="*/ 0 h 36" name="T11"/>
                  <a:gd fmla="*/ 241 w 247" name="T12"/>
                  <a:gd fmla="*/ 0 h 36" name="T13"/>
                </a:gdLst>
                <a:cxnLst>
                  <a:cxn ang="0">
                    <a:pos x="T0" y="T1"/>
                  </a:cxn>
                  <a:cxn ang="0">
                    <a:pos x="T2" y="T3"/>
                  </a:cxn>
                  <a:cxn ang="0">
                    <a:pos x="T4" y="T5"/>
                  </a:cxn>
                  <a:cxn ang="0">
                    <a:pos x="T6" y="T7"/>
                  </a:cxn>
                  <a:cxn ang="0">
                    <a:pos x="T8" y="T9"/>
                  </a:cxn>
                  <a:cxn ang="0">
                    <a:pos x="T10" y="T11"/>
                  </a:cxn>
                  <a:cxn ang="0">
                    <a:pos x="T12" y="T13"/>
                  </a:cxn>
                </a:cxnLst>
                <a:rect b="b" l="0" r="r" t="0"/>
                <a:pathLst>
                  <a:path h="36" w="246">
                    <a:moveTo>
                      <a:pt x="241" y="0"/>
                    </a:moveTo>
                    <a:cubicBezTo>
                      <a:pt x="244" y="0"/>
                      <a:pt x="247" y="8"/>
                      <a:pt x="247" y="18"/>
                    </a:cubicBezTo>
                    <a:cubicBezTo>
                      <a:pt x="247" y="28"/>
                      <a:pt x="244" y="36"/>
                      <a:pt x="241" y="36"/>
                    </a:cubicBezTo>
                    <a:cubicBezTo>
                      <a:pt x="6" y="36"/>
                      <a:pt x="6" y="36"/>
                      <a:pt x="6" y="36"/>
                    </a:cubicBezTo>
                    <a:cubicBezTo>
                      <a:pt x="3" y="36"/>
                      <a:pt x="0" y="28"/>
                      <a:pt x="0" y="18"/>
                    </a:cubicBezTo>
                    <a:cubicBezTo>
                      <a:pt x="0" y="8"/>
                      <a:pt x="3" y="0"/>
                      <a:pt x="6" y="0"/>
                    </a:cubicBezTo>
                    <a:lnTo>
                      <a:pt x="241"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Freeform 67"/>
              <p:cNvSpPr/>
              <p:nvPr/>
            </p:nvSpPr>
            <p:spPr bwMode="auto">
              <a:xfrm>
                <a:off x="3894138" y="4151313"/>
                <a:ext cx="928688" cy="134938"/>
              </a:xfrm>
              <a:custGeom>
                <a:gdLst>
                  <a:gd fmla="*/ 241 w 247" name="T0"/>
                  <a:gd fmla="*/ 0 h 36" name="T1"/>
                  <a:gd fmla="*/ 247 w 247" name="T2"/>
                  <a:gd fmla="*/ 18 h 36" name="T3"/>
                  <a:gd fmla="*/ 241 w 247" name="T4"/>
                  <a:gd fmla="*/ 36 h 36" name="T5"/>
                  <a:gd fmla="*/ 6 w 247" name="T6"/>
                  <a:gd fmla="*/ 36 h 36" name="T7"/>
                  <a:gd fmla="*/ 0 w 247" name="T8"/>
                  <a:gd fmla="*/ 18 h 36" name="T9"/>
                  <a:gd fmla="*/ 6 w 247" name="T10"/>
                  <a:gd fmla="*/ 0 h 36" name="T11"/>
                  <a:gd fmla="*/ 241 w 247" name="T12"/>
                  <a:gd fmla="*/ 0 h 36" name="T13"/>
                </a:gdLst>
                <a:cxnLst>
                  <a:cxn ang="0">
                    <a:pos x="T0" y="T1"/>
                  </a:cxn>
                  <a:cxn ang="0">
                    <a:pos x="T2" y="T3"/>
                  </a:cxn>
                  <a:cxn ang="0">
                    <a:pos x="T4" y="T5"/>
                  </a:cxn>
                  <a:cxn ang="0">
                    <a:pos x="T6" y="T7"/>
                  </a:cxn>
                  <a:cxn ang="0">
                    <a:pos x="T8" y="T9"/>
                  </a:cxn>
                  <a:cxn ang="0">
                    <a:pos x="T10" y="T11"/>
                  </a:cxn>
                  <a:cxn ang="0">
                    <a:pos x="T12" y="T13"/>
                  </a:cxn>
                </a:cxnLst>
                <a:rect b="b" l="0" r="r" t="0"/>
                <a:pathLst>
                  <a:path h="36" w="246">
                    <a:moveTo>
                      <a:pt x="241" y="0"/>
                    </a:moveTo>
                    <a:cubicBezTo>
                      <a:pt x="244" y="0"/>
                      <a:pt x="247" y="8"/>
                      <a:pt x="247" y="18"/>
                    </a:cubicBezTo>
                    <a:cubicBezTo>
                      <a:pt x="247" y="28"/>
                      <a:pt x="244" y="36"/>
                      <a:pt x="241" y="36"/>
                    </a:cubicBezTo>
                    <a:cubicBezTo>
                      <a:pt x="6" y="36"/>
                      <a:pt x="6" y="36"/>
                      <a:pt x="6" y="36"/>
                    </a:cubicBezTo>
                    <a:cubicBezTo>
                      <a:pt x="3" y="36"/>
                      <a:pt x="0" y="28"/>
                      <a:pt x="0" y="18"/>
                    </a:cubicBezTo>
                    <a:cubicBezTo>
                      <a:pt x="0" y="8"/>
                      <a:pt x="3" y="0"/>
                      <a:pt x="6" y="0"/>
                    </a:cubicBezTo>
                    <a:lnTo>
                      <a:pt x="241"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Freeform 68"/>
              <p:cNvSpPr/>
              <p:nvPr/>
            </p:nvSpPr>
            <p:spPr bwMode="auto">
              <a:xfrm>
                <a:off x="3894138" y="4602163"/>
                <a:ext cx="928688" cy="134938"/>
              </a:xfrm>
              <a:custGeom>
                <a:gdLst>
                  <a:gd fmla="*/ 241 w 247" name="T0"/>
                  <a:gd fmla="*/ 0 h 36" name="T1"/>
                  <a:gd fmla="*/ 247 w 247" name="T2"/>
                  <a:gd fmla="*/ 18 h 36" name="T3"/>
                  <a:gd fmla="*/ 241 w 247" name="T4"/>
                  <a:gd fmla="*/ 36 h 36" name="T5"/>
                  <a:gd fmla="*/ 6 w 247" name="T6"/>
                  <a:gd fmla="*/ 36 h 36" name="T7"/>
                  <a:gd fmla="*/ 0 w 247" name="T8"/>
                  <a:gd fmla="*/ 18 h 36" name="T9"/>
                  <a:gd fmla="*/ 6 w 247" name="T10"/>
                  <a:gd fmla="*/ 0 h 36" name="T11"/>
                  <a:gd fmla="*/ 241 w 247" name="T12"/>
                  <a:gd fmla="*/ 0 h 36" name="T13"/>
                </a:gdLst>
                <a:cxnLst>
                  <a:cxn ang="0">
                    <a:pos x="T0" y="T1"/>
                  </a:cxn>
                  <a:cxn ang="0">
                    <a:pos x="T2" y="T3"/>
                  </a:cxn>
                  <a:cxn ang="0">
                    <a:pos x="T4" y="T5"/>
                  </a:cxn>
                  <a:cxn ang="0">
                    <a:pos x="T6" y="T7"/>
                  </a:cxn>
                  <a:cxn ang="0">
                    <a:pos x="T8" y="T9"/>
                  </a:cxn>
                  <a:cxn ang="0">
                    <a:pos x="T10" y="T11"/>
                  </a:cxn>
                  <a:cxn ang="0">
                    <a:pos x="T12" y="T13"/>
                  </a:cxn>
                </a:cxnLst>
                <a:rect b="b" l="0" r="r" t="0"/>
                <a:pathLst>
                  <a:path h="36" w="246">
                    <a:moveTo>
                      <a:pt x="241" y="0"/>
                    </a:moveTo>
                    <a:cubicBezTo>
                      <a:pt x="244" y="0"/>
                      <a:pt x="247" y="8"/>
                      <a:pt x="247" y="18"/>
                    </a:cubicBezTo>
                    <a:cubicBezTo>
                      <a:pt x="247" y="28"/>
                      <a:pt x="244" y="36"/>
                      <a:pt x="241" y="36"/>
                    </a:cubicBezTo>
                    <a:cubicBezTo>
                      <a:pt x="6" y="36"/>
                      <a:pt x="6" y="36"/>
                      <a:pt x="6" y="36"/>
                    </a:cubicBezTo>
                    <a:cubicBezTo>
                      <a:pt x="3" y="36"/>
                      <a:pt x="0" y="28"/>
                      <a:pt x="0" y="18"/>
                    </a:cubicBezTo>
                    <a:cubicBezTo>
                      <a:pt x="0" y="8"/>
                      <a:pt x="3" y="0"/>
                      <a:pt x="6" y="0"/>
                    </a:cubicBezTo>
                    <a:lnTo>
                      <a:pt x="241"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49" name="组合 48"/>
          <p:cNvGrpSpPr/>
          <p:nvPr/>
        </p:nvGrpSpPr>
        <p:grpSpPr>
          <a:xfrm>
            <a:off x="9054708" y="2374930"/>
            <a:ext cx="1479434" cy="1285832"/>
            <a:chOff x="9054708" y="2242850"/>
            <a:chExt cx="1479434" cy="1285832"/>
          </a:xfrm>
        </p:grpSpPr>
        <p:grpSp>
          <p:nvGrpSpPr>
            <p:cNvPr id="50" name="组合 49"/>
            <p:cNvGrpSpPr/>
            <p:nvPr/>
          </p:nvGrpSpPr>
          <p:grpSpPr>
            <a:xfrm>
              <a:off x="9054708" y="2242850"/>
              <a:ext cx="1479434" cy="1285832"/>
              <a:chOff x="1913683" y="2704884"/>
              <a:chExt cx="1479434" cy="1285832"/>
            </a:xfrm>
            <a:solidFill>
              <a:schemeClr val="bg2">
                <a:lumMod val="25000"/>
              </a:schemeClr>
            </a:solidFill>
          </p:grpSpPr>
          <p:sp>
            <p:nvSpPr>
              <p:cNvPr id="65" name="圆角矩形 64"/>
              <p:cNvSpPr/>
              <p:nvPr/>
            </p:nvSpPr>
            <p:spPr>
              <a:xfrm>
                <a:off x="1913683" y="2704884"/>
                <a:ext cx="1285832" cy="1285832"/>
              </a:xfrm>
              <a:prstGeom prst="roundRect">
                <a:avLst>
                  <a:gd fmla="val 8564" name="adj"/>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6" name="等腰三角形 65"/>
              <p:cNvSpPr/>
              <p:nvPr/>
            </p:nvSpPr>
            <p:spPr>
              <a:xfrm rot="5400000">
                <a:off x="3105816" y="3250999"/>
                <a:ext cx="381000" cy="193602"/>
              </a:xfrm>
              <a:prstGeom prst="triangl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51" name="组合 50"/>
            <p:cNvGrpSpPr/>
            <p:nvPr/>
          </p:nvGrpSpPr>
          <p:grpSpPr>
            <a:xfrm>
              <a:off x="9355378" y="2553437"/>
              <a:ext cx="684492" cy="581540"/>
              <a:chOff x="3351213" y="1103313"/>
              <a:chExt cx="5467350" cy="4645026"/>
            </a:xfrm>
            <a:solidFill>
              <a:schemeClr val="bg1"/>
            </a:solidFill>
          </p:grpSpPr>
          <p:sp>
            <p:nvSpPr>
              <p:cNvPr id="52" name="Freeform 22"/>
              <p:cNvSpPr/>
              <p:nvPr/>
            </p:nvSpPr>
            <p:spPr bwMode="auto">
              <a:xfrm>
                <a:off x="8081963" y="4530726"/>
                <a:ext cx="736600" cy="833438"/>
              </a:xfrm>
              <a:custGeom>
                <a:gdLst>
                  <a:gd fmla="*/ 0 w 196" name="T0"/>
                  <a:gd fmla="*/ 59 h 222" name="T1"/>
                  <a:gd fmla="*/ 85 w 196" name="T2"/>
                  <a:gd fmla="*/ 0 h 222" name="T3"/>
                  <a:gd fmla="*/ 196 w 196" name="T4"/>
                  <a:gd fmla="*/ 89 h 222" name="T5"/>
                  <a:gd fmla="*/ 196 w 196" name="T6"/>
                  <a:gd fmla="*/ 222 h 222" name="T7"/>
                  <a:gd fmla="*/ 14 w 196" name="T8"/>
                  <a:gd fmla="*/ 222 h 222" name="T9"/>
                  <a:gd fmla="*/ 36 w 196" name="T10"/>
                  <a:gd fmla="*/ 189 h 222" name="T11"/>
                  <a:gd fmla="*/ 0 w 196" name="T12"/>
                  <a:gd fmla="*/ 59 h 222" name="T13"/>
                </a:gdLst>
                <a:cxnLst>
                  <a:cxn ang="0">
                    <a:pos x="T0" y="T1"/>
                  </a:cxn>
                  <a:cxn ang="0">
                    <a:pos x="T2" y="T3"/>
                  </a:cxn>
                  <a:cxn ang="0">
                    <a:pos x="T4" y="T5"/>
                  </a:cxn>
                  <a:cxn ang="0">
                    <a:pos x="T6" y="T7"/>
                  </a:cxn>
                  <a:cxn ang="0">
                    <a:pos x="T8" y="T9"/>
                  </a:cxn>
                  <a:cxn ang="0">
                    <a:pos x="T10" y="T11"/>
                  </a:cxn>
                  <a:cxn ang="0">
                    <a:pos x="T12" y="T13"/>
                  </a:cxn>
                </a:cxnLst>
                <a:rect b="b" l="0" r="r" t="0"/>
                <a:pathLst>
                  <a:path h="221" w="196">
                    <a:moveTo>
                      <a:pt x="0" y="59"/>
                    </a:moveTo>
                    <a:cubicBezTo>
                      <a:pt x="38" y="56"/>
                      <a:pt x="70" y="33"/>
                      <a:pt x="85" y="0"/>
                    </a:cubicBezTo>
                    <a:cubicBezTo>
                      <a:pt x="139" y="15"/>
                      <a:pt x="196" y="42"/>
                      <a:pt x="196" y="89"/>
                    </a:cubicBezTo>
                    <a:cubicBezTo>
                      <a:pt x="196" y="179"/>
                      <a:pt x="196" y="222"/>
                      <a:pt x="196" y="222"/>
                    </a:cubicBezTo>
                    <a:cubicBezTo>
                      <a:pt x="14" y="222"/>
                      <a:pt x="14" y="222"/>
                      <a:pt x="14" y="222"/>
                    </a:cubicBezTo>
                    <a:cubicBezTo>
                      <a:pt x="36" y="189"/>
                      <a:pt x="36" y="189"/>
                      <a:pt x="36" y="189"/>
                    </a:cubicBezTo>
                    <a:lnTo>
                      <a:pt x="0" y="59"/>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 name="Freeform 23"/>
              <p:cNvSpPr/>
              <p:nvPr/>
            </p:nvSpPr>
            <p:spPr bwMode="auto">
              <a:xfrm>
                <a:off x="7585076" y="4530726"/>
                <a:ext cx="439738" cy="833438"/>
              </a:xfrm>
              <a:custGeom>
                <a:gdLst>
                  <a:gd fmla="*/ 32 w 117" name="T0"/>
                  <a:gd fmla="*/ 0 h 222" name="T1"/>
                  <a:gd fmla="*/ 117 w 117" name="T2"/>
                  <a:gd fmla="*/ 59 h 222" name="T3"/>
                  <a:gd fmla="*/ 81 w 117" name="T4"/>
                  <a:gd fmla="*/ 189 h 222" name="T5"/>
                  <a:gd fmla="*/ 103 w 117" name="T6"/>
                  <a:gd fmla="*/ 222 h 222" name="T7"/>
                  <a:gd fmla="*/ 14 w 117" name="T8"/>
                  <a:gd fmla="*/ 222 h 222" name="T9"/>
                  <a:gd fmla="*/ 14 w 117" name="T10"/>
                  <a:gd fmla="*/ 65 h 222" name="T11"/>
                  <a:gd fmla="*/ 0 w 117" name="T12"/>
                  <a:gd fmla="*/ 10 h 222" name="T13"/>
                  <a:gd fmla="*/ 32 w 117" name="T14"/>
                  <a:gd fmla="*/ 0 h 22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21" w="117">
                    <a:moveTo>
                      <a:pt x="32" y="0"/>
                    </a:moveTo>
                    <a:cubicBezTo>
                      <a:pt x="47" y="33"/>
                      <a:pt x="79" y="56"/>
                      <a:pt x="117" y="59"/>
                    </a:cubicBezTo>
                    <a:cubicBezTo>
                      <a:pt x="81" y="189"/>
                      <a:pt x="81" y="189"/>
                      <a:pt x="81" y="189"/>
                    </a:cubicBezTo>
                    <a:cubicBezTo>
                      <a:pt x="103" y="222"/>
                      <a:pt x="103" y="222"/>
                      <a:pt x="103" y="222"/>
                    </a:cubicBezTo>
                    <a:cubicBezTo>
                      <a:pt x="14" y="222"/>
                      <a:pt x="14" y="222"/>
                      <a:pt x="14" y="222"/>
                    </a:cubicBezTo>
                    <a:cubicBezTo>
                      <a:pt x="14" y="181"/>
                      <a:pt x="14" y="129"/>
                      <a:pt x="14" y="65"/>
                    </a:cubicBezTo>
                    <a:cubicBezTo>
                      <a:pt x="14" y="45"/>
                      <a:pt x="9" y="27"/>
                      <a:pt x="0" y="10"/>
                    </a:cubicBezTo>
                    <a:cubicBezTo>
                      <a:pt x="10" y="6"/>
                      <a:pt x="21" y="3"/>
                      <a:pt x="3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4" name="Freeform 24"/>
              <p:cNvSpPr>
                <a:spLocks noEditPoints="1"/>
              </p:cNvSpPr>
              <p:nvPr/>
            </p:nvSpPr>
            <p:spPr bwMode="auto">
              <a:xfrm>
                <a:off x="7615238" y="3722688"/>
                <a:ext cx="857250" cy="860425"/>
              </a:xfrm>
              <a:custGeom>
                <a:gdLst>
                  <a:gd fmla="*/ 114 w 228" name="T0"/>
                  <a:gd fmla="*/ 229 h 229" name="T1"/>
                  <a:gd fmla="*/ 0 w 228" name="T2"/>
                  <a:gd fmla="*/ 115 h 229" name="T3"/>
                  <a:gd fmla="*/ 114 w 228" name="T4"/>
                  <a:gd fmla="*/ 0 h 229" name="T5"/>
                  <a:gd fmla="*/ 228 w 228" name="T6"/>
                  <a:gd fmla="*/ 115 h 229" name="T7"/>
                  <a:gd fmla="*/ 114 w 228" name="T8"/>
                  <a:gd fmla="*/ 229 h 229" name="T9"/>
                  <a:gd fmla="*/ 208 w 228" name="T10"/>
                  <a:gd fmla="*/ 111 h 229" name="T11"/>
                  <a:gd fmla="*/ 178 w 228" name="T12"/>
                  <a:gd fmla="*/ 46 h 229" name="T13"/>
                  <a:gd fmla="*/ 186 w 228" name="T14"/>
                  <a:gd fmla="*/ 91 h 229" name="T15"/>
                  <a:gd fmla="*/ 136 w 228" name="T16"/>
                  <a:gd fmla="*/ 193 h 229" name="T17"/>
                  <a:gd fmla="*/ 208 w 228" name="T18"/>
                  <a:gd fmla="*/ 111 h 22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29" w="228">
                    <a:moveTo>
                      <a:pt x="114" y="229"/>
                    </a:moveTo>
                    <a:cubicBezTo>
                      <a:pt x="51" y="229"/>
                      <a:pt x="0" y="178"/>
                      <a:pt x="0" y="115"/>
                    </a:cubicBezTo>
                    <a:cubicBezTo>
                      <a:pt x="0" y="52"/>
                      <a:pt x="51" y="0"/>
                      <a:pt x="114" y="0"/>
                    </a:cubicBezTo>
                    <a:cubicBezTo>
                      <a:pt x="177" y="0"/>
                      <a:pt x="228" y="52"/>
                      <a:pt x="228" y="115"/>
                    </a:cubicBezTo>
                    <a:cubicBezTo>
                      <a:pt x="228" y="178"/>
                      <a:pt x="177" y="229"/>
                      <a:pt x="114" y="229"/>
                    </a:cubicBezTo>
                    <a:close/>
                    <a:moveTo>
                      <a:pt x="208" y="111"/>
                    </a:moveTo>
                    <a:cubicBezTo>
                      <a:pt x="208" y="85"/>
                      <a:pt x="196" y="62"/>
                      <a:pt x="178" y="46"/>
                    </a:cubicBezTo>
                    <a:cubicBezTo>
                      <a:pt x="183" y="60"/>
                      <a:pt x="186" y="76"/>
                      <a:pt x="186" y="91"/>
                    </a:cubicBezTo>
                    <a:cubicBezTo>
                      <a:pt x="186" y="133"/>
                      <a:pt x="166" y="170"/>
                      <a:pt x="136" y="193"/>
                    </a:cubicBezTo>
                    <a:cubicBezTo>
                      <a:pt x="177" y="188"/>
                      <a:pt x="208" y="153"/>
                      <a:pt x="208" y="1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5" name="Freeform 25"/>
              <p:cNvSpPr/>
              <p:nvPr/>
            </p:nvSpPr>
            <p:spPr bwMode="auto">
              <a:xfrm>
                <a:off x="6157913" y="4222751"/>
                <a:ext cx="1352550" cy="1525588"/>
              </a:xfrm>
              <a:custGeom>
                <a:gdLst>
                  <a:gd fmla="*/ 157 w 360" name="T0"/>
                  <a:gd fmla="*/ 0 h 406" name="T1"/>
                  <a:gd fmla="*/ 360 w 360" name="T2"/>
                  <a:gd fmla="*/ 162 h 406" name="T3"/>
                  <a:gd fmla="*/ 360 w 360" name="T4"/>
                  <a:gd fmla="*/ 406 h 406" name="T5"/>
                  <a:gd fmla="*/ 26 w 360" name="T6"/>
                  <a:gd fmla="*/ 406 h 406" name="T7"/>
                  <a:gd fmla="*/ 65 w 360" name="T8"/>
                  <a:gd fmla="*/ 344 h 406" name="T9"/>
                  <a:gd fmla="*/ 0 w 360" name="T10"/>
                  <a:gd fmla="*/ 107 h 406" name="T11"/>
                  <a:gd fmla="*/ 157 w 360" name="T12"/>
                  <a:gd fmla="*/ 0 h 406" name="T13"/>
                </a:gdLst>
                <a:cxnLst>
                  <a:cxn ang="0">
                    <a:pos x="T0" y="T1"/>
                  </a:cxn>
                  <a:cxn ang="0">
                    <a:pos x="T2" y="T3"/>
                  </a:cxn>
                  <a:cxn ang="0">
                    <a:pos x="T4" y="T5"/>
                  </a:cxn>
                  <a:cxn ang="0">
                    <a:pos x="T6" y="T7"/>
                  </a:cxn>
                  <a:cxn ang="0">
                    <a:pos x="T8" y="T9"/>
                  </a:cxn>
                  <a:cxn ang="0">
                    <a:pos x="T10" y="T11"/>
                  </a:cxn>
                  <a:cxn ang="0">
                    <a:pos x="T12" y="T13"/>
                  </a:cxn>
                </a:cxnLst>
                <a:rect b="b" l="0" r="r" t="0"/>
                <a:pathLst>
                  <a:path h="406" w="360">
                    <a:moveTo>
                      <a:pt x="157" y="0"/>
                    </a:moveTo>
                    <a:cubicBezTo>
                      <a:pt x="255" y="27"/>
                      <a:pt x="360" y="75"/>
                      <a:pt x="360" y="162"/>
                    </a:cubicBezTo>
                    <a:cubicBezTo>
                      <a:pt x="360" y="326"/>
                      <a:pt x="360" y="406"/>
                      <a:pt x="360" y="406"/>
                    </a:cubicBezTo>
                    <a:cubicBezTo>
                      <a:pt x="26" y="406"/>
                      <a:pt x="26" y="406"/>
                      <a:pt x="26" y="406"/>
                    </a:cubicBezTo>
                    <a:cubicBezTo>
                      <a:pt x="65" y="344"/>
                      <a:pt x="65" y="344"/>
                      <a:pt x="65" y="344"/>
                    </a:cubicBezTo>
                    <a:cubicBezTo>
                      <a:pt x="0" y="107"/>
                      <a:pt x="0" y="107"/>
                      <a:pt x="0" y="107"/>
                    </a:cubicBezTo>
                    <a:cubicBezTo>
                      <a:pt x="69" y="102"/>
                      <a:pt x="128" y="60"/>
                      <a:pt x="157"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6" name="Freeform 26"/>
              <p:cNvSpPr/>
              <p:nvPr/>
            </p:nvSpPr>
            <p:spPr bwMode="auto">
              <a:xfrm flipH="1">
                <a:off x="6529388" y="3060701"/>
                <a:ext cx="0" cy="0"/>
              </a:xfrm>
              <a:custGeom>
                <a:cxnLst>
                  <a:cxn ang="0">
                    <a:pos x="0" y="0"/>
                  </a:cxn>
                  <a:cxn ang="0">
                    <a:pos x="0" y="0"/>
                  </a:cxn>
                  <a:cxn ang="0">
                    <a:pos x="0" y="0"/>
                  </a:cxn>
                </a:cxnLst>
                <a:rect b="b" l="0" r="r" t="0"/>
                <a:pathLst>
                  <a:path>
                    <a:moveTo>
                      <a:pt x="0" y="0"/>
                    </a:moveTo>
                    <a:lnTo>
                      <a:pt x="0" y="0"/>
                    </a:lnTo>
                    <a:lnTo>
                      <a:pt x="0"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7" name="Freeform 27"/>
              <p:cNvSpPr/>
              <p:nvPr/>
            </p:nvSpPr>
            <p:spPr bwMode="auto">
              <a:xfrm>
                <a:off x="4703763" y="4222751"/>
                <a:ext cx="1352550" cy="1525588"/>
              </a:xfrm>
              <a:custGeom>
                <a:gdLst>
                  <a:gd fmla="*/ 0 w 360" name="T0"/>
                  <a:gd fmla="*/ 406 h 406" name="T1"/>
                  <a:gd fmla="*/ 0 w 360" name="T2"/>
                  <a:gd fmla="*/ 162 h 406" name="T3"/>
                  <a:gd fmla="*/ 203 w 360" name="T4"/>
                  <a:gd fmla="*/ 0 h 406" name="T5"/>
                  <a:gd fmla="*/ 360 w 360" name="T6"/>
                  <a:gd fmla="*/ 107 h 406" name="T7"/>
                  <a:gd fmla="*/ 295 w 360" name="T8"/>
                  <a:gd fmla="*/ 344 h 406" name="T9"/>
                  <a:gd fmla="*/ 334 w 360" name="T10"/>
                  <a:gd fmla="*/ 406 h 406" name="T11"/>
                  <a:gd fmla="*/ 0 w 360" name="T12"/>
                  <a:gd fmla="*/ 406 h 406" name="T13"/>
                </a:gdLst>
                <a:cxnLst>
                  <a:cxn ang="0">
                    <a:pos x="T0" y="T1"/>
                  </a:cxn>
                  <a:cxn ang="0">
                    <a:pos x="T2" y="T3"/>
                  </a:cxn>
                  <a:cxn ang="0">
                    <a:pos x="T4" y="T5"/>
                  </a:cxn>
                  <a:cxn ang="0">
                    <a:pos x="T6" y="T7"/>
                  </a:cxn>
                  <a:cxn ang="0">
                    <a:pos x="T8" y="T9"/>
                  </a:cxn>
                  <a:cxn ang="0">
                    <a:pos x="T10" y="T11"/>
                  </a:cxn>
                  <a:cxn ang="0">
                    <a:pos x="T12" y="T13"/>
                  </a:cxn>
                </a:cxnLst>
                <a:rect b="b" l="0" r="r" t="0"/>
                <a:pathLst>
                  <a:path h="406" w="360">
                    <a:moveTo>
                      <a:pt x="0" y="406"/>
                    </a:moveTo>
                    <a:cubicBezTo>
                      <a:pt x="0" y="406"/>
                      <a:pt x="0" y="326"/>
                      <a:pt x="0" y="162"/>
                    </a:cubicBezTo>
                    <a:cubicBezTo>
                      <a:pt x="0" y="75"/>
                      <a:pt x="105" y="27"/>
                      <a:pt x="203" y="0"/>
                    </a:cubicBezTo>
                    <a:cubicBezTo>
                      <a:pt x="232" y="60"/>
                      <a:pt x="291" y="102"/>
                      <a:pt x="360" y="107"/>
                    </a:cubicBezTo>
                    <a:cubicBezTo>
                      <a:pt x="295" y="344"/>
                      <a:pt x="295" y="344"/>
                      <a:pt x="295" y="344"/>
                    </a:cubicBezTo>
                    <a:cubicBezTo>
                      <a:pt x="334" y="406"/>
                      <a:pt x="334" y="406"/>
                      <a:pt x="334" y="406"/>
                    </a:cubicBezTo>
                    <a:lnTo>
                      <a:pt x="0" y="406"/>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8" name="Freeform 28"/>
              <p:cNvSpPr/>
              <p:nvPr/>
            </p:nvSpPr>
            <p:spPr bwMode="auto">
              <a:xfrm>
                <a:off x="5454651" y="1103313"/>
                <a:ext cx="3322638" cy="1690688"/>
              </a:xfrm>
              <a:custGeom>
                <a:gdLst>
                  <a:gd fmla="*/ 137 w 884" name="T0"/>
                  <a:gd fmla="*/ 396 h 450" name="T1"/>
                  <a:gd fmla="*/ 10 w 884" name="T2"/>
                  <a:gd fmla="*/ 450 h 450" name="T3"/>
                  <a:gd fmla="*/ 0 w 884" name="T4"/>
                  <a:gd fmla="*/ 437 h 450" name="T5"/>
                  <a:gd fmla="*/ 349 w 884" name="T6"/>
                  <a:gd fmla="*/ 157 h 450" name="T7"/>
                  <a:gd fmla="*/ 450 w 884" name="T8"/>
                  <a:gd fmla="*/ 335 h 450" name="T9"/>
                  <a:gd fmla="*/ 620 w 884" name="T10"/>
                  <a:gd fmla="*/ 190 h 450" name="T11"/>
                  <a:gd fmla="*/ 484 w 884" name="T12"/>
                  <a:gd fmla="*/ 112 h 450" name="T13"/>
                  <a:gd fmla="*/ 884 w 884" name="T14"/>
                  <a:gd fmla="*/ 0 h 450" name="T15"/>
                  <a:gd fmla="*/ 744 w 884" name="T16"/>
                  <a:gd fmla="*/ 391 h 450" name="T17"/>
                  <a:gd fmla="*/ 662 w 884" name="T18"/>
                  <a:gd fmla="*/ 225 h 450" name="T19"/>
                  <a:gd fmla="*/ 435 w 884" name="T20"/>
                  <a:gd fmla="*/ 418 h 450" name="T21"/>
                  <a:gd fmla="*/ 334 w 884" name="T22"/>
                  <a:gd fmla="*/ 238 h 450" name="T23"/>
                  <a:gd fmla="*/ 137 w 884" name="T24"/>
                  <a:gd fmla="*/ 396 h 450"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50" w="884">
                    <a:moveTo>
                      <a:pt x="137" y="396"/>
                    </a:moveTo>
                    <a:cubicBezTo>
                      <a:pt x="89" y="402"/>
                      <a:pt x="46" y="421"/>
                      <a:pt x="10" y="450"/>
                    </a:cubicBezTo>
                    <a:cubicBezTo>
                      <a:pt x="0" y="437"/>
                      <a:pt x="0" y="437"/>
                      <a:pt x="0" y="437"/>
                    </a:cubicBezTo>
                    <a:cubicBezTo>
                      <a:pt x="349" y="157"/>
                      <a:pt x="349" y="157"/>
                      <a:pt x="349" y="157"/>
                    </a:cubicBezTo>
                    <a:cubicBezTo>
                      <a:pt x="450" y="335"/>
                      <a:pt x="450" y="335"/>
                      <a:pt x="450" y="335"/>
                    </a:cubicBezTo>
                    <a:cubicBezTo>
                      <a:pt x="620" y="190"/>
                      <a:pt x="620" y="190"/>
                      <a:pt x="620" y="190"/>
                    </a:cubicBezTo>
                    <a:cubicBezTo>
                      <a:pt x="484" y="112"/>
                      <a:pt x="484" y="112"/>
                      <a:pt x="484" y="112"/>
                    </a:cubicBezTo>
                    <a:cubicBezTo>
                      <a:pt x="884" y="0"/>
                      <a:pt x="884" y="0"/>
                      <a:pt x="884" y="0"/>
                    </a:cubicBezTo>
                    <a:cubicBezTo>
                      <a:pt x="744" y="391"/>
                      <a:pt x="744" y="391"/>
                      <a:pt x="744" y="391"/>
                    </a:cubicBezTo>
                    <a:cubicBezTo>
                      <a:pt x="662" y="225"/>
                      <a:pt x="662" y="225"/>
                      <a:pt x="662" y="225"/>
                    </a:cubicBezTo>
                    <a:cubicBezTo>
                      <a:pt x="435" y="418"/>
                      <a:pt x="435" y="418"/>
                      <a:pt x="435" y="418"/>
                    </a:cubicBezTo>
                    <a:cubicBezTo>
                      <a:pt x="334" y="238"/>
                      <a:pt x="334" y="238"/>
                      <a:pt x="334" y="238"/>
                    </a:cubicBezTo>
                    <a:lnTo>
                      <a:pt x="137" y="396"/>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9" name="Freeform 29"/>
              <p:cNvSpPr/>
              <p:nvPr/>
            </p:nvSpPr>
            <p:spPr bwMode="auto">
              <a:xfrm>
                <a:off x="3351213" y="2474913"/>
                <a:ext cx="2141538" cy="1333500"/>
              </a:xfrm>
              <a:custGeom>
                <a:gdLst>
                  <a:gd fmla="*/ 492 w 570" name="T0"/>
                  <a:gd fmla="*/ 196 h 355" name="T1"/>
                  <a:gd fmla="*/ 415 w 570" name="T2"/>
                  <a:gd fmla="*/ 258 h 355" name="T3"/>
                  <a:gd fmla="*/ 323 w 570" name="T4"/>
                  <a:gd fmla="*/ 86 h 355" name="T5"/>
                  <a:gd fmla="*/ 59 w 570" name="T6"/>
                  <a:gd fmla="*/ 334 h 355" name="T7"/>
                  <a:gd fmla="*/ 10 w 570" name="T8"/>
                  <a:gd fmla="*/ 344 h 355" name="T9"/>
                  <a:gd fmla="*/ 22 w 570" name="T10"/>
                  <a:gd fmla="*/ 295 h 355" name="T11"/>
                  <a:gd fmla="*/ 338 w 570" name="T12"/>
                  <a:gd fmla="*/ 0 h 355" name="T13"/>
                  <a:gd fmla="*/ 432 w 570" name="T14"/>
                  <a:gd fmla="*/ 176 h 355" name="T15"/>
                  <a:gd fmla="*/ 560 w 570" name="T16"/>
                  <a:gd fmla="*/ 72 h 355" name="T17"/>
                  <a:gd fmla="*/ 570 w 570" name="T18"/>
                  <a:gd fmla="*/ 85 h 355" name="T19"/>
                  <a:gd fmla="*/ 492 w 570" name="T20"/>
                  <a:gd fmla="*/ 196 h 35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55" w="570">
                    <a:moveTo>
                      <a:pt x="492" y="196"/>
                    </a:moveTo>
                    <a:cubicBezTo>
                      <a:pt x="415" y="258"/>
                      <a:pt x="415" y="258"/>
                      <a:pt x="415" y="258"/>
                    </a:cubicBezTo>
                    <a:cubicBezTo>
                      <a:pt x="323" y="86"/>
                      <a:pt x="323" y="86"/>
                      <a:pt x="323" y="86"/>
                    </a:cubicBezTo>
                    <a:cubicBezTo>
                      <a:pt x="59" y="334"/>
                      <a:pt x="59" y="334"/>
                      <a:pt x="59" y="334"/>
                    </a:cubicBezTo>
                    <a:cubicBezTo>
                      <a:pt x="42" y="350"/>
                      <a:pt x="20" y="355"/>
                      <a:pt x="10" y="344"/>
                    </a:cubicBezTo>
                    <a:cubicBezTo>
                      <a:pt x="0" y="333"/>
                      <a:pt x="5" y="312"/>
                      <a:pt x="22" y="295"/>
                    </a:cubicBezTo>
                    <a:cubicBezTo>
                      <a:pt x="338" y="0"/>
                      <a:pt x="338" y="0"/>
                      <a:pt x="338" y="0"/>
                    </a:cubicBezTo>
                    <a:cubicBezTo>
                      <a:pt x="432" y="176"/>
                      <a:pt x="432" y="176"/>
                      <a:pt x="432" y="176"/>
                    </a:cubicBezTo>
                    <a:cubicBezTo>
                      <a:pt x="560" y="72"/>
                      <a:pt x="560" y="72"/>
                      <a:pt x="560" y="72"/>
                    </a:cubicBezTo>
                    <a:cubicBezTo>
                      <a:pt x="570" y="85"/>
                      <a:pt x="570" y="85"/>
                      <a:pt x="570" y="85"/>
                    </a:cubicBezTo>
                    <a:cubicBezTo>
                      <a:pt x="535" y="114"/>
                      <a:pt x="507" y="152"/>
                      <a:pt x="492" y="196"/>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 name="Freeform 30"/>
              <p:cNvSpPr>
                <a:spLocks noEditPoints="1"/>
              </p:cNvSpPr>
              <p:nvPr/>
            </p:nvSpPr>
            <p:spPr bwMode="auto">
              <a:xfrm>
                <a:off x="5305426" y="2744788"/>
                <a:ext cx="1570038" cy="1571625"/>
              </a:xfrm>
              <a:custGeom>
                <a:gdLst>
                  <a:gd fmla="*/ 249 w 418" name="T0"/>
                  <a:gd fmla="*/ 352 h 418" name="T1"/>
                  <a:gd fmla="*/ 381 w 418" name="T2"/>
                  <a:gd fmla="*/ 201 h 418" name="T3"/>
                  <a:gd fmla="*/ 326 w 418" name="T4"/>
                  <a:gd fmla="*/ 84 h 418" name="T5"/>
                  <a:gd fmla="*/ 326 w 418" name="T6"/>
                  <a:gd fmla="*/ 84 h 418" name="T7"/>
                  <a:gd fmla="*/ 326 w 418" name="T8"/>
                  <a:gd fmla="*/ 84 h 418" name="T9"/>
                  <a:gd fmla="*/ 341 w 418" name="T10"/>
                  <a:gd fmla="*/ 166 h 418" name="T11"/>
                  <a:gd fmla="*/ 249 w 418" name="T12"/>
                  <a:gd fmla="*/ 352 h 418" name="T13"/>
                  <a:gd fmla="*/ 209 w 418" name="T14"/>
                  <a:gd fmla="*/ 418 h 418" name="T15"/>
                  <a:gd fmla="*/ 0 w 418" name="T16"/>
                  <a:gd fmla="*/ 209 h 418" name="T17"/>
                  <a:gd fmla="*/ 209 w 418" name="T18"/>
                  <a:gd fmla="*/ 0 h 418" name="T19"/>
                  <a:gd fmla="*/ 418 w 418" name="T20"/>
                  <a:gd fmla="*/ 209 h 418" name="T21"/>
                  <a:gd fmla="*/ 209 w 418" name="T22"/>
                  <a:gd fmla="*/ 418 h 418"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418" w="418">
                    <a:moveTo>
                      <a:pt x="249" y="352"/>
                    </a:moveTo>
                    <a:cubicBezTo>
                      <a:pt x="324" y="342"/>
                      <a:pt x="381" y="279"/>
                      <a:pt x="381" y="201"/>
                    </a:cubicBezTo>
                    <a:cubicBezTo>
                      <a:pt x="381" y="154"/>
                      <a:pt x="360" y="112"/>
                      <a:pt x="326" y="84"/>
                    </a:cubicBezTo>
                    <a:cubicBezTo>
                      <a:pt x="326" y="84"/>
                      <a:pt x="326" y="84"/>
                      <a:pt x="326" y="84"/>
                    </a:cubicBezTo>
                    <a:cubicBezTo>
                      <a:pt x="326" y="84"/>
                      <a:pt x="326" y="84"/>
                      <a:pt x="326" y="84"/>
                    </a:cubicBezTo>
                    <a:cubicBezTo>
                      <a:pt x="335" y="109"/>
                      <a:pt x="341" y="137"/>
                      <a:pt x="341" y="166"/>
                    </a:cubicBezTo>
                    <a:cubicBezTo>
                      <a:pt x="341" y="242"/>
                      <a:pt x="305" y="309"/>
                      <a:pt x="249" y="352"/>
                    </a:cubicBezTo>
                    <a:close/>
                    <a:moveTo>
                      <a:pt x="209" y="418"/>
                    </a:moveTo>
                    <a:cubicBezTo>
                      <a:pt x="93" y="418"/>
                      <a:pt x="0" y="325"/>
                      <a:pt x="0" y="209"/>
                    </a:cubicBezTo>
                    <a:cubicBezTo>
                      <a:pt x="0" y="94"/>
                      <a:pt x="93" y="0"/>
                      <a:pt x="209" y="0"/>
                    </a:cubicBezTo>
                    <a:cubicBezTo>
                      <a:pt x="325" y="0"/>
                      <a:pt x="418" y="94"/>
                      <a:pt x="418" y="209"/>
                    </a:cubicBezTo>
                    <a:cubicBezTo>
                      <a:pt x="418" y="325"/>
                      <a:pt x="325" y="418"/>
                      <a:pt x="209" y="41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 name="Freeform 31"/>
              <p:cNvSpPr/>
              <p:nvPr/>
            </p:nvSpPr>
            <p:spPr bwMode="auto">
              <a:xfrm>
                <a:off x="4181476" y="4541838"/>
                <a:ext cx="439738" cy="830263"/>
              </a:xfrm>
              <a:custGeom>
                <a:gdLst>
                  <a:gd fmla="*/ 0 w 117" name="T0"/>
                  <a:gd fmla="*/ 58 h 221" name="T1"/>
                  <a:gd fmla="*/ 86 w 117" name="T2"/>
                  <a:gd fmla="*/ 0 h 221" name="T3"/>
                  <a:gd fmla="*/ 117 w 117" name="T4"/>
                  <a:gd fmla="*/ 10 h 221" name="T5"/>
                  <a:gd fmla="*/ 104 w 117" name="T6"/>
                  <a:gd fmla="*/ 65 h 221" name="T7"/>
                  <a:gd fmla="*/ 104 w 117" name="T8"/>
                  <a:gd fmla="*/ 221 h 221" name="T9"/>
                  <a:gd fmla="*/ 14 w 117" name="T10"/>
                  <a:gd fmla="*/ 221 h 221" name="T11"/>
                  <a:gd fmla="*/ 36 w 117" name="T12"/>
                  <a:gd fmla="*/ 188 h 221" name="T13"/>
                  <a:gd fmla="*/ 0 w 117" name="T14"/>
                  <a:gd fmla="*/ 58 h 22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21" w="117">
                    <a:moveTo>
                      <a:pt x="0" y="58"/>
                    </a:moveTo>
                    <a:cubicBezTo>
                      <a:pt x="38" y="56"/>
                      <a:pt x="70" y="32"/>
                      <a:pt x="86" y="0"/>
                    </a:cubicBezTo>
                    <a:cubicBezTo>
                      <a:pt x="96" y="3"/>
                      <a:pt x="107" y="6"/>
                      <a:pt x="117" y="10"/>
                    </a:cubicBezTo>
                    <a:cubicBezTo>
                      <a:pt x="108" y="26"/>
                      <a:pt x="104" y="45"/>
                      <a:pt x="104" y="65"/>
                    </a:cubicBezTo>
                    <a:cubicBezTo>
                      <a:pt x="104" y="128"/>
                      <a:pt x="104" y="180"/>
                      <a:pt x="104" y="221"/>
                    </a:cubicBezTo>
                    <a:cubicBezTo>
                      <a:pt x="14" y="221"/>
                      <a:pt x="14" y="221"/>
                      <a:pt x="14" y="221"/>
                    </a:cubicBezTo>
                    <a:cubicBezTo>
                      <a:pt x="36" y="188"/>
                      <a:pt x="36" y="188"/>
                      <a:pt x="36" y="188"/>
                    </a:cubicBezTo>
                    <a:lnTo>
                      <a:pt x="0" y="58"/>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 name="Freeform 32"/>
              <p:cNvSpPr/>
              <p:nvPr/>
            </p:nvSpPr>
            <p:spPr bwMode="auto">
              <a:xfrm>
                <a:off x="3387726" y="4541838"/>
                <a:ext cx="736600" cy="830263"/>
              </a:xfrm>
              <a:custGeom>
                <a:gdLst>
                  <a:gd fmla="*/ 196 w 196" name="T0"/>
                  <a:gd fmla="*/ 58 h 221" name="T1"/>
                  <a:gd fmla="*/ 160 w 196" name="T2"/>
                  <a:gd fmla="*/ 188 h 221" name="T3"/>
                  <a:gd fmla="*/ 182 w 196" name="T4"/>
                  <a:gd fmla="*/ 221 h 221" name="T5"/>
                  <a:gd fmla="*/ 0 w 196" name="T6"/>
                  <a:gd fmla="*/ 221 h 221" name="T7"/>
                  <a:gd fmla="*/ 0 w 196" name="T8"/>
                  <a:gd fmla="*/ 88 h 221" name="T9"/>
                  <a:gd fmla="*/ 111 w 196" name="T10"/>
                  <a:gd fmla="*/ 0 h 221" name="T11"/>
                  <a:gd fmla="*/ 196 w 196" name="T12"/>
                  <a:gd fmla="*/ 58 h 221" name="T13"/>
                </a:gdLst>
                <a:cxnLst>
                  <a:cxn ang="0">
                    <a:pos x="T0" y="T1"/>
                  </a:cxn>
                  <a:cxn ang="0">
                    <a:pos x="T2" y="T3"/>
                  </a:cxn>
                  <a:cxn ang="0">
                    <a:pos x="T4" y="T5"/>
                  </a:cxn>
                  <a:cxn ang="0">
                    <a:pos x="T6" y="T7"/>
                  </a:cxn>
                  <a:cxn ang="0">
                    <a:pos x="T8" y="T9"/>
                  </a:cxn>
                  <a:cxn ang="0">
                    <a:pos x="T10" y="T11"/>
                  </a:cxn>
                  <a:cxn ang="0">
                    <a:pos x="T12" y="T13"/>
                  </a:cxn>
                </a:cxnLst>
                <a:rect b="b" l="0" r="r" t="0"/>
                <a:pathLst>
                  <a:path h="221" w="196">
                    <a:moveTo>
                      <a:pt x="196" y="58"/>
                    </a:moveTo>
                    <a:cubicBezTo>
                      <a:pt x="160" y="188"/>
                      <a:pt x="160" y="188"/>
                      <a:pt x="160" y="188"/>
                    </a:cubicBezTo>
                    <a:cubicBezTo>
                      <a:pt x="182" y="221"/>
                      <a:pt x="182" y="221"/>
                      <a:pt x="182" y="221"/>
                    </a:cubicBezTo>
                    <a:cubicBezTo>
                      <a:pt x="0" y="221"/>
                      <a:pt x="0" y="221"/>
                      <a:pt x="0" y="221"/>
                    </a:cubicBezTo>
                    <a:cubicBezTo>
                      <a:pt x="0" y="221"/>
                      <a:pt x="0" y="178"/>
                      <a:pt x="0" y="88"/>
                    </a:cubicBezTo>
                    <a:cubicBezTo>
                      <a:pt x="0" y="41"/>
                      <a:pt x="57" y="14"/>
                      <a:pt x="111" y="0"/>
                    </a:cubicBezTo>
                    <a:cubicBezTo>
                      <a:pt x="126" y="32"/>
                      <a:pt x="158" y="56"/>
                      <a:pt x="196" y="5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 name="Freeform 33"/>
              <p:cNvSpPr/>
              <p:nvPr/>
            </p:nvSpPr>
            <p:spPr bwMode="auto">
              <a:xfrm flipH="1">
                <a:off x="3922713" y="3906838"/>
                <a:ext cx="0" cy="0"/>
              </a:xfrm>
              <a:custGeom>
                <a:cxnLst>
                  <a:cxn ang="0">
                    <a:pos x="0" y="0"/>
                  </a:cxn>
                  <a:cxn ang="0">
                    <a:pos x="0" y="0"/>
                  </a:cxn>
                  <a:cxn ang="0">
                    <a:pos x="0" y="0"/>
                  </a:cxn>
                </a:cxnLst>
                <a:rect b="b" l="0" r="r" t="0"/>
                <a:pathLst>
                  <a:path>
                    <a:moveTo>
                      <a:pt x="0" y="0"/>
                    </a:moveTo>
                    <a:lnTo>
                      <a:pt x="0" y="0"/>
                    </a:lnTo>
                    <a:lnTo>
                      <a:pt x="0"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4" name="Freeform 34"/>
              <p:cNvSpPr>
                <a:spLocks noEditPoints="1"/>
              </p:cNvSpPr>
              <p:nvPr/>
            </p:nvSpPr>
            <p:spPr bwMode="auto">
              <a:xfrm>
                <a:off x="3733801" y="3733801"/>
                <a:ext cx="857250" cy="860425"/>
              </a:xfrm>
              <a:custGeom>
                <a:gdLst>
                  <a:gd fmla="*/ 50 w 228" name="T0"/>
                  <a:gd fmla="*/ 46 h 229" name="T1"/>
                  <a:gd fmla="*/ 20 w 228" name="T2"/>
                  <a:gd fmla="*/ 110 h 229" name="T3"/>
                  <a:gd fmla="*/ 92 w 228" name="T4"/>
                  <a:gd fmla="*/ 192 h 229" name="T5"/>
                  <a:gd fmla="*/ 42 w 228" name="T6"/>
                  <a:gd fmla="*/ 91 h 229" name="T7"/>
                  <a:gd fmla="*/ 50 w 228" name="T8"/>
                  <a:gd fmla="*/ 46 h 229" name="T9"/>
                  <a:gd fmla="*/ 50 w 228" name="T10"/>
                  <a:gd fmla="*/ 46 h 229" name="T11"/>
                  <a:gd fmla="*/ 114 w 228" name="T12"/>
                  <a:gd fmla="*/ 229 h 229" name="T13"/>
                  <a:gd fmla="*/ 0 w 228" name="T14"/>
                  <a:gd fmla="*/ 114 h 229" name="T15"/>
                  <a:gd fmla="*/ 114 w 228" name="T16"/>
                  <a:gd fmla="*/ 0 h 229" name="T17"/>
                  <a:gd fmla="*/ 228 w 228" name="T18"/>
                  <a:gd fmla="*/ 114 h 229" name="T19"/>
                  <a:gd fmla="*/ 114 w 228" name="T20"/>
                  <a:gd fmla="*/ 229 h 22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29" w="228">
                    <a:moveTo>
                      <a:pt x="50" y="46"/>
                    </a:moveTo>
                    <a:cubicBezTo>
                      <a:pt x="32" y="61"/>
                      <a:pt x="20" y="84"/>
                      <a:pt x="20" y="110"/>
                    </a:cubicBezTo>
                    <a:cubicBezTo>
                      <a:pt x="20" y="152"/>
                      <a:pt x="51" y="187"/>
                      <a:pt x="92" y="192"/>
                    </a:cubicBezTo>
                    <a:cubicBezTo>
                      <a:pt x="62" y="169"/>
                      <a:pt x="42" y="132"/>
                      <a:pt x="42" y="91"/>
                    </a:cubicBezTo>
                    <a:cubicBezTo>
                      <a:pt x="42" y="75"/>
                      <a:pt x="45" y="60"/>
                      <a:pt x="50" y="46"/>
                    </a:cubicBezTo>
                    <a:cubicBezTo>
                      <a:pt x="50" y="46"/>
                      <a:pt x="50" y="46"/>
                      <a:pt x="50" y="46"/>
                    </a:cubicBezTo>
                    <a:close/>
                    <a:moveTo>
                      <a:pt x="114" y="229"/>
                    </a:moveTo>
                    <a:cubicBezTo>
                      <a:pt x="51" y="229"/>
                      <a:pt x="0" y="177"/>
                      <a:pt x="0" y="114"/>
                    </a:cubicBezTo>
                    <a:cubicBezTo>
                      <a:pt x="0" y="51"/>
                      <a:pt x="51" y="0"/>
                      <a:pt x="114" y="0"/>
                    </a:cubicBezTo>
                    <a:cubicBezTo>
                      <a:pt x="177" y="0"/>
                      <a:pt x="228" y="51"/>
                      <a:pt x="228" y="114"/>
                    </a:cubicBezTo>
                    <a:cubicBezTo>
                      <a:pt x="228" y="177"/>
                      <a:pt x="177" y="229"/>
                      <a:pt x="114" y="229"/>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67" name="组合 66"/>
          <p:cNvGrpSpPr/>
          <p:nvPr/>
        </p:nvGrpSpPr>
        <p:grpSpPr>
          <a:xfrm>
            <a:off x="4177910" y="2374930"/>
            <a:ext cx="1479434" cy="1285832"/>
            <a:chOff x="4177910" y="2242850"/>
            <a:chExt cx="1479434" cy="1285832"/>
          </a:xfrm>
        </p:grpSpPr>
        <p:grpSp>
          <p:nvGrpSpPr>
            <p:cNvPr id="68" name="组合 67"/>
            <p:cNvGrpSpPr/>
            <p:nvPr/>
          </p:nvGrpSpPr>
          <p:grpSpPr>
            <a:xfrm>
              <a:off x="4177910" y="2242850"/>
              <a:ext cx="1479434" cy="1285832"/>
              <a:chOff x="1913683" y="2704884"/>
              <a:chExt cx="1479434" cy="1285832"/>
            </a:xfrm>
            <a:solidFill>
              <a:schemeClr val="bg2">
                <a:lumMod val="25000"/>
              </a:schemeClr>
            </a:solidFill>
          </p:grpSpPr>
          <p:sp>
            <p:nvSpPr>
              <p:cNvPr id="75" name="圆角矩形 74"/>
              <p:cNvSpPr/>
              <p:nvPr/>
            </p:nvSpPr>
            <p:spPr>
              <a:xfrm>
                <a:off x="1913683" y="2704884"/>
                <a:ext cx="1285832" cy="1285832"/>
              </a:xfrm>
              <a:prstGeom prst="roundRect">
                <a:avLst>
                  <a:gd fmla="val 8564" name="adj"/>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6" name="等腰三角形 75"/>
              <p:cNvSpPr/>
              <p:nvPr/>
            </p:nvSpPr>
            <p:spPr>
              <a:xfrm rot="5400000">
                <a:off x="3105816" y="3250999"/>
                <a:ext cx="381000" cy="193602"/>
              </a:xfrm>
              <a:prstGeom prst="triangl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69" name="组合 68"/>
            <p:cNvGrpSpPr/>
            <p:nvPr/>
          </p:nvGrpSpPr>
          <p:grpSpPr>
            <a:xfrm>
              <a:off x="4575407" y="2535239"/>
              <a:ext cx="476034" cy="713731"/>
              <a:chOff x="3800475" y="4230688"/>
              <a:chExt cx="1179512" cy="1768475"/>
            </a:xfrm>
            <a:solidFill>
              <a:schemeClr val="bg1"/>
            </a:solidFill>
          </p:grpSpPr>
          <p:sp>
            <p:nvSpPr>
              <p:cNvPr id="70" name="Freeform 13"/>
              <p:cNvSpPr/>
              <p:nvPr/>
            </p:nvSpPr>
            <p:spPr bwMode="auto">
              <a:xfrm>
                <a:off x="4140200" y="5622925"/>
                <a:ext cx="500062" cy="119063"/>
              </a:xfrm>
              <a:custGeom>
                <a:gdLst>
                  <a:gd fmla="*/ 315 w 315" name="T0"/>
                  <a:gd fmla="*/ 37 h 75" name="T1"/>
                  <a:gd fmla="*/ 315 w 315" name="T2"/>
                  <a:gd fmla="*/ 37 h 75" name="T3"/>
                  <a:gd fmla="*/ 315 w 315" name="T4"/>
                  <a:gd fmla="*/ 45 h 75" name="T5"/>
                  <a:gd fmla="*/ 313 w 315" name="T6"/>
                  <a:gd fmla="*/ 53 h 75" name="T7"/>
                  <a:gd fmla="*/ 309 w 315" name="T8"/>
                  <a:gd fmla="*/ 59 h 75" name="T9"/>
                  <a:gd fmla="*/ 307 w 315" name="T10"/>
                  <a:gd fmla="*/ 65 h 75" name="T11"/>
                  <a:gd fmla="*/ 301 w 315" name="T12"/>
                  <a:gd fmla="*/ 69 h 75" name="T13"/>
                  <a:gd fmla="*/ 295 w 315" name="T14"/>
                  <a:gd fmla="*/ 73 h 75" name="T15"/>
                  <a:gd fmla="*/ 291 w 315" name="T16"/>
                  <a:gd fmla="*/ 75 h 75" name="T17"/>
                  <a:gd fmla="*/ 283 w 315" name="T18"/>
                  <a:gd fmla="*/ 75 h 75" name="T19"/>
                  <a:gd fmla="*/ 32 w 315" name="T20"/>
                  <a:gd fmla="*/ 75 h 75" name="T21"/>
                  <a:gd fmla="*/ 32 w 315" name="T22"/>
                  <a:gd fmla="*/ 75 h 75" name="T23"/>
                  <a:gd fmla="*/ 26 w 315" name="T24"/>
                  <a:gd fmla="*/ 75 h 75" name="T25"/>
                  <a:gd fmla="*/ 20 w 315" name="T26"/>
                  <a:gd fmla="*/ 73 h 75" name="T27"/>
                  <a:gd fmla="*/ 14 w 315" name="T28"/>
                  <a:gd fmla="*/ 69 h 75" name="T29"/>
                  <a:gd fmla="*/ 10 w 315" name="T30"/>
                  <a:gd fmla="*/ 65 h 75" name="T31"/>
                  <a:gd fmla="*/ 6 w 315" name="T32"/>
                  <a:gd fmla="*/ 59 h 75" name="T33"/>
                  <a:gd fmla="*/ 2 w 315" name="T34"/>
                  <a:gd fmla="*/ 53 h 75" name="T35"/>
                  <a:gd fmla="*/ 2 w 315" name="T36"/>
                  <a:gd fmla="*/ 45 h 75" name="T37"/>
                  <a:gd fmla="*/ 0 w 315" name="T38"/>
                  <a:gd fmla="*/ 37 h 75" name="T39"/>
                  <a:gd fmla="*/ 0 w 315" name="T40"/>
                  <a:gd fmla="*/ 37 h 75" name="T41"/>
                  <a:gd fmla="*/ 0 w 315" name="T42"/>
                  <a:gd fmla="*/ 37 h 75" name="T43"/>
                  <a:gd fmla="*/ 2 w 315" name="T44"/>
                  <a:gd fmla="*/ 29 h 75" name="T45"/>
                  <a:gd fmla="*/ 2 w 315" name="T46"/>
                  <a:gd fmla="*/ 23 h 75" name="T47"/>
                  <a:gd fmla="*/ 6 w 315" name="T48"/>
                  <a:gd fmla="*/ 17 h 75" name="T49"/>
                  <a:gd fmla="*/ 10 w 315" name="T50"/>
                  <a:gd fmla="*/ 11 h 75" name="T51"/>
                  <a:gd fmla="*/ 14 w 315" name="T52"/>
                  <a:gd fmla="*/ 5 h 75" name="T53"/>
                  <a:gd fmla="*/ 20 w 315" name="T54"/>
                  <a:gd fmla="*/ 4 h 75" name="T55"/>
                  <a:gd fmla="*/ 26 w 315" name="T56"/>
                  <a:gd fmla="*/ 2 h 75" name="T57"/>
                  <a:gd fmla="*/ 32 w 315" name="T58"/>
                  <a:gd fmla="*/ 0 h 75" name="T59"/>
                  <a:gd fmla="*/ 283 w 315" name="T60"/>
                  <a:gd fmla="*/ 0 h 75" name="T61"/>
                  <a:gd fmla="*/ 283 w 315" name="T62"/>
                  <a:gd fmla="*/ 0 h 75" name="T63"/>
                  <a:gd fmla="*/ 291 w 315" name="T64"/>
                  <a:gd fmla="*/ 2 h 75" name="T65"/>
                  <a:gd fmla="*/ 295 w 315" name="T66"/>
                  <a:gd fmla="*/ 4 h 75" name="T67"/>
                  <a:gd fmla="*/ 301 w 315" name="T68"/>
                  <a:gd fmla="*/ 5 h 75" name="T69"/>
                  <a:gd fmla="*/ 307 w 315" name="T70"/>
                  <a:gd fmla="*/ 11 h 75" name="T71"/>
                  <a:gd fmla="*/ 309 w 315" name="T72"/>
                  <a:gd fmla="*/ 17 h 75" name="T73"/>
                  <a:gd fmla="*/ 313 w 315" name="T74"/>
                  <a:gd fmla="*/ 23 h 75" name="T75"/>
                  <a:gd fmla="*/ 315 w 315" name="T76"/>
                  <a:gd fmla="*/ 29 h 75" name="T77"/>
                  <a:gd fmla="*/ 315 w 315" name="T78"/>
                  <a:gd fmla="*/ 37 h 75" name="T79"/>
                  <a:gd fmla="*/ 315 w 315" name="T80"/>
                  <a:gd fmla="*/ 37 h 75"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75" w="315">
                    <a:moveTo>
                      <a:pt x="315" y="37"/>
                    </a:moveTo>
                    <a:lnTo>
                      <a:pt x="315" y="37"/>
                    </a:lnTo>
                    <a:lnTo>
                      <a:pt x="315" y="45"/>
                    </a:lnTo>
                    <a:lnTo>
                      <a:pt x="313" y="53"/>
                    </a:lnTo>
                    <a:lnTo>
                      <a:pt x="309" y="59"/>
                    </a:lnTo>
                    <a:lnTo>
                      <a:pt x="307" y="65"/>
                    </a:lnTo>
                    <a:lnTo>
                      <a:pt x="301" y="69"/>
                    </a:lnTo>
                    <a:lnTo>
                      <a:pt x="295" y="73"/>
                    </a:lnTo>
                    <a:lnTo>
                      <a:pt x="291" y="75"/>
                    </a:lnTo>
                    <a:lnTo>
                      <a:pt x="283" y="75"/>
                    </a:lnTo>
                    <a:lnTo>
                      <a:pt x="32" y="75"/>
                    </a:lnTo>
                    <a:lnTo>
                      <a:pt x="32" y="75"/>
                    </a:lnTo>
                    <a:lnTo>
                      <a:pt x="26" y="75"/>
                    </a:lnTo>
                    <a:lnTo>
                      <a:pt x="20" y="73"/>
                    </a:lnTo>
                    <a:lnTo>
                      <a:pt x="14" y="69"/>
                    </a:lnTo>
                    <a:lnTo>
                      <a:pt x="10" y="65"/>
                    </a:lnTo>
                    <a:lnTo>
                      <a:pt x="6" y="59"/>
                    </a:lnTo>
                    <a:lnTo>
                      <a:pt x="2" y="53"/>
                    </a:lnTo>
                    <a:lnTo>
                      <a:pt x="2" y="45"/>
                    </a:lnTo>
                    <a:lnTo>
                      <a:pt x="0" y="37"/>
                    </a:lnTo>
                    <a:lnTo>
                      <a:pt x="0" y="37"/>
                    </a:lnTo>
                    <a:lnTo>
                      <a:pt x="0" y="37"/>
                    </a:lnTo>
                    <a:lnTo>
                      <a:pt x="2" y="29"/>
                    </a:lnTo>
                    <a:lnTo>
                      <a:pt x="2" y="23"/>
                    </a:lnTo>
                    <a:lnTo>
                      <a:pt x="6" y="17"/>
                    </a:lnTo>
                    <a:lnTo>
                      <a:pt x="10" y="11"/>
                    </a:lnTo>
                    <a:lnTo>
                      <a:pt x="14" y="5"/>
                    </a:lnTo>
                    <a:lnTo>
                      <a:pt x="20" y="4"/>
                    </a:lnTo>
                    <a:lnTo>
                      <a:pt x="26" y="2"/>
                    </a:lnTo>
                    <a:lnTo>
                      <a:pt x="32" y="0"/>
                    </a:lnTo>
                    <a:lnTo>
                      <a:pt x="283" y="0"/>
                    </a:lnTo>
                    <a:lnTo>
                      <a:pt x="283" y="0"/>
                    </a:lnTo>
                    <a:lnTo>
                      <a:pt x="291" y="2"/>
                    </a:lnTo>
                    <a:lnTo>
                      <a:pt x="295" y="4"/>
                    </a:lnTo>
                    <a:lnTo>
                      <a:pt x="301" y="5"/>
                    </a:lnTo>
                    <a:lnTo>
                      <a:pt x="307" y="11"/>
                    </a:lnTo>
                    <a:lnTo>
                      <a:pt x="309" y="17"/>
                    </a:lnTo>
                    <a:lnTo>
                      <a:pt x="313" y="23"/>
                    </a:lnTo>
                    <a:lnTo>
                      <a:pt x="315" y="29"/>
                    </a:lnTo>
                    <a:lnTo>
                      <a:pt x="315" y="37"/>
                    </a:lnTo>
                    <a:lnTo>
                      <a:pt x="315" y="37"/>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 name="Freeform 14"/>
              <p:cNvSpPr/>
              <p:nvPr/>
            </p:nvSpPr>
            <p:spPr bwMode="auto">
              <a:xfrm>
                <a:off x="4162425" y="5818188"/>
                <a:ext cx="455612" cy="180975"/>
              </a:xfrm>
              <a:custGeom>
                <a:gdLst>
                  <a:gd fmla="*/ 0 w 287" name="T0"/>
                  <a:gd fmla="*/ 0 h 114" name="T1"/>
                  <a:gd fmla="*/ 0 w 287" name="T2"/>
                  <a:gd fmla="*/ 0 h 114" name="T3"/>
                  <a:gd fmla="*/ 2 w 287" name="T4"/>
                  <a:gd fmla="*/ 12 h 114" name="T5"/>
                  <a:gd fmla="*/ 4 w 287" name="T6"/>
                  <a:gd fmla="*/ 22 h 114" name="T7"/>
                  <a:gd fmla="*/ 6 w 287" name="T8"/>
                  <a:gd fmla="*/ 34 h 114" name="T9"/>
                  <a:gd fmla="*/ 12 w 287" name="T10"/>
                  <a:gd fmla="*/ 44 h 114" name="T11"/>
                  <a:gd fmla="*/ 18 w 287" name="T12"/>
                  <a:gd fmla="*/ 54 h 114" name="T13"/>
                  <a:gd fmla="*/ 24 w 287" name="T14"/>
                  <a:gd fmla="*/ 64 h 114" name="T15"/>
                  <a:gd fmla="*/ 42 w 287" name="T16"/>
                  <a:gd fmla="*/ 80 h 114" name="T17"/>
                  <a:gd fmla="*/ 64 w 287" name="T18"/>
                  <a:gd fmla="*/ 94 h 114" name="T19"/>
                  <a:gd fmla="*/ 88 w 287" name="T20"/>
                  <a:gd fmla="*/ 106 h 114" name="T21"/>
                  <a:gd fmla="*/ 116 w 287" name="T22"/>
                  <a:gd fmla="*/ 112 h 114" name="T23"/>
                  <a:gd fmla="*/ 144 w 287" name="T24"/>
                  <a:gd fmla="*/ 114 h 114" name="T25"/>
                  <a:gd fmla="*/ 144 w 287" name="T26"/>
                  <a:gd fmla="*/ 114 h 114" name="T27"/>
                  <a:gd fmla="*/ 174 w 287" name="T28"/>
                  <a:gd fmla="*/ 112 h 114" name="T29"/>
                  <a:gd fmla="*/ 200 w 287" name="T30"/>
                  <a:gd fmla="*/ 106 h 114" name="T31"/>
                  <a:gd fmla="*/ 223 w 287" name="T32"/>
                  <a:gd fmla="*/ 94 h 114" name="T33"/>
                  <a:gd fmla="*/ 245 w 287" name="T34"/>
                  <a:gd fmla="*/ 80 h 114" name="T35"/>
                  <a:gd fmla="*/ 263 w 287" name="T36"/>
                  <a:gd fmla="*/ 64 h 114" name="T37"/>
                  <a:gd fmla="*/ 269 w 287" name="T38"/>
                  <a:gd fmla="*/ 54 h 114" name="T39"/>
                  <a:gd fmla="*/ 277 w 287" name="T40"/>
                  <a:gd fmla="*/ 44 h 114" name="T41"/>
                  <a:gd fmla="*/ 281 w 287" name="T42"/>
                  <a:gd fmla="*/ 34 h 114" name="T43"/>
                  <a:gd fmla="*/ 285 w 287" name="T44"/>
                  <a:gd fmla="*/ 22 h 114" name="T45"/>
                  <a:gd fmla="*/ 287 w 287" name="T46"/>
                  <a:gd fmla="*/ 12 h 114" name="T47"/>
                  <a:gd fmla="*/ 287 w 287" name="T48"/>
                  <a:gd fmla="*/ 0 h 114" name="T49"/>
                  <a:gd fmla="*/ 0 w 287" name="T50"/>
                  <a:gd fmla="*/ 0 h 114"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114" w="287">
                    <a:moveTo>
                      <a:pt x="0" y="0"/>
                    </a:moveTo>
                    <a:lnTo>
                      <a:pt x="0" y="0"/>
                    </a:lnTo>
                    <a:lnTo>
                      <a:pt x="2" y="12"/>
                    </a:lnTo>
                    <a:lnTo>
                      <a:pt x="4" y="22"/>
                    </a:lnTo>
                    <a:lnTo>
                      <a:pt x="6" y="34"/>
                    </a:lnTo>
                    <a:lnTo>
                      <a:pt x="12" y="44"/>
                    </a:lnTo>
                    <a:lnTo>
                      <a:pt x="18" y="54"/>
                    </a:lnTo>
                    <a:lnTo>
                      <a:pt x="24" y="64"/>
                    </a:lnTo>
                    <a:lnTo>
                      <a:pt x="42" y="80"/>
                    </a:lnTo>
                    <a:lnTo>
                      <a:pt x="64" y="94"/>
                    </a:lnTo>
                    <a:lnTo>
                      <a:pt x="88" y="106"/>
                    </a:lnTo>
                    <a:lnTo>
                      <a:pt x="116" y="112"/>
                    </a:lnTo>
                    <a:lnTo>
                      <a:pt x="144" y="114"/>
                    </a:lnTo>
                    <a:lnTo>
                      <a:pt x="144" y="114"/>
                    </a:lnTo>
                    <a:lnTo>
                      <a:pt x="174" y="112"/>
                    </a:lnTo>
                    <a:lnTo>
                      <a:pt x="200" y="106"/>
                    </a:lnTo>
                    <a:lnTo>
                      <a:pt x="223" y="94"/>
                    </a:lnTo>
                    <a:lnTo>
                      <a:pt x="245" y="80"/>
                    </a:lnTo>
                    <a:lnTo>
                      <a:pt x="263" y="64"/>
                    </a:lnTo>
                    <a:lnTo>
                      <a:pt x="269" y="54"/>
                    </a:lnTo>
                    <a:lnTo>
                      <a:pt x="277" y="44"/>
                    </a:lnTo>
                    <a:lnTo>
                      <a:pt x="281" y="34"/>
                    </a:lnTo>
                    <a:lnTo>
                      <a:pt x="285" y="22"/>
                    </a:lnTo>
                    <a:lnTo>
                      <a:pt x="287" y="12"/>
                    </a:lnTo>
                    <a:lnTo>
                      <a:pt x="287" y="0"/>
                    </a:lnTo>
                    <a:lnTo>
                      <a:pt x="0"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 name="Freeform 15"/>
              <p:cNvSpPr>
                <a:spLocks noEditPoints="1"/>
              </p:cNvSpPr>
              <p:nvPr/>
            </p:nvSpPr>
            <p:spPr bwMode="auto">
              <a:xfrm>
                <a:off x="3800475" y="4230688"/>
                <a:ext cx="1179512" cy="1322388"/>
              </a:xfrm>
              <a:custGeom>
                <a:gdLst>
                  <a:gd fmla="*/ 741 w 743" name="T0"/>
                  <a:gd fmla="*/ 344 h 833" name="T1"/>
                  <a:gd fmla="*/ 713 w 743" name="T2"/>
                  <a:gd fmla="*/ 234 h 833" name="T3"/>
                  <a:gd fmla="*/ 657 w 743" name="T4"/>
                  <a:gd fmla="*/ 140 h 833" name="T5"/>
                  <a:gd fmla="*/ 579 w 743" name="T6"/>
                  <a:gd fmla="*/ 66 h 833" name="T7"/>
                  <a:gd fmla="*/ 481 w 743" name="T8"/>
                  <a:gd fmla="*/ 18 h 833" name="T9"/>
                  <a:gd fmla="*/ 372 w 743" name="T10"/>
                  <a:gd fmla="*/ 0 h 833" name="T11"/>
                  <a:gd fmla="*/ 298 w 743" name="T12"/>
                  <a:gd fmla="*/ 8 h 833" name="T13"/>
                  <a:gd fmla="*/ 194 w 743" name="T14"/>
                  <a:gd fmla="*/ 46 h 833" name="T15"/>
                  <a:gd fmla="*/ 108 w 743" name="T16"/>
                  <a:gd fmla="*/ 112 h 833" name="T17"/>
                  <a:gd fmla="*/ 44 w 743" name="T18"/>
                  <a:gd fmla="*/ 200 h 833" name="T19"/>
                  <a:gd fmla="*/ 8 w 743" name="T20"/>
                  <a:gd fmla="*/ 306 h 833" name="T21"/>
                  <a:gd fmla="*/ 0 w 743" name="T22"/>
                  <a:gd fmla="*/ 384 h 833" name="T23"/>
                  <a:gd fmla="*/ 18 w 743" name="T24"/>
                  <a:gd fmla="*/ 519 h 833" name="T25"/>
                  <a:gd fmla="*/ 56 w 743" name="T26"/>
                  <a:gd fmla="*/ 621 h 833" name="T27"/>
                  <a:gd fmla="*/ 106 w 743" name="T28"/>
                  <a:gd fmla="*/ 699 h 833" name="T29"/>
                  <a:gd fmla="*/ 194 w 743" name="T30"/>
                  <a:gd fmla="*/ 797 h 833" name="T31"/>
                  <a:gd fmla="*/ 519 w 743" name="T32"/>
                  <a:gd fmla="*/ 833 h 833" name="T33"/>
                  <a:gd fmla="*/ 553 w 743" name="T34"/>
                  <a:gd fmla="*/ 797 h 833" name="T35"/>
                  <a:gd fmla="*/ 645 w 743" name="T36"/>
                  <a:gd fmla="*/ 699 h 833" name="T37"/>
                  <a:gd fmla="*/ 695 w 743" name="T38"/>
                  <a:gd fmla="*/ 621 h 833" name="T39"/>
                  <a:gd fmla="*/ 731 w 743" name="T40"/>
                  <a:gd fmla="*/ 519 h 833" name="T41"/>
                  <a:gd fmla="*/ 743 w 743" name="T42"/>
                  <a:gd fmla="*/ 384 h 833" name="T43"/>
                  <a:gd fmla="*/ 531 w 743" name="T44"/>
                  <a:gd fmla="*/ 727 h 833" name="T45"/>
                  <a:gd fmla="*/ 256 w 743" name="T46"/>
                  <a:gd fmla="*/ 769 h 833" name="T47"/>
                  <a:gd fmla="*/ 186 w 743" name="T48"/>
                  <a:gd fmla="*/ 693 h 833" name="T49"/>
                  <a:gd fmla="*/ 124 w 743" name="T50"/>
                  <a:gd fmla="*/ 613 h 833" name="T51"/>
                  <a:gd fmla="*/ 96 w 743" name="T52"/>
                  <a:gd fmla="*/ 553 h 833" name="T53"/>
                  <a:gd fmla="*/ 74 w 743" name="T54"/>
                  <a:gd fmla="*/ 477 h 833" name="T55"/>
                  <a:gd fmla="*/ 66 w 743" name="T56"/>
                  <a:gd fmla="*/ 382 h 833" name="T57"/>
                  <a:gd fmla="*/ 70 w 743" name="T58"/>
                  <a:gd fmla="*/ 320 h 833" name="T59"/>
                  <a:gd fmla="*/ 100 w 743" name="T60"/>
                  <a:gd fmla="*/ 232 h 833" name="T61"/>
                  <a:gd fmla="*/ 156 w 743" name="T62"/>
                  <a:gd fmla="*/ 156 h 833" name="T63"/>
                  <a:gd fmla="*/ 202 w 743" name="T64"/>
                  <a:gd fmla="*/ 118 h 833" name="T65"/>
                  <a:gd fmla="*/ 284 w 743" name="T66"/>
                  <a:gd fmla="*/ 78 h 833" name="T67"/>
                  <a:gd fmla="*/ 372 w 743" name="T68"/>
                  <a:gd fmla="*/ 64 h 833" name="T69"/>
                  <a:gd fmla="*/ 432 w 743" name="T70"/>
                  <a:gd fmla="*/ 70 h 833" name="T71"/>
                  <a:gd fmla="*/ 515 w 743" name="T72"/>
                  <a:gd fmla="*/ 102 h 833" name="T73"/>
                  <a:gd fmla="*/ 585 w 743" name="T74"/>
                  <a:gd fmla="*/ 158 h 833" name="T75"/>
                  <a:gd fmla="*/ 625 w 743" name="T76"/>
                  <a:gd fmla="*/ 206 h 833" name="T77"/>
                  <a:gd fmla="*/ 663 w 743" name="T78"/>
                  <a:gd fmla="*/ 290 h 833" name="T79"/>
                  <a:gd fmla="*/ 679 w 743" name="T80"/>
                  <a:gd fmla="*/ 384 h 833" name="T81"/>
                  <a:gd fmla="*/ 675 w 743" name="T82"/>
                  <a:gd fmla="*/ 451 h 833" name="T83"/>
                  <a:gd fmla="*/ 661 w 743" name="T84"/>
                  <a:gd fmla="*/ 535 h 833" name="T85"/>
                  <a:gd fmla="*/ 633 w 743" name="T86"/>
                  <a:gd fmla="*/ 601 h 833" name="T87"/>
                  <a:gd fmla="*/ 585 w 743" name="T88"/>
                  <a:gd fmla="*/ 669 h 833" name="T89"/>
                  <a:gd fmla="*/ 531 w 743" name="T90"/>
                  <a:gd fmla="*/ 727 h 833"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833" w="743">
                    <a:moveTo>
                      <a:pt x="743" y="384"/>
                    </a:moveTo>
                    <a:lnTo>
                      <a:pt x="743" y="384"/>
                    </a:lnTo>
                    <a:lnTo>
                      <a:pt x="741" y="344"/>
                    </a:lnTo>
                    <a:lnTo>
                      <a:pt x="735" y="306"/>
                    </a:lnTo>
                    <a:lnTo>
                      <a:pt x="725" y="270"/>
                    </a:lnTo>
                    <a:lnTo>
                      <a:pt x="713" y="234"/>
                    </a:lnTo>
                    <a:lnTo>
                      <a:pt x="697" y="200"/>
                    </a:lnTo>
                    <a:lnTo>
                      <a:pt x="677" y="168"/>
                    </a:lnTo>
                    <a:lnTo>
                      <a:pt x="657" y="140"/>
                    </a:lnTo>
                    <a:lnTo>
                      <a:pt x="633" y="112"/>
                    </a:lnTo>
                    <a:lnTo>
                      <a:pt x="607" y="88"/>
                    </a:lnTo>
                    <a:lnTo>
                      <a:pt x="579" y="66"/>
                    </a:lnTo>
                    <a:lnTo>
                      <a:pt x="547" y="46"/>
                    </a:lnTo>
                    <a:lnTo>
                      <a:pt x="515" y="30"/>
                    </a:lnTo>
                    <a:lnTo>
                      <a:pt x="481" y="18"/>
                    </a:lnTo>
                    <a:lnTo>
                      <a:pt x="447" y="8"/>
                    </a:lnTo>
                    <a:lnTo>
                      <a:pt x="410" y="2"/>
                    </a:lnTo>
                    <a:lnTo>
                      <a:pt x="372" y="0"/>
                    </a:lnTo>
                    <a:lnTo>
                      <a:pt x="372" y="0"/>
                    </a:lnTo>
                    <a:lnTo>
                      <a:pt x="334" y="2"/>
                    </a:lnTo>
                    <a:lnTo>
                      <a:pt x="298" y="8"/>
                    </a:lnTo>
                    <a:lnTo>
                      <a:pt x="262" y="18"/>
                    </a:lnTo>
                    <a:lnTo>
                      <a:pt x="228" y="30"/>
                    </a:lnTo>
                    <a:lnTo>
                      <a:pt x="194" y="46"/>
                    </a:lnTo>
                    <a:lnTo>
                      <a:pt x="164" y="66"/>
                    </a:lnTo>
                    <a:lnTo>
                      <a:pt x="134" y="88"/>
                    </a:lnTo>
                    <a:lnTo>
                      <a:pt x="108" y="112"/>
                    </a:lnTo>
                    <a:lnTo>
                      <a:pt x="84" y="140"/>
                    </a:lnTo>
                    <a:lnTo>
                      <a:pt x="62" y="168"/>
                    </a:lnTo>
                    <a:lnTo>
                      <a:pt x="44" y="200"/>
                    </a:lnTo>
                    <a:lnTo>
                      <a:pt x="28" y="234"/>
                    </a:lnTo>
                    <a:lnTo>
                      <a:pt x="16" y="270"/>
                    </a:lnTo>
                    <a:lnTo>
                      <a:pt x="8" y="306"/>
                    </a:lnTo>
                    <a:lnTo>
                      <a:pt x="2" y="344"/>
                    </a:lnTo>
                    <a:lnTo>
                      <a:pt x="0" y="384"/>
                    </a:lnTo>
                    <a:lnTo>
                      <a:pt x="0" y="384"/>
                    </a:lnTo>
                    <a:lnTo>
                      <a:pt x="4" y="433"/>
                    </a:lnTo>
                    <a:lnTo>
                      <a:pt x="8" y="477"/>
                    </a:lnTo>
                    <a:lnTo>
                      <a:pt x="18" y="519"/>
                    </a:lnTo>
                    <a:lnTo>
                      <a:pt x="28" y="557"/>
                    </a:lnTo>
                    <a:lnTo>
                      <a:pt x="40" y="591"/>
                    </a:lnTo>
                    <a:lnTo>
                      <a:pt x="56" y="621"/>
                    </a:lnTo>
                    <a:lnTo>
                      <a:pt x="72" y="649"/>
                    </a:lnTo>
                    <a:lnTo>
                      <a:pt x="88" y="675"/>
                    </a:lnTo>
                    <a:lnTo>
                      <a:pt x="106" y="699"/>
                    </a:lnTo>
                    <a:lnTo>
                      <a:pt x="124" y="721"/>
                    </a:lnTo>
                    <a:lnTo>
                      <a:pt x="160" y="761"/>
                    </a:lnTo>
                    <a:lnTo>
                      <a:pt x="194" y="797"/>
                    </a:lnTo>
                    <a:lnTo>
                      <a:pt x="210" y="815"/>
                    </a:lnTo>
                    <a:lnTo>
                      <a:pt x="224" y="833"/>
                    </a:lnTo>
                    <a:lnTo>
                      <a:pt x="519" y="833"/>
                    </a:lnTo>
                    <a:lnTo>
                      <a:pt x="519" y="833"/>
                    </a:lnTo>
                    <a:lnTo>
                      <a:pt x="535" y="815"/>
                    </a:lnTo>
                    <a:lnTo>
                      <a:pt x="553" y="797"/>
                    </a:lnTo>
                    <a:lnTo>
                      <a:pt x="589" y="761"/>
                    </a:lnTo>
                    <a:lnTo>
                      <a:pt x="627" y="721"/>
                    </a:lnTo>
                    <a:lnTo>
                      <a:pt x="645" y="699"/>
                    </a:lnTo>
                    <a:lnTo>
                      <a:pt x="663" y="675"/>
                    </a:lnTo>
                    <a:lnTo>
                      <a:pt x="679" y="649"/>
                    </a:lnTo>
                    <a:lnTo>
                      <a:pt x="695" y="621"/>
                    </a:lnTo>
                    <a:lnTo>
                      <a:pt x="709" y="591"/>
                    </a:lnTo>
                    <a:lnTo>
                      <a:pt x="721" y="557"/>
                    </a:lnTo>
                    <a:lnTo>
                      <a:pt x="731" y="519"/>
                    </a:lnTo>
                    <a:lnTo>
                      <a:pt x="739" y="477"/>
                    </a:lnTo>
                    <a:lnTo>
                      <a:pt x="743" y="433"/>
                    </a:lnTo>
                    <a:lnTo>
                      <a:pt x="743" y="384"/>
                    </a:lnTo>
                    <a:lnTo>
                      <a:pt x="743" y="384"/>
                    </a:lnTo>
                    <a:close/>
                    <a:moveTo>
                      <a:pt x="531" y="727"/>
                    </a:moveTo>
                    <a:lnTo>
                      <a:pt x="531" y="727"/>
                    </a:lnTo>
                    <a:lnTo>
                      <a:pt x="491" y="769"/>
                    </a:lnTo>
                    <a:lnTo>
                      <a:pt x="256" y="769"/>
                    </a:lnTo>
                    <a:lnTo>
                      <a:pt x="256" y="769"/>
                    </a:lnTo>
                    <a:lnTo>
                      <a:pt x="212" y="721"/>
                    </a:lnTo>
                    <a:lnTo>
                      <a:pt x="212" y="721"/>
                    </a:lnTo>
                    <a:lnTo>
                      <a:pt x="186" y="693"/>
                    </a:lnTo>
                    <a:lnTo>
                      <a:pt x="160" y="663"/>
                    </a:lnTo>
                    <a:lnTo>
                      <a:pt x="136" y="631"/>
                    </a:lnTo>
                    <a:lnTo>
                      <a:pt x="124" y="613"/>
                    </a:lnTo>
                    <a:lnTo>
                      <a:pt x="114" y="595"/>
                    </a:lnTo>
                    <a:lnTo>
                      <a:pt x="104" y="573"/>
                    </a:lnTo>
                    <a:lnTo>
                      <a:pt x="96" y="553"/>
                    </a:lnTo>
                    <a:lnTo>
                      <a:pt x="88" y="529"/>
                    </a:lnTo>
                    <a:lnTo>
                      <a:pt x="80" y="503"/>
                    </a:lnTo>
                    <a:lnTo>
                      <a:pt x="74" y="477"/>
                    </a:lnTo>
                    <a:lnTo>
                      <a:pt x="70" y="447"/>
                    </a:lnTo>
                    <a:lnTo>
                      <a:pt x="68" y="416"/>
                    </a:lnTo>
                    <a:lnTo>
                      <a:pt x="66" y="382"/>
                    </a:lnTo>
                    <a:lnTo>
                      <a:pt x="66" y="382"/>
                    </a:lnTo>
                    <a:lnTo>
                      <a:pt x="66" y="350"/>
                    </a:lnTo>
                    <a:lnTo>
                      <a:pt x="70" y="320"/>
                    </a:lnTo>
                    <a:lnTo>
                      <a:pt x="78" y="290"/>
                    </a:lnTo>
                    <a:lnTo>
                      <a:pt x="88" y="260"/>
                    </a:lnTo>
                    <a:lnTo>
                      <a:pt x="100" y="232"/>
                    </a:lnTo>
                    <a:lnTo>
                      <a:pt x="116" y="206"/>
                    </a:lnTo>
                    <a:lnTo>
                      <a:pt x="134" y="180"/>
                    </a:lnTo>
                    <a:lnTo>
                      <a:pt x="156" y="156"/>
                    </a:lnTo>
                    <a:lnTo>
                      <a:pt x="156" y="156"/>
                    </a:lnTo>
                    <a:lnTo>
                      <a:pt x="178" y="136"/>
                    </a:lnTo>
                    <a:lnTo>
                      <a:pt x="202" y="118"/>
                    </a:lnTo>
                    <a:lnTo>
                      <a:pt x="228" y="102"/>
                    </a:lnTo>
                    <a:lnTo>
                      <a:pt x="256" y="88"/>
                    </a:lnTo>
                    <a:lnTo>
                      <a:pt x="284" y="78"/>
                    </a:lnTo>
                    <a:lnTo>
                      <a:pt x="312" y="70"/>
                    </a:lnTo>
                    <a:lnTo>
                      <a:pt x="342" y="66"/>
                    </a:lnTo>
                    <a:lnTo>
                      <a:pt x="372" y="64"/>
                    </a:lnTo>
                    <a:lnTo>
                      <a:pt x="372" y="64"/>
                    </a:lnTo>
                    <a:lnTo>
                      <a:pt x="402" y="66"/>
                    </a:lnTo>
                    <a:lnTo>
                      <a:pt x="432" y="70"/>
                    </a:lnTo>
                    <a:lnTo>
                      <a:pt x="459" y="78"/>
                    </a:lnTo>
                    <a:lnTo>
                      <a:pt x="487" y="88"/>
                    </a:lnTo>
                    <a:lnTo>
                      <a:pt x="515" y="102"/>
                    </a:lnTo>
                    <a:lnTo>
                      <a:pt x="539" y="118"/>
                    </a:lnTo>
                    <a:lnTo>
                      <a:pt x="563" y="136"/>
                    </a:lnTo>
                    <a:lnTo>
                      <a:pt x="585" y="158"/>
                    </a:lnTo>
                    <a:lnTo>
                      <a:pt x="585" y="158"/>
                    </a:lnTo>
                    <a:lnTo>
                      <a:pt x="607" y="180"/>
                    </a:lnTo>
                    <a:lnTo>
                      <a:pt x="625" y="206"/>
                    </a:lnTo>
                    <a:lnTo>
                      <a:pt x="641" y="232"/>
                    </a:lnTo>
                    <a:lnTo>
                      <a:pt x="653" y="262"/>
                    </a:lnTo>
                    <a:lnTo>
                      <a:pt x="663" y="290"/>
                    </a:lnTo>
                    <a:lnTo>
                      <a:pt x="671" y="322"/>
                    </a:lnTo>
                    <a:lnTo>
                      <a:pt x="675" y="352"/>
                    </a:lnTo>
                    <a:lnTo>
                      <a:pt x="679" y="384"/>
                    </a:lnTo>
                    <a:lnTo>
                      <a:pt x="679" y="384"/>
                    </a:lnTo>
                    <a:lnTo>
                      <a:pt x="677" y="419"/>
                    </a:lnTo>
                    <a:lnTo>
                      <a:pt x="675" y="451"/>
                    </a:lnTo>
                    <a:lnTo>
                      <a:pt x="671" y="481"/>
                    </a:lnTo>
                    <a:lnTo>
                      <a:pt x="667" y="509"/>
                    </a:lnTo>
                    <a:lnTo>
                      <a:pt x="661" y="535"/>
                    </a:lnTo>
                    <a:lnTo>
                      <a:pt x="653" y="557"/>
                    </a:lnTo>
                    <a:lnTo>
                      <a:pt x="643" y="579"/>
                    </a:lnTo>
                    <a:lnTo>
                      <a:pt x="633" y="601"/>
                    </a:lnTo>
                    <a:lnTo>
                      <a:pt x="623" y="619"/>
                    </a:lnTo>
                    <a:lnTo>
                      <a:pt x="611" y="637"/>
                    </a:lnTo>
                    <a:lnTo>
                      <a:pt x="585" y="669"/>
                    </a:lnTo>
                    <a:lnTo>
                      <a:pt x="557" y="699"/>
                    </a:lnTo>
                    <a:lnTo>
                      <a:pt x="531" y="727"/>
                    </a:lnTo>
                    <a:lnTo>
                      <a:pt x="531" y="727"/>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 name="Freeform 16"/>
              <p:cNvSpPr/>
              <p:nvPr/>
            </p:nvSpPr>
            <p:spPr bwMode="auto">
              <a:xfrm>
                <a:off x="4086225" y="4856163"/>
                <a:ext cx="614362" cy="541338"/>
              </a:xfrm>
              <a:custGeom>
                <a:gdLst>
                  <a:gd fmla="*/ 158 w 387" name="T0"/>
                  <a:gd fmla="*/ 0 h 341" name="T1"/>
                  <a:gd fmla="*/ 158 w 387" name="T2"/>
                  <a:gd fmla="*/ 8 h 341" name="T3"/>
                  <a:gd fmla="*/ 164 w 387" name="T4"/>
                  <a:gd fmla="*/ 33 h 341" name="T5"/>
                  <a:gd fmla="*/ 172 w 387" name="T6"/>
                  <a:gd fmla="*/ 45 h 341" name="T7"/>
                  <a:gd fmla="*/ 168 w 387" name="T8"/>
                  <a:gd fmla="*/ 67 h 341" name="T9"/>
                  <a:gd fmla="*/ 158 w 387" name="T10"/>
                  <a:gd fmla="*/ 155 h 341" name="T11"/>
                  <a:gd fmla="*/ 156 w 387" name="T12"/>
                  <a:gd fmla="*/ 213 h 341" name="T13"/>
                  <a:gd fmla="*/ 158 w 387" name="T14"/>
                  <a:gd fmla="*/ 235 h 341" name="T15"/>
                  <a:gd fmla="*/ 172 w 387" name="T16"/>
                  <a:gd fmla="*/ 277 h 341" name="T17"/>
                  <a:gd fmla="*/ 184 w 387" name="T18"/>
                  <a:gd fmla="*/ 295 h 341" name="T19"/>
                  <a:gd fmla="*/ 196 w 387" name="T20"/>
                  <a:gd fmla="*/ 303 h 341" name="T21"/>
                  <a:gd fmla="*/ 202 w 387" name="T22"/>
                  <a:gd fmla="*/ 301 h 341" name="T23"/>
                  <a:gd fmla="*/ 214 w 387" name="T24"/>
                  <a:gd fmla="*/ 287 h 341" name="T25"/>
                  <a:gd fmla="*/ 226 w 387" name="T26"/>
                  <a:gd fmla="*/ 253 h 341" name="T27"/>
                  <a:gd fmla="*/ 230 w 387" name="T28"/>
                  <a:gd fmla="*/ 235 h 341" name="T29"/>
                  <a:gd fmla="*/ 232 w 387" name="T30"/>
                  <a:gd fmla="*/ 185 h 341" name="T31"/>
                  <a:gd fmla="*/ 224 w 387" name="T32"/>
                  <a:gd fmla="*/ 123 h 341" name="T33"/>
                  <a:gd fmla="*/ 210 w 387" name="T34"/>
                  <a:gd fmla="*/ 45 h 341" name="T35"/>
                  <a:gd fmla="*/ 214 w 387" name="T36"/>
                  <a:gd fmla="*/ 41 h 341" name="T37"/>
                  <a:gd fmla="*/ 222 w 387" name="T38"/>
                  <a:gd fmla="*/ 22 h 341" name="T39"/>
                  <a:gd fmla="*/ 285 w 387" name="T40"/>
                  <a:gd fmla="*/ 0 h 341" name="T41"/>
                  <a:gd fmla="*/ 285 w 387" name="T42"/>
                  <a:gd fmla="*/ 0 h 341" name="T43"/>
                  <a:gd fmla="*/ 325 w 387" name="T44"/>
                  <a:gd fmla="*/ 8 h 341" name="T45"/>
                  <a:gd fmla="*/ 359 w 387" name="T46"/>
                  <a:gd fmla="*/ 31 h 341" name="T47"/>
                  <a:gd fmla="*/ 381 w 387" name="T48"/>
                  <a:gd fmla="*/ 67 h 341" name="T49"/>
                  <a:gd fmla="*/ 387 w 387" name="T50"/>
                  <a:gd fmla="*/ 89 h 341" name="T51"/>
                  <a:gd fmla="*/ 387 w 387" name="T52"/>
                  <a:gd fmla="*/ 111 h 341" name="T53"/>
                  <a:gd fmla="*/ 373 w 387" name="T54"/>
                  <a:gd fmla="*/ 229 h 341" name="T55"/>
                  <a:gd fmla="*/ 359 w 387" name="T56"/>
                  <a:gd fmla="*/ 273 h 341" name="T57"/>
                  <a:gd fmla="*/ 339 w 387" name="T58"/>
                  <a:gd fmla="*/ 309 h 341" name="T59"/>
                  <a:gd fmla="*/ 309 w 387" name="T60"/>
                  <a:gd fmla="*/ 333 h 341" name="T61"/>
                  <a:gd fmla="*/ 271 w 387" name="T62"/>
                  <a:gd fmla="*/ 341 h 341" name="T63"/>
                  <a:gd fmla="*/ 118 w 387" name="T64"/>
                  <a:gd fmla="*/ 341 h 341" name="T65"/>
                  <a:gd fmla="*/ 98 w 387" name="T66"/>
                  <a:gd fmla="*/ 339 h 341" name="T67"/>
                  <a:gd fmla="*/ 64 w 387" name="T68"/>
                  <a:gd fmla="*/ 321 h 341" name="T69"/>
                  <a:gd fmla="*/ 38 w 387" name="T70"/>
                  <a:gd fmla="*/ 291 h 341" name="T71"/>
                  <a:gd fmla="*/ 22 w 387" name="T72"/>
                  <a:gd fmla="*/ 251 h 341" name="T73"/>
                  <a:gd fmla="*/ 2 w 387" name="T74"/>
                  <a:gd fmla="*/ 111 h 341" name="T75"/>
                  <a:gd fmla="*/ 0 w 387" name="T76"/>
                  <a:gd fmla="*/ 99 h 341" name="T77"/>
                  <a:gd fmla="*/ 4 w 387" name="T78"/>
                  <a:gd fmla="*/ 77 h 341" name="T79"/>
                  <a:gd fmla="*/ 16 w 387" name="T80"/>
                  <a:gd fmla="*/ 47 h 341" name="T81"/>
                  <a:gd fmla="*/ 44 w 387" name="T82"/>
                  <a:gd fmla="*/ 18 h 341" name="T83"/>
                  <a:gd fmla="*/ 82 w 387" name="T84"/>
                  <a:gd fmla="*/ 2 h 341" name="T85"/>
                  <a:gd fmla="*/ 102 w 387" name="T86"/>
                  <a:gd fmla="*/ 0 h 341"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341" w="387">
                    <a:moveTo>
                      <a:pt x="102" y="0"/>
                    </a:moveTo>
                    <a:lnTo>
                      <a:pt x="158" y="0"/>
                    </a:lnTo>
                    <a:lnTo>
                      <a:pt x="158" y="0"/>
                    </a:lnTo>
                    <a:lnTo>
                      <a:pt x="158" y="8"/>
                    </a:lnTo>
                    <a:lnTo>
                      <a:pt x="160" y="20"/>
                    </a:lnTo>
                    <a:lnTo>
                      <a:pt x="164" y="33"/>
                    </a:lnTo>
                    <a:lnTo>
                      <a:pt x="168" y="39"/>
                    </a:lnTo>
                    <a:lnTo>
                      <a:pt x="172" y="45"/>
                    </a:lnTo>
                    <a:lnTo>
                      <a:pt x="172" y="45"/>
                    </a:lnTo>
                    <a:lnTo>
                      <a:pt x="168" y="67"/>
                    </a:lnTo>
                    <a:lnTo>
                      <a:pt x="162" y="123"/>
                    </a:lnTo>
                    <a:lnTo>
                      <a:pt x="158" y="155"/>
                    </a:lnTo>
                    <a:lnTo>
                      <a:pt x="156" y="185"/>
                    </a:lnTo>
                    <a:lnTo>
                      <a:pt x="156" y="213"/>
                    </a:lnTo>
                    <a:lnTo>
                      <a:pt x="158" y="235"/>
                    </a:lnTo>
                    <a:lnTo>
                      <a:pt x="158" y="235"/>
                    </a:lnTo>
                    <a:lnTo>
                      <a:pt x="164" y="253"/>
                    </a:lnTo>
                    <a:lnTo>
                      <a:pt x="172" y="277"/>
                    </a:lnTo>
                    <a:lnTo>
                      <a:pt x="178" y="287"/>
                    </a:lnTo>
                    <a:lnTo>
                      <a:pt x="184" y="295"/>
                    </a:lnTo>
                    <a:lnTo>
                      <a:pt x="190" y="301"/>
                    </a:lnTo>
                    <a:lnTo>
                      <a:pt x="196" y="303"/>
                    </a:lnTo>
                    <a:lnTo>
                      <a:pt x="196" y="303"/>
                    </a:lnTo>
                    <a:lnTo>
                      <a:pt x="202" y="301"/>
                    </a:lnTo>
                    <a:lnTo>
                      <a:pt x="208" y="295"/>
                    </a:lnTo>
                    <a:lnTo>
                      <a:pt x="214" y="287"/>
                    </a:lnTo>
                    <a:lnTo>
                      <a:pt x="218" y="275"/>
                    </a:lnTo>
                    <a:lnTo>
                      <a:pt x="226" y="253"/>
                    </a:lnTo>
                    <a:lnTo>
                      <a:pt x="230" y="235"/>
                    </a:lnTo>
                    <a:lnTo>
                      <a:pt x="230" y="235"/>
                    </a:lnTo>
                    <a:lnTo>
                      <a:pt x="232" y="213"/>
                    </a:lnTo>
                    <a:lnTo>
                      <a:pt x="232" y="185"/>
                    </a:lnTo>
                    <a:lnTo>
                      <a:pt x="228" y="153"/>
                    </a:lnTo>
                    <a:lnTo>
                      <a:pt x="224" y="123"/>
                    </a:lnTo>
                    <a:lnTo>
                      <a:pt x="216" y="67"/>
                    </a:lnTo>
                    <a:lnTo>
                      <a:pt x="210" y="45"/>
                    </a:lnTo>
                    <a:lnTo>
                      <a:pt x="210" y="45"/>
                    </a:lnTo>
                    <a:lnTo>
                      <a:pt x="214" y="41"/>
                    </a:lnTo>
                    <a:lnTo>
                      <a:pt x="218" y="35"/>
                    </a:lnTo>
                    <a:lnTo>
                      <a:pt x="222" y="22"/>
                    </a:lnTo>
                    <a:lnTo>
                      <a:pt x="226" y="0"/>
                    </a:lnTo>
                    <a:lnTo>
                      <a:pt x="285" y="0"/>
                    </a:lnTo>
                    <a:lnTo>
                      <a:pt x="285" y="0"/>
                    </a:lnTo>
                    <a:lnTo>
                      <a:pt x="285" y="0"/>
                    </a:lnTo>
                    <a:lnTo>
                      <a:pt x="307" y="2"/>
                    </a:lnTo>
                    <a:lnTo>
                      <a:pt x="325" y="8"/>
                    </a:lnTo>
                    <a:lnTo>
                      <a:pt x="343" y="18"/>
                    </a:lnTo>
                    <a:lnTo>
                      <a:pt x="359" y="31"/>
                    </a:lnTo>
                    <a:lnTo>
                      <a:pt x="373" y="49"/>
                    </a:lnTo>
                    <a:lnTo>
                      <a:pt x="381" y="67"/>
                    </a:lnTo>
                    <a:lnTo>
                      <a:pt x="385" y="79"/>
                    </a:lnTo>
                    <a:lnTo>
                      <a:pt x="387" y="89"/>
                    </a:lnTo>
                    <a:lnTo>
                      <a:pt x="387" y="101"/>
                    </a:lnTo>
                    <a:lnTo>
                      <a:pt x="387" y="111"/>
                    </a:lnTo>
                    <a:lnTo>
                      <a:pt x="373" y="229"/>
                    </a:lnTo>
                    <a:lnTo>
                      <a:pt x="373" y="229"/>
                    </a:lnTo>
                    <a:lnTo>
                      <a:pt x="367" y="251"/>
                    </a:lnTo>
                    <a:lnTo>
                      <a:pt x="359" y="273"/>
                    </a:lnTo>
                    <a:lnTo>
                      <a:pt x="349" y="293"/>
                    </a:lnTo>
                    <a:lnTo>
                      <a:pt x="339" y="309"/>
                    </a:lnTo>
                    <a:lnTo>
                      <a:pt x="325" y="323"/>
                    </a:lnTo>
                    <a:lnTo>
                      <a:pt x="309" y="333"/>
                    </a:lnTo>
                    <a:lnTo>
                      <a:pt x="291" y="339"/>
                    </a:lnTo>
                    <a:lnTo>
                      <a:pt x="271" y="341"/>
                    </a:lnTo>
                    <a:lnTo>
                      <a:pt x="118" y="341"/>
                    </a:lnTo>
                    <a:lnTo>
                      <a:pt x="118" y="341"/>
                    </a:lnTo>
                    <a:lnTo>
                      <a:pt x="108" y="341"/>
                    </a:lnTo>
                    <a:lnTo>
                      <a:pt x="98" y="339"/>
                    </a:lnTo>
                    <a:lnTo>
                      <a:pt x="80" y="333"/>
                    </a:lnTo>
                    <a:lnTo>
                      <a:pt x="64" y="321"/>
                    </a:lnTo>
                    <a:lnTo>
                      <a:pt x="50" y="307"/>
                    </a:lnTo>
                    <a:lnTo>
                      <a:pt x="38" y="291"/>
                    </a:lnTo>
                    <a:lnTo>
                      <a:pt x="28" y="271"/>
                    </a:lnTo>
                    <a:lnTo>
                      <a:pt x="22" y="251"/>
                    </a:lnTo>
                    <a:lnTo>
                      <a:pt x="16" y="227"/>
                    </a:lnTo>
                    <a:lnTo>
                      <a:pt x="2" y="111"/>
                    </a:lnTo>
                    <a:lnTo>
                      <a:pt x="2" y="111"/>
                    </a:lnTo>
                    <a:lnTo>
                      <a:pt x="0" y="99"/>
                    </a:lnTo>
                    <a:lnTo>
                      <a:pt x="2" y="87"/>
                    </a:lnTo>
                    <a:lnTo>
                      <a:pt x="4" y="77"/>
                    </a:lnTo>
                    <a:lnTo>
                      <a:pt x="6" y="67"/>
                    </a:lnTo>
                    <a:lnTo>
                      <a:pt x="16" y="47"/>
                    </a:lnTo>
                    <a:lnTo>
                      <a:pt x="28" y="31"/>
                    </a:lnTo>
                    <a:lnTo>
                      <a:pt x="44" y="18"/>
                    </a:lnTo>
                    <a:lnTo>
                      <a:pt x="62" y="8"/>
                    </a:lnTo>
                    <a:lnTo>
                      <a:pt x="82" y="2"/>
                    </a:lnTo>
                    <a:lnTo>
                      <a:pt x="102" y="0"/>
                    </a:lnTo>
                    <a:lnTo>
                      <a:pt x="102"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 name="Freeform 17"/>
              <p:cNvSpPr/>
              <p:nvPr/>
            </p:nvSpPr>
            <p:spPr bwMode="auto">
              <a:xfrm>
                <a:off x="4235450" y="4456113"/>
                <a:ext cx="319087" cy="320675"/>
              </a:xfrm>
              <a:custGeom>
                <a:gdLst>
                  <a:gd fmla="*/ 0 w 201" name="T0"/>
                  <a:gd fmla="*/ 102 h 202" name="T1"/>
                  <a:gd fmla="*/ 0 w 201" name="T2"/>
                  <a:gd fmla="*/ 102 h 202" name="T3"/>
                  <a:gd fmla="*/ 2 w 201" name="T4"/>
                  <a:gd fmla="*/ 122 h 202" name="T5"/>
                  <a:gd fmla="*/ 8 w 201" name="T6"/>
                  <a:gd fmla="*/ 140 h 202" name="T7"/>
                  <a:gd fmla="*/ 16 w 201" name="T8"/>
                  <a:gd fmla="*/ 158 h 202" name="T9"/>
                  <a:gd fmla="*/ 28 w 201" name="T10"/>
                  <a:gd fmla="*/ 172 h 202" name="T11"/>
                  <a:gd fmla="*/ 44 w 201" name="T12"/>
                  <a:gd fmla="*/ 186 h 202" name="T13"/>
                  <a:gd fmla="*/ 62 w 201" name="T14"/>
                  <a:gd fmla="*/ 194 h 202" name="T15"/>
                  <a:gd fmla="*/ 80 w 201" name="T16"/>
                  <a:gd fmla="*/ 200 h 202" name="T17"/>
                  <a:gd fmla="*/ 100 w 201" name="T18"/>
                  <a:gd fmla="*/ 202 h 202" name="T19"/>
                  <a:gd fmla="*/ 100 w 201" name="T20"/>
                  <a:gd fmla="*/ 202 h 202" name="T21"/>
                  <a:gd fmla="*/ 122 w 201" name="T22"/>
                  <a:gd fmla="*/ 200 h 202" name="T23"/>
                  <a:gd fmla="*/ 140 w 201" name="T24"/>
                  <a:gd fmla="*/ 194 h 202" name="T25"/>
                  <a:gd fmla="*/ 158 w 201" name="T26"/>
                  <a:gd fmla="*/ 186 h 202" name="T27"/>
                  <a:gd fmla="*/ 171 w 201" name="T28"/>
                  <a:gd fmla="*/ 172 h 202" name="T29"/>
                  <a:gd fmla="*/ 183 w 201" name="T30"/>
                  <a:gd fmla="*/ 158 h 202" name="T31"/>
                  <a:gd fmla="*/ 193 w 201" name="T32"/>
                  <a:gd fmla="*/ 140 h 202" name="T33"/>
                  <a:gd fmla="*/ 199 w 201" name="T34"/>
                  <a:gd fmla="*/ 122 h 202" name="T35"/>
                  <a:gd fmla="*/ 201 w 201" name="T36"/>
                  <a:gd fmla="*/ 102 h 202" name="T37"/>
                  <a:gd fmla="*/ 201 w 201" name="T38"/>
                  <a:gd fmla="*/ 102 h 202" name="T39"/>
                  <a:gd fmla="*/ 199 w 201" name="T40"/>
                  <a:gd fmla="*/ 80 h 202" name="T41"/>
                  <a:gd fmla="*/ 193 w 201" name="T42"/>
                  <a:gd fmla="*/ 62 h 202" name="T43"/>
                  <a:gd fmla="*/ 183 w 201" name="T44"/>
                  <a:gd fmla="*/ 44 h 202" name="T45"/>
                  <a:gd fmla="*/ 171 w 201" name="T46"/>
                  <a:gd fmla="*/ 30 h 202" name="T47"/>
                  <a:gd fmla="*/ 158 w 201" name="T48"/>
                  <a:gd fmla="*/ 16 h 202" name="T49"/>
                  <a:gd fmla="*/ 140 w 201" name="T50"/>
                  <a:gd fmla="*/ 8 h 202" name="T51"/>
                  <a:gd fmla="*/ 122 w 201" name="T52"/>
                  <a:gd fmla="*/ 2 h 202" name="T53"/>
                  <a:gd fmla="*/ 100 w 201" name="T54"/>
                  <a:gd fmla="*/ 0 h 202" name="T55"/>
                  <a:gd fmla="*/ 100 w 201" name="T56"/>
                  <a:gd fmla="*/ 0 h 202" name="T57"/>
                  <a:gd fmla="*/ 80 w 201" name="T58"/>
                  <a:gd fmla="*/ 2 h 202" name="T59"/>
                  <a:gd fmla="*/ 62 w 201" name="T60"/>
                  <a:gd fmla="*/ 8 h 202" name="T61"/>
                  <a:gd fmla="*/ 44 w 201" name="T62"/>
                  <a:gd fmla="*/ 16 h 202" name="T63"/>
                  <a:gd fmla="*/ 28 w 201" name="T64"/>
                  <a:gd fmla="*/ 30 h 202" name="T65"/>
                  <a:gd fmla="*/ 16 w 201" name="T66"/>
                  <a:gd fmla="*/ 44 h 202" name="T67"/>
                  <a:gd fmla="*/ 8 w 201" name="T68"/>
                  <a:gd fmla="*/ 62 h 202" name="T69"/>
                  <a:gd fmla="*/ 2 w 201" name="T70"/>
                  <a:gd fmla="*/ 80 h 202" name="T71"/>
                  <a:gd fmla="*/ 0 w 201" name="T72"/>
                  <a:gd fmla="*/ 102 h 202" name="T73"/>
                  <a:gd fmla="*/ 0 w 201" name="T74"/>
                  <a:gd fmla="*/ 102 h 202"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201" w="201">
                    <a:moveTo>
                      <a:pt x="0" y="102"/>
                    </a:moveTo>
                    <a:lnTo>
                      <a:pt x="0" y="102"/>
                    </a:lnTo>
                    <a:lnTo>
                      <a:pt x="2" y="122"/>
                    </a:lnTo>
                    <a:lnTo>
                      <a:pt x="8" y="140"/>
                    </a:lnTo>
                    <a:lnTo>
                      <a:pt x="16" y="158"/>
                    </a:lnTo>
                    <a:lnTo>
                      <a:pt x="28" y="172"/>
                    </a:lnTo>
                    <a:lnTo>
                      <a:pt x="44" y="186"/>
                    </a:lnTo>
                    <a:lnTo>
                      <a:pt x="62" y="194"/>
                    </a:lnTo>
                    <a:lnTo>
                      <a:pt x="80" y="200"/>
                    </a:lnTo>
                    <a:lnTo>
                      <a:pt x="100" y="202"/>
                    </a:lnTo>
                    <a:lnTo>
                      <a:pt x="100" y="202"/>
                    </a:lnTo>
                    <a:lnTo>
                      <a:pt x="122" y="200"/>
                    </a:lnTo>
                    <a:lnTo>
                      <a:pt x="140" y="194"/>
                    </a:lnTo>
                    <a:lnTo>
                      <a:pt x="158" y="186"/>
                    </a:lnTo>
                    <a:lnTo>
                      <a:pt x="171" y="172"/>
                    </a:lnTo>
                    <a:lnTo>
                      <a:pt x="183" y="158"/>
                    </a:lnTo>
                    <a:lnTo>
                      <a:pt x="193" y="140"/>
                    </a:lnTo>
                    <a:lnTo>
                      <a:pt x="199" y="122"/>
                    </a:lnTo>
                    <a:lnTo>
                      <a:pt x="201" y="102"/>
                    </a:lnTo>
                    <a:lnTo>
                      <a:pt x="201" y="102"/>
                    </a:lnTo>
                    <a:lnTo>
                      <a:pt x="199" y="80"/>
                    </a:lnTo>
                    <a:lnTo>
                      <a:pt x="193" y="62"/>
                    </a:lnTo>
                    <a:lnTo>
                      <a:pt x="183" y="44"/>
                    </a:lnTo>
                    <a:lnTo>
                      <a:pt x="171" y="30"/>
                    </a:lnTo>
                    <a:lnTo>
                      <a:pt x="158" y="16"/>
                    </a:lnTo>
                    <a:lnTo>
                      <a:pt x="140" y="8"/>
                    </a:lnTo>
                    <a:lnTo>
                      <a:pt x="122" y="2"/>
                    </a:lnTo>
                    <a:lnTo>
                      <a:pt x="100" y="0"/>
                    </a:lnTo>
                    <a:lnTo>
                      <a:pt x="100" y="0"/>
                    </a:lnTo>
                    <a:lnTo>
                      <a:pt x="80" y="2"/>
                    </a:lnTo>
                    <a:lnTo>
                      <a:pt x="62" y="8"/>
                    </a:lnTo>
                    <a:lnTo>
                      <a:pt x="44" y="16"/>
                    </a:lnTo>
                    <a:lnTo>
                      <a:pt x="28" y="30"/>
                    </a:lnTo>
                    <a:lnTo>
                      <a:pt x="16" y="44"/>
                    </a:lnTo>
                    <a:lnTo>
                      <a:pt x="8" y="62"/>
                    </a:lnTo>
                    <a:lnTo>
                      <a:pt x="2" y="80"/>
                    </a:lnTo>
                    <a:lnTo>
                      <a:pt x="0" y="102"/>
                    </a:lnTo>
                    <a:lnTo>
                      <a:pt x="0" y="10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spTree>
    <p:extLst>
      <p:ext uri="{BB962C8B-B14F-4D97-AF65-F5344CB8AC3E}">
        <p14:creationId val="325306468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id="17" nodeType="afterEffect" presetClass="entr" presetID="2" presetSubtype="8">
                                  <p:stCondLst>
                                    <p:cond delay="0"/>
                                  </p:stCondLst>
                                  <p:childTnLst>
                                    <p:set>
                                      <p:cBhvr>
                                        <p:cTn dur="1" fill="hold" id="18">
                                          <p:stCondLst>
                                            <p:cond delay="0"/>
                                          </p:stCondLst>
                                        </p:cTn>
                                        <p:tgtEl>
                                          <p:spTgt spid="22"/>
                                        </p:tgtEl>
                                        <p:attrNameLst>
                                          <p:attrName>style.visibility</p:attrName>
                                        </p:attrNameLst>
                                      </p:cBhvr>
                                      <p:to>
                                        <p:strVal val="visible"/>
                                      </p:to>
                                    </p:set>
                                    <p:anim calcmode="lin" valueType="num">
                                      <p:cBhvr additive="base">
                                        <p:cTn dur="500" fill="hold" id="19"/>
                                        <p:tgtEl>
                                          <p:spTgt spid="22"/>
                                        </p:tgtEl>
                                        <p:attrNameLst>
                                          <p:attrName>ppt_x</p:attrName>
                                        </p:attrNameLst>
                                      </p:cBhvr>
                                      <p:tavLst>
                                        <p:tav tm="0">
                                          <p:val>
                                            <p:strVal val="0-#ppt_w/2"/>
                                          </p:val>
                                        </p:tav>
                                        <p:tav tm="100000">
                                          <p:val>
                                            <p:strVal val="#ppt_x"/>
                                          </p:val>
                                        </p:tav>
                                      </p:tavLst>
                                    </p:anim>
                                    <p:anim calcmode="lin" valueType="num">
                                      <p:cBhvr additive="base">
                                        <p:cTn dur="500" fill="hold" id="20"/>
                                        <p:tgtEl>
                                          <p:spTgt spid="22"/>
                                        </p:tgtEl>
                                        <p:attrNameLst>
                                          <p:attrName>ppt_y</p:attrName>
                                        </p:attrNameLst>
                                      </p:cBhvr>
                                      <p:tavLst>
                                        <p:tav tm="0">
                                          <p:val>
                                            <p:strVal val="#ppt_y"/>
                                          </p:val>
                                        </p:tav>
                                        <p:tav tm="100000">
                                          <p:val>
                                            <p:strVal val="#ppt_y"/>
                                          </p:val>
                                        </p:tav>
                                      </p:tavLst>
                                    </p:anim>
                                  </p:childTnLst>
                                </p:cTn>
                              </p:par>
                            </p:childTnLst>
                          </p:cTn>
                        </p:par>
                        <p:par>
                          <p:cTn fill="hold" id="21" nodeType="afterGroup">
                            <p:stCondLst>
                              <p:cond delay="1750"/>
                            </p:stCondLst>
                            <p:childTnLst>
                              <p:par>
                                <p:cTn fill="hold" id="22" nodeType="afterEffect" presetClass="entr" presetID="42" presetSubtype="0">
                                  <p:stCondLst>
                                    <p:cond delay="0"/>
                                  </p:stCondLst>
                                  <p:childTnLst>
                                    <p:set>
                                      <p:cBhvr>
                                        <p:cTn dur="1" fill="hold" id="23">
                                          <p:stCondLst>
                                            <p:cond delay="0"/>
                                          </p:stCondLst>
                                        </p:cTn>
                                        <p:tgtEl>
                                          <p:spTgt spid="10"/>
                                        </p:tgtEl>
                                        <p:attrNameLst>
                                          <p:attrName>style.visibility</p:attrName>
                                        </p:attrNameLst>
                                      </p:cBhvr>
                                      <p:to>
                                        <p:strVal val="visible"/>
                                      </p:to>
                                    </p:set>
                                    <p:animEffect filter="fade" transition="in">
                                      <p:cBhvr>
                                        <p:cTn dur="1000" id="24"/>
                                        <p:tgtEl>
                                          <p:spTgt spid="10"/>
                                        </p:tgtEl>
                                      </p:cBhvr>
                                    </p:animEffect>
                                    <p:anim calcmode="lin" valueType="num">
                                      <p:cBhvr>
                                        <p:cTn dur="1000" fill="hold" id="25"/>
                                        <p:tgtEl>
                                          <p:spTgt spid="10"/>
                                        </p:tgtEl>
                                        <p:attrNameLst>
                                          <p:attrName>ppt_x</p:attrName>
                                        </p:attrNameLst>
                                      </p:cBhvr>
                                      <p:tavLst>
                                        <p:tav tm="0">
                                          <p:val>
                                            <p:strVal val="#ppt_x"/>
                                          </p:val>
                                        </p:tav>
                                        <p:tav tm="100000">
                                          <p:val>
                                            <p:strVal val="#ppt_x"/>
                                          </p:val>
                                        </p:tav>
                                      </p:tavLst>
                                    </p:anim>
                                    <p:anim calcmode="lin" valueType="num">
                                      <p:cBhvr>
                                        <p:cTn dur="1000" fill="hold" id="26"/>
                                        <p:tgtEl>
                                          <p:spTgt spid="10"/>
                                        </p:tgtEl>
                                        <p:attrNameLst>
                                          <p:attrName>ppt_y</p:attrName>
                                        </p:attrNameLst>
                                      </p:cBhvr>
                                      <p:tavLst>
                                        <p:tav tm="0">
                                          <p:val>
                                            <p:strVal val="#ppt_y+.1"/>
                                          </p:val>
                                        </p:tav>
                                        <p:tav tm="100000">
                                          <p:val>
                                            <p:strVal val="#ppt_y"/>
                                          </p:val>
                                        </p:tav>
                                      </p:tavLst>
                                    </p:anim>
                                  </p:childTnLst>
                                </p:cTn>
                              </p:par>
                            </p:childTnLst>
                          </p:cTn>
                        </p:par>
                        <p:par>
                          <p:cTn fill="hold" id="27" nodeType="afterGroup">
                            <p:stCondLst>
                              <p:cond delay="2750"/>
                            </p:stCondLst>
                            <p:childTnLst>
                              <p:par>
                                <p:cTn fill="hold" id="28" nodeType="afterEffect" presetClass="entr" presetID="2" presetSubtype="8">
                                  <p:stCondLst>
                                    <p:cond delay="0"/>
                                  </p:stCondLst>
                                  <p:childTnLst>
                                    <p:set>
                                      <p:cBhvr>
                                        <p:cTn dur="1" fill="hold" id="29">
                                          <p:stCondLst>
                                            <p:cond delay="0"/>
                                          </p:stCondLst>
                                        </p:cTn>
                                        <p:tgtEl>
                                          <p:spTgt spid="67"/>
                                        </p:tgtEl>
                                        <p:attrNameLst>
                                          <p:attrName>style.visibility</p:attrName>
                                        </p:attrNameLst>
                                      </p:cBhvr>
                                      <p:to>
                                        <p:strVal val="visible"/>
                                      </p:to>
                                    </p:set>
                                    <p:anim calcmode="lin" valueType="num">
                                      <p:cBhvr additive="base">
                                        <p:cTn dur="500" fill="hold" id="30"/>
                                        <p:tgtEl>
                                          <p:spTgt spid="67"/>
                                        </p:tgtEl>
                                        <p:attrNameLst>
                                          <p:attrName>ppt_x</p:attrName>
                                        </p:attrNameLst>
                                      </p:cBhvr>
                                      <p:tavLst>
                                        <p:tav tm="0">
                                          <p:val>
                                            <p:strVal val="0-#ppt_w/2"/>
                                          </p:val>
                                        </p:tav>
                                        <p:tav tm="100000">
                                          <p:val>
                                            <p:strVal val="#ppt_x"/>
                                          </p:val>
                                        </p:tav>
                                      </p:tavLst>
                                    </p:anim>
                                    <p:anim calcmode="lin" valueType="num">
                                      <p:cBhvr additive="base">
                                        <p:cTn dur="500" fill="hold" id="31"/>
                                        <p:tgtEl>
                                          <p:spTgt spid="67"/>
                                        </p:tgtEl>
                                        <p:attrNameLst>
                                          <p:attrName>ppt_y</p:attrName>
                                        </p:attrNameLst>
                                      </p:cBhvr>
                                      <p:tavLst>
                                        <p:tav tm="0">
                                          <p:val>
                                            <p:strVal val="#ppt_y"/>
                                          </p:val>
                                        </p:tav>
                                        <p:tav tm="100000">
                                          <p:val>
                                            <p:strVal val="#ppt_y"/>
                                          </p:val>
                                        </p:tav>
                                      </p:tavLst>
                                    </p:anim>
                                  </p:childTnLst>
                                </p:cTn>
                              </p:par>
                            </p:childTnLst>
                          </p:cTn>
                        </p:par>
                        <p:par>
                          <p:cTn fill="hold" id="32" nodeType="afterGroup">
                            <p:stCondLst>
                              <p:cond delay="3250"/>
                            </p:stCondLst>
                            <p:childTnLst>
                              <p:par>
                                <p:cTn fill="hold" id="33" nodeType="afterEffect" presetClass="entr" presetID="42" presetSubtype="0">
                                  <p:stCondLst>
                                    <p:cond delay="0"/>
                                  </p:stCondLst>
                                  <p:childTnLst>
                                    <p:set>
                                      <p:cBhvr>
                                        <p:cTn dur="1" fill="hold" id="34">
                                          <p:stCondLst>
                                            <p:cond delay="0"/>
                                          </p:stCondLst>
                                        </p:cTn>
                                        <p:tgtEl>
                                          <p:spTgt spid="13"/>
                                        </p:tgtEl>
                                        <p:attrNameLst>
                                          <p:attrName>style.visibility</p:attrName>
                                        </p:attrNameLst>
                                      </p:cBhvr>
                                      <p:to>
                                        <p:strVal val="visible"/>
                                      </p:to>
                                    </p:set>
                                    <p:animEffect filter="fade" transition="in">
                                      <p:cBhvr>
                                        <p:cTn dur="1000" id="35"/>
                                        <p:tgtEl>
                                          <p:spTgt spid="13"/>
                                        </p:tgtEl>
                                      </p:cBhvr>
                                    </p:animEffect>
                                    <p:anim calcmode="lin" valueType="num">
                                      <p:cBhvr>
                                        <p:cTn dur="1000" fill="hold" id="36"/>
                                        <p:tgtEl>
                                          <p:spTgt spid="13"/>
                                        </p:tgtEl>
                                        <p:attrNameLst>
                                          <p:attrName>ppt_x</p:attrName>
                                        </p:attrNameLst>
                                      </p:cBhvr>
                                      <p:tavLst>
                                        <p:tav tm="0">
                                          <p:val>
                                            <p:strVal val="#ppt_x"/>
                                          </p:val>
                                        </p:tav>
                                        <p:tav tm="100000">
                                          <p:val>
                                            <p:strVal val="#ppt_x"/>
                                          </p:val>
                                        </p:tav>
                                      </p:tavLst>
                                    </p:anim>
                                    <p:anim calcmode="lin" valueType="num">
                                      <p:cBhvr>
                                        <p:cTn dur="1000" fill="hold" id="37"/>
                                        <p:tgtEl>
                                          <p:spTgt spid="13"/>
                                        </p:tgtEl>
                                        <p:attrNameLst>
                                          <p:attrName>ppt_y</p:attrName>
                                        </p:attrNameLst>
                                      </p:cBhvr>
                                      <p:tavLst>
                                        <p:tav tm="0">
                                          <p:val>
                                            <p:strVal val="#ppt_y+.1"/>
                                          </p:val>
                                        </p:tav>
                                        <p:tav tm="100000">
                                          <p:val>
                                            <p:strVal val="#ppt_y"/>
                                          </p:val>
                                        </p:tav>
                                      </p:tavLst>
                                    </p:anim>
                                  </p:childTnLst>
                                </p:cTn>
                              </p:par>
                            </p:childTnLst>
                          </p:cTn>
                        </p:par>
                        <p:par>
                          <p:cTn fill="hold" id="38" nodeType="afterGroup">
                            <p:stCondLst>
                              <p:cond delay="4250"/>
                            </p:stCondLst>
                            <p:childTnLst>
                              <p:par>
                                <p:cTn fill="hold" id="39" nodeType="afterEffect" presetClass="entr" presetID="2" presetSubtype="8">
                                  <p:stCondLst>
                                    <p:cond delay="0"/>
                                  </p:stCondLst>
                                  <p:childTnLst>
                                    <p:set>
                                      <p:cBhvr>
                                        <p:cTn dur="1" fill="hold" id="40">
                                          <p:stCondLst>
                                            <p:cond delay="0"/>
                                          </p:stCondLst>
                                        </p:cTn>
                                        <p:tgtEl>
                                          <p:spTgt spid="31"/>
                                        </p:tgtEl>
                                        <p:attrNameLst>
                                          <p:attrName>style.visibility</p:attrName>
                                        </p:attrNameLst>
                                      </p:cBhvr>
                                      <p:to>
                                        <p:strVal val="visible"/>
                                      </p:to>
                                    </p:set>
                                    <p:anim calcmode="lin" valueType="num">
                                      <p:cBhvr additive="base">
                                        <p:cTn dur="500" fill="hold" id="41"/>
                                        <p:tgtEl>
                                          <p:spTgt spid="31"/>
                                        </p:tgtEl>
                                        <p:attrNameLst>
                                          <p:attrName>ppt_x</p:attrName>
                                        </p:attrNameLst>
                                      </p:cBhvr>
                                      <p:tavLst>
                                        <p:tav tm="0">
                                          <p:val>
                                            <p:strVal val="0-#ppt_w/2"/>
                                          </p:val>
                                        </p:tav>
                                        <p:tav tm="100000">
                                          <p:val>
                                            <p:strVal val="#ppt_x"/>
                                          </p:val>
                                        </p:tav>
                                      </p:tavLst>
                                    </p:anim>
                                    <p:anim calcmode="lin" valueType="num">
                                      <p:cBhvr additive="base">
                                        <p:cTn dur="500" fill="hold" id="42"/>
                                        <p:tgtEl>
                                          <p:spTgt spid="31"/>
                                        </p:tgtEl>
                                        <p:attrNameLst>
                                          <p:attrName>ppt_y</p:attrName>
                                        </p:attrNameLst>
                                      </p:cBhvr>
                                      <p:tavLst>
                                        <p:tav tm="0">
                                          <p:val>
                                            <p:strVal val="#ppt_y"/>
                                          </p:val>
                                        </p:tav>
                                        <p:tav tm="100000">
                                          <p:val>
                                            <p:strVal val="#ppt_y"/>
                                          </p:val>
                                        </p:tav>
                                      </p:tavLst>
                                    </p:anim>
                                  </p:childTnLst>
                                </p:cTn>
                              </p:par>
                            </p:childTnLst>
                          </p:cTn>
                        </p:par>
                        <p:par>
                          <p:cTn fill="hold" id="43" nodeType="afterGroup">
                            <p:stCondLst>
                              <p:cond delay="4750"/>
                            </p:stCondLst>
                            <p:childTnLst>
                              <p:par>
                                <p:cTn fill="hold" id="44" nodeType="afterEffect" presetClass="entr" presetID="42" presetSubtype="0">
                                  <p:stCondLst>
                                    <p:cond delay="0"/>
                                  </p:stCondLst>
                                  <p:childTnLst>
                                    <p:set>
                                      <p:cBhvr>
                                        <p:cTn dur="1" fill="hold" id="45">
                                          <p:stCondLst>
                                            <p:cond delay="0"/>
                                          </p:stCondLst>
                                        </p:cTn>
                                        <p:tgtEl>
                                          <p:spTgt spid="16"/>
                                        </p:tgtEl>
                                        <p:attrNameLst>
                                          <p:attrName>style.visibility</p:attrName>
                                        </p:attrNameLst>
                                      </p:cBhvr>
                                      <p:to>
                                        <p:strVal val="visible"/>
                                      </p:to>
                                    </p:set>
                                    <p:animEffect filter="fade" transition="in">
                                      <p:cBhvr>
                                        <p:cTn dur="1000" id="46"/>
                                        <p:tgtEl>
                                          <p:spTgt spid="16"/>
                                        </p:tgtEl>
                                      </p:cBhvr>
                                    </p:animEffect>
                                    <p:anim calcmode="lin" valueType="num">
                                      <p:cBhvr>
                                        <p:cTn dur="1000" fill="hold" id="47"/>
                                        <p:tgtEl>
                                          <p:spTgt spid="16"/>
                                        </p:tgtEl>
                                        <p:attrNameLst>
                                          <p:attrName>ppt_x</p:attrName>
                                        </p:attrNameLst>
                                      </p:cBhvr>
                                      <p:tavLst>
                                        <p:tav tm="0">
                                          <p:val>
                                            <p:strVal val="#ppt_x"/>
                                          </p:val>
                                        </p:tav>
                                        <p:tav tm="100000">
                                          <p:val>
                                            <p:strVal val="#ppt_x"/>
                                          </p:val>
                                        </p:tav>
                                      </p:tavLst>
                                    </p:anim>
                                    <p:anim calcmode="lin" valueType="num">
                                      <p:cBhvr>
                                        <p:cTn dur="1000" fill="hold" id="48"/>
                                        <p:tgtEl>
                                          <p:spTgt spid="16"/>
                                        </p:tgtEl>
                                        <p:attrNameLst>
                                          <p:attrName>ppt_y</p:attrName>
                                        </p:attrNameLst>
                                      </p:cBhvr>
                                      <p:tavLst>
                                        <p:tav tm="0">
                                          <p:val>
                                            <p:strVal val="#ppt_y+.1"/>
                                          </p:val>
                                        </p:tav>
                                        <p:tav tm="100000">
                                          <p:val>
                                            <p:strVal val="#ppt_y"/>
                                          </p:val>
                                        </p:tav>
                                      </p:tavLst>
                                    </p:anim>
                                  </p:childTnLst>
                                </p:cTn>
                              </p:par>
                            </p:childTnLst>
                          </p:cTn>
                        </p:par>
                        <p:par>
                          <p:cTn fill="hold" id="49" nodeType="afterGroup">
                            <p:stCondLst>
                              <p:cond delay="5750"/>
                            </p:stCondLst>
                            <p:childTnLst>
                              <p:par>
                                <p:cTn fill="hold" id="50" nodeType="afterEffect" presetClass="entr" presetID="2" presetSubtype="8">
                                  <p:stCondLst>
                                    <p:cond delay="0"/>
                                  </p:stCondLst>
                                  <p:childTnLst>
                                    <p:set>
                                      <p:cBhvr>
                                        <p:cTn dur="1" fill="hold" id="51">
                                          <p:stCondLst>
                                            <p:cond delay="0"/>
                                          </p:stCondLst>
                                        </p:cTn>
                                        <p:tgtEl>
                                          <p:spTgt spid="49"/>
                                        </p:tgtEl>
                                        <p:attrNameLst>
                                          <p:attrName>style.visibility</p:attrName>
                                        </p:attrNameLst>
                                      </p:cBhvr>
                                      <p:to>
                                        <p:strVal val="visible"/>
                                      </p:to>
                                    </p:set>
                                    <p:anim calcmode="lin" valueType="num">
                                      <p:cBhvr additive="base">
                                        <p:cTn dur="500" fill="hold" id="52"/>
                                        <p:tgtEl>
                                          <p:spTgt spid="49"/>
                                        </p:tgtEl>
                                        <p:attrNameLst>
                                          <p:attrName>ppt_x</p:attrName>
                                        </p:attrNameLst>
                                      </p:cBhvr>
                                      <p:tavLst>
                                        <p:tav tm="0">
                                          <p:val>
                                            <p:strVal val="0-#ppt_w/2"/>
                                          </p:val>
                                        </p:tav>
                                        <p:tav tm="100000">
                                          <p:val>
                                            <p:strVal val="#ppt_x"/>
                                          </p:val>
                                        </p:tav>
                                      </p:tavLst>
                                    </p:anim>
                                    <p:anim calcmode="lin" valueType="num">
                                      <p:cBhvr additive="base">
                                        <p:cTn dur="500" fill="hold" id="53"/>
                                        <p:tgtEl>
                                          <p:spTgt spid="49"/>
                                        </p:tgtEl>
                                        <p:attrNameLst>
                                          <p:attrName>ppt_y</p:attrName>
                                        </p:attrNameLst>
                                      </p:cBhvr>
                                      <p:tavLst>
                                        <p:tav tm="0">
                                          <p:val>
                                            <p:strVal val="#ppt_y"/>
                                          </p:val>
                                        </p:tav>
                                        <p:tav tm="100000">
                                          <p:val>
                                            <p:strVal val="#ppt_y"/>
                                          </p:val>
                                        </p:tav>
                                      </p:tavLst>
                                    </p:anim>
                                  </p:childTnLst>
                                </p:cTn>
                              </p:par>
                            </p:childTnLst>
                          </p:cTn>
                        </p:par>
                        <p:par>
                          <p:cTn fill="hold" id="54" nodeType="afterGroup">
                            <p:stCondLst>
                              <p:cond delay="6250"/>
                            </p:stCondLst>
                            <p:childTnLst>
                              <p:par>
                                <p:cTn fill="hold" id="55" nodeType="afterEffect" presetClass="entr" presetID="42" presetSubtype="0">
                                  <p:stCondLst>
                                    <p:cond delay="0"/>
                                  </p:stCondLst>
                                  <p:childTnLst>
                                    <p:set>
                                      <p:cBhvr>
                                        <p:cTn dur="1" fill="hold" id="56">
                                          <p:stCondLst>
                                            <p:cond delay="0"/>
                                          </p:stCondLst>
                                        </p:cTn>
                                        <p:tgtEl>
                                          <p:spTgt spid="19"/>
                                        </p:tgtEl>
                                        <p:attrNameLst>
                                          <p:attrName>style.visibility</p:attrName>
                                        </p:attrNameLst>
                                      </p:cBhvr>
                                      <p:to>
                                        <p:strVal val="visible"/>
                                      </p:to>
                                    </p:set>
                                    <p:animEffect filter="fade" transition="in">
                                      <p:cBhvr>
                                        <p:cTn dur="1000" id="57"/>
                                        <p:tgtEl>
                                          <p:spTgt spid="19"/>
                                        </p:tgtEl>
                                      </p:cBhvr>
                                    </p:animEffect>
                                    <p:anim calcmode="lin" valueType="num">
                                      <p:cBhvr>
                                        <p:cTn dur="1000" fill="hold" id="58"/>
                                        <p:tgtEl>
                                          <p:spTgt spid="19"/>
                                        </p:tgtEl>
                                        <p:attrNameLst>
                                          <p:attrName>ppt_x</p:attrName>
                                        </p:attrNameLst>
                                      </p:cBhvr>
                                      <p:tavLst>
                                        <p:tav tm="0">
                                          <p:val>
                                            <p:strVal val="#ppt_x"/>
                                          </p:val>
                                        </p:tav>
                                        <p:tav tm="100000">
                                          <p:val>
                                            <p:strVal val="#ppt_x"/>
                                          </p:val>
                                        </p:tav>
                                      </p:tavLst>
                                    </p:anim>
                                    <p:anim calcmode="lin" valueType="num">
                                      <p:cBhvr>
                                        <p:cTn dur="1000" fill="hold" id="59"/>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一、工作回顾</a:t>
            </a:r>
          </a:p>
        </p:txBody>
      </p:sp>
      <p:sp>
        <p:nvSpPr>
          <p:cNvPr id="10" name="矩形 9"/>
          <p:cNvSpPr/>
          <p:nvPr/>
        </p:nvSpPr>
        <p:spPr>
          <a:xfrm>
            <a:off x="6495656" y="3505940"/>
            <a:ext cx="1748155" cy="396240"/>
          </a:xfrm>
          <a:prstGeom prst="rect">
            <a:avLst/>
          </a:prstGeom>
          <a:noFill/>
        </p:spPr>
        <p:txBody>
          <a:bodyPr wrap="none">
            <a:spAutoFit/>
          </a:bodyPr>
          <a:lstStyle/>
          <a:p>
            <a:r>
              <a:rPr altLang="zh-CN" lang="en-US" sz="2000">
                <a:solidFill>
                  <a:srgbClr val="2E75B6"/>
                </a:solidFill>
                <a:latin charset="-122" panose="03000509000000000000" pitchFamily="65" typeface="方正尚酷简体"/>
                <a:ea charset="-122" panose="03000509000000000000" pitchFamily="65" typeface="方正尚酷简体"/>
              </a:rPr>
              <a:t>B. 销售与市场</a:t>
            </a:r>
          </a:p>
        </p:txBody>
      </p:sp>
      <p:sp>
        <p:nvSpPr>
          <p:cNvPr id="11" name="矩形 10"/>
          <p:cNvSpPr/>
          <p:nvPr/>
        </p:nvSpPr>
        <p:spPr>
          <a:xfrm>
            <a:off x="6495656" y="2116173"/>
            <a:ext cx="2022792" cy="396240"/>
          </a:xfrm>
          <a:prstGeom prst="rect">
            <a:avLst/>
          </a:prstGeom>
          <a:noFill/>
        </p:spPr>
        <p:txBody>
          <a:bodyPr wrap="none">
            <a:spAutoFit/>
          </a:bodyPr>
          <a:lstStyle/>
          <a:p>
            <a:r>
              <a:rPr altLang="zh-CN" lang="en-US" sz="2000">
                <a:solidFill>
                  <a:srgbClr val="2E75B6"/>
                </a:solidFill>
                <a:latin charset="-122" panose="03000509000000000000" pitchFamily="65" typeface="方正尚酷简体"/>
                <a:ea charset="-122" panose="03000509000000000000" pitchFamily="65" typeface="方正尚酷简体"/>
              </a:rPr>
              <a:t>A. 制定发展规划</a:t>
            </a:r>
          </a:p>
        </p:txBody>
      </p:sp>
      <p:sp>
        <p:nvSpPr>
          <p:cNvPr id="12" name="文本框 11"/>
          <p:cNvSpPr txBox="1"/>
          <p:nvPr/>
        </p:nvSpPr>
        <p:spPr>
          <a:xfrm>
            <a:off x="6495655" y="2522428"/>
            <a:ext cx="3780013"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a:t>
            </a:r>
          </a:p>
        </p:txBody>
      </p:sp>
      <p:sp>
        <p:nvSpPr>
          <p:cNvPr id="13" name="文本框 12"/>
          <p:cNvSpPr txBox="1"/>
          <p:nvPr/>
        </p:nvSpPr>
        <p:spPr>
          <a:xfrm>
            <a:off x="6495655" y="3914079"/>
            <a:ext cx="3780013"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a:t>
            </a:r>
          </a:p>
        </p:txBody>
      </p:sp>
      <p:sp>
        <p:nvSpPr>
          <p:cNvPr id="14" name="椭圆 13"/>
          <p:cNvSpPr/>
          <p:nvPr/>
        </p:nvSpPr>
        <p:spPr>
          <a:xfrm>
            <a:off x="1385448" y="2350050"/>
            <a:ext cx="3505421" cy="3505421"/>
          </a:xfrm>
          <a:prstGeom prst="ellipse">
            <a:avLst/>
          </a:prstGeom>
          <a:solidFill>
            <a:schemeClr val="bg1"/>
          </a:solidFill>
          <a:ln w="38100">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5" name="组合 14"/>
          <p:cNvGrpSpPr/>
          <p:nvPr/>
        </p:nvGrpSpPr>
        <p:grpSpPr>
          <a:xfrm>
            <a:off x="2240003" y="2720147"/>
            <a:ext cx="1596370" cy="1072970"/>
            <a:chOff x="3300413" y="2374901"/>
            <a:chExt cx="774700" cy="520700"/>
          </a:xfrm>
          <a:solidFill>
            <a:srgbClr val="53A80F"/>
          </a:solidFill>
        </p:grpSpPr>
        <p:sp>
          <p:nvSpPr>
            <p:cNvPr id="16" name="Freeform 31"/>
            <p:cNvSpPr>
              <a:spLocks noEditPoints="1"/>
            </p:cNvSpPr>
            <p:nvPr/>
          </p:nvSpPr>
          <p:spPr bwMode="auto">
            <a:xfrm>
              <a:off x="3641726" y="2536826"/>
              <a:ext cx="392113" cy="296863"/>
            </a:xfrm>
            <a:custGeom>
              <a:gdLst>
                <a:gd fmla="*/ 124 w 206" name="T0"/>
                <a:gd fmla="*/ 146 h 156" name="T1"/>
                <a:gd fmla="*/ 135 w 206" name="T2"/>
                <a:gd fmla="*/ 126 h 156" name="T3"/>
                <a:gd fmla="*/ 171 w 206" name="T4"/>
                <a:gd fmla="*/ 116 h 156" name="T5"/>
                <a:gd fmla="*/ 159 w 206" name="T6"/>
                <a:gd fmla="*/ 74 h 156" name="T7"/>
                <a:gd fmla="*/ 166 w 206" name="T8"/>
                <a:gd fmla="*/ 72 h 156" name="T9"/>
                <a:gd fmla="*/ 179 w 206" name="T10"/>
                <a:gd fmla="*/ 121 h 156" name="T11"/>
                <a:gd fmla="*/ 175 w 206" name="T12"/>
                <a:gd fmla="*/ 121 h 156" name="T13"/>
                <a:gd fmla="*/ 137 w 206" name="T14"/>
                <a:gd fmla="*/ 133 h 156" name="T15"/>
                <a:gd fmla="*/ 137 w 206" name="T16"/>
                <a:gd fmla="*/ 133 h 156" name="T17"/>
                <a:gd fmla="*/ 130 w 206" name="T18"/>
                <a:gd fmla="*/ 144 h 156" name="T19"/>
                <a:gd fmla="*/ 157 w 206" name="T20"/>
                <a:gd fmla="*/ 151 h 156" name="T21"/>
                <a:gd fmla="*/ 199 w 206" name="T22"/>
                <a:gd fmla="*/ 141 h 156" name="T23"/>
                <a:gd fmla="*/ 205 w 206" name="T24"/>
                <a:gd fmla="*/ 111 h 156" name="T25"/>
                <a:gd fmla="*/ 183 w 206" name="T26"/>
                <a:gd fmla="*/ 44 h 156" name="T27"/>
                <a:gd fmla="*/ 105 w 206" name="T28"/>
                <a:gd fmla="*/ 3 h 156" name="T29"/>
                <a:gd fmla="*/ 25 w 206" name="T30"/>
                <a:gd fmla="*/ 42 h 156" name="T31"/>
                <a:gd fmla="*/ 25 w 206" name="T32"/>
                <a:gd fmla="*/ 42 h 156" name="T33"/>
                <a:gd fmla="*/ 0 w 206" name="T34"/>
                <a:gd fmla="*/ 94 h 156" name="T35"/>
                <a:gd fmla="*/ 6 w 206" name="T36"/>
                <a:gd fmla="*/ 109 h 156" name="T37"/>
                <a:gd fmla="*/ 44 w 206" name="T38"/>
                <a:gd fmla="*/ 118 h 156" name="T39"/>
                <a:gd fmla="*/ 75 w 206" name="T40"/>
                <a:gd fmla="*/ 118 h 156" name="T41"/>
                <a:gd fmla="*/ 96 w 206" name="T42"/>
                <a:gd fmla="*/ 112 h 156" name="T43"/>
                <a:gd fmla="*/ 97 w 206" name="T44"/>
                <a:gd fmla="*/ 108 h 156" name="T45"/>
                <a:gd fmla="*/ 35 w 206" name="T46"/>
                <a:gd fmla="*/ 92 h 156" name="T47"/>
                <a:gd fmla="*/ 35 w 206" name="T48"/>
                <a:gd fmla="*/ 85 h 156" name="T49"/>
                <a:gd fmla="*/ 104 w 206" name="T50"/>
                <a:gd fmla="*/ 107 h 156" name="T51"/>
                <a:gd fmla="*/ 104 w 206" name="T52"/>
                <a:gd fmla="*/ 108 h 156" name="T53"/>
                <a:gd fmla="*/ 100 w 206" name="T54"/>
                <a:gd fmla="*/ 117 h 156" name="T55"/>
                <a:gd fmla="*/ 74 w 206" name="T56"/>
                <a:gd fmla="*/ 124 h 156" name="T57"/>
                <a:gd fmla="*/ 44 w 206" name="T58"/>
                <a:gd fmla="*/ 125 h 156" name="T59"/>
                <a:gd fmla="*/ 42 w 206" name="T60"/>
                <a:gd fmla="*/ 125 h 156" name="T61"/>
                <a:gd fmla="*/ 42 w 206" name="T62"/>
                <a:gd fmla="*/ 125 h 156" name="T63"/>
                <a:gd fmla="*/ 41 w 206" name="T64"/>
                <a:gd fmla="*/ 125 h 156" name="T65"/>
                <a:gd fmla="*/ 41 w 206" name="T66"/>
                <a:gd fmla="*/ 156 h 156" name="T67"/>
                <a:gd fmla="*/ 136 w 206" name="T68"/>
                <a:gd fmla="*/ 156 h 156" name="T69"/>
                <a:gd fmla="*/ 124 w 206" name="T70"/>
                <a:gd fmla="*/ 146 h 156" name="T71"/>
                <a:gd fmla="*/ 92 w 206" name="T72"/>
                <a:gd fmla="*/ 132 h 156" name="T73"/>
                <a:gd fmla="*/ 92 w 206" name="T74"/>
                <a:gd fmla="*/ 149 h 156" name="T75"/>
                <a:gd fmla="*/ 48 w 206" name="T76"/>
                <a:gd fmla="*/ 149 h 156" name="T77"/>
                <a:gd fmla="*/ 48 w 206" name="T78"/>
                <a:gd fmla="*/ 132 h 156" name="T79"/>
                <a:gd fmla="*/ 92 w 206" name="T80"/>
                <a:gd fmla="*/ 132 h 156"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156" w="206">
                  <a:moveTo>
                    <a:pt x="124" y="146"/>
                  </a:moveTo>
                  <a:cubicBezTo>
                    <a:pt x="120" y="136"/>
                    <a:pt x="129" y="129"/>
                    <a:pt x="135" y="126"/>
                  </a:cubicBezTo>
                  <a:cubicBezTo>
                    <a:pt x="147" y="121"/>
                    <a:pt x="163" y="117"/>
                    <a:pt x="171" y="116"/>
                  </a:cubicBezTo>
                  <a:cubicBezTo>
                    <a:pt x="169" y="110"/>
                    <a:pt x="159" y="74"/>
                    <a:pt x="159" y="74"/>
                  </a:cubicBezTo>
                  <a:cubicBezTo>
                    <a:pt x="166" y="72"/>
                    <a:pt x="166" y="72"/>
                    <a:pt x="166" y="72"/>
                  </a:cubicBezTo>
                  <a:cubicBezTo>
                    <a:pt x="179" y="121"/>
                    <a:pt x="179" y="121"/>
                    <a:pt x="179" y="121"/>
                  </a:cubicBezTo>
                  <a:cubicBezTo>
                    <a:pt x="175" y="121"/>
                    <a:pt x="175" y="121"/>
                    <a:pt x="175" y="121"/>
                  </a:cubicBezTo>
                  <a:cubicBezTo>
                    <a:pt x="175" y="121"/>
                    <a:pt x="152" y="126"/>
                    <a:pt x="137" y="133"/>
                  </a:cubicBezTo>
                  <a:cubicBezTo>
                    <a:pt x="137" y="133"/>
                    <a:pt x="137" y="133"/>
                    <a:pt x="137" y="133"/>
                  </a:cubicBezTo>
                  <a:cubicBezTo>
                    <a:pt x="137" y="133"/>
                    <a:pt x="127" y="137"/>
                    <a:pt x="130" y="144"/>
                  </a:cubicBezTo>
                  <a:cubicBezTo>
                    <a:pt x="131" y="146"/>
                    <a:pt x="133" y="151"/>
                    <a:pt x="157" y="151"/>
                  </a:cubicBezTo>
                  <a:cubicBezTo>
                    <a:pt x="180" y="151"/>
                    <a:pt x="193" y="148"/>
                    <a:pt x="199" y="141"/>
                  </a:cubicBezTo>
                  <a:cubicBezTo>
                    <a:pt x="204" y="135"/>
                    <a:pt x="206" y="126"/>
                    <a:pt x="205" y="111"/>
                  </a:cubicBezTo>
                  <a:cubicBezTo>
                    <a:pt x="201" y="72"/>
                    <a:pt x="183" y="44"/>
                    <a:pt x="183" y="44"/>
                  </a:cubicBezTo>
                  <a:cubicBezTo>
                    <a:pt x="153" y="0"/>
                    <a:pt x="105" y="3"/>
                    <a:pt x="105" y="3"/>
                  </a:cubicBezTo>
                  <a:cubicBezTo>
                    <a:pt x="105" y="3"/>
                    <a:pt x="58" y="0"/>
                    <a:pt x="25" y="42"/>
                  </a:cubicBezTo>
                  <a:cubicBezTo>
                    <a:pt x="25" y="42"/>
                    <a:pt x="25" y="42"/>
                    <a:pt x="25" y="42"/>
                  </a:cubicBezTo>
                  <a:cubicBezTo>
                    <a:pt x="24" y="42"/>
                    <a:pt x="0" y="69"/>
                    <a:pt x="0" y="94"/>
                  </a:cubicBezTo>
                  <a:cubicBezTo>
                    <a:pt x="0" y="100"/>
                    <a:pt x="2" y="105"/>
                    <a:pt x="6" y="109"/>
                  </a:cubicBezTo>
                  <a:cubicBezTo>
                    <a:pt x="14" y="117"/>
                    <a:pt x="32" y="118"/>
                    <a:pt x="44" y="118"/>
                  </a:cubicBezTo>
                  <a:cubicBezTo>
                    <a:pt x="69" y="119"/>
                    <a:pt x="75" y="118"/>
                    <a:pt x="75" y="118"/>
                  </a:cubicBezTo>
                  <a:cubicBezTo>
                    <a:pt x="87" y="117"/>
                    <a:pt x="92" y="116"/>
                    <a:pt x="96" y="112"/>
                  </a:cubicBezTo>
                  <a:cubicBezTo>
                    <a:pt x="97" y="111"/>
                    <a:pt x="97" y="110"/>
                    <a:pt x="97" y="108"/>
                  </a:cubicBezTo>
                  <a:cubicBezTo>
                    <a:pt x="96" y="97"/>
                    <a:pt x="60" y="92"/>
                    <a:pt x="35" y="92"/>
                  </a:cubicBezTo>
                  <a:cubicBezTo>
                    <a:pt x="35" y="85"/>
                    <a:pt x="35" y="85"/>
                    <a:pt x="35" y="85"/>
                  </a:cubicBezTo>
                  <a:cubicBezTo>
                    <a:pt x="46" y="85"/>
                    <a:pt x="102" y="87"/>
                    <a:pt x="104" y="107"/>
                  </a:cubicBezTo>
                  <a:cubicBezTo>
                    <a:pt x="104" y="108"/>
                    <a:pt x="104" y="108"/>
                    <a:pt x="104" y="108"/>
                  </a:cubicBezTo>
                  <a:cubicBezTo>
                    <a:pt x="104" y="112"/>
                    <a:pt x="103" y="115"/>
                    <a:pt x="100" y="117"/>
                  </a:cubicBezTo>
                  <a:cubicBezTo>
                    <a:pt x="96" y="122"/>
                    <a:pt x="87" y="124"/>
                    <a:pt x="74" y="124"/>
                  </a:cubicBezTo>
                  <a:cubicBezTo>
                    <a:pt x="74" y="124"/>
                    <a:pt x="67" y="125"/>
                    <a:pt x="44" y="125"/>
                  </a:cubicBezTo>
                  <a:cubicBezTo>
                    <a:pt x="44" y="125"/>
                    <a:pt x="43" y="125"/>
                    <a:pt x="42" y="125"/>
                  </a:cubicBezTo>
                  <a:cubicBezTo>
                    <a:pt x="42" y="125"/>
                    <a:pt x="42" y="125"/>
                    <a:pt x="42" y="125"/>
                  </a:cubicBezTo>
                  <a:cubicBezTo>
                    <a:pt x="41" y="125"/>
                    <a:pt x="41" y="125"/>
                    <a:pt x="41" y="125"/>
                  </a:cubicBezTo>
                  <a:cubicBezTo>
                    <a:pt x="41" y="156"/>
                    <a:pt x="41" y="156"/>
                    <a:pt x="41" y="156"/>
                  </a:cubicBezTo>
                  <a:cubicBezTo>
                    <a:pt x="136" y="156"/>
                    <a:pt x="136" y="156"/>
                    <a:pt x="136" y="156"/>
                  </a:cubicBezTo>
                  <a:cubicBezTo>
                    <a:pt x="130" y="154"/>
                    <a:pt x="125" y="151"/>
                    <a:pt x="124" y="146"/>
                  </a:cubicBezTo>
                  <a:close/>
                  <a:moveTo>
                    <a:pt x="92" y="132"/>
                  </a:moveTo>
                  <a:cubicBezTo>
                    <a:pt x="92" y="136"/>
                    <a:pt x="92" y="145"/>
                    <a:pt x="92" y="149"/>
                  </a:cubicBezTo>
                  <a:cubicBezTo>
                    <a:pt x="87" y="149"/>
                    <a:pt x="53" y="149"/>
                    <a:pt x="48" y="149"/>
                  </a:cubicBezTo>
                  <a:cubicBezTo>
                    <a:pt x="48" y="145"/>
                    <a:pt x="48" y="136"/>
                    <a:pt x="48" y="132"/>
                  </a:cubicBezTo>
                  <a:cubicBezTo>
                    <a:pt x="53" y="132"/>
                    <a:pt x="87" y="132"/>
                    <a:pt x="92" y="132"/>
                  </a:cubicBez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7" name="Oval 32"/>
            <p:cNvSpPr>
              <a:spLocks noChangeArrowheads="1"/>
            </p:cNvSpPr>
            <p:nvPr/>
          </p:nvSpPr>
          <p:spPr bwMode="auto">
            <a:xfrm>
              <a:off x="3775076" y="2374901"/>
              <a:ext cx="136525" cy="136525"/>
            </a:xfrm>
            <a:prstGeom prst="ellipse">
              <a:avLst/>
            </a:pr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8" name="Freeform 33"/>
            <p:cNvSpPr/>
            <p:nvPr/>
          </p:nvSpPr>
          <p:spPr bwMode="auto">
            <a:xfrm>
              <a:off x="3633788" y="2776538"/>
              <a:ext cx="61913" cy="30163"/>
            </a:xfrm>
            <a:custGeom>
              <a:gdLst>
                <a:gd fmla="*/ 39 w 39" name="T0"/>
                <a:gd fmla="*/ 12 h 19" name="T1"/>
                <a:gd fmla="*/ 3 w 39" name="T2"/>
                <a:gd fmla="*/ 0 h 19" name="T3"/>
                <a:gd fmla="*/ 0 w 39" name="T4"/>
                <a:gd fmla="*/ 7 h 19" name="T5"/>
                <a:gd fmla="*/ 36 w 39" name="T6"/>
                <a:gd fmla="*/ 19 h 19" name="T7"/>
                <a:gd fmla="*/ 39 w 39" name="T8"/>
                <a:gd fmla="*/ 12 h 19" name="T9"/>
              </a:gdLst>
              <a:cxnLst>
                <a:cxn ang="0">
                  <a:pos x="T0" y="T1"/>
                </a:cxn>
                <a:cxn ang="0">
                  <a:pos x="T2" y="T3"/>
                </a:cxn>
                <a:cxn ang="0">
                  <a:pos x="T4" y="T5"/>
                </a:cxn>
                <a:cxn ang="0">
                  <a:pos x="T6" y="T7"/>
                </a:cxn>
                <a:cxn ang="0">
                  <a:pos x="T8" y="T9"/>
                </a:cxn>
              </a:cxnLst>
              <a:rect b="b" l="0" r="r" t="0"/>
              <a:pathLst>
                <a:path h="19" w="39">
                  <a:moveTo>
                    <a:pt x="39" y="12"/>
                  </a:moveTo>
                  <a:lnTo>
                    <a:pt x="3" y="0"/>
                  </a:lnTo>
                  <a:lnTo>
                    <a:pt x="0" y="7"/>
                  </a:lnTo>
                  <a:lnTo>
                    <a:pt x="36" y="19"/>
                  </a:lnTo>
                  <a:lnTo>
                    <a:pt x="39" y="12"/>
                  </a:ln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9" name="Rectangle 34"/>
            <p:cNvSpPr>
              <a:spLocks noChangeArrowheads="1"/>
            </p:cNvSpPr>
            <p:nvPr/>
          </p:nvSpPr>
          <p:spPr bwMode="auto">
            <a:xfrm>
              <a:off x="3630613" y="2819401"/>
              <a:ext cx="58738" cy="14288"/>
            </a:xfrm>
            <a:prstGeom prst="rect">
              <a:avLst/>
            </a:pr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0" name="Freeform 35"/>
            <p:cNvSpPr>
              <a:spLocks noEditPoints="1"/>
            </p:cNvSpPr>
            <p:nvPr/>
          </p:nvSpPr>
          <p:spPr bwMode="auto">
            <a:xfrm>
              <a:off x="3355976" y="2530476"/>
              <a:ext cx="220663" cy="303213"/>
            </a:xfrm>
            <a:custGeom>
              <a:gdLst>
                <a:gd fmla="*/ 113 w 116" name="T0"/>
                <a:gd fmla="*/ 159 h 159" name="T1"/>
                <a:gd fmla="*/ 116 w 116" name="T2"/>
                <a:gd fmla="*/ 159 h 159" name="T3"/>
                <a:gd fmla="*/ 116 w 116" name="T4"/>
                <a:gd fmla="*/ 0 h 159" name="T5"/>
                <a:gd fmla="*/ 113 w 116" name="T6"/>
                <a:gd fmla="*/ 0 h 159" name="T7"/>
                <a:gd fmla="*/ 4 w 116" name="T8"/>
                <a:gd fmla="*/ 0 h 159" name="T9"/>
                <a:gd fmla="*/ 0 w 116" name="T10"/>
                <a:gd fmla="*/ 0 h 159" name="T11"/>
                <a:gd fmla="*/ 0 w 116" name="T12"/>
                <a:gd fmla="*/ 159 h 159" name="T13"/>
                <a:gd fmla="*/ 4 w 116" name="T14"/>
                <a:gd fmla="*/ 159 h 159" name="T15"/>
                <a:gd fmla="*/ 113 w 116" name="T16"/>
                <a:gd fmla="*/ 159 h 159" name="T17"/>
                <a:gd fmla="*/ 7 w 116" name="T18"/>
                <a:gd fmla="*/ 142 h 159" name="T19"/>
                <a:gd fmla="*/ 109 w 116" name="T20"/>
                <a:gd fmla="*/ 142 h 159" name="T21"/>
                <a:gd fmla="*/ 109 w 116" name="T22"/>
                <a:gd fmla="*/ 152 h 159" name="T23"/>
                <a:gd fmla="*/ 7 w 116" name="T24"/>
                <a:gd fmla="*/ 152 h 159" name="T25"/>
                <a:gd fmla="*/ 7 w 116" name="T26"/>
                <a:gd fmla="*/ 142 h 159" name="T27"/>
                <a:gd fmla="*/ 109 w 116" name="T28"/>
                <a:gd fmla="*/ 7 h 159" name="T29"/>
                <a:gd fmla="*/ 109 w 116" name="T30"/>
                <a:gd fmla="*/ 17 h 159" name="T31"/>
                <a:gd fmla="*/ 7 w 116" name="T32"/>
                <a:gd fmla="*/ 17 h 159" name="T33"/>
                <a:gd fmla="*/ 7 w 116" name="T34"/>
                <a:gd fmla="*/ 7 h 159" name="T35"/>
                <a:gd fmla="*/ 109 w 116" name="T36"/>
                <a:gd fmla="*/ 7 h 159" name="T37"/>
                <a:gd fmla="*/ 109 w 116" name="T38"/>
                <a:gd fmla="*/ 24 h 159" name="T39"/>
                <a:gd fmla="*/ 109 w 116" name="T40"/>
                <a:gd fmla="*/ 34 h 159" name="T41"/>
                <a:gd fmla="*/ 7 w 116" name="T42"/>
                <a:gd fmla="*/ 34 h 159" name="T43"/>
                <a:gd fmla="*/ 7 w 116" name="T44"/>
                <a:gd fmla="*/ 24 h 159" name="T45"/>
                <a:gd fmla="*/ 109 w 116" name="T46"/>
                <a:gd fmla="*/ 24 h 159" name="T47"/>
                <a:gd fmla="*/ 109 w 116" name="T48"/>
                <a:gd fmla="*/ 41 h 159" name="T49"/>
                <a:gd fmla="*/ 109 w 116" name="T50"/>
                <a:gd fmla="*/ 51 h 159" name="T51"/>
                <a:gd fmla="*/ 7 w 116" name="T52"/>
                <a:gd fmla="*/ 51 h 159" name="T53"/>
                <a:gd fmla="*/ 7 w 116" name="T54"/>
                <a:gd fmla="*/ 41 h 159" name="T55"/>
                <a:gd fmla="*/ 109 w 116" name="T56"/>
                <a:gd fmla="*/ 41 h 159" name="T57"/>
                <a:gd fmla="*/ 109 w 116" name="T58"/>
                <a:gd fmla="*/ 58 h 159" name="T59"/>
                <a:gd fmla="*/ 109 w 116" name="T60"/>
                <a:gd fmla="*/ 68 h 159" name="T61"/>
                <a:gd fmla="*/ 7 w 116" name="T62"/>
                <a:gd fmla="*/ 68 h 159" name="T63"/>
                <a:gd fmla="*/ 7 w 116" name="T64"/>
                <a:gd fmla="*/ 58 h 159" name="T65"/>
                <a:gd fmla="*/ 109 w 116" name="T66"/>
                <a:gd fmla="*/ 58 h 159" name="T67"/>
                <a:gd fmla="*/ 109 w 116" name="T68"/>
                <a:gd fmla="*/ 74 h 159" name="T69"/>
                <a:gd fmla="*/ 109 w 116" name="T70"/>
                <a:gd fmla="*/ 85 h 159" name="T71"/>
                <a:gd fmla="*/ 7 w 116" name="T72"/>
                <a:gd fmla="*/ 85 h 159" name="T73"/>
                <a:gd fmla="*/ 7 w 116" name="T74"/>
                <a:gd fmla="*/ 74 h 159" name="T75"/>
                <a:gd fmla="*/ 109 w 116" name="T76"/>
                <a:gd fmla="*/ 74 h 159" name="T77"/>
                <a:gd fmla="*/ 109 w 116" name="T78"/>
                <a:gd fmla="*/ 91 h 159" name="T79"/>
                <a:gd fmla="*/ 109 w 116" name="T80"/>
                <a:gd fmla="*/ 101 h 159" name="T81"/>
                <a:gd fmla="*/ 7 w 116" name="T82"/>
                <a:gd fmla="*/ 101 h 159" name="T83"/>
                <a:gd fmla="*/ 7 w 116" name="T84"/>
                <a:gd fmla="*/ 91 h 159" name="T85"/>
                <a:gd fmla="*/ 109 w 116" name="T86"/>
                <a:gd fmla="*/ 91 h 159" name="T87"/>
                <a:gd fmla="*/ 109 w 116" name="T88"/>
                <a:gd fmla="*/ 108 h 159" name="T89"/>
                <a:gd fmla="*/ 109 w 116" name="T90"/>
                <a:gd fmla="*/ 118 h 159" name="T91"/>
                <a:gd fmla="*/ 7 w 116" name="T92"/>
                <a:gd fmla="*/ 118 h 159" name="T93"/>
                <a:gd fmla="*/ 7 w 116" name="T94"/>
                <a:gd fmla="*/ 108 h 159" name="T95"/>
                <a:gd fmla="*/ 109 w 116" name="T96"/>
                <a:gd fmla="*/ 108 h 159" name="T97"/>
                <a:gd fmla="*/ 109 w 116" name="T98"/>
                <a:gd fmla="*/ 125 h 159" name="T99"/>
                <a:gd fmla="*/ 109 w 116" name="T100"/>
                <a:gd fmla="*/ 135 h 159" name="T101"/>
                <a:gd fmla="*/ 7 w 116" name="T102"/>
                <a:gd fmla="*/ 135 h 159" name="T103"/>
                <a:gd fmla="*/ 7 w 116" name="T104"/>
                <a:gd fmla="*/ 125 h 159" name="T105"/>
                <a:gd fmla="*/ 109 w 116" name="T106"/>
                <a:gd fmla="*/ 125 h 159"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59" w="115">
                  <a:moveTo>
                    <a:pt x="113" y="159"/>
                  </a:moveTo>
                  <a:cubicBezTo>
                    <a:pt x="116" y="159"/>
                    <a:pt x="116" y="159"/>
                    <a:pt x="116" y="159"/>
                  </a:cubicBezTo>
                  <a:cubicBezTo>
                    <a:pt x="116" y="0"/>
                    <a:pt x="116" y="0"/>
                    <a:pt x="116" y="0"/>
                  </a:cubicBezTo>
                  <a:cubicBezTo>
                    <a:pt x="113" y="0"/>
                    <a:pt x="113" y="0"/>
                    <a:pt x="113" y="0"/>
                  </a:cubicBezTo>
                  <a:cubicBezTo>
                    <a:pt x="4" y="0"/>
                    <a:pt x="4" y="0"/>
                    <a:pt x="4" y="0"/>
                  </a:cubicBezTo>
                  <a:cubicBezTo>
                    <a:pt x="0" y="0"/>
                    <a:pt x="0" y="0"/>
                    <a:pt x="0" y="0"/>
                  </a:cubicBezTo>
                  <a:cubicBezTo>
                    <a:pt x="0" y="159"/>
                    <a:pt x="0" y="159"/>
                    <a:pt x="0" y="159"/>
                  </a:cubicBezTo>
                  <a:cubicBezTo>
                    <a:pt x="4" y="159"/>
                    <a:pt x="4" y="159"/>
                    <a:pt x="4" y="159"/>
                  </a:cubicBezTo>
                  <a:lnTo>
                    <a:pt x="113" y="159"/>
                  </a:lnTo>
                  <a:close/>
                  <a:moveTo>
                    <a:pt x="7" y="142"/>
                  </a:moveTo>
                  <a:cubicBezTo>
                    <a:pt x="109" y="142"/>
                    <a:pt x="109" y="142"/>
                    <a:pt x="109" y="142"/>
                  </a:cubicBezTo>
                  <a:cubicBezTo>
                    <a:pt x="109" y="147"/>
                    <a:pt x="109" y="151"/>
                    <a:pt x="109" y="152"/>
                  </a:cubicBezTo>
                  <a:cubicBezTo>
                    <a:pt x="103" y="152"/>
                    <a:pt x="13" y="152"/>
                    <a:pt x="7" y="152"/>
                  </a:cubicBezTo>
                  <a:cubicBezTo>
                    <a:pt x="7" y="151"/>
                    <a:pt x="7" y="147"/>
                    <a:pt x="7" y="142"/>
                  </a:cubicBezTo>
                  <a:close/>
                  <a:moveTo>
                    <a:pt x="109" y="7"/>
                  </a:moveTo>
                  <a:cubicBezTo>
                    <a:pt x="109" y="8"/>
                    <a:pt x="109" y="12"/>
                    <a:pt x="109" y="17"/>
                  </a:cubicBezTo>
                  <a:cubicBezTo>
                    <a:pt x="7" y="17"/>
                    <a:pt x="7" y="17"/>
                    <a:pt x="7" y="17"/>
                  </a:cubicBezTo>
                  <a:cubicBezTo>
                    <a:pt x="7" y="12"/>
                    <a:pt x="7" y="8"/>
                    <a:pt x="7" y="7"/>
                  </a:cubicBezTo>
                  <a:cubicBezTo>
                    <a:pt x="13" y="7"/>
                    <a:pt x="103" y="7"/>
                    <a:pt x="109" y="7"/>
                  </a:cubicBezTo>
                  <a:close/>
                  <a:moveTo>
                    <a:pt x="109" y="24"/>
                  </a:moveTo>
                  <a:cubicBezTo>
                    <a:pt x="109" y="27"/>
                    <a:pt x="109" y="30"/>
                    <a:pt x="109" y="34"/>
                  </a:cubicBezTo>
                  <a:cubicBezTo>
                    <a:pt x="7" y="34"/>
                    <a:pt x="7" y="34"/>
                    <a:pt x="7" y="34"/>
                  </a:cubicBezTo>
                  <a:cubicBezTo>
                    <a:pt x="7" y="30"/>
                    <a:pt x="7" y="27"/>
                    <a:pt x="7" y="24"/>
                  </a:cubicBezTo>
                  <a:lnTo>
                    <a:pt x="109" y="24"/>
                  </a:lnTo>
                  <a:close/>
                  <a:moveTo>
                    <a:pt x="109" y="41"/>
                  </a:moveTo>
                  <a:cubicBezTo>
                    <a:pt x="109" y="44"/>
                    <a:pt x="109" y="47"/>
                    <a:pt x="109" y="51"/>
                  </a:cubicBezTo>
                  <a:cubicBezTo>
                    <a:pt x="7" y="51"/>
                    <a:pt x="7" y="51"/>
                    <a:pt x="7" y="51"/>
                  </a:cubicBezTo>
                  <a:cubicBezTo>
                    <a:pt x="7" y="47"/>
                    <a:pt x="7" y="44"/>
                    <a:pt x="7" y="41"/>
                  </a:cubicBezTo>
                  <a:lnTo>
                    <a:pt x="109" y="41"/>
                  </a:lnTo>
                  <a:close/>
                  <a:moveTo>
                    <a:pt x="109" y="58"/>
                  </a:moveTo>
                  <a:cubicBezTo>
                    <a:pt x="109" y="61"/>
                    <a:pt x="109" y="64"/>
                    <a:pt x="109" y="68"/>
                  </a:cubicBezTo>
                  <a:cubicBezTo>
                    <a:pt x="7" y="68"/>
                    <a:pt x="7" y="68"/>
                    <a:pt x="7" y="68"/>
                  </a:cubicBezTo>
                  <a:cubicBezTo>
                    <a:pt x="7" y="64"/>
                    <a:pt x="7" y="61"/>
                    <a:pt x="7" y="58"/>
                  </a:cubicBezTo>
                  <a:lnTo>
                    <a:pt x="109" y="58"/>
                  </a:lnTo>
                  <a:close/>
                  <a:moveTo>
                    <a:pt x="109" y="74"/>
                  </a:moveTo>
                  <a:cubicBezTo>
                    <a:pt x="109" y="78"/>
                    <a:pt x="109" y="81"/>
                    <a:pt x="109" y="85"/>
                  </a:cubicBezTo>
                  <a:cubicBezTo>
                    <a:pt x="7" y="85"/>
                    <a:pt x="7" y="85"/>
                    <a:pt x="7" y="85"/>
                  </a:cubicBezTo>
                  <a:cubicBezTo>
                    <a:pt x="7" y="81"/>
                    <a:pt x="7" y="78"/>
                    <a:pt x="7" y="74"/>
                  </a:cubicBezTo>
                  <a:lnTo>
                    <a:pt x="109" y="74"/>
                  </a:lnTo>
                  <a:close/>
                  <a:moveTo>
                    <a:pt x="109" y="91"/>
                  </a:moveTo>
                  <a:cubicBezTo>
                    <a:pt x="109" y="95"/>
                    <a:pt x="109" y="98"/>
                    <a:pt x="109" y="101"/>
                  </a:cubicBezTo>
                  <a:cubicBezTo>
                    <a:pt x="7" y="101"/>
                    <a:pt x="7" y="101"/>
                    <a:pt x="7" y="101"/>
                  </a:cubicBezTo>
                  <a:cubicBezTo>
                    <a:pt x="7" y="98"/>
                    <a:pt x="7" y="95"/>
                    <a:pt x="7" y="91"/>
                  </a:cubicBezTo>
                  <a:lnTo>
                    <a:pt x="109" y="91"/>
                  </a:lnTo>
                  <a:close/>
                  <a:moveTo>
                    <a:pt x="109" y="108"/>
                  </a:moveTo>
                  <a:cubicBezTo>
                    <a:pt x="109" y="112"/>
                    <a:pt x="109" y="115"/>
                    <a:pt x="109" y="118"/>
                  </a:cubicBezTo>
                  <a:cubicBezTo>
                    <a:pt x="7" y="118"/>
                    <a:pt x="7" y="118"/>
                    <a:pt x="7" y="118"/>
                  </a:cubicBezTo>
                  <a:cubicBezTo>
                    <a:pt x="7" y="115"/>
                    <a:pt x="7" y="112"/>
                    <a:pt x="7" y="108"/>
                  </a:cubicBezTo>
                  <a:lnTo>
                    <a:pt x="109" y="108"/>
                  </a:lnTo>
                  <a:close/>
                  <a:moveTo>
                    <a:pt x="109" y="125"/>
                  </a:moveTo>
                  <a:cubicBezTo>
                    <a:pt x="109" y="129"/>
                    <a:pt x="109" y="132"/>
                    <a:pt x="109" y="135"/>
                  </a:cubicBezTo>
                  <a:cubicBezTo>
                    <a:pt x="7" y="135"/>
                    <a:pt x="7" y="135"/>
                    <a:pt x="7" y="135"/>
                  </a:cubicBezTo>
                  <a:cubicBezTo>
                    <a:pt x="7" y="132"/>
                    <a:pt x="7" y="129"/>
                    <a:pt x="7" y="125"/>
                  </a:cubicBezTo>
                  <a:lnTo>
                    <a:pt x="109" y="125"/>
                  </a:ln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1" name="Freeform 36"/>
            <p:cNvSpPr/>
            <p:nvPr/>
          </p:nvSpPr>
          <p:spPr bwMode="auto">
            <a:xfrm>
              <a:off x="3300413" y="2862263"/>
              <a:ext cx="774700" cy="33338"/>
            </a:xfrm>
            <a:custGeom>
              <a:gdLst>
                <a:gd fmla="*/ 0 w 488" name="T0"/>
                <a:gd fmla="*/ 0 h 21" name="T1"/>
                <a:gd fmla="*/ 0 w 488" name="T2"/>
                <a:gd fmla="*/ 21 h 21" name="T3"/>
                <a:gd fmla="*/ 488 w 488" name="T4"/>
                <a:gd fmla="*/ 21 h 21" name="T5"/>
                <a:gd fmla="*/ 488 w 488" name="T6"/>
                <a:gd fmla="*/ 0 h 21" name="T7"/>
                <a:gd fmla="*/ 245 w 488" name="T8"/>
                <a:gd fmla="*/ 0 h 21" name="T9"/>
                <a:gd fmla="*/ 0 w 488" name="T10"/>
                <a:gd fmla="*/ 0 h 21" name="T11"/>
              </a:gdLst>
              <a:cxnLst>
                <a:cxn ang="0">
                  <a:pos x="T0" y="T1"/>
                </a:cxn>
                <a:cxn ang="0">
                  <a:pos x="T2" y="T3"/>
                </a:cxn>
                <a:cxn ang="0">
                  <a:pos x="T4" y="T5"/>
                </a:cxn>
                <a:cxn ang="0">
                  <a:pos x="T6" y="T7"/>
                </a:cxn>
                <a:cxn ang="0">
                  <a:pos x="T8" y="T9"/>
                </a:cxn>
                <a:cxn ang="0">
                  <a:pos x="T10" y="T11"/>
                </a:cxn>
              </a:cxnLst>
              <a:rect b="b" l="0" r="r" t="0"/>
              <a:pathLst>
                <a:path h="21" w="488">
                  <a:moveTo>
                    <a:pt x="0" y="0"/>
                  </a:moveTo>
                  <a:lnTo>
                    <a:pt x="0" y="21"/>
                  </a:lnTo>
                  <a:lnTo>
                    <a:pt x="488" y="21"/>
                  </a:lnTo>
                  <a:lnTo>
                    <a:pt x="488" y="0"/>
                  </a:lnTo>
                  <a:lnTo>
                    <a:pt x="245" y="0"/>
                  </a:lnTo>
                  <a:lnTo>
                    <a:pt x="0" y="0"/>
                  </a:ln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22" name="组合 21"/>
          <p:cNvGrpSpPr/>
          <p:nvPr/>
        </p:nvGrpSpPr>
        <p:grpSpPr>
          <a:xfrm>
            <a:off x="1818734" y="4149155"/>
            <a:ext cx="2792854" cy="1001382"/>
            <a:chOff x="1848208" y="3742755"/>
            <a:chExt cx="2792854" cy="1001382"/>
          </a:xfrm>
        </p:grpSpPr>
        <p:sp>
          <p:nvSpPr>
            <p:cNvPr id="23" name="文本框 22"/>
            <p:cNvSpPr txBox="1"/>
            <p:nvPr/>
          </p:nvSpPr>
          <p:spPr>
            <a:xfrm>
              <a:off x="1888241" y="4091651"/>
              <a:ext cx="2752821"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sp>
          <p:nvSpPr>
            <p:cNvPr id="24" name="矩形 23"/>
            <p:cNvSpPr/>
            <p:nvPr/>
          </p:nvSpPr>
          <p:spPr>
            <a:xfrm>
              <a:off x="1848208" y="3742756"/>
              <a:ext cx="2722880" cy="396240"/>
            </a:xfrm>
            <a:prstGeom prst="rect">
              <a:avLst/>
            </a:prstGeom>
            <a:noFill/>
          </p:spPr>
          <p:txBody>
            <a:bodyPr wrap="none">
              <a:spAutoFit/>
            </a:bodyPr>
            <a:lstStyle/>
            <a:p>
              <a:r>
                <a:rPr altLang="en-US" lang="zh-CN" sz="2000">
                  <a:solidFill>
                    <a:srgbClr val="2E75B6"/>
                  </a:solidFill>
                  <a:latin charset="-122" panose="03000509000000000000" pitchFamily="65" typeface="方正尚酷简体"/>
                  <a:ea charset="-122" panose="03000509000000000000" pitchFamily="65" typeface="方正尚酷简体"/>
                </a:rPr>
                <a:t>岗位主要职责简要描述</a:t>
              </a:r>
            </a:p>
          </p:txBody>
        </p:sp>
      </p:grpSp>
      <p:sp>
        <p:nvSpPr>
          <p:cNvPr id="25" name="弧形 24"/>
          <p:cNvSpPr/>
          <p:nvPr/>
        </p:nvSpPr>
        <p:spPr>
          <a:xfrm>
            <a:off x="764534" y="1580793"/>
            <a:ext cx="5043936" cy="5043934"/>
          </a:xfrm>
          <a:prstGeom prst="arc">
            <a:avLst>
              <a:gd fmla="val 18165219" name="adj1"/>
              <a:gd fmla="val 3552258" name="adj2"/>
            </a:avLst>
          </a:prstGeom>
          <a:ln w="12700">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26" name="矩形 25"/>
          <p:cNvSpPr/>
          <p:nvPr/>
        </p:nvSpPr>
        <p:spPr>
          <a:xfrm>
            <a:off x="6495656" y="4890362"/>
            <a:ext cx="2013267" cy="396240"/>
          </a:xfrm>
          <a:prstGeom prst="rect">
            <a:avLst/>
          </a:prstGeom>
          <a:noFill/>
        </p:spPr>
        <p:txBody>
          <a:bodyPr wrap="none">
            <a:spAutoFit/>
          </a:bodyPr>
          <a:lstStyle/>
          <a:p>
            <a:r>
              <a:rPr altLang="zh-CN" lang="en-US" sz="2000">
                <a:solidFill>
                  <a:srgbClr val="2E75B6"/>
                </a:solidFill>
                <a:latin charset="-122" panose="03000509000000000000" pitchFamily="65" typeface="方正尚酷简体"/>
                <a:ea charset="-122" panose="03000509000000000000" pitchFamily="65" typeface="方正尚酷简体"/>
              </a:rPr>
              <a:t>C. 执行企业文化</a:t>
            </a:r>
          </a:p>
        </p:txBody>
      </p:sp>
      <p:sp>
        <p:nvSpPr>
          <p:cNvPr id="27" name="文本框 26"/>
          <p:cNvSpPr txBox="1"/>
          <p:nvPr/>
        </p:nvSpPr>
        <p:spPr>
          <a:xfrm>
            <a:off x="6495655" y="5298501"/>
            <a:ext cx="3780013"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此处添加详细文本描述，建议与标题相关并符合整体语言风格，语言描述尽量简洁生动。</a:t>
            </a:r>
          </a:p>
        </p:txBody>
      </p:sp>
      <p:sp>
        <p:nvSpPr>
          <p:cNvPr id="28" name="椭圆 27"/>
          <p:cNvSpPr>
            <a:spLocks noChangeAspect="1"/>
          </p:cNvSpPr>
          <p:nvPr/>
        </p:nvSpPr>
        <p:spPr>
          <a:xfrm>
            <a:off x="5298013" y="2620931"/>
            <a:ext cx="179295" cy="180000"/>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椭圆 28"/>
          <p:cNvSpPr>
            <a:spLocks noChangeAspect="1"/>
          </p:cNvSpPr>
          <p:nvPr/>
        </p:nvSpPr>
        <p:spPr>
          <a:xfrm>
            <a:off x="5718822" y="4012760"/>
            <a:ext cx="179295" cy="180000"/>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椭圆 29"/>
          <p:cNvSpPr>
            <a:spLocks noChangeAspect="1"/>
          </p:cNvSpPr>
          <p:nvPr/>
        </p:nvSpPr>
        <p:spPr>
          <a:xfrm>
            <a:off x="5327042" y="5381334"/>
            <a:ext cx="179295" cy="180000"/>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66592320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grpId="0" id="17" nodeType="afterEffect" presetClass="entr" presetID="21" presetSubtype="1">
                                  <p:stCondLst>
                                    <p:cond delay="0"/>
                                  </p:stCondLst>
                                  <p:childTnLst>
                                    <p:set>
                                      <p:cBhvr>
                                        <p:cTn dur="1" fill="hold" id="18">
                                          <p:stCondLst>
                                            <p:cond delay="0"/>
                                          </p:stCondLst>
                                        </p:cTn>
                                        <p:tgtEl>
                                          <p:spTgt spid="14"/>
                                        </p:tgtEl>
                                        <p:attrNameLst>
                                          <p:attrName>style.visibility</p:attrName>
                                        </p:attrNameLst>
                                      </p:cBhvr>
                                      <p:to>
                                        <p:strVal val="visible"/>
                                      </p:to>
                                    </p:set>
                                    <p:animEffect filter="wheel(1)" transition="in">
                                      <p:cBhvr>
                                        <p:cTn dur="1000" id="19"/>
                                        <p:tgtEl>
                                          <p:spTgt spid="14"/>
                                        </p:tgtEl>
                                      </p:cBhvr>
                                    </p:animEffect>
                                  </p:childTnLst>
                                </p:cTn>
                              </p:par>
                            </p:childTnLst>
                          </p:cTn>
                        </p:par>
                        <p:par>
                          <p:cTn fill="hold" id="20" nodeType="afterGroup">
                            <p:stCondLst>
                              <p:cond delay="2250"/>
                            </p:stCondLst>
                            <p:childTnLst>
                              <p:par>
                                <p:cTn fill="hold" id="21" nodeType="afterEffect" presetClass="entr" presetID="53" presetSubtype="0">
                                  <p:stCondLst>
                                    <p:cond delay="0"/>
                                  </p:stCondLst>
                                  <p:childTnLst>
                                    <p:set>
                                      <p:cBhvr>
                                        <p:cTn dur="1" fill="hold" id="22">
                                          <p:stCondLst>
                                            <p:cond delay="0"/>
                                          </p:stCondLst>
                                        </p:cTn>
                                        <p:tgtEl>
                                          <p:spTgt spid="15"/>
                                        </p:tgtEl>
                                        <p:attrNameLst>
                                          <p:attrName>style.visibility</p:attrName>
                                        </p:attrNameLst>
                                      </p:cBhvr>
                                      <p:to>
                                        <p:strVal val="visible"/>
                                      </p:to>
                                    </p:set>
                                    <p:anim calcmode="lin" valueType="num">
                                      <p:cBhvr>
                                        <p:cTn dur="500" fill="hold" id="23"/>
                                        <p:tgtEl>
                                          <p:spTgt spid="15"/>
                                        </p:tgtEl>
                                        <p:attrNameLst>
                                          <p:attrName>ppt_w</p:attrName>
                                        </p:attrNameLst>
                                      </p:cBhvr>
                                      <p:tavLst>
                                        <p:tav tm="0">
                                          <p:val>
                                            <p:fltVal val="0"/>
                                          </p:val>
                                        </p:tav>
                                        <p:tav tm="100000">
                                          <p:val>
                                            <p:strVal val="#ppt_w"/>
                                          </p:val>
                                        </p:tav>
                                      </p:tavLst>
                                    </p:anim>
                                    <p:anim calcmode="lin" valueType="num">
                                      <p:cBhvr>
                                        <p:cTn dur="500" fill="hold" id="24"/>
                                        <p:tgtEl>
                                          <p:spTgt spid="15"/>
                                        </p:tgtEl>
                                        <p:attrNameLst>
                                          <p:attrName>ppt_h</p:attrName>
                                        </p:attrNameLst>
                                      </p:cBhvr>
                                      <p:tavLst>
                                        <p:tav tm="0">
                                          <p:val>
                                            <p:fltVal val="0"/>
                                          </p:val>
                                        </p:tav>
                                        <p:tav tm="100000">
                                          <p:val>
                                            <p:strVal val="#ppt_h"/>
                                          </p:val>
                                        </p:tav>
                                      </p:tavLst>
                                    </p:anim>
                                    <p:animEffect filter="fade" transition="in">
                                      <p:cBhvr>
                                        <p:cTn dur="500" id="25"/>
                                        <p:tgtEl>
                                          <p:spTgt spid="15"/>
                                        </p:tgtEl>
                                      </p:cBhvr>
                                    </p:animEffect>
                                  </p:childTnLst>
                                </p:cTn>
                              </p:par>
                            </p:childTnLst>
                          </p:cTn>
                        </p:par>
                        <p:par>
                          <p:cTn fill="hold" id="26" nodeType="afterGroup">
                            <p:stCondLst>
                              <p:cond delay="2750"/>
                            </p:stCondLst>
                            <p:childTnLst>
                              <p:par>
                                <p:cTn fill="hold" id="27" nodeType="afterEffect" presetClass="entr" presetID="10" presetSubtype="0">
                                  <p:stCondLst>
                                    <p:cond delay="0"/>
                                  </p:stCondLst>
                                  <p:childTnLst>
                                    <p:set>
                                      <p:cBhvr>
                                        <p:cTn dur="1" fill="hold" id="28">
                                          <p:stCondLst>
                                            <p:cond delay="0"/>
                                          </p:stCondLst>
                                        </p:cTn>
                                        <p:tgtEl>
                                          <p:spTgt spid="22"/>
                                        </p:tgtEl>
                                        <p:attrNameLst>
                                          <p:attrName>style.visibility</p:attrName>
                                        </p:attrNameLst>
                                      </p:cBhvr>
                                      <p:to>
                                        <p:strVal val="visible"/>
                                      </p:to>
                                    </p:set>
                                    <p:animEffect filter="fade" transition="in">
                                      <p:cBhvr>
                                        <p:cTn dur="500" id="29"/>
                                        <p:tgtEl>
                                          <p:spTgt spid="22"/>
                                        </p:tgtEl>
                                      </p:cBhvr>
                                    </p:animEffect>
                                  </p:childTnLst>
                                </p:cTn>
                              </p:par>
                            </p:childTnLst>
                          </p:cTn>
                        </p:par>
                        <p:par>
                          <p:cTn fill="hold" id="30" nodeType="afterGroup">
                            <p:stCondLst>
                              <p:cond delay="3250"/>
                            </p:stCondLst>
                            <p:childTnLst>
                              <p:par>
                                <p:cTn fill="hold" grpId="0" id="31" nodeType="afterEffect" presetClass="entr" presetID="22" presetSubtype="1">
                                  <p:stCondLst>
                                    <p:cond delay="0"/>
                                  </p:stCondLst>
                                  <p:childTnLst>
                                    <p:set>
                                      <p:cBhvr>
                                        <p:cTn dur="1" fill="hold" id="32">
                                          <p:stCondLst>
                                            <p:cond delay="0"/>
                                          </p:stCondLst>
                                        </p:cTn>
                                        <p:tgtEl>
                                          <p:spTgt spid="25"/>
                                        </p:tgtEl>
                                        <p:attrNameLst>
                                          <p:attrName>style.visibility</p:attrName>
                                        </p:attrNameLst>
                                      </p:cBhvr>
                                      <p:to>
                                        <p:strVal val="visible"/>
                                      </p:to>
                                    </p:set>
                                    <p:animEffect filter="wipe(up)" transition="in">
                                      <p:cBhvr>
                                        <p:cTn dur="500" id="33"/>
                                        <p:tgtEl>
                                          <p:spTgt spid="25"/>
                                        </p:tgtEl>
                                      </p:cBhvr>
                                    </p:animEffect>
                                  </p:childTnLst>
                                </p:cTn>
                              </p:par>
                            </p:childTnLst>
                          </p:cTn>
                        </p:par>
                        <p:par>
                          <p:cTn fill="hold" id="34" nodeType="afterGroup">
                            <p:stCondLst>
                              <p:cond delay="3750"/>
                            </p:stCondLst>
                            <p:childTnLst>
                              <p:par>
                                <p:cTn fill="hold" grpId="0" id="35" nodeType="afterEffect" presetClass="entr" presetID="53" presetSubtype="0">
                                  <p:stCondLst>
                                    <p:cond delay="0"/>
                                  </p:stCondLst>
                                  <p:childTnLst>
                                    <p:set>
                                      <p:cBhvr>
                                        <p:cTn dur="1" fill="hold" id="36">
                                          <p:stCondLst>
                                            <p:cond delay="0"/>
                                          </p:stCondLst>
                                        </p:cTn>
                                        <p:tgtEl>
                                          <p:spTgt spid="28"/>
                                        </p:tgtEl>
                                        <p:attrNameLst>
                                          <p:attrName>style.visibility</p:attrName>
                                        </p:attrNameLst>
                                      </p:cBhvr>
                                      <p:to>
                                        <p:strVal val="visible"/>
                                      </p:to>
                                    </p:set>
                                    <p:anim calcmode="lin" valueType="num">
                                      <p:cBhvr>
                                        <p:cTn dur="500" fill="hold" id="37"/>
                                        <p:tgtEl>
                                          <p:spTgt spid="28"/>
                                        </p:tgtEl>
                                        <p:attrNameLst>
                                          <p:attrName>ppt_w</p:attrName>
                                        </p:attrNameLst>
                                      </p:cBhvr>
                                      <p:tavLst>
                                        <p:tav tm="0">
                                          <p:val>
                                            <p:fltVal val="0"/>
                                          </p:val>
                                        </p:tav>
                                        <p:tav tm="100000">
                                          <p:val>
                                            <p:strVal val="#ppt_w"/>
                                          </p:val>
                                        </p:tav>
                                      </p:tavLst>
                                    </p:anim>
                                    <p:anim calcmode="lin" valueType="num">
                                      <p:cBhvr>
                                        <p:cTn dur="500" fill="hold" id="38"/>
                                        <p:tgtEl>
                                          <p:spTgt spid="28"/>
                                        </p:tgtEl>
                                        <p:attrNameLst>
                                          <p:attrName>ppt_h</p:attrName>
                                        </p:attrNameLst>
                                      </p:cBhvr>
                                      <p:tavLst>
                                        <p:tav tm="0">
                                          <p:val>
                                            <p:fltVal val="0"/>
                                          </p:val>
                                        </p:tav>
                                        <p:tav tm="100000">
                                          <p:val>
                                            <p:strVal val="#ppt_h"/>
                                          </p:val>
                                        </p:tav>
                                      </p:tavLst>
                                    </p:anim>
                                    <p:animEffect filter="fade" transition="in">
                                      <p:cBhvr>
                                        <p:cTn dur="500" id="39"/>
                                        <p:tgtEl>
                                          <p:spTgt spid="28"/>
                                        </p:tgtEl>
                                      </p:cBhvr>
                                    </p:animEffect>
                                  </p:childTnLst>
                                </p:cTn>
                              </p:par>
                            </p:childTnLst>
                          </p:cTn>
                        </p:par>
                        <p:par>
                          <p:cTn fill="hold" id="40" nodeType="afterGroup">
                            <p:stCondLst>
                              <p:cond delay="4250"/>
                            </p:stCondLst>
                            <p:childTnLst>
                              <p:par>
                                <p:cTn fill="hold" grpId="0" id="41" nodeType="afterEffect" presetClass="entr" presetID="42" presetSubtype="0">
                                  <p:stCondLst>
                                    <p:cond delay="0"/>
                                  </p:stCondLst>
                                  <p:childTnLst>
                                    <p:set>
                                      <p:cBhvr>
                                        <p:cTn dur="1" fill="hold" id="42">
                                          <p:stCondLst>
                                            <p:cond delay="0"/>
                                          </p:stCondLst>
                                        </p:cTn>
                                        <p:tgtEl>
                                          <p:spTgt spid="11"/>
                                        </p:tgtEl>
                                        <p:attrNameLst>
                                          <p:attrName>style.visibility</p:attrName>
                                        </p:attrNameLst>
                                      </p:cBhvr>
                                      <p:to>
                                        <p:strVal val="visible"/>
                                      </p:to>
                                    </p:set>
                                    <p:animEffect filter="fade" transition="in">
                                      <p:cBhvr>
                                        <p:cTn dur="500" id="43"/>
                                        <p:tgtEl>
                                          <p:spTgt spid="11"/>
                                        </p:tgtEl>
                                      </p:cBhvr>
                                    </p:animEffect>
                                    <p:anim calcmode="lin" valueType="num">
                                      <p:cBhvr>
                                        <p:cTn dur="500" fill="hold" id="44"/>
                                        <p:tgtEl>
                                          <p:spTgt spid="11"/>
                                        </p:tgtEl>
                                        <p:attrNameLst>
                                          <p:attrName>ppt_x</p:attrName>
                                        </p:attrNameLst>
                                      </p:cBhvr>
                                      <p:tavLst>
                                        <p:tav tm="0">
                                          <p:val>
                                            <p:strVal val="#ppt_x"/>
                                          </p:val>
                                        </p:tav>
                                        <p:tav tm="100000">
                                          <p:val>
                                            <p:strVal val="#ppt_x"/>
                                          </p:val>
                                        </p:tav>
                                      </p:tavLst>
                                    </p:anim>
                                    <p:anim calcmode="lin" valueType="num">
                                      <p:cBhvr>
                                        <p:cTn dur="500" fill="hold" id="45"/>
                                        <p:tgtEl>
                                          <p:spTgt spid="11"/>
                                        </p:tgtEl>
                                        <p:attrNameLst>
                                          <p:attrName>ppt_y</p:attrName>
                                        </p:attrNameLst>
                                      </p:cBhvr>
                                      <p:tavLst>
                                        <p:tav tm="0">
                                          <p:val>
                                            <p:strVal val="#ppt_y+.1"/>
                                          </p:val>
                                        </p:tav>
                                        <p:tav tm="100000">
                                          <p:val>
                                            <p:strVal val="#ppt_y"/>
                                          </p:val>
                                        </p:tav>
                                      </p:tavLst>
                                    </p:anim>
                                  </p:childTnLst>
                                </p:cTn>
                              </p:par>
                            </p:childTnLst>
                          </p:cTn>
                        </p:par>
                        <p:par>
                          <p:cTn fill="hold" id="46" nodeType="afterGroup">
                            <p:stCondLst>
                              <p:cond delay="4750"/>
                            </p:stCondLst>
                            <p:childTnLst>
                              <p:par>
                                <p:cTn fill="hold" grpId="0" id="47" nodeType="afterEffect" presetClass="entr" presetID="1" presetSubtype="0">
                                  <p:stCondLst>
                                    <p:cond delay="0"/>
                                  </p:stCondLst>
                                  <p:iterate type="lt">
                                    <p:tmAbs val="50"/>
                                  </p:iterate>
                                  <p:childTnLst>
                                    <p:set>
                                      <p:cBhvr>
                                        <p:cTn dur="1" fill="hold" id="48">
                                          <p:stCondLst>
                                            <p:cond delay="0"/>
                                          </p:stCondLst>
                                        </p:cTn>
                                        <p:tgtEl>
                                          <p:spTgt spid="12"/>
                                        </p:tgtEl>
                                        <p:attrNameLst>
                                          <p:attrName>style.visibility</p:attrName>
                                        </p:attrNameLst>
                                      </p:cBhvr>
                                      <p:to>
                                        <p:strVal val="visible"/>
                                      </p:to>
                                    </p:set>
                                  </p:childTnLst>
                                </p:cTn>
                              </p:par>
                            </p:childTnLst>
                          </p:cTn>
                        </p:par>
                        <p:par>
                          <p:cTn fill="hold" id="49" nodeType="afterGroup">
                            <p:stCondLst>
                              <p:cond delay="4751"/>
                            </p:stCondLst>
                            <p:childTnLst>
                              <p:par>
                                <p:cTn fill="hold" grpId="0" id="50" nodeType="afterEffect" presetClass="entr" presetID="53" presetSubtype="0">
                                  <p:stCondLst>
                                    <p:cond delay="0"/>
                                  </p:stCondLst>
                                  <p:childTnLst>
                                    <p:set>
                                      <p:cBhvr>
                                        <p:cTn dur="1" fill="hold" id="51">
                                          <p:stCondLst>
                                            <p:cond delay="0"/>
                                          </p:stCondLst>
                                        </p:cTn>
                                        <p:tgtEl>
                                          <p:spTgt spid="29"/>
                                        </p:tgtEl>
                                        <p:attrNameLst>
                                          <p:attrName>style.visibility</p:attrName>
                                        </p:attrNameLst>
                                      </p:cBhvr>
                                      <p:to>
                                        <p:strVal val="visible"/>
                                      </p:to>
                                    </p:set>
                                    <p:anim calcmode="lin" valueType="num">
                                      <p:cBhvr>
                                        <p:cTn dur="500" fill="hold" id="52"/>
                                        <p:tgtEl>
                                          <p:spTgt spid="29"/>
                                        </p:tgtEl>
                                        <p:attrNameLst>
                                          <p:attrName>ppt_w</p:attrName>
                                        </p:attrNameLst>
                                      </p:cBhvr>
                                      <p:tavLst>
                                        <p:tav tm="0">
                                          <p:val>
                                            <p:fltVal val="0"/>
                                          </p:val>
                                        </p:tav>
                                        <p:tav tm="100000">
                                          <p:val>
                                            <p:strVal val="#ppt_w"/>
                                          </p:val>
                                        </p:tav>
                                      </p:tavLst>
                                    </p:anim>
                                    <p:anim calcmode="lin" valueType="num">
                                      <p:cBhvr>
                                        <p:cTn dur="500" fill="hold" id="53"/>
                                        <p:tgtEl>
                                          <p:spTgt spid="29"/>
                                        </p:tgtEl>
                                        <p:attrNameLst>
                                          <p:attrName>ppt_h</p:attrName>
                                        </p:attrNameLst>
                                      </p:cBhvr>
                                      <p:tavLst>
                                        <p:tav tm="0">
                                          <p:val>
                                            <p:fltVal val="0"/>
                                          </p:val>
                                        </p:tav>
                                        <p:tav tm="100000">
                                          <p:val>
                                            <p:strVal val="#ppt_h"/>
                                          </p:val>
                                        </p:tav>
                                      </p:tavLst>
                                    </p:anim>
                                    <p:animEffect filter="fade" transition="in">
                                      <p:cBhvr>
                                        <p:cTn dur="500" id="54"/>
                                        <p:tgtEl>
                                          <p:spTgt spid="29"/>
                                        </p:tgtEl>
                                      </p:cBhvr>
                                    </p:animEffect>
                                  </p:childTnLst>
                                </p:cTn>
                              </p:par>
                            </p:childTnLst>
                          </p:cTn>
                        </p:par>
                        <p:par>
                          <p:cTn fill="hold" id="55" nodeType="afterGroup">
                            <p:stCondLst>
                              <p:cond delay="5251"/>
                            </p:stCondLst>
                            <p:childTnLst>
                              <p:par>
                                <p:cTn fill="hold" grpId="0" id="56" nodeType="afterEffect" presetClass="entr" presetID="42" presetSubtype="0">
                                  <p:stCondLst>
                                    <p:cond delay="0"/>
                                  </p:stCondLst>
                                  <p:childTnLst>
                                    <p:set>
                                      <p:cBhvr>
                                        <p:cTn dur="1" fill="hold" id="57">
                                          <p:stCondLst>
                                            <p:cond delay="0"/>
                                          </p:stCondLst>
                                        </p:cTn>
                                        <p:tgtEl>
                                          <p:spTgt spid="10"/>
                                        </p:tgtEl>
                                        <p:attrNameLst>
                                          <p:attrName>style.visibility</p:attrName>
                                        </p:attrNameLst>
                                      </p:cBhvr>
                                      <p:to>
                                        <p:strVal val="visible"/>
                                      </p:to>
                                    </p:set>
                                    <p:animEffect filter="fade" transition="in">
                                      <p:cBhvr>
                                        <p:cTn dur="500" id="58"/>
                                        <p:tgtEl>
                                          <p:spTgt spid="10"/>
                                        </p:tgtEl>
                                      </p:cBhvr>
                                    </p:animEffect>
                                    <p:anim calcmode="lin" valueType="num">
                                      <p:cBhvr>
                                        <p:cTn dur="500" fill="hold" id="59"/>
                                        <p:tgtEl>
                                          <p:spTgt spid="10"/>
                                        </p:tgtEl>
                                        <p:attrNameLst>
                                          <p:attrName>ppt_x</p:attrName>
                                        </p:attrNameLst>
                                      </p:cBhvr>
                                      <p:tavLst>
                                        <p:tav tm="0">
                                          <p:val>
                                            <p:strVal val="#ppt_x"/>
                                          </p:val>
                                        </p:tav>
                                        <p:tav tm="100000">
                                          <p:val>
                                            <p:strVal val="#ppt_x"/>
                                          </p:val>
                                        </p:tav>
                                      </p:tavLst>
                                    </p:anim>
                                    <p:anim calcmode="lin" valueType="num">
                                      <p:cBhvr>
                                        <p:cTn dur="500" fill="hold" id="60"/>
                                        <p:tgtEl>
                                          <p:spTgt spid="10"/>
                                        </p:tgtEl>
                                        <p:attrNameLst>
                                          <p:attrName>ppt_y</p:attrName>
                                        </p:attrNameLst>
                                      </p:cBhvr>
                                      <p:tavLst>
                                        <p:tav tm="0">
                                          <p:val>
                                            <p:strVal val="#ppt_y+.1"/>
                                          </p:val>
                                        </p:tav>
                                        <p:tav tm="100000">
                                          <p:val>
                                            <p:strVal val="#ppt_y"/>
                                          </p:val>
                                        </p:tav>
                                      </p:tavLst>
                                    </p:anim>
                                  </p:childTnLst>
                                </p:cTn>
                              </p:par>
                            </p:childTnLst>
                          </p:cTn>
                        </p:par>
                        <p:par>
                          <p:cTn fill="hold" id="61" nodeType="afterGroup">
                            <p:stCondLst>
                              <p:cond delay="5751"/>
                            </p:stCondLst>
                            <p:childTnLst>
                              <p:par>
                                <p:cTn fill="hold" grpId="0" id="62" nodeType="afterEffect" presetClass="entr" presetID="1" presetSubtype="0">
                                  <p:stCondLst>
                                    <p:cond delay="0"/>
                                  </p:stCondLst>
                                  <p:iterate type="lt">
                                    <p:tmAbs val="50"/>
                                  </p:iterate>
                                  <p:childTnLst>
                                    <p:set>
                                      <p:cBhvr>
                                        <p:cTn dur="1" fill="hold" id="63">
                                          <p:stCondLst>
                                            <p:cond delay="0"/>
                                          </p:stCondLst>
                                        </p:cTn>
                                        <p:tgtEl>
                                          <p:spTgt spid="13"/>
                                        </p:tgtEl>
                                        <p:attrNameLst>
                                          <p:attrName>style.visibility</p:attrName>
                                        </p:attrNameLst>
                                      </p:cBhvr>
                                      <p:to>
                                        <p:strVal val="visible"/>
                                      </p:to>
                                    </p:set>
                                  </p:childTnLst>
                                </p:cTn>
                              </p:par>
                            </p:childTnLst>
                          </p:cTn>
                        </p:par>
                        <p:par>
                          <p:cTn fill="hold" id="64" nodeType="afterGroup">
                            <p:stCondLst>
                              <p:cond delay="5752"/>
                            </p:stCondLst>
                            <p:childTnLst>
                              <p:par>
                                <p:cTn fill="hold" grpId="0" id="65" nodeType="afterEffect" presetClass="entr" presetID="53" presetSubtype="0">
                                  <p:stCondLst>
                                    <p:cond delay="0"/>
                                  </p:stCondLst>
                                  <p:childTnLst>
                                    <p:set>
                                      <p:cBhvr>
                                        <p:cTn dur="1" fill="hold" id="66">
                                          <p:stCondLst>
                                            <p:cond delay="0"/>
                                          </p:stCondLst>
                                        </p:cTn>
                                        <p:tgtEl>
                                          <p:spTgt spid="30"/>
                                        </p:tgtEl>
                                        <p:attrNameLst>
                                          <p:attrName>style.visibility</p:attrName>
                                        </p:attrNameLst>
                                      </p:cBhvr>
                                      <p:to>
                                        <p:strVal val="visible"/>
                                      </p:to>
                                    </p:set>
                                    <p:anim calcmode="lin" valueType="num">
                                      <p:cBhvr>
                                        <p:cTn dur="500" fill="hold" id="67"/>
                                        <p:tgtEl>
                                          <p:spTgt spid="30"/>
                                        </p:tgtEl>
                                        <p:attrNameLst>
                                          <p:attrName>ppt_w</p:attrName>
                                        </p:attrNameLst>
                                      </p:cBhvr>
                                      <p:tavLst>
                                        <p:tav tm="0">
                                          <p:val>
                                            <p:fltVal val="0"/>
                                          </p:val>
                                        </p:tav>
                                        <p:tav tm="100000">
                                          <p:val>
                                            <p:strVal val="#ppt_w"/>
                                          </p:val>
                                        </p:tav>
                                      </p:tavLst>
                                    </p:anim>
                                    <p:anim calcmode="lin" valueType="num">
                                      <p:cBhvr>
                                        <p:cTn dur="500" fill="hold" id="68"/>
                                        <p:tgtEl>
                                          <p:spTgt spid="30"/>
                                        </p:tgtEl>
                                        <p:attrNameLst>
                                          <p:attrName>ppt_h</p:attrName>
                                        </p:attrNameLst>
                                      </p:cBhvr>
                                      <p:tavLst>
                                        <p:tav tm="0">
                                          <p:val>
                                            <p:fltVal val="0"/>
                                          </p:val>
                                        </p:tav>
                                        <p:tav tm="100000">
                                          <p:val>
                                            <p:strVal val="#ppt_h"/>
                                          </p:val>
                                        </p:tav>
                                      </p:tavLst>
                                    </p:anim>
                                    <p:animEffect filter="fade" transition="in">
                                      <p:cBhvr>
                                        <p:cTn dur="500" id="69"/>
                                        <p:tgtEl>
                                          <p:spTgt spid="30"/>
                                        </p:tgtEl>
                                      </p:cBhvr>
                                    </p:animEffect>
                                  </p:childTnLst>
                                </p:cTn>
                              </p:par>
                            </p:childTnLst>
                          </p:cTn>
                        </p:par>
                        <p:par>
                          <p:cTn fill="hold" id="70" nodeType="afterGroup">
                            <p:stCondLst>
                              <p:cond delay="6252"/>
                            </p:stCondLst>
                            <p:childTnLst>
                              <p:par>
                                <p:cTn fill="hold" grpId="0" id="71" nodeType="afterEffect" presetClass="entr" presetID="42" presetSubtype="0">
                                  <p:stCondLst>
                                    <p:cond delay="0"/>
                                  </p:stCondLst>
                                  <p:childTnLst>
                                    <p:set>
                                      <p:cBhvr>
                                        <p:cTn dur="1" fill="hold" id="72">
                                          <p:stCondLst>
                                            <p:cond delay="0"/>
                                          </p:stCondLst>
                                        </p:cTn>
                                        <p:tgtEl>
                                          <p:spTgt spid="26"/>
                                        </p:tgtEl>
                                        <p:attrNameLst>
                                          <p:attrName>style.visibility</p:attrName>
                                        </p:attrNameLst>
                                      </p:cBhvr>
                                      <p:to>
                                        <p:strVal val="visible"/>
                                      </p:to>
                                    </p:set>
                                    <p:animEffect filter="fade" transition="in">
                                      <p:cBhvr>
                                        <p:cTn dur="500" id="73"/>
                                        <p:tgtEl>
                                          <p:spTgt spid="26"/>
                                        </p:tgtEl>
                                      </p:cBhvr>
                                    </p:animEffect>
                                    <p:anim calcmode="lin" valueType="num">
                                      <p:cBhvr>
                                        <p:cTn dur="500" fill="hold" id="74"/>
                                        <p:tgtEl>
                                          <p:spTgt spid="26"/>
                                        </p:tgtEl>
                                        <p:attrNameLst>
                                          <p:attrName>ppt_x</p:attrName>
                                        </p:attrNameLst>
                                      </p:cBhvr>
                                      <p:tavLst>
                                        <p:tav tm="0">
                                          <p:val>
                                            <p:strVal val="#ppt_x"/>
                                          </p:val>
                                        </p:tav>
                                        <p:tav tm="100000">
                                          <p:val>
                                            <p:strVal val="#ppt_x"/>
                                          </p:val>
                                        </p:tav>
                                      </p:tavLst>
                                    </p:anim>
                                    <p:anim calcmode="lin" valueType="num">
                                      <p:cBhvr>
                                        <p:cTn dur="500" fill="hold" id="75"/>
                                        <p:tgtEl>
                                          <p:spTgt spid="26"/>
                                        </p:tgtEl>
                                        <p:attrNameLst>
                                          <p:attrName>ppt_y</p:attrName>
                                        </p:attrNameLst>
                                      </p:cBhvr>
                                      <p:tavLst>
                                        <p:tav tm="0">
                                          <p:val>
                                            <p:strVal val="#ppt_y+.1"/>
                                          </p:val>
                                        </p:tav>
                                        <p:tav tm="100000">
                                          <p:val>
                                            <p:strVal val="#ppt_y"/>
                                          </p:val>
                                        </p:tav>
                                      </p:tavLst>
                                    </p:anim>
                                  </p:childTnLst>
                                </p:cTn>
                              </p:par>
                            </p:childTnLst>
                          </p:cTn>
                        </p:par>
                        <p:par>
                          <p:cTn fill="hold" id="76" nodeType="afterGroup">
                            <p:stCondLst>
                              <p:cond delay="6752"/>
                            </p:stCondLst>
                            <p:childTnLst>
                              <p:par>
                                <p:cTn fill="hold" grpId="0" id="77" nodeType="afterEffect" presetClass="entr" presetID="1" presetSubtype="0">
                                  <p:stCondLst>
                                    <p:cond delay="0"/>
                                  </p:stCondLst>
                                  <p:iterate type="lt">
                                    <p:tmAbs val="50"/>
                                  </p:iterate>
                                  <p:childTnLst>
                                    <p:set>
                                      <p:cBhvr>
                                        <p:cTn dur="1" fill="hold" id="78">
                                          <p:stCondLst>
                                            <p:cond delay="0"/>
                                          </p:stCondLst>
                                        </p:cTn>
                                        <p:tgtEl>
                                          <p:spTgt spid="27"/>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1"/>
      <p:bldP grpId="0" spid="12"/>
      <p:bldP grpId="0" spid="13"/>
      <p:bldP grpId="0" spid="14"/>
      <p:bldP grpId="0" spid="25"/>
      <p:bldP grpId="0" spid="26"/>
      <p:bldP grpId="0" spid="27"/>
      <p:bldP grpId="0" spid="28"/>
      <p:bldP grpId="0" spid="29"/>
      <p:bldP grpId="0" spid="30"/>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一、工作回顾</a:t>
            </a:r>
          </a:p>
        </p:txBody>
      </p:sp>
      <p:grpSp>
        <p:nvGrpSpPr>
          <p:cNvPr id="10" name="组合 9"/>
          <p:cNvGrpSpPr/>
          <p:nvPr/>
        </p:nvGrpSpPr>
        <p:grpSpPr>
          <a:xfrm>
            <a:off x="1884520" y="3988896"/>
            <a:ext cx="2779360" cy="1058741"/>
            <a:chOff x="1691480" y="3958416"/>
            <a:chExt cx="2779360" cy="1058741"/>
          </a:xfrm>
        </p:grpSpPr>
        <p:sp>
          <p:nvSpPr>
            <p:cNvPr id="11" name="矩形 10"/>
            <p:cNvSpPr/>
            <p:nvPr/>
          </p:nvSpPr>
          <p:spPr>
            <a:xfrm>
              <a:off x="1691873" y="3958416"/>
              <a:ext cx="1419542" cy="365760"/>
            </a:xfrm>
            <a:prstGeom prst="rect">
              <a:avLst/>
            </a:prstGeom>
            <a:noFill/>
          </p:spPr>
          <p:txBody>
            <a:bodyPr wrap="none">
              <a:spAutoFit/>
            </a:bodyPr>
            <a:lstStyle/>
            <a:p>
              <a:r>
                <a:rPr altLang="zh-CN" lang="en-US">
                  <a:solidFill>
                    <a:srgbClr val="2E75B6"/>
                  </a:solidFill>
                  <a:latin charset="-122" panose="03000509000000000000" pitchFamily="65" typeface="方正尚酷简体"/>
                  <a:ea charset="-122" panose="03000509000000000000" pitchFamily="65" typeface="方正尚酷简体"/>
                </a:rPr>
                <a:t>02.技术问题</a:t>
              </a:r>
            </a:p>
          </p:txBody>
        </p:sp>
        <p:sp>
          <p:nvSpPr>
            <p:cNvPr id="12" name="文本框 11"/>
            <p:cNvSpPr txBox="1"/>
            <p:nvPr/>
          </p:nvSpPr>
          <p:spPr>
            <a:xfrm>
              <a:off x="1691480" y="4364671"/>
              <a:ext cx="2779360"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grpSp>
      <p:grpSp>
        <p:nvGrpSpPr>
          <p:cNvPr id="13" name="组合 12"/>
          <p:cNvGrpSpPr/>
          <p:nvPr/>
        </p:nvGrpSpPr>
        <p:grpSpPr>
          <a:xfrm>
            <a:off x="1884913" y="2453989"/>
            <a:ext cx="2742675" cy="1058741"/>
            <a:chOff x="1691873" y="2423509"/>
            <a:chExt cx="2742675" cy="1058741"/>
          </a:xfrm>
        </p:grpSpPr>
        <p:sp>
          <p:nvSpPr>
            <p:cNvPr id="14" name="矩形 13"/>
            <p:cNvSpPr/>
            <p:nvPr/>
          </p:nvSpPr>
          <p:spPr>
            <a:xfrm>
              <a:off x="1691873" y="2423509"/>
              <a:ext cx="1419542" cy="365760"/>
            </a:xfrm>
            <a:prstGeom prst="rect">
              <a:avLst/>
            </a:prstGeom>
            <a:noFill/>
          </p:spPr>
          <p:txBody>
            <a:bodyPr wrap="none">
              <a:spAutoFit/>
            </a:bodyPr>
            <a:lstStyle/>
            <a:p>
              <a:r>
                <a:rPr altLang="zh-CN" lang="en-US">
                  <a:solidFill>
                    <a:srgbClr val="2E75B6"/>
                  </a:solidFill>
                  <a:latin charset="-122" panose="03000509000000000000" pitchFamily="65" typeface="方正尚酷简体"/>
                  <a:ea charset="-122" panose="03000509000000000000" pitchFamily="65" typeface="方正尚酷简体"/>
                </a:rPr>
                <a:t>01.管理问题</a:t>
              </a:r>
            </a:p>
          </p:txBody>
        </p:sp>
        <p:sp>
          <p:nvSpPr>
            <p:cNvPr id="15" name="文本框 14"/>
            <p:cNvSpPr txBox="1"/>
            <p:nvPr/>
          </p:nvSpPr>
          <p:spPr>
            <a:xfrm>
              <a:off x="1691873" y="2829764"/>
              <a:ext cx="2742675"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grpSp>
      <p:sp>
        <p:nvSpPr>
          <p:cNvPr id="16" name="Freeform 23"/>
          <p:cNvSpPr>
            <a:spLocks noEditPoints="1"/>
          </p:cNvSpPr>
          <p:nvPr/>
        </p:nvSpPr>
        <p:spPr bwMode="auto">
          <a:xfrm>
            <a:off x="4903761" y="2111762"/>
            <a:ext cx="2388933" cy="3644857"/>
          </a:xfrm>
          <a:custGeom>
            <a:gdLst>
              <a:gd fmla="*/ 177 w 269" name="T0"/>
              <a:gd fmla="*/ 353 h 411" name="T1"/>
              <a:gd fmla="*/ 189 w 269" name="T2"/>
              <a:gd fmla="*/ 363 h 411" name="T3"/>
              <a:gd fmla="*/ 92 w 269" name="T4"/>
              <a:gd fmla="*/ 387 h 411" name="T5"/>
              <a:gd fmla="*/ 80 w 269" name="T6"/>
              <a:gd fmla="*/ 377 h 411" name="T7"/>
              <a:gd fmla="*/ 114 w 269" name="T8"/>
              <a:gd fmla="*/ 149 h 411" name="T9"/>
              <a:gd fmla="*/ 75 w 269" name="T10"/>
              <a:gd fmla="*/ 118 h 411" name="T11"/>
              <a:gd fmla="*/ 122 w 269" name="T12"/>
              <a:gd fmla="*/ 230 h 411" name="T13"/>
              <a:gd fmla="*/ 127 w 269" name="T14"/>
              <a:gd fmla="*/ 228 h 411" name="T15"/>
              <a:gd fmla="*/ 196 w 269" name="T16"/>
              <a:gd fmla="*/ 102 h 411" name="T17"/>
              <a:gd fmla="*/ 203 w 269" name="T18"/>
              <a:gd fmla="*/ 166 h 411" name="T19"/>
              <a:gd fmla="*/ 182 w 269" name="T20"/>
              <a:gd fmla="*/ 94 h 411" name="T21"/>
              <a:gd fmla="*/ 161 w 269" name="T22"/>
              <a:gd fmla="*/ 277 h 411" name="T23"/>
              <a:gd fmla="*/ 161 w 269" name="T24"/>
              <a:gd fmla="*/ 267 h 411" name="T25"/>
              <a:gd fmla="*/ 215 w 269" name="T26"/>
              <a:gd fmla="*/ 215 h 411" name="T27"/>
              <a:gd fmla="*/ 215 w 269" name="T28"/>
              <a:gd fmla="*/ 55 h 411" name="T29"/>
              <a:gd fmla="*/ 54 w 269" name="T30"/>
              <a:gd fmla="*/ 55 h 411" name="T31"/>
              <a:gd fmla="*/ 54 w 269" name="T32"/>
              <a:gd fmla="*/ 215 h 411" name="T33"/>
              <a:gd fmla="*/ 110 w 269" name="T34"/>
              <a:gd fmla="*/ 267 h 411" name="T35"/>
              <a:gd fmla="*/ 110 w 269" name="T36"/>
              <a:gd fmla="*/ 283 h 411" name="T37"/>
              <a:gd fmla="*/ 89 w 269" name="T38"/>
              <a:gd fmla="*/ 261 h 411" name="T39"/>
              <a:gd fmla="*/ 0 w 269" name="T40"/>
              <a:gd fmla="*/ 135 h 411" name="T41"/>
              <a:gd fmla="*/ 135 w 269" name="T42"/>
              <a:gd fmla="*/ 0 h 411" name="T43"/>
              <a:gd fmla="*/ 269 w 269" name="T44"/>
              <a:gd fmla="*/ 135 h 411" name="T45"/>
              <a:gd fmla="*/ 182 w 269" name="T46"/>
              <a:gd fmla="*/ 261 h 411" name="T47"/>
              <a:gd fmla="*/ 161 w 269" name="T48"/>
              <a:gd fmla="*/ 277 h 411" name="T49"/>
              <a:gd fmla="*/ 80 w 269" name="T50"/>
              <a:gd fmla="*/ 308 h 411" name="T51"/>
              <a:gd fmla="*/ 92 w 269" name="T52"/>
              <a:gd fmla="*/ 318 h 411" name="T53"/>
              <a:gd fmla="*/ 189 w 269" name="T54"/>
              <a:gd fmla="*/ 294 h 411" name="T55"/>
              <a:gd fmla="*/ 177 w 269" name="T56"/>
              <a:gd fmla="*/ 284 h 411" name="T57"/>
              <a:gd fmla="*/ 92 w 269" name="T58"/>
              <a:gd fmla="*/ 329 h 411" name="T59"/>
              <a:gd fmla="*/ 80 w 269" name="T60"/>
              <a:gd fmla="*/ 342 h 411" name="T61"/>
              <a:gd fmla="*/ 177 w 269" name="T62"/>
              <a:gd fmla="*/ 342 h 411" name="T63"/>
              <a:gd fmla="*/ 189 w 269" name="T64"/>
              <a:gd fmla="*/ 329 h 411" name="T65"/>
              <a:gd fmla="*/ 92 w 269" name="T66"/>
              <a:gd fmla="*/ 329 h 411" name="T67"/>
              <a:gd fmla="*/ 108 w 269" name="T68"/>
              <a:gd fmla="*/ 392 h 411" name="T69"/>
              <a:gd fmla="*/ 164 w 269" name="T70"/>
              <a:gd fmla="*/ 385 h 411"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411" w="269">
                <a:moveTo>
                  <a:pt x="92" y="363"/>
                </a:moveTo>
                <a:cubicBezTo>
                  <a:pt x="177" y="353"/>
                  <a:pt x="177" y="353"/>
                  <a:pt x="177" y="353"/>
                </a:cubicBezTo>
                <a:cubicBezTo>
                  <a:pt x="183" y="352"/>
                  <a:pt x="189" y="356"/>
                  <a:pt x="189" y="363"/>
                </a:cubicBezTo>
                <a:cubicBezTo>
                  <a:pt x="189" y="363"/>
                  <a:pt x="189" y="363"/>
                  <a:pt x="189" y="363"/>
                </a:cubicBezTo>
                <a:cubicBezTo>
                  <a:pt x="189" y="369"/>
                  <a:pt x="183" y="375"/>
                  <a:pt x="177" y="376"/>
                </a:cubicBezTo>
                <a:cubicBezTo>
                  <a:pt x="92" y="387"/>
                  <a:pt x="92" y="387"/>
                  <a:pt x="92" y="387"/>
                </a:cubicBezTo>
                <a:cubicBezTo>
                  <a:pt x="85" y="388"/>
                  <a:pt x="80" y="383"/>
                  <a:pt x="80" y="377"/>
                </a:cubicBezTo>
                <a:cubicBezTo>
                  <a:pt x="80" y="377"/>
                  <a:pt x="80" y="377"/>
                  <a:pt x="80" y="377"/>
                </a:cubicBezTo>
                <a:cubicBezTo>
                  <a:pt x="80" y="370"/>
                  <a:pt x="85" y="364"/>
                  <a:pt x="92" y="363"/>
                </a:cubicBezTo>
                <a:close/>
                <a:moveTo>
                  <a:pt x="114" y="149"/>
                </a:moveTo>
                <a:cubicBezTo>
                  <a:pt x="106" y="144"/>
                  <a:pt x="97" y="139"/>
                  <a:pt x="90" y="134"/>
                </a:cubicBezTo>
                <a:cubicBezTo>
                  <a:pt x="80" y="126"/>
                  <a:pt x="75" y="118"/>
                  <a:pt x="75" y="118"/>
                </a:cubicBezTo>
                <a:cubicBezTo>
                  <a:pt x="75" y="118"/>
                  <a:pt x="70" y="164"/>
                  <a:pt x="76" y="184"/>
                </a:cubicBezTo>
                <a:cubicBezTo>
                  <a:pt x="83" y="206"/>
                  <a:pt x="105" y="217"/>
                  <a:pt x="122" y="230"/>
                </a:cubicBezTo>
                <a:cubicBezTo>
                  <a:pt x="104" y="200"/>
                  <a:pt x="90" y="174"/>
                  <a:pt x="80" y="140"/>
                </a:cubicBezTo>
                <a:cubicBezTo>
                  <a:pt x="93" y="171"/>
                  <a:pt x="110" y="199"/>
                  <a:pt x="127" y="228"/>
                </a:cubicBezTo>
                <a:cubicBezTo>
                  <a:pt x="127" y="228"/>
                  <a:pt x="128" y="229"/>
                  <a:pt x="128" y="230"/>
                </a:cubicBezTo>
                <a:cubicBezTo>
                  <a:pt x="154" y="188"/>
                  <a:pt x="178" y="148"/>
                  <a:pt x="196" y="102"/>
                </a:cubicBezTo>
                <a:cubicBezTo>
                  <a:pt x="183" y="150"/>
                  <a:pt x="163" y="189"/>
                  <a:pt x="137" y="230"/>
                </a:cubicBezTo>
                <a:cubicBezTo>
                  <a:pt x="161" y="213"/>
                  <a:pt x="193" y="197"/>
                  <a:pt x="203" y="166"/>
                </a:cubicBezTo>
                <a:cubicBezTo>
                  <a:pt x="212" y="137"/>
                  <a:pt x="203" y="70"/>
                  <a:pt x="203" y="70"/>
                </a:cubicBezTo>
                <a:cubicBezTo>
                  <a:pt x="203" y="70"/>
                  <a:pt x="198" y="82"/>
                  <a:pt x="182" y="94"/>
                </a:cubicBezTo>
                <a:cubicBezTo>
                  <a:pt x="161" y="110"/>
                  <a:pt x="127" y="123"/>
                  <a:pt x="114" y="149"/>
                </a:cubicBezTo>
                <a:close/>
                <a:moveTo>
                  <a:pt x="161" y="277"/>
                </a:moveTo>
                <a:cubicBezTo>
                  <a:pt x="161" y="275"/>
                  <a:pt x="161" y="275"/>
                  <a:pt x="161" y="275"/>
                </a:cubicBezTo>
                <a:cubicBezTo>
                  <a:pt x="161" y="267"/>
                  <a:pt x="161" y="267"/>
                  <a:pt x="161" y="267"/>
                </a:cubicBezTo>
                <a:cubicBezTo>
                  <a:pt x="161" y="246"/>
                  <a:pt x="161" y="246"/>
                  <a:pt x="161" y="246"/>
                </a:cubicBezTo>
                <a:cubicBezTo>
                  <a:pt x="182" y="241"/>
                  <a:pt x="201" y="230"/>
                  <a:pt x="215" y="215"/>
                </a:cubicBezTo>
                <a:cubicBezTo>
                  <a:pt x="236" y="195"/>
                  <a:pt x="249" y="166"/>
                  <a:pt x="249" y="135"/>
                </a:cubicBezTo>
                <a:cubicBezTo>
                  <a:pt x="249" y="104"/>
                  <a:pt x="236" y="75"/>
                  <a:pt x="215" y="55"/>
                </a:cubicBezTo>
                <a:cubicBezTo>
                  <a:pt x="195" y="34"/>
                  <a:pt x="166" y="21"/>
                  <a:pt x="135" y="21"/>
                </a:cubicBezTo>
                <a:cubicBezTo>
                  <a:pt x="103" y="21"/>
                  <a:pt x="75" y="34"/>
                  <a:pt x="54" y="55"/>
                </a:cubicBezTo>
                <a:cubicBezTo>
                  <a:pt x="34" y="75"/>
                  <a:pt x="21" y="104"/>
                  <a:pt x="21" y="135"/>
                </a:cubicBezTo>
                <a:cubicBezTo>
                  <a:pt x="21" y="166"/>
                  <a:pt x="34" y="195"/>
                  <a:pt x="54" y="215"/>
                </a:cubicBezTo>
                <a:cubicBezTo>
                  <a:pt x="69" y="230"/>
                  <a:pt x="88" y="241"/>
                  <a:pt x="110" y="246"/>
                </a:cubicBezTo>
                <a:cubicBezTo>
                  <a:pt x="110" y="267"/>
                  <a:pt x="110" y="267"/>
                  <a:pt x="110" y="267"/>
                </a:cubicBezTo>
                <a:cubicBezTo>
                  <a:pt x="110" y="275"/>
                  <a:pt x="110" y="275"/>
                  <a:pt x="110" y="275"/>
                </a:cubicBezTo>
                <a:cubicBezTo>
                  <a:pt x="110" y="283"/>
                  <a:pt x="110" y="283"/>
                  <a:pt x="110" y="283"/>
                </a:cubicBezTo>
                <a:cubicBezTo>
                  <a:pt x="89" y="283"/>
                  <a:pt x="89" y="283"/>
                  <a:pt x="89" y="283"/>
                </a:cubicBezTo>
                <a:cubicBezTo>
                  <a:pt x="89" y="261"/>
                  <a:pt x="89" y="261"/>
                  <a:pt x="89" y="261"/>
                </a:cubicBezTo>
                <a:cubicBezTo>
                  <a:pt x="70" y="255"/>
                  <a:pt x="53" y="244"/>
                  <a:pt x="40" y="230"/>
                </a:cubicBezTo>
                <a:cubicBezTo>
                  <a:pt x="15" y="206"/>
                  <a:pt x="0" y="172"/>
                  <a:pt x="0" y="135"/>
                </a:cubicBezTo>
                <a:cubicBezTo>
                  <a:pt x="0" y="98"/>
                  <a:pt x="15" y="64"/>
                  <a:pt x="40" y="40"/>
                </a:cubicBezTo>
                <a:cubicBezTo>
                  <a:pt x="64" y="15"/>
                  <a:pt x="98" y="0"/>
                  <a:pt x="135" y="0"/>
                </a:cubicBezTo>
                <a:cubicBezTo>
                  <a:pt x="172" y="0"/>
                  <a:pt x="206" y="15"/>
                  <a:pt x="230" y="40"/>
                </a:cubicBezTo>
                <a:cubicBezTo>
                  <a:pt x="254" y="64"/>
                  <a:pt x="269" y="98"/>
                  <a:pt x="269" y="135"/>
                </a:cubicBezTo>
                <a:cubicBezTo>
                  <a:pt x="269" y="172"/>
                  <a:pt x="254" y="206"/>
                  <a:pt x="230" y="230"/>
                </a:cubicBezTo>
                <a:cubicBezTo>
                  <a:pt x="216" y="244"/>
                  <a:pt x="200" y="254"/>
                  <a:pt x="182" y="261"/>
                </a:cubicBezTo>
                <a:cubicBezTo>
                  <a:pt x="182" y="277"/>
                  <a:pt x="182" y="277"/>
                  <a:pt x="182" y="277"/>
                </a:cubicBezTo>
                <a:cubicBezTo>
                  <a:pt x="161" y="277"/>
                  <a:pt x="161" y="277"/>
                  <a:pt x="161" y="277"/>
                </a:cubicBezTo>
                <a:close/>
                <a:moveTo>
                  <a:pt x="92" y="295"/>
                </a:moveTo>
                <a:cubicBezTo>
                  <a:pt x="85" y="295"/>
                  <a:pt x="80" y="301"/>
                  <a:pt x="80" y="308"/>
                </a:cubicBezTo>
                <a:cubicBezTo>
                  <a:pt x="80" y="308"/>
                  <a:pt x="80" y="308"/>
                  <a:pt x="80" y="308"/>
                </a:cubicBezTo>
                <a:cubicBezTo>
                  <a:pt x="80" y="314"/>
                  <a:pt x="85" y="319"/>
                  <a:pt x="92" y="318"/>
                </a:cubicBezTo>
                <a:cubicBezTo>
                  <a:pt x="177" y="307"/>
                  <a:pt x="177" y="307"/>
                  <a:pt x="177" y="307"/>
                </a:cubicBezTo>
                <a:cubicBezTo>
                  <a:pt x="183" y="307"/>
                  <a:pt x="189" y="301"/>
                  <a:pt x="189" y="294"/>
                </a:cubicBezTo>
                <a:cubicBezTo>
                  <a:pt x="189" y="294"/>
                  <a:pt x="189" y="294"/>
                  <a:pt x="189" y="294"/>
                </a:cubicBezTo>
                <a:cubicBezTo>
                  <a:pt x="189" y="288"/>
                  <a:pt x="183" y="283"/>
                  <a:pt x="177" y="284"/>
                </a:cubicBezTo>
                <a:cubicBezTo>
                  <a:pt x="92" y="295"/>
                  <a:pt x="92" y="295"/>
                  <a:pt x="92" y="295"/>
                </a:cubicBezTo>
                <a:close/>
                <a:moveTo>
                  <a:pt x="92" y="329"/>
                </a:moveTo>
                <a:cubicBezTo>
                  <a:pt x="85" y="330"/>
                  <a:pt x="80" y="336"/>
                  <a:pt x="80" y="342"/>
                </a:cubicBezTo>
                <a:cubicBezTo>
                  <a:pt x="80" y="342"/>
                  <a:pt x="80" y="342"/>
                  <a:pt x="80" y="342"/>
                </a:cubicBezTo>
                <a:cubicBezTo>
                  <a:pt x="80" y="349"/>
                  <a:pt x="85" y="354"/>
                  <a:pt x="92" y="353"/>
                </a:cubicBezTo>
                <a:cubicBezTo>
                  <a:pt x="177" y="342"/>
                  <a:pt x="177" y="342"/>
                  <a:pt x="177" y="342"/>
                </a:cubicBezTo>
                <a:cubicBezTo>
                  <a:pt x="183" y="341"/>
                  <a:pt x="189" y="335"/>
                  <a:pt x="189" y="329"/>
                </a:cubicBezTo>
                <a:cubicBezTo>
                  <a:pt x="189" y="329"/>
                  <a:pt x="189" y="329"/>
                  <a:pt x="189" y="329"/>
                </a:cubicBezTo>
                <a:cubicBezTo>
                  <a:pt x="189" y="322"/>
                  <a:pt x="183" y="318"/>
                  <a:pt x="177" y="319"/>
                </a:cubicBezTo>
                <a:cubicBezTo>
                  <a:pt x="92" y="329"/>
                  <a:pt x="92" y="329"/>
                  <a:pt x="92" y="329"/>
                </a:cubicBezTo>
                <a:close/>
                <a:moveTo>
                  <a:pt x="164" y="385"/>
                </a:moveTo>
                <a:cubicBezTo>
                  <a:pt x="108" y="392"/>
                  <a:pt x="108" y="392"/>
                  <a:pt x="108" y="392"/>
                </a:cubicBezTo>
                <a:cubicBezTo>
                  <a:pt x="112" y="403"/>
                  <a:pt x="123" y="411"/>
                  <a:pt x="135" y="411"/>
                </a:cubicBezTo>
                <a:cubicBezTo>
                  <a:pt x="150" y="411"/>
                  <a:pt x="163" y="400"/>
                  <a:pt x="164" y="385"/>
                </a:cubicBezTo>
                <a:close/>
              </a:path>
            </a:pathLst>
          </a:custGeom>
          <a:solidFill>
            <a:srgbClr val="2E75B6"/>
          </a:solidFill>
          <a:ln w="38100">
            <a:noFill/>
          </a:ln>
          <a:effectLst>
            <a:outerShdw algn="ctr" blurRad="635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17" name="组合 16"/>
          <p:cNvGrpSpPr/>
          <p:nvPr/>
        </p:nvGrpSpPr>
        <p:grpSpPr>
          <a:xfrm>
            <a:off x="7874638" y="3988896"/>
            <a:ext cx="2779360" cy="1058741"/>
            <a:chOff x="7681598" y="3958416"/>
            <a:chExt cx="2779360" cy="1058741"/>
          </a:xfrm>
        </p:grpSpPr>
        <p:sp>
          <p:nvSpPr>
            <p:cNvPr id="18" name="矩形 17"/>
            <p:cNvSpPr/>
            <p:nvPr/>
          </p:nvSpPr>
          <p:spPr>
            <a:xfrm>
              <a:off x="7681991" y="3958416"/>
              <a:ext cx="1419542" cy="365760"/>
            </a:xfrm>
            <a:prstGeom prst="rect">
              <a:avLst/>
            </a:prstGeom>
            <a:noFill/>
          </p:spPr>
          <p:txBody>
            <a:bodyPr wrap="none">
              <a:spAutoFit/>
            </a:bodyPr>
            <a:lstStyle/>
            <a:p>
              <a:r>
                <a:rPr altLang="zh-CN" lang="en-US">
                  <a:solidFill>
                    <a:srgbClr val="2E75B6"/>
                  </a:solidFill>
                  <a:latin charset="-122" panose="03000509000000000000" pitchFamily="65" typeface="方正尚酷简体"/>
                  <a:ea charset="-122" panose="03000509000000000000" pitchFamily="65" typeface="方正尚酷简体"/>
                </a:rPr>
                <a:t>04.沟通问题</a:t>
              </a:r>
            </a:p>
          </p:txBody>
        </p:sp>
        <p:sp>
          <p:nvSpPr>
            <p:cNvPr id="19" name="文本框 18"/>
            <p:cNvSpPr txBox="1"/>
            <p:nvPr/>
          </p:nvSpPr>
          <p:spPr>
            <a:xfrm>
              <a:off x="7681599" y="4364671"/>
              <a:ext cx="2779360"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grpSp>
      <p:grpSp>
        <p:nvGrpSpPr>
          <p:cNvPr id="20" name="组合 19"/>
          <p:cNvGrpSpPr/>
          <p:nvPr/>
        </p:nvGrpSpPr>
        <p:grpSpPr>
          <a:xfrm>
            <a:off x="7875031" y="2453989"/>
            <a:ext cx="2742675" cy="1058741"/>
            <a:chOff x="7681991" y="2423509"/>
            <a:chExt cx="2742675" cy="1058741"/>
          </a:xfrm>
        </p:grpSpPr>
        <p:sp>
          <p:nvSpPr>
            <p:cNvPr id="21" name="矩形 20"/>
            <p:cNvSpPr/>
            <p:nvPr/>
          </p:nvSpPr>
          <p:spPr>
            <a:xfrm>
              <a:off x="7681991" y="2423509"/>
              <a:ext cx="1419542" cy="365760"/>
            </a:xfrm>
            <a:prstGeom prst="rect">
              <a:avLst/>
            </a:prstGeom>
            <a:noFill/>
          </p:spPr>
          <p:txBody>
            <a:bodyPr wrap="none">
              <a:spAutoFit/>
            </a:bodyPr>
            <a:lstStyle/>
            <a:p>
              <a:r>
                <a:rPr altLang="zh-CN" lang="en-US">
                  <a:solidFill>
                    <a:srgbClr val="2E75B6"/>
                  </a:solidFill>
                  <a:latin charset="-122" panose="03000509000000000000" pitchFamily="65" typeface="方正尚酷简体"/>
                  <a:ea charset="-122" panose="03000509000000000000" pitchFamily="65" typeface="方正尚酷简体"/>
                </a:rPr>
                <a:t>03.效率问题</a:t>
              </a:r>
            </a:p>
          </p:txBody>
        </p:sp>
        <p:sp>
          <p:nvSpPr>
            <p:cNvPr id="22" name="文本框 21"/>
            <p:cNvSpPr txBox="1"/>
            <p:nvPr/>
          </p:nvSpPr>
          <p:spPr>
            <a:xfrm>
              <a:off x="7681990" y="2829764"/>
              <a:ext cx="2742675"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grpSp>
    </p:spTree>
    <p:extLst>
      <p:ext uri="{BB962C8B-B14F-4D97-AF65-F5344CB8AC3E}">
        <p14:creationId val="793924271"/>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grpId="0" id="17" nodeType="afterEffect" presetClass="entr" presetID="26" presetSubtype="0">
                                  <p:stCondLst>
                                    <p:cond delay="0"/>
                                  </p:stCondLst>
                                  <p:childTnLst>
                                    <p:set>
                                      <p:cBhvr>
                                        <p:cTn dur="1" fill="hold" id="18">
                                          <p:stCondLst>
                                            <p:cond delay="0"/>
                                          </p:stCondLst>
                                        </p:cTn>
                                        <p:tgtEl>
                                          <p:spTgt spid="16"/>
                                        </p:tgtEl>
                                        <p:attrNameLst>
                                          <p:attrName>style.visibility</p:attrName>
                                        </p:attrNameLst>
                                      </p:cBhvr>
                                      <p:to>
                                        <p:strVal val="visible"/>
                                      </p:to>
                                    </p:set>
                                    <p:animEffect filter="wipe(down)" transition="in">
                                      <p:cBhvr>
                                        <p:cTn dur="580" id="19">
                                          <p:stCondLst>
                                            <p:cond delay="0"/>
                                          </p:stCondLst>
                                        </p:cTn>
                                        <p:tgtEl>
                                          <p:spTgt spid="16"/>
                                        </p:tgtEl>
                                      </p:cBhvr>
                                    </p:animEffect>
                                    <p:anim calcmode="lin" valueType="num">
                                      <p:cBhvr>
                                        <p:cTn dur="1822" id="20"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dur="664" id="21" tmFilter="0.0,0.0; 0.25,0.07; 0.50,0.2; 0.75,0.467; 1.0,1.0">
                                          <p:stCondLst>
                                            <p:cond delay="0"/>
                                          </p:stCondLst>
                                        </p:cTn>
                                        <p:tgtEl>
                                          <p:spTgt spid="16"/>
                                        </p:tgtEl>
                                        <p:attrNameLst>
                                          <p:attrName>ppt_y</p:attrName>
                                        </p:attrNameLst>
                                      </p:cBhvr>
                                      <p:tavLst>
                                        <p:tav fmla="#ppt_y-sin(pi*$)/3" tm="0">
                                          <p:val>
                                            <p:fltVal val="0.5"/>
                                          </p:val>
                                        </p:tav>
                                        <p:tav tm="100000">
                                          <p:val>
                                            <p:fltVal val="1"/>
                                          </p:val>
                                        </p:tav>
                                      </p:tavLst>
                                    </p:anim>
                                    <p:anim calcmode="lin" valueType="num">
                                      <p:cBhvr>
                                        <p:cTn dur="664" id="22" tmFilter="0, 0; 0.125,0.2665; 0.25,0.4; 0.375,0.465; 0.5,0.5;  0.625,0.535; 0.75,0.6; 0.875,0.7335; 1,1">
                                          <p:stCondLst>
                                            <p:cond delay="664"/>
                                          </p:stCondLst>
                                        </p:cTn>
                                        <p:tgtEl>
                                          <p:spTgt spid="16"/>
                                        </p:tgtEl>
                                        <p:attrNameLst>
                                          <p:attrName>ppt_y</p:attrName>
                                        </p:attrNameLst>
                                      </p:cBhvr>
                                      <p:tavLst>
                                        <p:tav fmla="#ppt_y-sin(pi*$)/9" tm="0">
                                          <p:val>
                                            <p:fltVal val="0"/>
                                          </p:val>
                                        </p:tav>
                                        <p:tav tm="100000">
                                          <p:val>
                                            <p:fltVal val="1"/>
                                          </p:val>
                                        </p:tav>
                                      </p:tavLst>
                                    </p:anim>
                                    <p:anim calcmode="lin" valueType="num">
                                      <p:cBhvr>
                                        <p:cTn dur="332" id="23" tmFilter="0, 0; 0.125,0.2665; 0.25,0.4; 0.375,0.465; 0.5,0.5;  0.625,0.535; 0.75,0.6; 0.875,0.7335; 1,1">
                                          <p:stCondLst>
                                            <p:cond delay="1324"/>
                                          </p:stCondLst>
                                        </p:cTn>
                                        <p:tgtEl>
                                          <p:spTgt spid="16"/>
                                        </p:tgtEl>
                                        <p:attrNameLst>
                                          <p:attrName>ppt_y</p:attrName>
                                        </p:attrNameLst>
                                      </p:cBhvr>
                                      <p:tavLst>
                                        <p:tav fmla="#ppt_y-sin(pi*$)/27" tm="0">
                                          <p:val>
                                            <p:fltVal val="0"/>
                                          </p:val>
                                        </p:tav>
                                        <p:tav tm="100000">
                                          <p:val>
                                            <p:fltVal val="1"/>
                                          </p:val>
                                        </p:tav>
                                      </p:tavLst>
                                    </p:anim>
                                    <p:anim calcmode="lin" valueType="num">
                                      <p:cBhvr>
                                        <p:cTn dur="164" id="24" tmFilter="0, 0; 0.125,0.2665; 0.25,0.4; 0.375,0.465; 0.5,0.5;  0.625,0.535; 0.75,0.6; 0.875,0.7335; 1,1">
                                          <p:stCondLst>
                                            <p:cond delay="1656"/>
                                          </p:stCondLst>
                                        </p:cTn>
                                        <p:tgtEl>
                                          <p:spTgt spid="16"/>
                                        </p:tgtEl>
                                        <p:attrNameLst>
                                          <p:attrName>ppt_y</p:attrName>
                                        </p:attrNameLst>
                                      </p:cBhvr>
                                      <p:tavLst>
                                        <p:tav fmla="#ppt_y-sin(pi*$)/81" tm="0">
                                          <p:val>
                                            <p:fltVal val="0"/>
                                          </p:val>
                                        </p:tav>
                                        <p:tav tm="100000">
                                          <p:val>
                                            <p:fltVal val="1"/>
                                          </p:val>
                                        </p:tav>
                                      </p:tavLst>
                                    </p:anim>
                                    <p:animScale>
                                      <p:cBhvr>
                                        <p:cTn dur="26" id="25">
                                          <p:stCondLst>
                                            <p:cond delay="650"/>
                                          </p:stCondLst>
                                        </p:cTn>
                                        <p:tgtEl>
                                          <p:spTgt spid="16"/>
                                        </p:tgtEl>
                                      </p:cBhvr>
                                      <p:to x="100000" y="60000"/>
                                    </p:animScale>
                                    <p:animScale>
                                      <p:cBhvr>
                                        <p:cTn decel="50000" dur="166" id="26">
                                          <p:stCondLst>
                                            <p:cond delay="676"/>
                                          </p:stCondLst>
                                        </p:cTn>
                                        <p:tgtEl>
                                          <p:spTgt spid="16"/>
                                        </p:tgtEl>
                                      </p:cBhvr>
                                      <p:to x="100000" y="100000"/>
                                    </p:animScale>
                                    <p:animScale>
                                      <p:cBhvr>
                                        <p:cTn dur="26" id="27">
                                          <p:stCondLst>
                                            <p:cond delay="1312"/>
                                          </p:stCondLst>
                                        </p:cTn>
                                        <p:tgtEl>
                                          <p:spTgt spid="16"/>
                                        </p:tgtEl>
                                      </p:cBhvr>
                                      <p:to x="100000" y="80000"/>
                                    </p:animScale>
                                    <p:animScale>
                                      <p:cBhvr>
                                        <p:cTn decel="50000" dur="166" id="28">
                                          <p:stCondLst>
                                            <p:cond delay="1338"/>
                                          </p:stCondLst>
                                        </p:cTn>
                                        <p:tgtEl>
                                          <p:spTgt spid="16"/>
                                        </p:tgtEl>
                                      </p:cBhvr>
                                      <p:to x="100000" y="100000"/>
                                    </p:animScale>
                                    <p:animScale>
                                      <p:cBhvr>
                                        <p:cTn dur="26" id="29">
                                          <p:stCondLst>
                                            <p:cond delay="1642"/>
                                          </p:stCondLst>
                                        </p:cTn>
                                        <p:tgtEl>
                                          <p:spTgt spid="16"/>
                                        </p:tgtEl>
                                      </p:cBhvr>
                                      <p:to x="100000" y="90000"/>
                                    </p:animScale>
                                    <p:animScale>
                                      <p:cBhvr>
                                        <p:cTn decel="50000" dur="166" id="30">
                                          <p:stCondLst>
                                            <p:cond delay="1668"/>
                                          </p:stCondLst>
                                        </p:cTn>
                                        <p:tgtEl>
                                          <p:spTgt spid="16"/>
                                        </p:tgtEl>
                                      </p:cBhvr>
                                      <p:to x="100000" y="100000"/>
                                    </p:animScale>
                                    <p:animScale>
                                      <p:cBhvr>
                                        <p:cTn dur="26" id="31">
                                          <p:stCondLst>
                                            <p:cond delay="1808"/>
                                          </p:stCondLst>
                                        </p:cTn>
                                        <p:tgtEl>
                                          <p:spTgt spid="16"/>
                                        </p:tgtEl>
                                      </p:cBhvr>
                                      <p:to x="100000" y="95000"/>
                                    </p:animScale>
                                    <p:animScale>
                                      <p:cBhvr>
                                        <p:cTn decel="50000" dur="166" id="32">
                                          <p:stCondLst>
                                            <p:cond delay="1834"/>
                                          </p:stCondLst>
                                        </p:cTn>
                                        <p:tgtEl>
                                          <p:spTgt spid="16"/>
                                        </p:tgtEl>
                                      </p:cBhvr>
                                      <p:to x="100000" y="100000"/>
                                    </p:animScale>
                                  </p:childTnLst>
                                </p:cTn>
                              </p:par>
                            </p:childTnLst>
                          </p:cTn>
                        </p:par>
                        <p:par>
                          <p:cTn fill="hold" id="33" nodeType="afterGroup">
                            <p:stCondLst>
                              <p:cond delay="3250"/>
                            </p:stCondLst>
                            <p:childTnLst>
                              <p:par>
                                <p:cTn fill="hold" id="34" nodeType="afterEffect" presetClass="entr" presetID="42" presetSubtype="0">
                                  <p:stCondLst>
                                    <p:cond delay="0"/>
                                  </p:stCondLst>
                                  <p:childTnLst>
                                    <p:set>
                                      <p:cBhvr>
                                        <p:cTn dur="1" fill="hold" id="35">
                                          <p:stCondLst>
                                            <p:cond delay="0"/>
                                          </p:stCondLst>
                                        </p:cTn>
                                        <p:tgtEl>
                                          <p:spTgt spid="13"/>
                                        </p:tgtEl>
                                        <p:attrNameLst>
                                          <p:attrName>style.visibility</p:attrName>
                                        </p:attrNameLst>
                                      </p:cBhvr>
                                      <p:to>
                                        <p:strVal val="visible"/>
                                      </p:to>
                                    </p:set>
                                    <p:animEffect filter="fade" transition="in">
                                      <p:cBhvr>
                                        <p:cTn dur="1000" id="36"/>
                                        <p:tgtEl>
                                          <p:spTgt spid="13"/>
                                        </p:tgtEl>
                                      </p:cBhvr>
                                    </p:animEffect>
                                    <p:anim calcmode="lin" valueType="num">
                                      <p:cBhvr>
                                        <p:cTn dur="1000" fill="hold" id="37"/>
                                        <p:tgtEl>
                                          <p:spTgt spid="13"/>
                                        </p:tgtEl>
                                        <p:attrNameLst>
                                          <p:attrName>ppt_x</p:attrName>
                                        </p:attrNameLst>
                                      </p:cBhvr>
                                      <p:tavLst>
                                        <p:tav tm="0">
                                          <p:val>
                                            <p:strVal val="#ppt_x"/>
                                          </p:val>
                                        </p:tav>
                                        <p:tav tm="100000">
                                          <p:val>
                                            <p:strVal val="#ppt_x"/>
                                          </p:val>
                                        </p:tav>
                                      </p:tavLst>
                                    </p:anim>
                                    <p:anim calcmode="lin" valueType="num">
                                      <p:cBhvr>
                                        <p:cTn dur="1000" fill="hold" id="38"/>
                                        <p:tgtEl>
                                          <p:spTgt spid="13"/>
                                        </p:tgtEl>
                                        <p:attrNameLst>
                                          <p:attrName>ppt_y</p:attrName>
                                        </p:attrNameLst>
                                      </p:cBhvr>
                                      <p:tavLst>
                                        <p:tav tm="0">
                                          <p:val>
                                            <p:strVal val="#ppt_y+.1"/>
                                          </p:val>
                                        </p:tav>
                                        <p:tav tm="100000">
                                          <p:val>
                                            <p:strVal val="#ppt_y"/>
                                          </p:val>
                                        </p:tav>
                                      </p:tavLst>
                                    </p:anim>
                                  </p:childTnLst>
                                </p:cTn>
                              </p:par>
                            </p:childTnLst>
                          </p:cTn>
                        </p:par>
                        <p:par>
                          <p:cTn fill="hold" id="39" nodeType="afterGroup">
                            <p:stCondLst>
                              <p:cond delay="4250"/>
                            </p:stCondLst>
                            <p:childTnLst>
                              <p:par>
                                <p:cTn fill="hold" id="40" nodeType="afterEffect" presetClass="entr" presetID="42" presetSubtype="0">
                                  <p:stCondLst>
                                    <p:cond delay="0"/>
                                  </p:stCondLst>
                                  <p:childTnLst>
                                    <p:set>
                                      <p:cBhvr>
                                        <p:cTn dur="1" fill="hold" id="41">
                                          <p:stCondLst>
                                            <p:cond delay="0"/>
                                          </p:stCondLst>
                                        </p:cTn>
                                        <p:tgtEl>
                                          <p:spTgt spid="10"/>
                                        </p:tgtEl>
                                        <p:attrNameLst>
                                          <p:attrName>style.visibility</p:attrName>
                                        </p:attrNameLst>
                                      </p:cBhvr>
                                      <p:to>
                                        <p:strVal val="visible"/>
                                      </p:to>
                                    </p:set>
                                    <p:animEffect filter="fade" transition="in">
                                      <p:cBhvr>
                                        <p:cTn dur="1000" id="42"/>
                                        <p:tgtEl>
                                          <p:spTgt spid="10"/>
                                        </p:tgtEl>
                                      </p:cBhvr>
                                    </p:animEffect>
                                    <p:anim calcmode="lin" valueType="num">
                                      <p:cBhvr>
                                        <p:cTn dur="1000" fill="hold" id="43"/>
                                        <p:tgtEl>
                                          <p:spTgt spid="10"/>
                                        </p:tgtEl>
                                        <p:attrNameLst>
                                          <p:attrName>ppt_x</p:attrName>
                                        </p:attrNameLst>
                                      </p:cBhvr>
                                      <p:tavLst>
                                        <p:tav tm="0">
                                          <p:val>
                                            <p:strVal val="#ppt_x"/>
                                          </p:val>
                                        </p:tav>
                                        <p:tav tm="100000">
                                          <p:val>
                                            <p:strVal val="#ppt_x"/>
                                          </p:val>
                                        </p:tav>
                                      </p:tavLst>
                                    </p:anim>
                                    <p:anim calcmode="lin" valueType="num">
                                      <p:cBhvr>
                                        <p:cTn dur="1000" fill="hold" id="44"/>
                                        <p:tgtEl>
                                          <p:spTgt spid="10"/>
                                        </p:tgtEl>
                                        <p:attrNameLst>
                                          <p:attrName>ppt_y</p:attrName>
                                        </p:attrNameLst>
                                      </p:cBhvr>
                                      <p:tavLst>
                                        <p:tav tm="0">
                                          <p:val>
                                            <p:strVal val="#ppt_y+.1"/>
                                          </p:val>
                                        </p:tav>
                                        <p:tav tm="100000">
                                          <p:val>
                                            <p:strVal val="#ppt_y"/>
                                          </p:val>
                                        </p:tav>
                                      </p:tavLst>
                                    </p:anim>
                                  </p:childTnLst>
                                </p:cTn>
                              </p:par>
                            </p:childTnLst>
                          </p:cTn>
                        </p:par>
                        <p:par>
                          <p:cTn fill="hold" id="45" nodeType="afterGroup">
                            <p:stCondLst>
                              <p:cond delay="5250"/>
                            </p:stCondLst>
                            <p:childTnLst>
                              <p:par>
                                <p:cTn fill="hold" id="46" nodeType="afterEffect" presetClass="entr" presetID="42" presetSubtype="0">
                                  <p:stCondLst>
                                    <p:cond delay="0"/>
                                  </p:stCondLst>
                                  <p:childTnLst>
                                    <p:set>
                                      <p:cBhvr>
                                        <p:cTn dur="1" fill="hold" id="47">
                                          <p:stCondLst>
                                            <p:cond delay="0"/>
                                          </p:stCondLst>
                                        </p:cTn>
                                        <p:tgtEl>
                                          <p:spTgt spid="20"/>
                                        </p:tgtEl>
                                        <p:attrNameLst>
                                          <p:attrName>style.visibility</p:attrName>
                                        </p:attrNameLst>
                                      </p:cBhvr>
                                      <p:to>
                                        <p:strVal val="visible"/>
                                      </p:to>
                                    </p:set>
                                    <p:animEffect filter="fade" transition="in">
                                      <p:cBhvr>
                                        <p:cTn dur="1000" id="48"/>
                                        <p:tgtEl>
                                          <p:spTgt spid="20"/>
                                        </p:tgtEl>
                                      </p:cBhvr>
                                    </p:animEffect>
                                    <p:anim calcmode="lin" valueType="num">
                                      <p:cBhvr>
                                        <p:cTn dur="1000" fill="hold" id="49"/>
                                        <p:tgtEl>
                                          <p:spTgt spid="20"/>
                                        </p:tgtEl>
                                        <p:attrNameLst>
                                          <p:attrName>ppt_x</p:attrName>
                                        </p:attrNameLst>
                                      </p:cBhvr>
                                      <p:tavLst>
                                        <p:tav tm="0">
                                          <p:val>
                                            <p:strVal val="#ppt_x"/>
                                          </p:val>
                                        </p:tav>
                                        <p:tav tm="100000">
                                          <p:val>
                                            <p:strVal val="#ppt_x"/>
                                          </p:val>
                                        </p:tav>
                                      </p:tavLst>
                                    </p:anim>
                                    <p:anim calcmode="lin" valueType="num">
                                      <p:cBhvr>
                                        <p:cTn dur="1000" fill="hold" id="50"/>
                                        <p:tgtEl>
                                          <p:spTgt spid="20"/>
                                        </p:tgtEl>
                                        <p:attrNameLst>
                                          <p:attrName>ppt_y</p:attrName>
                                        </p:attrNameLst>
                                      </p:cBhvr>
                                      <p:tavLst>
                                        <p:tav tm="0">
                                          <p:val>
                                            <p:strVal val="#ppt_y+.1"/>
                                          </p:val>
                                        </p:tav>
                                        <p:tav tm="100000">
                                          <p:val>
                                            <p:strVal val="#ppt_y"/>
                                          </p:val>
                                        </p:tav>
                                      </p:tavLst>
                                    </p:anim>
                                  </p:childTnLst>
                                </p:cTn>
                              </p:par>
                            </p:childTnLst>
                          </p:cTn>
                        </p:par>
                        <p:par>
                          <p:cTn fill="hold" id="51" nodeType="afterGroup">
                            <p:stCondLst>
                              <p:cond delay="6250"/>
                            </p:stCondLst>
                            <p:childTnLst>
                              <p:par>
                                <p:cTn fill="hold" id="52" nodeType="afterEffect" presetClass="entr" presetID="42" presetSubtype="0">
                                  <p:stCondLst>
                                    <p:cond delay="0"/>
                                  </p:stCondLst>
                                  <p:childTnLst>
                                    <p:set>
                                      <p:cBhvr>
                                        <p:cTn dur="1" fill="hold" id="53">
                                          <p:stCondLst>
                                            <p:cond delay="0"/>
                                          </p:stCondLst>
                                        </p:cTn>
                                        <p:tgtEl>
                                          <p:spTgt spid="17"/>
                                        </p:tgtEl>
                                        <p:attrNameLst>
                                          <p:attrName>style.visibility</p:attrName>
                                        </p:attrNameLst>
                                      </p:cBhvr>
                                      <p:to>
                                        <p:strVal val="visible"/>
                                      </p:to>
                                    </p:set>
                                    <p:animEffect filter="fade" transition="in">
                                      <p:cBhvr>
                                        <p:cTn dur="1000" id="54"/>
                                        <p:tgtEl>
                                          <p:spTgt spid="17"/>
                                        </p:tgtEl>
                                      </p:cBhvr>
                                    </p:animEffect>
                                    <p:anim calcmode="lin" valueType="num">
                                      <p:cBhvr>
                                        <p:cTn dur="1000" fill="hold" id="55"/>
                                        <p:tgtEl>
                                          <p:spTgt spid="17"/>
                                        </p:tgtEl>
                                        <p:attrNameLst>
                                          <p:attrName>ppt_x</p:attrName>
                                        </p:attrNameLst>
                                      </p:cBhvr>
                                      <p:tavLst>
                                        <p:tav tm="0">
                                          <p:val>
                                            <p:strVal val="#ppt_x"/>
                                          </p:val>
                                        </p:tav>
                                        <p:tav tm="100000">
                                          <p:val>
                                            <p:strVal val="#ppt_x"/>
                                          </p:val>
                                        </p:tav>
                                      </p:tavLst>
                                    </p:anim>
                                    <p:anim calcmode="lin" valueType="num">
                                      <p:cBhvr>
                                        <p:cTn dur="1000" fill="hold" id="56"/>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6"/>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一、工作回顾</a:t>
            </a:r>
          </a:p>
        </p:txBody>
      </p:sp>
      <p:grpSp>
        <p:nvGrpSpPr>
          <p:cNvPr id="10" name="组合 9"/>
          <p:cNvGrpSpPr/>
          <p:nvPr/>
        </p:nvGrpSpPr>
        <p:grpSpPr>
          <a:xfrm>
            <a:off x="1769428" y="2556510"/>
            <a:ext cx="2755899" cy="1002207"/>
            <a:chOff x="1474788" y="2139950"/>
            <a:chExt cx="2755899" cy="1002207"/>
          </a:xfrm>
        </p:grpSpPr>
        <p:sp>
          <p:nvSpPr>
            <p:cNvPr id="11" name="文本框 10"/>
            <p:cNvSpPr txBox="1"/>
            <p:nvPr/>
          </p:nvSpPr>
          <p:spPr>
            <a:xfrm>
              <a:off x="1487488" y="2489671"/>
              <a:ext cx="2743199"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sp>
          <p:nvSpPr>
            <p:cNvPr id="12" name="文本框 11"/>
            <p:cNvSpPr txBox="1"/>
            <p:nvPr/>
          </p:nvSpPr>
          <p:spPr>
            <a:xfrm>
              <a:off x="1474788" y="2139950"/>
              <a:ext cx="1554480" cy="365760"/>
            </a:xfrm>
            <a:prstGeom prst="rect">
              <a:avLst/>
            </a:prstGeom>
            <a:noFill/>
          </p:spPr>
          <p:txBody>
            <a:bodyPr rtlCol="0" wrap="none">
              <a:spAutoFit/>
            </a:bodyPr>
            <a:lstStyle/>
            <a:p>
              <a:r>
                <a:rPr altLang="en-US" lang="zh-CN" smtClean="0">
                  <a:solidFill>
                    <a:srgbClr val="2E75B6"/>
                  </a:solidFill>
                  <a:latin charset="-122" panose="03000509000000000000" pitchFamily="65" typeface="方正尚酷简体"/>
                  <a:ea charset="-122" panose="03000509000000000000" pitchFamily="65" typeface="方正尚酷简体"/>
                </a:rPr>
                <a:t>目标完成情况</a:t>
              </a:r>
            </a:p>
          </p:txBody>
        </p:sp>
      </p:grpSp>
      <p:grpSp>
        <p:nvGrpSpPr>
          <p:cNvPr id="13" name="组合 12"/>
          <p:cNvGrpSpPr/>
          <p:nvPr/>
        </p:nvGrpSpPr>
        <p:grpSpPr>
          <a:xfrm>
            <a:off x="1769428" y="4054831"/>
            <a:ext cx="2755899" cy="966186"/>
            <a:chOff x="1474788" y="3638271"/>
            <a:chExt cx="2755899" cy="966186"/>
          </a:xfrm>
        </p:grpSpPr>
        <p:sp>
          <p:nvSpPr>
            <p:cNvPr id="14" name="文本框 13"/>
            <p:cNvSpPr txBox="1"/>
            <p:nvPr/>
          </p:nvSpPr>
          <p:spPr>
            <a:xfrm>
              <a:off x="1487488" y="3951972"/>
              <a:ext cx="2743199"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sp>
          <p:nvSpPr>
            <p:cNvPr id="15" name="文本框 14"/>
            <p:cNvSpPr txBox="1"/>
            <p:nvPr/>
          </p:nvSpPr>
          <p:spPr>
            <a:xfrm>
              <a:off x="1474788" y="3638271"/>
              <a:ext cx="1554480" cy="365760"/>
            </a:xfrm>
            <a:prstGeom prst="rect">
              <a:avLst/>
            </a:prstGeom>
            <a:noFill/>
          </p:spPr>
          <p:txBody>
            <a:bodyPr rtlCol="0" wrap="none">
              <a:spAutoFit/>
            </a:bodyPr>
            <a:lstStyle/>
            <a:p>
              <a:r>
                <a:rPr altLang="en-US" lang="zh-CN" smtClean="0">
                  <a:solidFill>
                    <a:srgbClr val="2E75B6"/>
                  </a:solidFill>
                  <a:latin charset="-122" panose="03000509000000000000" pitchFamily="65" typeface="方正尚酷简体"/>
                  <a:ea charset="-122" panose="03000509000000000000" pitchFamily="65" typeface="方正尚酷简体"/>
                </a:rPr>
                <a:t>目标完成情况</a:t>
              </a:r>
            </a:p>
          </p:txBody>
        </p:sp>
      </p:grpSp>
      <p:grpSp>
        <p:nvGrpSpPr>
          <p:cNvPr id="16" name="组合 15"/>
          <p:cNvGrpSpPr/>
          <p:nvPr/>
        </p:nvGrpSpPr>
        <p:grpSpPr>
          <a:xfrm>
            <a:off x="7786647" y="2556510"/>
            <a:ext cx="2743199" cy="1002207"/>
            <a:chOff x="7492007" y="2139950"/>
            <a:chExt cx="2743199" cy="1002207"/>
          </a:xfrm>
        </p:grpSpPr>
        <p:sp>
          <p:nvSpPr>
            <p:cNvPr id="17" name="文本框 16"/>
            <p:cNvSpPr txBox="1"/>
            <p:nvPr/>
          </p:nvSpPr>
          <p:spPr>
            <a:xfrm>
              <a:off x="7492006" y="2489671"/>
              <a:ext cx="2743199"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sp>
          <p:nvSpPr>
            <p:cNvPr id="18" name="文本框 17"/>
            <p:cNvSpPr txBox="1"/>
            <p:nvPr/>
          </p:nvSpPr>
          <p:spPr>
            <a:xfrm>
              <a:off x="7492009" y="2139950"/>
              <a:ext cx="1554480" cy="365760"/>
            </a:xfrm>
            <a:prstGeom prst="rect">
              <a:avLst/>
            </a:prstGeom>
            <a:noFill/>
          </p:spPr>
          <p:txBody>
            <a:bodyPr rtlCol="0" wrap="none">
              <a:spAutoFit/>
            </a:bodyPr>
            <a:lstStyle/>
            <a:p>
              <a:r>
                <a:rPr altLang="en-US" lang="zh-CN" smtClean="0">
                  <a:solidFill>
                    <a:srgbClr val="2E75B6"/>
                  </a:solidFill>
                  <a:latin charset="-122" panose="03000509000000000000" pitchFamily="65" typeface="方正尚酷简体"/>
                  <a:ea charset="-122" panose="03000509000000000000" pitchFamily="65" typeface="方正尚酷简体"/>
                </a:rPr>
                <a:t>目标完成情况</a:t>
              </a:r>
            </a:p>
          </p:txBody>
        </p:sp>
      </p:grpSp>
      <p:grpSp>
        <p:nvGrpSpPr>
          <p:cNvPr id="19" name="组合 18"/>
          <p:cNvGrpSpPr/>
          <p:nvPr/>
        </p:nvGrpSpPr>
        <p:grpSpPr>
          <a:xfrm>
            <a:off x="7786647" y="4054831"/>
            <a:ext cx="2743199" cy="966186"/>
            <a:chOff x="7492007" y="3638271"/>
            <a:chExt cx="2743199" cy="966186"/>
          </a:xfrm>
        </p:grpSpPr>
        <p:sp>
          <p:nvSpPr>
            <p:cNvPr id="20" name="文本框 19"/>
            <p:cNvSpPr txBox="1"/>
            <p:nvPr/>
          </p:nvSpPr>
          <p:spPr>
            <a:xfrm>
              <a:off x="7492006" y="3951972"/>
              <a:ext cx="2743199" cy="646176"/>
            </a:xfrm>
            <a:prstGeom prst="rect">
              <a:avLst/>
            </a:prstGeom>
            <a:noFill/>
          </p:spPr>
          <p:txBody>
            <a:bodyPr rtlCol="0" wrap="square">
              <a:spAutoFit/>
            </a:bodyPr>
            <a:lstStyle/>
            <a:p>
              <a:pPr>
                <a:lnSpc>
                  <a:spcPct val="130000"/>
                </a:lnSpc>
              </a:pPr>
              <a:r>
                <a:rPr altLang="en-US" lang="zh-CN" sz="1400">
                  <a:solidFill>
                    <a:schemeClr val="bg2">
                      <a:lumMod val="50000"/>
                    </a:schemeClr>
                  </a:solidFill>
                  <a:latin charset="-122" panose="02000000000000000000" pitchFamily="2" typeface="方正兰亭细黑_GBK"/>
                  <a:ea charset="-122" panose="02000000000000000000" pitchFamily="2" typeface="方正兰亭细黑_GBK"/>
                </a:rPr>
                <a:t>此处添加详细文本描述，建议与标题相关并符合整体语言风格。</a:t>
              </a:r>
            </a:p>
          </p:txBody>
        </p:sp>
        <p:sp>
          <p:nvSpPr>
            <p:cNvPr id="21" name="文本框 20"/>
            <p:cNvSpPr txBox="1"/>
            <p:nvPr/>
          </p:nvSpPr>
          <p:spPr>
            <a:xfrm>
              <a:off x="7492009" y="3638271"/>
              <a:ext cx="1554480" cy="365760"/>
            </a:xfrm>
            <a:prstGeom prst="rect">
              <a:avLst/>
            </a:prstGeom>
            <a:noFill/>
          </p:spPr>
          <p:txBody>
            <a:bodyPr rtlCol="0" wrap="none">
              <a:spAutoFit/>
            </a:bodyPr>
            <a:lstStyle/>
            <a:p>
              <a:r>
                <a:rPr altLang="en-US" lang="zh-CN" smtClean="0">
                  <a:solidFill>
                    <a:srgbClr val="2E75B6"/>
                  </a:solidFill>
                  <a:latin charset="-122" panose="03000509000000000000" pitchFamily="65" typeface="方正尚酷简体"/>
                  <a:ea charset="-122" panose="03000509000000000000" pitchFamily="65" typeface="方正尚酷简体"/>
                </a:rPr>
                <a:t>目标完成情况</a:t>
              </a:r>
            </a:p>
          </p:txBody>
        </p:sp>
      </p:grpSp>
      <p:grpSp>
        <p:nvGrpSpPr>
          <p:cNvPr id="22" name="组合 21"/>
          <p:cNvGrpSpPr/>
          <p:nvPr/>
        </p:nvGrpSpPr>
        <p:grpSpPr>
          <a:xfrm>
            <a:off x="4338596" y="2137759"/>
            <a:ext cx="3448052" cy="3415602"/>
            <a:chOff x="4043956" y="1721199"/>
            <a:chExt cx="3448052" cy="3415602"/>
          </a:xfrm>
        </p:grpSpPr>
        <p:grpSp>
          <p:nvGrpSpPr>
            <p:cNvPr id="23" name="组合 22"/>
            <p:cNvGrpSpPr/>
            <p:nvPr/>
          </p:nvGrpSpPr>
          <p:grpSpPr>
            <a:xfrm>
              <a:off x="4043956" y="1721199"/>
              <a:ext cx="3448052" cy="3415602"/>
              <a:chOff x="3746500" y="2066925"/>
              <a:chExt cx="2840963" cy="2814228"/>
            </a:xfrm>
          </p:grpSpPr>
          <p:grpSp>
            <p:nvGrpSpPr>
              <p:cNvPr id="28" name="组合 27"/>
              <p:cNvGrpSpPr/>
              <p:nvPr/>
            </p:nvGrpSpPr>
            <p:grpSpPr>
              <a:xfrm flipV="1">
                <a:off x="3746500" y="2157003"/>
                <a:ext cx="2840963" cy="2724150"/>
                <a:chOff x="3746500" y="2066925"/>
                <a:chExt cx="2840963" cy="2724150"/>
              </a:xfrm>
            </p:grpSpPr>
            <p:sp>
              <p:nvSpPr>
                <p:cNvPr id="33" name="饼形 32"/>
                <p:cNvSpPr/>
                <p:nvPr/>
              </p:nvSpPr>
              <p:spPr>
                <a:xfrm>
                  <a:off x="3746500" y="2066925"/>
                  <a:ext cx="2724150" cy="2724150"/>
                </a:xfrm>
                <a:prstGeom prst="pie">
                  <a:avLst>
                    <a:gd fmla="val 10796111" name="adj1"/>
                    <a:gd fmla="val 16200000" name="adj2"/>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4" name="饼形 33"/>
                <p:cNvSpPr/>
                <p:nvPr/>
              </p:nvSpPr>
              <p:spPr>
                <a:xfrm flipH="1">
                  <a:off x="3863313" y="2066925"/>
                  <a:ext cx="2724150" cy="2724150"/>
                </a:xfrm>
                <a:prstGeom prst="pie">
                  <a:avLst>
                    <a:gd fmla="val 10796111" name="adj1"/>
                    <a:gd fmla="val 16200000" name="adj2"/>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29" name="组合 28"/>
              <p:cNvGrpSpPr/>
              <p:nvPr/>
            </p:nvGrpSpPr>
            <p:grpSpPr>
              <a:xfrm>
                <a:off x="3746500" y="2066925"/>
                <a:ext cx="2840963" cy="2724150"/>
                <a:chOff x="3746500" y="2066925"/>
                <a:chExt cx="2840963" cy="2724150"/>
              </a:xfrm>
            </p:grpSpPr>
            <p:sp>
              <p:nvSpPr>
                <p:cNvPr id="31" name="饼形 30"/>
                <p:cNvSpPr/>
                <p:nvPr/>
              </p:nvSpPr>
              <p:spPr>
                <a:xfrm>
                  <a:off x="3746500" y="2066925"/>
                  <a:ext cx="2724150" cy="2724150"/>
                </a:xfrm>
                <a:prstGeom prst="pie">
                  <a:avLst>
                    <a:gd fmla="val 10796111" name="adj1"/>
                    <a:gd fmla="val 16200000" name="adj2"/>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2" name="饼形 31"/>
                <p:cNvSpPr/>
                <p:nvPr/>
              </p:nvSpPr>
              <p:spPr>
                <a:xfrm flipH="1">
                  <a:off x="3863313" y="2066925"/>
                  <a:ext cx="2724150" cy="2724150"/>
                </a:xfrm>
                <a:prstGeom prst="pie">
                  <a:avLst>
                    <a:gd fmla="val 10796111" name="adj1"/>
                    <a:gd fmla="val 16200000" name="adj2"/>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30" name="椭圆 29"/>
              <p:cNvSpPr/>
              <p:nvPr/>
            </p:nvSpPr>
            <p:spPr>
              <a:xfrm>
                <a:off x="4562475" y="2882900"/>
                <a:ext cx="1092200" cy="1092200"/>
              </a:xfrm>
              <a:prstGeom prst="ellipse">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24" name="文本框 23"/>
            <p:cNvSpPr txBox="1"/>
            <p:nvPr/>
          </p:nvSpPr>
          <p:spPr>
            <a:xfrm>
              <a:off x="4517373" y="2379838"/>
              <a:ext cx="748030" cy="396240"/>
            </a:xfrm>
            <a:prstGeom prst="rect">
              <a:avLst/>
            </a:prstGeom>
            <a:noFill/>
          </p:spPr>
          <p:txBody>
            <a:bodyPr rtlCol="0" wrap="none">
              <a:spAutoFit/>
            </a:bodyPr>
            <a:lstStyle/>
            <a:p>
              <a:r>
                <a:rPr altLang="zh-CN" lang="en-US" sz="2000">
                  <a:solidFill>
                    <a:schemeClr val="bg1"/>
                  </a:solidFill>
                  <a:latin charset="0" panose="02000503030000020004" pitchFamily="50" typeface="DINPro-Regular"/>
                  <a:ea charset="-122" panose="02000000000000000000" pitchFamily="2" typeface="方正兰亭黑简体"/>
                </a:rPr>
                <a:t>2013</a:t>
              </a:r>
            </a:p>
          </p:txBody>
        </p:sp>
        <p:sp>
          <p:nvSpPr>
            <p:cNvPr id="25" name="文本框 24"/>
            <p:cNvSpPr txBox="1"/>
            <p:nvPr/>
          </p:nvSpPr>
          <p:spPr>
            <a:xfrm>
              <a:off x="4517373" y="3985393"/>
              <a:ext cx="748030" cy="396240"/>
            </a:xfrm>
            <a:prstGeom prst="rect">
              <a:avLst/>
            </a:prstGeom>
            <a:noFill/>
          </p:spPr>
          <p:txBody>
            <a:bodyPr rtlCol="0" wrap="none">
              <a:spAutoFit/>
            </a:bodyPr>
            <a:lstStyle/>
            <a:p>
              <a:r>
                <a:rPr altLang="zh-CN" lang="en-US" sz="2000">
                  <a:solidFill>
                    <a:schemeClr val="bg1"/>
                  </a:solidFill>
                  <a:latin charset="0" panose="02000503030000020004" pitchFamily="50" typeface="DINPro-Regular"/>
                  <a:ea charset="-122" panose="02000000000000000000" pitchFamily="2" typeface="方正兰亭黑简体"/>
                </a:rPr>
                <a:t>2015</a:t>
              </a:r>
            </a:p>
          </p:txBody>
        </p:sp>
        <p:sp>
          <p:nvSpPr>
            <p:cNvPr id="26" name="文本框 25"/>
            <p:cNvSpPr txBox="1"/>
            <p:nvPr/>
          </p:nvSpPr>
          <p:spPr>
            <a:xfrm>
              <a:off x="6201074" y="2379838"/>
              <a:ext cx="748030" cy="396240"/>
            </a:xfrm>
            <a:prstGeom prst="rect">
              <a:avLst/>
            </a:prstGeom>
            <a:noFill/>
          </p:spPr>
          <p:txBody>
            <a:bodyPr rtlCol="0" wrap="none">
              <a:spAutoFit/>
            </a:bodyPr>
            <a:lstStyle/>
            <a:p>
              <a:r>
                <a:rPr altLang="zh-CN" lang="en-US" sz="2000">
                  <a:solidFill>
                    <a:schemeClr val="bg1"/>
                  </a:solidFill>
                  <a:latin charset="0" panose="02000503030000020004" pitchFamily="50" typeface="DINPro-Regular"/>
                  <a:ea charset="-122" panose="02000000000000000000" pitchFamily="2" typeface="方正兰亭黑简体"/>
                </a:rPr>
                <a:t>2014</a:t>
              </a:r>
            </a:p>
          </p:txBody>
        </p:sp>
        <p:sp>
          <p:nvSpPr>
            <p:cNvPr id="27" name="文本框 26"/>
            <p:cNvSpPr txBox="1"/>
            <p:nvPr/>
          </p:nvSpPr>
          <p:spPr>
            <a:xfrm>
              <a:off x="6201074" y="3985393"/>
              <a:ext cx="748030" cy="396240"/>
            </a:xfrm>
            <a:prstGeom prst="rect">
              <a:avLst/>
            </a:prstGeom>
            <a:noFill/>
          </p:spPr>
          <p:txBody>
            <a:bodyPr rtlCol="0" wrap="none">
              <a:spAutoFit/>
            </a:bodyPr>
            <a:lstStyle/>
            <a:p>
              <a:r>
                <a:rPr altLang="zh-CN" lang="en-US" sz="2000">
                  <a:solidFill>
                    <a:schemeClr val="bg1"/>
                  </a:solidFill>
                  <a:latin charset="0" panose="02000503030000020004" pitchFamily="50" typeface="DINPro-Regular"/>
                  <a:ea charset="-122" panose="02000000000000000000" pitchFamily="2" typeface="方正兰亭黑简体"/>
                </a:rPr>
                <a:t>2016</a:t>
              </a:r>
            </a:p>
          </p:txBody>
        </p:sp>
      </p:grpSp>
      <p:sp>
        <p:nvSpPr>
          <p:cNvPr id="35" name="Freeform 18"/>
          <p:cNvSpPr>
            <a:spLocks noEditPoints="1"/>
          </p:cNvSpPr>
          <p:nvPr/>
        </p:nvSpPr>
        <p:spPr bwMode="auto">
          <a:xfrm>
            <a:off x="5596210" y="3360832"/>
            <a:ext cx="832530" cy="915132"/>
          </a:xfrm>
          <a:custGeom>
            <a:gdLst>
              <a:gd fmla="*/ 169 w 339" name="T0"/>
              <a:gd fmla="*/ 353 h 373" name="T1"/>
              <a:gd fmla="*/ 89 w 339" name="T2"/>
              <a:gd fmla="*/ 338 h 373" name="T3"/>
              <a:gd fmla="*/ 141 w 339" name="T4"/>
              <a:gd fmla="*/ 235 h 373" name="T5"/>
              <a:gd fmla="*/ 150 w 339" name="T6"/>
              <a:gd fmla="*/ 228 h 373" name="T7"/>
              <a:gd fmla="*/ 205 w 339" name="T8"/>
              <a:gd fmla="*/ 235 h 373" name="T9"/>
              <a:gd fmla="*/ 195 w 339" name="T10"/>
              <a:gd fmla="*/ 242 h 373" name="T11"/>
              <a:gd fmla="*/ 256 w 339" name="T12"/>
              <a:gd fmla="*/ 338 h 373" name="T13"/>
              <a:gd fmla="*/ 176 w 339" name="T14"/>
              <a:gd fmla="*/ 353 h 373" name="T15"/>
              <a:gd fmla="*/ 128 w 339" name="T16"/>
              <a:gd fmla="*/ 100 h 373" name="T17"/>
              <a:gd fmla="*/ 117 w 339" name="T18"/>
              <a:gd fmla="*/ 166 h 373" name="T19"/>
              <a:gd fmla="*/ 128 w 339" name="T20"/>
              <a:gd fmla="*/ 190 h 373" name="T21"/>
              <a:gd fmla="*/ 94 w 339" name="T22"/>
              <a:gd fmla="*/ 161 h 373" name="T23"/>
              <a:gd fmla="*/ 94 w 339" name="T24"/>
              <a:gd fmla="*/ 155 h 373" name="T25"/>
              <a:gd fmla="*/ 119 w 339" name="T26"/>
              <a:gd fmla="*/ 32 h 373" name="T27"/>
              <a:gd fmla="*/ 87 w 339" name="T28"/>
              <a:gd fmla="*/ 57 h 373" name="T29"/>
              <a:gd fmla="*/ 69 w 339" name="T30"/>
              <a:gd fmla="*/ 39 h 373" name="T31"/>
              <a:gd fmla="*/ 48 w 339" name="T32"/>
              <a:gd fmla="*/ 95 h 373" name="T33"/>
              <a:gd fmla="*/ 97 w 339" name="T34"/>
              <a:gd fmla="*/ 36 h 373" name="T35"/>
              <a:gd fmla="*/ 87 w 339" name="T36"/>
              <a:gd fmla="*/ 57 h 373" name="T37"/>
              <a:gd fmla="*/ 12 w 339" name="T38"/>
              <a:gd fmla="*/ 17 h 373" name="T39"/>
              <a:gd fmla="*/ 2 w 339" name="T40"/>
              <a:gd fmla="*/ 30 h 373" name="T41"/>
              <a:gd fmla="*/ 76 w 339" name="T42"/>
              <a:gd fmla="*/ 153 h 373" name="T43"/>
              <a:gd fmla="*/ 269 w 339" name="T44"/>
              <a:gd fmla="*/ 167 h 373" name="T45"/>
              <a:gd fmla="*/ 309 w 339" name="T46"/>
              <a:gd fmla="*/ 107 h 373" name="T47"/>
              <a:gd fmla="*/ 339 w 339" name="T48"/>
              <a:gd fmla="*/ 17 h 373" name="T49"/>
              <a:gd fmla="*/ 273 w 339" name="T50"/>
              <a:gd fmla="*/ 17 h 373" name="T51"/>
              <a:gd fmla="*/ 226 w 339" name="T52"/>
              <a:gd fmla="*/ 0 h 373" name="T53"/>
              <a:gd fmla="*/ 56 w 339" name="T54"/>
              <a:gd fmla="*/ 0 h 373" name="T55"/>
              <a:gd fmla="*/ 247 w 339" name="T56"/>
              <a:gd fmla="*/ 35 h 373" name="T57"/>
              <a:gd fmla="*/ 273 w 339" name="T58"/>
              <a:gd fmla="*/ 51 h 373" name="T59"/>
              <a:gd fmla="*/ 314 w 339" name="T60"/>
              <a:gd fmla="*/ 39 h 373" name="T61"/>
              <a:gd fmla="*/ 256 w 339" name="T62"/>
              <a:gd fmla="*/ 131 h 373" name="T63"/>
              <a:gd fmla="*/ 247 w 339" name="T64"/>
              <a:gd fmla="*/ 35 h 373" name="T65"/>
              <a:gd fmla="*/ 269 w 339" name="T66"/>
              <a:gd fmla="*/ 357 h 373" name="T67"/>
              <a:gd fmla="*/ 279 w 339" name="T68"/>
              <a:gd fmla="*/ 365 h 373" name="T69"/>
              <a:gd fmla="*/ 74 w 339" name="T70"/>
              <a:gd fmla="*/ 373 h 373" name="T71"/>
              <a:gd fmla="*/ 64 w 339" name="T72"/>
              <a:gd fmla="*/ 365 h 373"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373" w="339">
                <a:moveTo>
                  <a:pt x="176" y="353"/>
                </a:moveTo>
                <a:cubicBezTo>
                  <a:pt x="169" y="353"/>
                  <a:pt x="169" y="353"/>
                  <a:pt x="169" y="353"/>
                </a:cubicBezTo>
                <a:cubicBezTo>
                  <a:pt x="89" y="353"/>
                  <a:pt x="89" y="353"/>
                  <a:pt x="89" y="353"/>
                </a:cubicBezTo>
                <a:cubicBezTo>
                  <a:pt x="89" y="338"/>
                  <a:pt x="89" y="338"/>
                  <a:pt x="89" y="338"/>
                </a:cubicBezTo>
                <a:cubicBezTo>
                  <a:pt x="123" y="313"/>
                  <a:pt x="149" y="280"/>
                  <a:pt x="150" y="242"/>
                </a:cubicBezTo>
                <a:cubicBezTo>
                  <a:pt x="145" y="242"/>
                  <a:pt x="141" y="239"/>
                  <a:pt x="141" y="235"/>
                </a:cubicBezTo>
                <a:cubicBezTo>
                  <a:pt x="141" y="235"/>
                  <a:pt x="141" y="235"/>
                  <a:pt x="141" y="235"/>
                </a:cubicBezTo>
                <a:cubicBezTo>
                  <a:pt x="141" y="231"/>
                  <a:pt x="145" y="228"/>
                  <a:pt x="150" y="228"/>
                </a:cubicBezTo>
                <a:cubicBezTo>
                  <a:pt x="195" y="228"/>
                  <a:pt x="195" y="228"/>
                  <a:pt x="195" y="228"/>
                </a:cubicBezTo>
                <a:cubicBezTo>
                  <a:pt x="201" y="228"/>
                  <a:pt x="205" y="231"/>
                  <a:pt x="205" y="235"/>
                </a:cubicBezTo>
                <a:cubicBezTo>
                  <a:pt x="205" y="235"/>
                  <a:pt x="205" y="235"/>
                  <a:pt x="205" y="235"/>
                </a:cubicBezTo>
                <a:cubicBezTo>
                  <a:pt x="205" y="239"/>
                  <a:pt x="201" y="242"/>
                  <a:pt x="195" y="242"/>
                </a:cubicBezTo>
                <a:cubicBezTo>
                  <a:pt x="195" y="242"/>
                  <a:pt x="195" y="242"/>
                  <a:pt x="195" y="242"/>
                </a:cubicBezTo>
                <a:cubicBezTo>
                  <a:pt x="196" y="280"/>
                  <a:pt x="222" y="313"/>
                  <a:pt x="256" y="338"/>
                </a:cubicBezTo>
                <a:cubicBezTo>
                  <a:pt x="256" y="353"/>
                  <a:pt x="256" y="353"/>
                  <a:pt x="256" y="353"/>
                </a:cubicBezTo>
                <a:cubicBezTo>
                  <a:pt x="176" y="353"/>
                  <a:pt x="176" y="353"/>
                  <a:pt x="176" y="353"/>
                </a:cubicBezTo>
                <a:close/>
                <a:moveTo>
                  <a:pt x="136" y="33"/>
                </a:moveTo>
                <a:cubicBezTo>
                  <a:pt x="135" y="56"/>
                  <a:pt x="133" y="79"/>
                  <a:pt x="128" y="100"/>
                </a:cubicBezTo>
                <a:cubicBezTo>
                  <a:pt x="124" y="121"/>
                  <a:pt x="119" y="140"/>
                  <a:pt x="111" y="159"/>
                </a:cubicBezTo>
                <a:cubicBezTo>
                  <a:pt x="113" y="161"/>
                  <a:pt x="115" y="164"/>
                  <a:pt x="117" y="166"/>
                </a:cubicBezTo>
                <a:cubicBezTo>
                  <a:pt x="122" y="170"/>
                  <a:pt x="128" y="172"/>
                  <a:pt x="133" y="174"/>
                </a:cubicBezTo>
                <a:cubicBezTo>
                  <a:pt x="128" y="190"/>
                  <a:pt x="128" y="190"/>
                  <a:pt x="128" y="190"/>
                </a:cubicBezTo>
                <a:cubicBezTo>
                  <a:pt x="121" y="188"/>
                  <a:pt x="113" y="185"/>
                  <a:pt x="106" y="179"/>
                </a:cubicBezTo>
                <a:cubicBezTo>
                  <a:pt x="101" y="174"/>
                  <a:pt x="96" y="168"/>
                  <a:pt x="94" y="161"/>
                </a:cubicBezTo>
                <a:cubicBezTo>
                  <a:pt x="93" y="158"/>
                  <a:pt x="93" y="158"/>
                  <a:pt x="93" y="158"/>
                </a:cubicBezTo>
                <a:cubicBezTo>
                  <a:pt x="94" y="155"/>
                  <a:pt x="94" y="155"/>
                  <a:pt x="94" y="155"/>
                </a:cubicBezTo>
                <a:cubicBezTo>
                  <a:pt x="102" y="137"/>
                  <a:pt x="108" y="117"/>
                  <a:pt x="112" y="97"/>
                </a:cubicBezTo>
                <a:cubicBezTo>
                  <a:pt x="116" y="76"/>
                  <a:pt x="118" y="55"/>
                  <a:pt x="119" y="32"/>
                </a:cubicBezTo>
                <a:cubicBezTo>
                  <a:pt x="136" y="33"/>
                  <a:pt x="136" y="33"/>
                  <a:pt x="136" y="33"/>
                </a:cubicBezTo>
                <a:close/>
                <a:moveTo>
                  <a:pt x="87" y="57"/>
                </a:moveTo>
                <a:cubicBezTo>
                  <a:pt x="66" y="51"/>
                  <a:pt x="66" y="51"/>
                  <a:pt x="66" y="51"/>
                </a:cubicBezTo>
                <a:cubicBezTo>
                  <a:pt x="69" y="39"/>
                  <a:pt x="69" y="39"/>
                  <a:pt x="69" y="39"/>
                </a:cubicBezTo>
                <a:cubicBezTo>
                  <a:pt x="25" y="39"/>
                  <a:pt x="25" y="39"/>
                  <a:pt x="25" y="39"/>
                </a:cubicBezTo>
                <a:cubicBezTo>
                  <a:pt x="29" y="60"/>
                  <a:pt x="37" y="79"/>
                  <a:pt x="48" y="95"/>
                </a:cubicBezTo>
                <a:cubicBezTo>
                  <a:pt x="57" y="109"/>
                  <a:pt x="69" y="121"/>
                  <a:pt x="83" y="131"/>
                </a:cubicBezTo>
                <a:cubicBezTo>
                  <a:pt x="91" y="104"/>
                  <a:pt x="96" y="73"/>
                  <a:pt x="97" y="36"/>
                </a:cubicBezTo>
                <a:cubicBezTo>
                  <a:pt x="95" y="36"/>
                  <a:pt x="94" y="35"/>
                  <a:pt x="93" y="35"/>
                </a:cubicBezTo>
                <a:cubicBezTo>
                  <a:pt x="87" y="57"/>
                  <a:pt x="87" y="57"/>
                  <a:pt x="87" y="57"/>
                </a:cubicBezTo>
                <a:close/>
                <a:moveTo>
                  <a:pt x="66" y="17"/>
                </a:moveTo>
                <a:cubicBezTo>
                  <a:pt x="12" y="17"/>
                  <a:pt x="12" y="17"/>
                  <a:pt x="12" y="17"/>
                </a:cubicBezTo>
                <a:cubicBezTo>
                  <a:pt x="0" y="17"/>
                  <a:pt x="0" y="17"/>
                  <a:pt x="0" y="17"/>
                </a:cubicBezTo>
                <a:cubicBezTo>
                  <a:pt x="2" y="30"/>
                  <a:pt x="2" y="30"/>
                  <a:pt x="2" y="30"/>
                </a:cubicBezTo>
                <a:cubicBezTo>
                  <a:pt x="6" y="59"/>
                  <a:pt x="15" y="85"/>
                  <a:pt x="30" y="107"/>
                </a:cubicBezTo>
                <a:cubicBezTo>
                  <a:pt x="42" y="125"/>
                  <a:pt x="58" y="140"/>
                  <a:pt x="76" y="153"/>
                </a:cubicBezTo>
                <a:cubicBezTo>
                  <a:pt x="74" y="157"/>
                  <a:pt x="72" y="162"/>
                  <a:pt x="70" y="167"/>
                </a:cubicBezTo>
                <a:cubicBezTo>
                  <a:pt x="108" y="239"/>
                  <a:pt x="231" y="239"/>
                  <a:pt x="269" y="167"/>
                </a:cubicBezTo>
                <a:cubicBezTo>
                  <a:pt x="267" y="162"/>
                  <a:pt x="265" y="157"/>
                  <a:pt x="263" y="153"/>
                </a:cubicBezTo>
                <a:cubicBezTo>
                  <a:pt x="281" y="140"/>
                  <a:pt x="297" y="125"/>
                  <a:pt x="309" y="107"/>
                </a:cubicBezTo>
                <a:cubicBezTo>
                  <a:pt x="324" y="85"/>
                  <a:pt x="333" y="59"/>
                  <a:pt x="337" y="30"/>
                </a:cubicBezTo>
                <a:cubicBezTo>
                  <a:pt x="339" y="17"/>
                  <a:pt x="339" y="17"/>
                  <a:pt x="339" y="17"/>
                </a:cubicBezTo>
                <a:cubicBezTo>
                  <a:pt x="327" y="17"/>
                  <a:pt x="327" y="17"/>
                  <a:pt x="327" y="17"/>
                </a:cubicBezTo>
                <a:cubicBezTo>
                  <a:pt x="273" y="17"/>
                  <a:pt x="273" y="17"/>
                  <a:pt x="273" y="17"/>
                </a:cubicBezTo>
                <a:cubicBezTo>
                  <a:pt x="277" y="13"/>
                  <a:pt x="280" y="7"/>
                  <a:pt x="283" y="0"/>
                </a:cubicBezTo>
                <a:cubicBezTo>
                  <a:pt x="226" y="0"/>
                  <a:pt x="226" y="0"/>
                  <a:pt x="226" y="0"/>
                </a:cubicBezTo>
                <a:cubicBezTo>
                  <a:pt x="113" y="0"/>
                  <a:pt x="113" y="0"/>
                  <a:pt x="113" y="0"/>
                </a:cubicBezTo>
                <a:cubicBezTo>
                  <a:pt x="56" y="0"/>
                  <a:pt x="56" y="0"/>
                  <a:pt x="56" y="0"/>
                </a:cubicBezTo>
                <a:cubicBezTo>
                  <a:pt x="59" y="7"/>
                  <a:pt x="62" y="13"/>
                  <a:pt x="66" y="17"/>
                </a:cubicBezTo>
                <a:close/>
                <a:moveTo>
                  <a:pt x="247" y="35"/>
                </a:moveTo>
                <a:cubicBezTo>
                  <a:pt x="252" y="57"/>
                  <a:pt x="252" y="57"/>
                  <a:pt x="252" y="57"/>
                </a:cubicBezTo>
                <a:cubicBezTo>
                  <a:pt x="273" y="51"/>
                  <a:pt x="273" y="51"/>
                  <a:pt x="273" y="51"/>
                </a:cubicBezTo>
                <a:cubicBezTo>
                  <a:pt x="270" y="39"/>
                  <a:pt x="270" y="39"/>
                  <a:pt x="270" y="39"/>
                </a:cubicBezTo>
                <a:cubicBezTo>
                  <a:pt x="314" y="39"/>
                  <a:pt x="314" y="39"/>
                  <a:pt x="314" y="39"/>
                </a:cubicBezTo>
                <a:cubicBezTo>
                  <a:pt x="310" y="60"/>
                  <a:pt x="302" y="79"/>
                  <a:pt x="291" y="95"/>
                </a:cubicBezTo>
                <a:cubicBezTo>
                  <a:pt x="282" y="109"/>
                  <a:pt x="270" y="121"/>
                  <a:pt x="256" y="131"/>
                </a:cubicBezTo>
                <a:cubicBezTo>
                  <a:pt x="248" y="104"/>
                  <a:pt x="243" y="73"/>
                  <a:pt x="242" y="36"/>
                </a:cubicBezTo>
                <a:cubicBezTo>
                  <a:pt x="244" y="36"/>
                  <a:pt x="245" y="35"/>
                  <a:pt x="247" y="35"/>
                </a:cubicBezTo>
                <a:close/>
                <a:moveTo>
                  <a:pt x="74" y="357"/>
                </a:moveTo>
                <a:cubicBezTo>
                  <a:pt x="269" y="357"/>
                  <a:pt x="269" y="357"/>
                  <a:pt x="269" y="357"/>
                </a:cubicBezTo>
                <a:cubicBezTo>
                  <a:pt x="274" y="357"/>
                  <a:pt x="279" y="361"/>
                  <a:pt x="279" y="365"/>
                </a:cubicBezTo>
                <a:cubicBezTo>
                  <a:pt x="279" y="365"/>
                  <a:pt x="279" y="365"/>
                  <a:pt x="279" y="365"/>
                </a:cubicBezTo>
                <a:cubicBezTo>
                  <a:pt x="279" y="369"/>
                  <a:pt x="274" y="373"/>
                  <a:pt x="269" y="373"/>
                </a:cubicBezTo>
                <a:cubicBezTo>
                  <a:pt x="74" y="373"/>
                  <a:pt x="74" y="373"/>
                  <a:pt x="74" y="373"/>
                </a:cubicBezTo>
                <a:cubicBezTo>
                  <a:pt x="68" y="373"/>
                  <a:pt x="64" y="369"/>
                  <a:pt x="64" y="365"/>
                </a:cubicBezTo>
                <a:cubicBezTo>
                  <a:pt x="64" y="365"/>
                  <a:pt x="64" y="365"/>
                  <a:pt x="64" y="365"/>
                </a:cubicBezTo>
                <a:cubicBezTo>
                  <a:pt x="64" y="361"/>
                  <a:pt x="68" y="357"/>
                  <a:pt x="74" y="357"/>
                </a:cubicBezTo>
                <a:close/>
              </a:path>
            </a:pathLst>
          </a:custGeom>
          <a:solidFill>
            <a:srgbClr val="2E75B6"/>
          </a:solidFill>
          <a:ln w="38100">
            <a:noFill/>
          </a:ln>
          <a:effectLst>
            <a:outerShdw algn="ctr" blurRad="63500" rotWithShape="0">
              <a:prstClr val="black">
                <a:alpha val="40000"/>
              </a:prstClr>
            </a:outerShdw>
          </a:effectLst>
        </p:spPr>
        <p:txBody>
          <a:bodyPr anchor="t" anchorCtr="0" bIns="45720" compatLnSpc="1" lIns="91440" numCol="1" rIns="91440" tIns="45720" vert="horz" wrap="square">
            <a:prstTxWarp prst="textNoShape">
              <a:avLst/>
            </a:prstTxWarp>
          </a:bodyPr>
          <a:lstStyle/>
          <a:p>
            <a:endParaRPr altLang="en-US" lang="zh-CN"/>
          </a:p>
        </p:txBody>
      </p:sp>
    </p:spTree>
    <p:extLst>
      <p:ext uri="{BB962C8B-B14F-4D97-AF65-F5344CB8AC3E}">
        <p14:creationId val="386745718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id="17" nodeType="afterEffect" presetClass="entr" presetID="53" presetSubtype="0">
                                  <p:stCondLst>
                                    <p:cond delay="0"/>
                                  </p:stCondLst>
                                  <p:childTnLst>
                                    <p:set>
                                      <p:cBhvr>
                                        <p:cTn dur="1" fill="hold" id="18">
                                          <p:stCondLst>
                                            <p:cond delay="0"/>
                                          </p:stCondLst>
                                        </p:cTn>
                                        <p:tgtEl>
                                          <p:spTgt spid="22"/>
                                        </p:tgtEl>
                                        <p:attrNameLst>
                                          <p:attrName>style.visibility</p:attrName>
                                        </p:attrNameLst>
                                      </p:cBhvr>
                                      <p:to>
                                        <p:strVal val="visible"/>
                                      </p:to>
                                    </p:set>
                                    <p:anim calcmode="lin" valueType="num">
                                      <p:cBhvr>
                                        <p:cTn dur="500" fill="hold" id="19"/>
                                        <p:tgtEl>
                                          <p:spTgt spid="22"/>
                                        </p:tgtEl>
                                        <p:attrNameLst>
                                          <p:attrName>ppt_w</p:attrName>
                                        </p:attrNameLst>
                                      </p:cBhvr>
                                      <p:tavLst>
                                        <p:tav tm="0">
                                          <p:val>
                                            <p:fltVal val="0"/>
                                          </p:val>
                                        </p:tav>
                                        <p:tav tm="100000">
                                          <p:val>
                                            <p:strVal val="#ppt_w"/>
                                          </p:val>
                                        </p:tav>
                                      </p:tavLst>
                                    </p:anim>
                                    <p:anim calcmode="lin" valueType="num">
                                      <p:cBhvr>
                                        <p:cTn dur="500" fill="hold" id="20"/>
                                        <p:tgtEl>
                                          <p:spTgt spid="22"/>
                                        </p:tgtEl>
                                        <p:attrNameLst>
                                          <p:attrName>ppt_h</p:attrName>
                                        </p:attrNameLst>
                                      </p:cBhvr>
                                      <p:tavLst>
                                        <p:tav tm="0">
                                          <p:val>
                                            <p:fltVal val="0"/>
                                          </p:val>
                                        </p:tav>
                                        <p:tav tm="100000">
                                          <p:val>
                                            <p:strVal val="#ppt_h"/>
                                          </p:val>
                                        </p:tav>
                                      </p:tavLst>
                                    </p:anim>
                                    <p:animEffect filter="fade" transition="in">
                                      <p:cBhvr>
                                        <p:cTn dur="500" id="21"/>
                                        <p:tgtEl>
                                          <p:spTgt spid="22"/>
                                        </p:tgtEl>
                                      </p:cBhvr>
                                    </p:animEffect>
                                  </p:childTnLst>
                                </p:cTn>
                              </p:par>
                            </p:childTnLst>
                          </p:cTn>
                        </p:par>
                        <p:par>
                          <p:cTn fill="hold" id="22" nodeType="afterGroup">
                            <p:stCondLst>
                              <p:cond delay="1750"/>
                            </p:stCondLst>
                            <p:childTnLst>
                              <p:par>
                                <p:cTn decel="100000" fill="hold" grpId="0" id="23" nodeType="afterEffect" presetClass="entr" presetID="49" presetSubtype="0">
                                  <p:stCondLst>
                                    <p:cond delay="0"/>
                                  </p:stCondLst>
                                  <p:childTnLst>
                                    <p:set>
                                      <p:cBhvr>
                                        <p:cTn dur="1" fill="hold" id="24">
                                          <p:stCondLst>
                                            <p:cond delay="0"/>
                                          </p:stCondLst>
                                        </p:cTn>
                                        <p:tgtEl>
                                          <p:spTgt spid="35"/>
                                        </p:tgtEl>
                                        <p:attrNameLst>
                                          <p:attrName>style.visibility</p:attrName>
                                        </p:attrNameLst>
                                      </p:cBhvr>
                                      <p:to>
                                        <p:strVal val="visible"/>
                                      </p:to>
                                    </p:set>
                                    <p:anim calcmode="lin" valueType="num">
                                      <p:cBhvr>
                                        <p:cTn dur="500" fill="hold" id="25"/>
                                        <p:tgtEl>
                                          <p:spTgt spid="35"/>
                                        </p:tgtEl>
                                        <p:attrNameLst>
                                          <p:attrName>ppt_w</p:attrName>
                                        </p:attrNameLst>
                                      </p:cBhvr>
                                      <p:tavLst>
                                        <p:tav tm="0">
                                          <p:val>
                                            <p:fltVal val="0"/>
                                          </p:val>
                                        </p:tav>
                                        <p:tav tm="100000">
                                          <p:val>
                                            <p:strVal val="#ppt_w"/>
                                          </p:val>
                                        </p:tav>
                                      </p:tavLst>
                                    </p:anim>
                                    <p:anim calcmode="lin" valueType="num">
                                      <p:cBhvr>
                                        <p:cTn dur="500" fill="hold" id="26"/>
                                        <p:tgtEl>
                                          <p:spTgt spid="35"/>
                                        </p:tgtEl>
                                        <p:attrNameLst>
                                          <p:attrName>ppt_h</p:attrName>
                                        </p:attrNameLst>
                                      </p:cBhvr>
                                      <p:tavLst>
                                        <p:tav tm="0">
                                          <p:val>
                                            <p:fltVal val="0"/>
                                          </p:val>
                                        </p:tav>
                                        <p:tav tm="100000">
                                          <p:val>
                                            <p:strVal val="#ppt_h"/>
                                          </p:val>
                                        </p:tav>
                                      </p:tavLst>
                                    </p:anim>
                                    <p:anim calcmode="lin" valueType="num">
                                      <p:cBhvr>
                                        <p:cTn dur="500" fill="hold" id="27"/>
                                        <p:tgtEl>
                                          <p:spTgt spid="35"/>
                                        </p:tgtEl>
                                        <p:attrNameLst>
                                          <p:attrName>style.rotation</p:attrName>
                                        </p:attrNameLst>
                                      </p:cBhvr>
                                      <p:tavLst>
                                        <p:tav tm="0">
                                          <p:val>
                                            <p:fltVal val="360"/>
                                          </p:val>
                                        </p:tav>
                                        <p:tav tm="100000">
                                          <p:val>
                                            <p:fltVal val="0"/>
                                          </p:val>
                                        </p:tav>
                                      </p:tavLst>
                                    </p:anim>
                                    <p:animEffect filter="fade" transition="in">
                                      <p:cBhvr>
                                        <p:cTn dur="500" id="28"/>
                                        <p:tgtEl>
                                          <p:spTgt spid="35"/>
                                        </p:tgtEl>
                                      </p:cBhvr>
                                    </p:animEffect>
                                  </p:childTnLst>
                                </p:cTn>
                              </p:par>
                            </p:childTnLst>
                          </p:cTn>
                        </p:par>
                        <p:par>
                          <p:cTn fill="hold" id="29" nodeType="afterGroup">
                            <p:stCondLst>
                              <p:cond delay="2250"/>
                            </p:stCondLst>
                            <p:childTnLst>
                              <p:par>
                                <p:cTn fill="hold" id="30" nodeType="afterEffect" presetClass="entr" presetID="42" presetSubtype="0">
                                  <p:stCondLst>
                                    <p:cond delay="0"/>
                                  </p:stCondLst>
                                  <p:childTnLst>
                                    <p:set>
                                      <p:cBhvr>
                                        <p:cTn dur="1" fill="hold" id="31">
                                          <p:stCondLst>
                                            <p:cond delay="0"/>
                                          </p:stCondLst>
                                        </p:cTn>
                                        <p:tgtEl>
                                          <p:spTgt spid="10"/>
                                        </p:tgtEl>
                                        <p:attrNameLst>
                                          <p:attrName>style.visibility</p:attrName>
                                        </p:attrNameLst>
                                      </p:cBhvr>
                                      <p:to>
                                        <p:strVal val="visible"/>
                                      </p:to>
                                    </p:set>
                                    <p:animEffect filter="fade" transition="in">
                                      <p:cBhvr>
                                        <p:cTn dur="1000" id="32"/>
                                        <p:tgtEl>
                                          <p:spTgt spid="10"/>
                                        </p:tgtEl>
                                      </p:cBhvr>
                                    </p:animEffect>
                                    <p:anim calcmode="lin" valueType="num">
                                      <p:cBhvr>
                                        <p:cTn dur="1000" fill="hold" id="33"/>
                                        <p:tgtEl>
                                          <p:spTgt spid="10"/>
                                        </p:tgtEl>
                                        <p:attrNameLst>
                                          <p:attrName>ppt_x</p:attrName>
                                        </p:attrNameLst>
                                      </p:cBhvr>
                                      <p:tavLst>
                                        <p:tav tm="0">
                                          <p:val>
                                            <p:strVal val="#ppt_x"/>
                                          </p:val>
                                        </p:tav>
                                        <p:tav tm="100000">
                                          <p:val>
                                            <p:strVal val="#ppt_x"/>
                                          </p:val>
                                        </p:tav>
                                      </p:tavLst>
                                    </p:anim>
                                    <p:anim calcmode="lin" valueType="num">
                                      <p:cBhvr>
                                        <p:cTn dur="1000" fill="hold" id="34"/>
                                        <p:tgtEl>
                                          <p:spTgt spid="10"/>
                                        </p:tgtEl>
                                        <p:attrNameLst>
                                          <p:attrName>ppt_y</p:attrName>
                                        </p:attrNameLst>
                                      </p:cBhvr>
                                      <p:tavLst>
                                        <p:tav tm="0">
                                          <p:val>
                                            <p:strVal val="#ppt_y+.1"/>
                                          </p:val>
                                        </p:tav>
                                        <p:tav tm="100000">
                                          <p:val>
                                            <p:strVal val="#ppt_y"/>
                                          </p:val>
                                        </p:tav>
                                      </p:tavLst>
                                    </p:anim>
                                  </p:childTnLst>
                                </p:cTn>
                              </p:par>
                            </p:childTnLst>
                          </p:cTn>
                        </p:par>
                        <p:par>
                          <p:cTn fill="hold" id="35" nodeType="afterGroup">
                            <p:stCondLst>
                              <p:cond delay="3250"/>
                            </p:stCondLst>
                            <p:childTnLst>
                              <p:par>
                                <p:cTn fill="hold" id="36" nodeType="afterEffect" presetClass="entr" presetID="42" presetSubtype="0">
                                  <p:stCondLst>
                                    <p:cond delay="0"/>
                                  </p:stCondLst>
                                  <p:childTnLst>
                                    <p:set>
                                      <p:cBhvr>
                                        <p:cTn dur="1" fill="hold" id="37">
                                          <p:stCondLst>
                                            <p:cond delay="0"/>
                                          </p:stCondLst>
                                        </p:cTn>
                                        <p:tgtEl>
                                          <p:spTgt spid="16"/>
                                        </p:tgtEl>
                                        <p:attrNameLst>
                                          <p:attrName>style.visibility</p:attrName>
                                        </p:attrNameLst>
                                      </p:cBhvr>
                                      <p:to>
                                        <p:strVal val="visible"/>
                                      </p:to>
                                    </p:set>
                                    <p:animEffect filter="fade" transition="in">
                                      <p:cBhvr>
                                        <p:cTn dur="1000" id="38"/>
                                        <p:tgtEl>
                                          <p:spTgt spid="16"/>
                                        </p:tgtEl>
                                      </p:cBhvr>
                                    </p:animEffect>
                                    <p:anim calcmode="lin" valueType="num">
                                      <p:cBhvr>
                                        <p:cTn dur="1000" fill="hold" id="39"/>
                                        <p:tgtEl>
                                          <p:spTgt spid="16"/>
                                        </p:tgtEl>
                                        <p:attrNameLst>
                                          <p:attrName>ppt_x</p:attrName>
                                        </p:attrNameLst>
                                      </p:cBhvr>
                                      <p:tavLst>
                                        <p:tav tm="0">
                                          <p:val>
                                            <p:strVal val="#ppt_x"/>
                                          </p:val>
                                        </p:tav>
                                        <p:tav tm="100000">
                                          <p:val>
                                            <p:strVal val="#ppt_x"/>
                                          </p:val>
                                        </p:tav>
                                      </p:tavLst>
                                    </p:anim>
                                    <p:anim calcmode="lin" valueType="num">
                                      <p:cBhvr>
                                        <p:cTn dur="1000" fill="hold" id="40"/>
                                        <p:tgtEl>
                                          <p:spTgt spid="16"/>
                                        </p:tgtEl>
                                        <p:attrNameLst>
                                          <p:attrName>ppt_y</p:attrName>
                                        </p:attrNameLst>
                                      </p:cBhvr>
                                      <p:tavLst>
                                        <p:tav tm="0">
                                          <p:val>
                                            <p:strVal val="#ppt_y+.1"/>
                                          </p:val>
                                        </p:tav>
                                        <p:tav tm="100000">
                                          <p:val>
                                            <p:strVal val="#ppt_y"/>
                                          </p:val>
                                        </p:tav>
                                      </p:tavLst>
                                    </p:anim>
                                  </p:childTnLst>
                                </p:cTn>
                              </p:par>
                            </p:childTnLst>
                          </p:cTn>
                        </p:par>
                        <p:par>
                          <p:cTn fill="hold" id="41" nodeType="afterGroup">
                            <p:stCondLst>
                              <p:cond delay="4250"/>
                            </p:stCondLst>
                            <p:childTnLst>
                              <p:par>
                                <p:cTn fill="hold" id="42" nodeType="afterEffect" presetClass="entr" presetID="42" presetSubtype="0">
                                  <p:stCondLst>
                                    <p:cond delay="0"/>
                                  </p:stCondLst>
                                  <p:childTnLst>
                                    <p:set>
                                      <p:cBhvr>
                                        <p:cTn dur="1" fill="hold" id="43">
                                          <p:stCondLst>
                                            <p:cond delay="0"/>
                                          </p:stCondLst>
                                        </p:cTn>
                                        <p:tgtEl>
                                          <p:spTgt spid="13"/>
                                        </p:tgtEl>
                                        <p:attrNameLst>
                                          <p:attrName>style.visibility</p:attrName>
                                        </p:attrNameLst>
                                      </p:cBhvr>
                                      <p:to>
                                        <p:strVal val="visible"/>
                                      </p:to>
                                    </p:set>
                                    <p:animEffect filter="fade" transition="in">
                                      <p:cBhvr>
                                        <p:cTn dur="1000" id="44"/>
                                        <p:tgtEl>
                                          <p:spTgt spid="13"/>
                                        </p:tgtEl>
                                      </p:cBhvr>
                                    </p:animEffect>
                                    <p:anim calcmode="lin" valueType="num">
                                      <p:cBhvr>
                                        <p:cTn dur="1000" fill="hold" id="45"/>
                                        <p:tgtEl>
                                          <p:spTgt spid="13"/>
                                        </p:tgtEl>
                                        <p:attrNameLst>
                                          <p:attrName>ppt_x</p:attrName>
                                        </p:attrNameLst>
                                      </p:cBhvr>
                                      <p:tavLst>
                                        <p:tav tm="0">
                                          <p:val>
                                            <p:strVal val="#ppt_x"/>
                                          </p:val>
                                        </p:tav>
                                        <p:tav tm="100000">
                                          <p:val>
                                            <p:strVal val="#ppt_x"/>
                                          </p:val>
                                        </p:tav>
                                      </p:tavLst>
                                    </p:anim>
                                    <p:anim calcmode="lin" valueType="num">
                                      <p:cBhvr>
                                        <p:cTn dur="1000" fill="hold" id="46"/>
                                        <p:tgtEl>
                                          <p:spTgt spid="13"/>
                                        </p:tgtEl>
                                        <p:attrNameLst>
                                          <p:attrName>ppt_y</p:attrName>
                                        </p:attrNameLst>
                                      </p:cBhvr>
                                      <p:tavLst>
                                        <p:tav tm="0">
                                          <p:val>
                                            <p:strVal val="#ppt_y+.1"/>
                                          </p:val>
                                        </p:tav>
                                        <p:tav tm="100000">
                                          <p:val>
                                            <p:strVal val="#ppt_y"/>
                                          </p:val>
                                        </p:tav>
                                      </p:tavLst>
                                    </p:anim>
                                  </p:childTnLst>
                                </p:cTn>
                              </p:par>
                            </p:childTnLst>
                          </p:cTn>
                        </p:par>
                        <p:par>
                          <p:cTn fill="hold" id="47" nodeType="afterGroup">
                            <p:stCondLst>
                              <p:cond delay="5250"/>
                            </p:stCondLst>
                            <p:childTnLst>
                              <p:par>
                                <p:cTn fill="hold" id="48" nodeType="afterEffect" presetClass="entr" presetID="42" presetSubtype="0">
                                  <p:stCondLst>
                                    <p:cond delay="0"/>
                                  </p:stCondLst>
                                  <p:childTnLst>
                                    <p:set>
                                      <p:cBhvr>
                                        <p:cTn dur="1" fill="hold" id="49">
                                          <p:stCondLst>
                                            <p:cond delay="0"/>
                                          </p:stCondLst>
                                        </p:cTn>
                                        <p:tgtEl>
                                          <p:spTgt spid="19"/>
                                        </p:tgtEl>
                                        <p:attrNameLst>
                                          <p:attrName>style.visibility</p:attrName>
                                        </p:attrNameLst>
                                      </p:cBhvr>
                                      <p:to>
                                        <p:strVal val="visible"/>
                                      </p:to>
                                    </p:set>
                                    <p:animEffect filter="fade" transition="in">
                                      <p:cBhvr>
                                        <p:cTn dur="1000" id="50"/>
                                        <p:tgtEl>
                                          <p:spTgt spid="19"/>
                                        </p:tgtEl>
                                      </p:cBhvr>
                                    </p:animEffect>
                                    <p:anim calcmode="lin" valueType="num">
                                      <p:cBhvr>
                                        <p:cTn dur="1000" fill="hold" id="51"/>
                                        <p:tgtEl>
                                          <p:spTgt spid="19"/>
                                        </p:tgtEl>
                                        <p:attrNameLst>
                                          <p:attrName>ppt_x</p:attrName>
                                        </p:attrNameLst>
                                      </p:cBhvr>
                                      <p:tavLst>
                                        <p:tav tm="0">
                                          <p:val>
                                            <p:strVal val="#ppt_x"/>
                                          </p:val>
                                        </p:tav>
                                        <p:tav tm="100000">
                                          <p:val>
                                            <p:strVal val="#ppt_x"/>
                                          </p:val>
                                        </p:tav>
                                      </p:tavLst>
                                    </p:anim>
                                    <p:anim calcmode="lin" valueType="num">
                                      <p:cBhvr>
                                        <p:cTn dur="1000" fill="hold" id="52"/>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35"/>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rot="19829320">
            <a:off x="484673" y="229112"/>
            <a:ext cx="648587" cy="648587"/>
            <a:chOff x="4482708" y="3301238"/>
            <a:chExt cx="661162" cy="661162"/>
          </a:xfrm>
        </p:grpSpPr>
        <p:grpSp>
          <p:nvGrpSpPr>
            <p:cNvPr id="3" name="组合 2"/>
            <p:cNvGrpSpPr/>
            <p:nvPr/>
          </p:nvGrpSpPr>
          <p:grpSpPr>
            <a:xfrm>
              <a:off x="4482708" y="3301238"/>
              <a:ext cx="661162" cy="661162"/>
              <a:chOff x="775780" y="771550"/>
              <a:chExt cx="1852004" cy="1852004"/>
            </a:xfrm>
          </p:grpSpPr>
          <p:sp>
            <p:nvSpPr>
              <p:cNvPr id="7" name="椭圆 6"/>
              <p:cNvSpPr/>
              <p:nvPr/>
            </p:nvSpPr>
            <p:spPr>
              <a:xfrm>
                <a:off x="775780" y="771550"/>
                <a:ext cx="1852004" cy="1852004"/>
              </a:xfrm>
              <a:prstGeom prst="ellipse">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latin typeface="Arial"/>
                  <a:ea typeface="微软雅黑"/>
                </a:endParaRPr>
              </a:p>
            </p:txBody>
          </p:sp>
          <p:sp>
            <p:nvSpPr>
              <p:cNvPr id="8" name="椭圆 7"/>
              <p:cNvSpPr/>
              <p:nvPr/>
            </p:nvSpPr>
            <p:spPr>
              <a:xfrm>
                <a:off x="1007828" y="1003597"/>
                <a:ext cx="1387908" cy="1387908"/>
              </a:xfrm>
              <a:prstGeom prst="ellipse">
                <a:avLst/>
              </a:prstGeom>
              <a:solidFill>
                <a:schemeClr val="bg1"/>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600">
                  <a:solidFill>
                    <a:srgbClr val="FFFFFF"/>
                  </a:solidFill>
                  <a:latin charset="0" panose="020b0503020202020204" pitchFamily="34" typeface="Agency FB"/>
                </a:endParaRPr>
              </a:p>
            </p:txBody>
          </p:sp>
        </p:grpSp>
        <p:grpSp>
          <p:nvGrpSpPr>
            <p:cNvPr id="4" name="组合 3"/>
            <p:cNvGrpSpPr/>
            <p:nvPr/>
          </p:nvGrpSpPr>
          <p:grpSpPr>
            <a:xfrm>
              <a:off x="4679943" y="3516067"/>
              <a:ext cx="266691" cy="231503"/>
              <a:chOff x="6434683" y="510993"/>
              <a:chExt cx="987549" cy="857250"/>
            </a:xfrm>
          </p:grpSpPr>
          <p:sp>
            <p:nvSpPr>
              <p:cNvPr id="5" name="任意多边形 88"/>
              <p:cNvSpPr/>
              <p:nvPr/>
            </p:nvSpPr>
            <p:spPr>
              <a:xfrm>
                <a:off x="6978347" y="510993"/>
                <a:ext cx="438150" cy="857250"/>
              </a:xfrm>
              <a:custGeom>
                <a:gdLst>
                  <a:gd fmla="*/ 0 w 438150" name="connsiteX0"/>
                  <a:gd fmla="*/ 0 h 857250" name="connsiteY0"/>
                  <a:gd fmla="*/ 438150 w 438150" name="connsiteX1"/>
                  <a:gd fmla="*/ 438150 h 857250" name="connsiteY1"/>
                  <a:gd fmla="*/ 19050 w 438150" name="connsiteX2"/>
                  <a:gd fmla="*/ 857250 h 857250" name="connsiteY2"/>
                </a:gdLst>
                <a:cxnLst>
                  <a:cxn ang="0">
                    <a:pos x="connsiteX0" y="connsiteY0"/>
                  </a:cxn>
                  <a:cxn ang="0">
                    <a:pos x="connsiteX1" y="connsiteY1"/>
                  </a:cxn>
                  <a:cxn ang="0">
                    <a:pos x="connsiteX2" y="connsiteY2"/>
                  </a:cxn>
                </a:cxnLst>
                <a:rect b="b" l="l" r="r" t="t"/>
                <a:pathLst>
                  <a:path h="857250" w="438150">
                    <a:moveTo>
                      <a:pt x="0" y="0"/>
                    </a:moveTo>
                    <a:lnTo>
                      <a:pt x="438150" y="438150"/>
                    </a:lnTo>
                    <a:lnTo>
                      <a:pt x="19050" y="857250"/>
                    </a:lnTo>
                  </a:path>
                </a:pathLst>
              </a:custGeom>
              <a:noFill/>
              <a:ln algn="ctr" cap="flat" cmpd="sng" w="28575">
                <a:solidFill>
                  <a:srgbClr val="545D79"/>
                </a:solidFill>
                <a:prstDash val="solid"/>
              </a:ln>
              <a:effectLst/>
            </p:spPr>
            <p:txBody>
              <a:bodyPr anchor="ctr" rtlCol="0"/>
              <a:lstStyle/>
              <a:p>
                <a:pPr algn="ctr" defTabSz="121917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2400" u="none">
                  <a:ln>
                    <a:noFill/>
                  </a:ln>
                  <a:solidFill>
                    <a:sysClr lastClr="FFFFFF" val="window"/>
                  </a:solidFill>
                  <a:effectLst/>
                  <a:uLnTx/>
                  <a:uFillTx/>
                  <a:latin typeface="Century Gothic"/>
                  <a:ea typeface="幼圆"/>
                  <a:cs typeface="+mn-cs"/>
                </a:endParaRPr>
              </a:p>
            </p:txBody>
          </p:sp>
          <p:cxnSp>
            <p:nvCxnSpPr>
              <p:cNvPr id="6" name="直接连接符 5"/>
              <p:cNvCxnSpPr/>
              <p:nvPr/>
            </p:nvCxnSpPr>
            <p:spPr>
              <a:xfrm>
                <a:off x="6434683" y="954806"/>
                <a:ext cx="987549" cy="0"/>
              </a:xfrm>
              <a:prstGeom prst="line">
                <a:avLst/>
              </a:prstGeom>
              <a:noFill/>
              <a:ln algn="ctr" cap="flat" cmpd="sng" w="28575">
                <a:solidFill>
                  <a:srgbClr val="545D79"/>
                </a:solidFill>
                <a:prstDash val="solid"/>
              </a:ln>
              <a:effectLst/>
            </p:spPr>
          </p:cxnSp>
        </p:grpSp>
      </p:grpSp>
      <p:sp>
        <p:nvSpPr>
          <p:cNvPr id="9" name="TextBox 6"/>
          <p:cNvSpPr txBox="1"/>
          <p:nvPr/>
        </p:nvSpPr>
        <p:spPr>
          <a:xfrm>
            <a:off x="1264198" y="230239"/>
            <a:ext cx="5194475" cy="640080"/>
          </a:xfrm>
          <a:prstGeom prst="rect">
            <a:avLst/>
          </a:prstGeom>
          <a:noFill/>
          <a:effectLst/>
        </p:spPr>
        <p:txBody>
          <a:bodyPr wrap="square">
            <a:spAutoFit/>
          </a:bodyPr>
          <a:lstStyle/>
          <a:p>
            <a:pPr>
              <a:defRPr/>
            </a:pPr>
            <a:r>
              <a:rPr altLang="en-US" lang="zh-CN" sz="3600">
                <a:ln w="6350">
                  <a:noFill/>
                </a:ln>
                <a:solidFill>
                  <a:srgbClr val="2E75B6"/>
                </a:solidFill>
                <a:latin charset="-122" panose="02010609000101010101" pitchFamily="49" typeface="迷你简菱心"/>
                <a:ea charset="-122" panose="02010609000101010101" pitchFamily="49" typeface="迷你简菱心"/>
              </a:rPr>
              <a:t>一、工作回顾</a:t>
            </a:r>
          </a:p>
        </p:txBody>
      </p:sp>
      <p:grpSp>
        <p:nvGrpSpPr>
          <p:cNvPr id="10" name="Group 3"/>
          <p:cNvGrpSpPr/>
          <p:nvPr/>
        </p:nvGrpSpPr>
        <p:grpSpPr>
          <a:xfrm>
            <a:off x="1140179" y="1837798"/>
            <a:ext cx="3114255" cy="4601536"/>
            <a:chOff x="1912729" y="1458758"/>
            <a:chExt cx="3510756" cy="5187394"/>
          </a:xfrm>
        </p:grpSpPr>
        <p:grpSp>
          <p:nvGrpSpPr>
            <p:cNvPr id="11" name="Group 4"/>
            <p:cNvGrpSpPr/>
            <p:nvPr/>
          </p:nvGrpSpPr>
          <p:grpSpPr>
            <a:xfrm>
              <a:off x="1972256" y="1458758"/>
              <a:ext cx="292103" cy="5187394"/>
              <a:chOff x="1374772" y="1213680"/>
              <a:chExt cx="274322" cy="5187394"/>
            </a:xfrm>
          </p:grpSpPr>
          <p:sp>
            <p:nvSpPr>
              <p:cNvPr id="28" name="Pentagon 21"/>
              <p:cNvSpPr/>
              <p:nvPr/>
            </p:nvSpPr>
            <p:spPr>
              <a:xfrm rot="5400000">
                <a:off x="1103752" y="5857228"/>
                <a:ext cx="814866" cy="272825"/>
              </a:xfrm>
              <a:prstGeom prst="homePlate">
                <a:avLst>
                  <a:gd fmla="val 281623" name="adj"/>
                </a:avLst>
              </a:prstGeom>
              <a:gradFill flip="none" rotWithShape="1">
                <a:gsLst>
                  <a:gs pos="100000">
                    <a:srgbClr val="B88954"/>
                  </a:gs>
                  <a:gs pos="0">
                    <a:srgbClr val="E1C9AF"/>
                  </a:gs>
                </a:gsLst>
                <a:lin ang="5400000" scaled="1"/>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ct val="120000"/>
                  </a:lnSpc>
                </a:pPr>
                <a:endParaRPr lang="en-US" sz="1327">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9" name="Rectangle 5"/>
              <p:cNvSpPr/>
              <p:nvPr/>
            </p:nvSpPr>
            <p:spPr>
              <a:xfrm>
                <a:off x="1374774" y="2007666"/>
                <a:ext cx="273845" cy="3776859"/>
              </a:xfrm>
              <a:custGeom>
                <a:gdLst>
                  <a:gd fmla="*/ 0 w 273845" name="connsiteX0"/>
                  <a:gd fmla="*/ 0 h 3776859" name="connsiteY0"/>
                  <a:gd fmla="*/ 272825 w 273845" name="connsiteX1"/>
                  <a:gd fmla="*/ 0 h 3776859" name="connsiteY1"/>
                  <a:gd fmla="*/ 273845 w 273845" name="connsiteX2"/>
                  <a:gd fmla="*/ 3581399 h 3776859" name="connsiteY2"/>
                  <a:gd fmla="*/ 245270 w 273845" name="connsiteX3"/>
                  <a:gd fmla="*/ 3702843 h 3776859" name="connsiteY3"/>
                  <a:gd fmla="*/ 223839 w 273845" name="connsiteX4"/>
                  <a:gd fmla="*/ 3631404 h 3776859" name="connsiteY4"/>
                  <a:gd fmla="*/ 166689 w 273845" name="connsiteX5"/>
                  <a:gd fmla="*/ 3776661 h 3776859" name="connsiteY5"/>
                  <a:gd fmla="*/ 104776 w 273845" name="connsiteX6"/>
                  <a:gd fmla="*/ 3664743 h 3776859" name="connsiteY6"/>
                  <a:gd fmla="*/ 57151 w 273845" name="connsiteX7"/>
                  <a:gd fmla="*/ 3750467 h 3776859" name="connsiteY7"/>
                  <a:gd fmla="*/ 1 w 273845" name="connsiteX8"/>
                  <a:gd fmla="*/ 3609974 h 3776859" name="connsiteY8"/>
                  <a:gd fmla="*/ 0 w 273845" name="connsiteX9"/>
                  <a:gd fmla="*/ 0 h 3776859" name="connsiteY9"/>
                  <a:gd fmla="*/ 0 w 273845" name="connsiteX10"/>
                  <a:gd fmla="*/ 0 h 3776662" name="connsiteY10"/>
                  <a:gd fmla="*/ 0 w 273845" name="connsiteX11"/>
                  <a:gd fmla="*/ 0 h 3776662"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3776859" w="273845">
                    <a:moveTo>
                      <a:pt x="0" y="0"/>
                    </a:moveTo>
                    <a:lnTo>
                      <a:pt x="272825" y="0"/>
                    </a:lnTo>
                    <a:lnTo>
                      <a:pt x="273845" y="3581399"/>
                    </a:lnTo>
                    <a:cubicBezTo>
                      <a:pt x="269876" y="3659980"/>
                      <a:pt x="258763" y="3688555"/>
                      <a:pt x="245270" y="3702843"/>
                    </a:cubicBezTo>
                    <a:cubicBezTo>
                      <a:pt x="228204" y="3675061"/>
                      <a:pt x="236936" y="3619101"/>
                      <a:pt x="223839" y="3631404"/>
                    </a:cubicBezTo>
                    <a:cubicBezTo>
                      <a:pt x="210742" y="3643707"/>
                      <a:pt x="186533" y="3771105"/>
                      <a:pt x="166689" y="3776661"/>
                    </a:cubicBezTo>
                    <a:cubicBezTo>
                      <a:pt x="146845" y="3782217"/>
                      <a:pt x="123032" y="3669109"/>
                      <a:pt x="104776" y="3664743"/>
                    </a:cubicBezTo>
                    <a:cubicBezTo>
                      <a:pt x="86520" y="3660377"/>
                      <a:pt x="74614" y="3759595"/>
                      <a:pt x="57151" y="3750467"/>
                    </a:cubicBezTo>
                    <a:cubicBezTo>
                      <a:pt x="28576" y="3725068"/>
                      <a:pt x="9527" y="3661568"/>
                      <a:pt x="1" y="3609974"/>
                    </a:cubicBezTo>
                    <a:cubicBezTo>
                      <a:pt x="1" y="2406649"/>
                      <a:pt x="0" y="1203325"/>
                      <a:pt x="0" y="0"/>
                    </a:cubicBezTo>
                    <a:close/>
                  </a:path>
                </a:pathLst>
              </a:custGeom>
              <a:gradFill flip="none" rotWithShape="1">
                <a:gsLst>
                  <a:gs pos="83000">
                    <a:schemeClr val="tx2"/>
                  </a:gs>
                  <a:gs pos="82000">
                    <a:schemeClr val="tx2"/>
                  </a:gs>
                  <a:gs pos="34000">
                    <a:schemeClr val="tx2">
                      <a:lumMod val="75000"/>
                    </a:schemeClr>
                  </a:gs>
                  <a:gs pos="0">
                    <a:schemeClr val="tx2"/>
                  </a:gs>
                  <a:gs pos="38000">
                    <a:schemeClr val="tx2"/>
                  </a:gs>
                  <a:gs pos="100000">
                    <a:schemeClr val="tx2"/>
                  </a:gs>
                </a:gsLst>
                <a:lin ang="0" scaled="1"/>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ct val="120000"/>
                  </a:lnSpc>
                </a:pPr>
                <a:endParaRPr lang="en-US" sz="1327">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0" name="Rectangle 23"/>
              <p:cNvSpPr/>
              <p:nvPr/>
            </p:nvSpPr>
            <p:spPr>
              <a:xfrm>
                <a:off x="1374774" y="1417118"/>
                <a:ext cx="272825" cy="590550"/>
              </a:xfrm>
              <a:prstGeom prst="rect">
                <a:avLst/>
              </a:prstGeom>
              <a:gradFill flip="none" rotWithShape="1">
                <a:gsLst>
                  <a:gs pos="0">
                    <a:schemeClr val="bg1">
                      <a:lumMod val="75000"/>
                    </a:schemeClr>
                  </a:gs>
                  <a:gs pos="27000">
                    <a:srgbClr val="F2F2F2">
                      <a:lumMod val="0"/>
                      <a:lumOff val="100000"/>
                    </a:srgbClr>
                  </a:gs>
                  <a:gs pos="100000">
                    <a:schemeClr val="bg1">
                      <a:lumMod val="50000"/>
                    </a:schemeClr>
                  </a:gs>
                </a:gsLst>
                <a:lin ang="10800000" scaled="1"/>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ct val="120000"/>
                  </a:lnSpc>
                </a:pPr>
                <a:endParaRPr lang="en-US" sz="1327">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31" name="Rectangle 24"/>
              <p:cNvSpPr/>
              <p:nvPr/>
            </p:nvSpPr>
            <p:spPr>
              <a:xfrm>
                <a:off x="1404710" y="1213680"/>
                <a:ext cx="212954" cy="203438"/>
              </a:xfrm>
              <a:prstGeom prst="rect">
                <a:avLst/>
              </a:prstGeom>
              <a:solidFill>
                <a:schemeClr val="tx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ct val="120000"/>
                  </a:lnSpc>
                </a:pPr>
                <a:endParaRPr lang="en-US" sz="1327">
                  <a:latin charset="0" panose="020b0604020202020204" pitchFamily="34" typeface="Arial"/>
                  <a:ea charset="-122" panose="020b0503020204020204" pitchFamily="34" typeface="微软雅黑"/>
                  <a:cs typeface="+mn-ea"/>
                  <a:sym charset="-122" panose="020b0503020204020204" pitchFamily="34" typeface="微软雅黑"/>
                </a:endParaRPr>
              </a:p>
            </p:txBody>
          </p:sp>
          <p:sp>
            <p:nvSpPr>
              <p:cNvPr id="32" name="Freeform 25"/>
              <p:cNvSpPr/>
              <p:nvPr/>
            </p:nvSpPr>
            <p:spPr>
              <a:xfrm rot="5400000">
                <a:off x="1396885" y="6250198"/>
                <a:ext cx="228600" cy="73152"/>
              </a:xfrm>
              <a:custGeom>
                <a:gdLst>
                  <a:gd fmla="*/ 0 w 226544" name="connsiteX0"/>
                  <a:gd fmla="*/ 35306 h 70612" name="connsiteY0"/>
                  <a:gd fmla="*/ 27685 w 226544" name="connsiteX1"/>
                  <a:gd fmla="*/ 0 h 70612" name="connsiteY1"/>
                  <a:gd fmla="*/ 226544 w 226544" name="connsiteX2"/>
                  <a:gd fmla="*/ 35306 h 70612" name="connsiteY2"/>
                  <a:gd fmla="*/ 27685 w 226544" name="connsiteX3"/>
                  <a:gd fmla="*/ 70612 h 70612" name="connsiteY3"/>
                  <a:gd fmla="*/ 0 w 226544" name="connsiteX4"/>
                  <a:gd fmla="*/ 35306 h 7061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0612" w="226544">
                    <a:moveTo>
                      <a:pt x="0" y="35306"/>
                    </a:moveTo>
                    <a:cubicBezTo>
                      <a:pt x="1521" y="15316"/>
                      <a:pt x="12805" y="4576"/>
                      <a:pt x="27685" y="0"/>
                    </a:cubicBezTo>
                    <a:lnTo>
                      <a:pt x="226544" y="35306"/>
                    </a:lnTo>
                    <a:lnTo>
                      <a:pt x="27685" y="70612"/>
                    </a:lnTo>
                    <a:cubicBezTo>
                      <a:pt x="11264" y="65009"/>
                      <a:pt x="1007" y="52726"/>
                      <a:pt x="0" y="35306"/>
                    </a:cubicBezTo>
                    <a:close/>
                  </a:path>
                </a:pathLst>
              </a:custGeom>
              <a:solidFill>
                <a:srgbClr val="4C504C"/>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ct val="120000"/>
                  </a:lnSpc>
                </a:pPr>
                <a:endParaRPr lang="en-US" sz="1327">
                  <a:latin charset="0" panose="020b0604020202020204" pitchFamily="34" typeface="Arial"/>
                  <a:ea charset="-122" panose="020b0503020204020204" pitchFamily="34" typeface="微软雅黑"/>
                  <a:cs typeface="+mn-ea"/>
                  <a:sym charset="0" panose="020b0604020202020204" pitchFamily="34" typeface="Arial"/>
                </a:endParaRPr>
              </a:p>
            </p:txBody>
          </p:sp>
          <p:cxnSp>
            <p:nvCxnSpPr>
              <p:cNvPr id="33" name="Straight Connector 26"/>
              <p:cNvCxnSpPr/>
              <p:nvPr/>
            </p:nvCxnSpPr>
            <p:spPr>
              <a:xfrm>
                <a:off x="1374774" y="1486648"/>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4" name="Straight Connector 27"/>
              <p:cNvCxnSpPr/>
              <p:nvPr/>
            </p:nvCxnSpPr>
            <p:spPr>
              <a:xfrm>
                <a:off x="1374774" y="1562425"/>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5" name="Straight Connector 28"/>
              <p:cNvCxnSpPr/>
              <p:nvPr/>
            </p:nvCxnSpPr>
            <p:spPr>
              <a:xfrm>
                <a:off x="1374774" y="1638202"/>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6" name="Straight Connector 29"/>
              <p:cNvCxnSpPr/>
              <p:nvPr/>
            </p:nvCxnSpPr>
            <p:spPr>
              <a:xfrm>
                <a:off x="1374774" y="1713979"/>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7" name="Straight Connector 30"/>
              <p:cNvCxnSpPr/>
              <p:nvPr/>
            </p:nvCxnSpPr>
            <p:spPr>
              <a:xfrm>
                <a:off x="1374774" y="1789756"/>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8" name="Straight Connector 31"/>
              <p:cNvCxnSpPr/>
              <p:nvPr/>
            </p:nvCxnSpPr>
            <p:spPr>
              <a:xfrm>
                <a:off x="1374774" y="1865533"/>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9" name="Straight Connector 32"/>
              <p:cNvCxnSpPr/>
              <p:nvPr/>
            </p:nvCxnSpPr>
            <p:spPr>
              <a:xfrm>
                <a:off x="1374774" y="1941308"/>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grpSp>
        <p:sp>
          <p:nvSpPr>
            <p:cNvPr id="12" name="Trapezoid 5"/>
            <p:cNvSpPr/>
            <p:nvPr/>
          </p:nvSpPr>
          <p:spPr>
            <a:xfrm rot="16200000">
              <a:off x="1594832" y="5341831"/>
              <a:ext cx="695326" cy="59529"/>
            </a:xfrm>
            <a:prstGeom prst="trapezoid">
              <a:avLst>
                <a:gd fmla="val 69837" name="adj"/>
              </a:avLst>
            </a:prstGeom>
            <a:solidFill>
              <a:schemeClr val="accent2">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ct val="120000"/>
                </a:lnSpc>
              </a:pPr>
              <a:endParaRPr lang="en-US" sz="1327">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3" name="Trapezoid 6"/>
            <p:cNvSpPr/>
            <p:nvPr/>
          </p:nvSpPr>
          <p:spPr>
            <a:xfrm rot="16200000">
              <a:off x="1594832" y="4439533"/>
              <a:ext cx="695326" cy="59529"/>
            </a:xfrm>
            <a:prstGeom prst="trapezoid">
              <a:avLst>
                <a:gd fmla="val 69837" name="adj"/>
              </a:avLst>
            </a:prstGeom>
            <a:solidFill>
              <a:schemeClr val="accent5">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ct val="120000"/>
                </a:lnSpc>
              </a:pPr>
              <a:endParaRPr lang="en-US" sz="1327">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4" name="Trapezoid 7"/>
            <p:cNvSpPr/>
            <p:nvPr/>
          </p:nvSpPr>
          <p:spPr>
            <a:xfrm rot="16200000">
              <a:off x="1594832" y="3537234"/>
              <a:ext cx="695326" cy="59529"/>
            </a:xfrm>
            <a:prstGeom prst="trapezoid">
              <a:avLst>
                <a:gd fmla="val 69837" name="adj"/>
              </a:avLst>
            </a:prstGeom>
            <a:solidFill>
              <a:schemeClr val="accent4">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ct val="120000"/>
                </a:lnSpc>
              </a:pPr>
              <a:endParaRPr lang="en-US" sz="1327">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5" name="Trapezoid 8"/>
            <p:cNvSpPr/>
            <p:nvPr/>
          </p:nvSpPr>
          <p:spPr>
            <a:xfrm rot="16200000">
              <a:off x="1594832" y="2634935"/>
              <a:ext cx="695326" cy="59529"/>
            </a:xfrm>
            <a:prstGeom prst="trapezoid">
              <a:avLst>
                <a:gd fmla="val 69837" name="adj"/>
              </a:avLst>
            </a:prstGeom>
            <a:solidFill>
              <a:schemeClr val="accent3">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lnSpc>
                  <a:spcPct val="120000"/>
                </a:lnSpc>
              </a:pPr>
              <a:endParaRPr lang="en-US" sz="1327">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6" name="Pentagon 9"/>
            <p:cNvSpPr/>
            <p:nvPr/>
          </p:nvSpPr>
          <p:spPr>
            <a:xfrm>
              <a:off x="1912729" y="2359899"/>
              <a:ext cx="3510756" cy="607219"/>
            </a:xfrm>
            <a:prstGeom prst="homePlate">
              <a:avLst>
                <a:gd fmla="val 36274" name="adj"/>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ym charset="0" panose="020b0604020202020204" pitchFamily="34" typeface="Arial"/>
              </a:endParaRPr>
            </a:p>
          </p:txBody>
        </p:sp>
        <p:sp>
          <p:nvSpPr>
            <p:cNvPr id="17" name="Pentagon 10"/>
            <p:cNvSpPr/>
            <p:nvPr/>
          </p:nvSpPr>
          <p:spPr>
            <a:xfrm>
              <a:off x="1912729" y="3262198"/>
              <a:ext cx="3510756" cy="607219"/>
            </a:xfrm>
            <a:prstGeom prst="homePlate">
              <a:avLst>
                <a:gd fmla="val 36274" name="adj"/>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ym charset="0" panose="020b0604020202020204" pitchFamily="34" typeface="Arial"/>
              </a:endParaRPr>
            </a:p>
          </p:txBody>
        </p:sp>
        <p:sp>
          <p:nvSpPr>
            <p:cNvPr id="18" name="Pentagon 11"/>
            <p:cNvSpPr/>
            <p:nvPr/>
          </p:nvSpPr>
          <p:spPr>
            <a:xfrm>
              <a:off x="1912729" y="4164497"/>
              <a:ext cx="3510756" cy="607219"/>
            </a:xfrm>
            <a:prstGeom prst="homePlate">
              <a:avLst>
                <a:gd fmla="val 36274" name="adj"/>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ym charset="0" panose="020b0604020202020204" pitchFamily="34" typeface="Arial"/>
              </a:endParaRPr>
            </a:p>
          </p:txBody>
        </p:sp>
        <p:sp>
          <p:nvSpPr>
            <p:cNvPr id="19" name="Pentagon 12"/>
            <p:cNvSpPr/>
            <p:nvPr/>
          </p:nvSpPr>
          <p:spPr>
            <a:xfrm>
              <a:off x="1912729" y="5066795"/>
              <a:ext cx="3510756" cy="607219"/>
            </a:xfrm>
            <a:prstGeom prst="homePlate">
              <a:avLst>
                <a:gd fmla="val 36274" name="adj"/>
              </a:avLst>
            </a:prstGeom>
            <a:solidFill>
              <a:srgbClr val="2E75B6"/>
            </a:solidFill>
            <a:ln w="38100">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ym charset="0" panose="020b0604020202020204" pitchFamily="34" typeface="Arial"/>
              </a:endParaRPr>
            </a:p>
          </p:txBody>
        </p:sp>
        <p:sp>
          <p:nvSpPr>
            <p:cNvPr id="20" name="Rectangle 33"/>
            <p:cNvSpPr/>
            <p:nvPr/>
          </p:nvSpPr>
          <p:spPr>
            <a:xfrm>
              <a:off x="2679704" y="2460654"/>
              <a:ext cx="2330568" cy="432944"/>
            </a:xfrm>
            <a:prstGeom prst="rect">
              <a:avLst/>
            </a:prstGeom>
          </p:spPr>
          <p:txBody>
            <a:bodyPr wrap="square">
              <a:spAutoFit/>
            </a:bodyPr>
            <a:lstStyle/>
            <a:p>
              <a:pPr algn="ctr">
                <a:lnSpc>
                  <a:spcPct val="120000"/>
                </a:lnSpc>
              </a:pPr>
              <a:r>
                <a:rPr altLang="en-US" b="1" lang="zh-CN" sz="1600">
                  <a:solidFill>
                    <a:schemeClr val="bg1"/>
                  </a:solidFill>
                  <a:latin charset="-122" panose="02010601030101010101" pitchFamily="2" typeface="方正姚体"/>
                  <a:ea charset="-122" panose="02010601030101010101" pitchFamily="2" typeface="方正姚体"/>
                  <a:cs typeface="+mn-ea"/>
                  <a:sym charset="0" panose="020b0604020202020204" pitchFamily="34" typeface="Arial"/>
                </a:rPr>
                <a:t>请替换文字内容 </a:t>
              </a:r>
            </a:p>
          </p:txBody>
        </p:sp>
        <p:sp>
          <p:nvSpPr>
            <p:cNvPr id="21" name="TextBox 38"/>
            <p:cNvSpPr txBox="1"/>
            <p:nvPr/>
          </p:nvSpPr>
          <p:spPr>
            <a:xfrm>
              <a:off x="1940776" y="2478964"/>
              <a:ext cx="311751" cy="376661"/>
            </a:xfrm>
            <a:prstGeom prst="rect">
              <a:avLst/>
            </a:prstGeom>
            <a:noFill/>
            <a:effectLst/>
          </p:spPr>
          <p:txBody>
            <a:bodyPr rtlCol="0" wrap="none">
              <a:spAutoFit/>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b="1" lang="en-US" sz="1327">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1</a:t>
              </a:r>
            </a:p>
          </p:txBody>
        </p:sp>
        <p:sp>
          <p:nvSpPr>
            <p:cNvPr id="22" name="TextBox 191"/>
            <p:cNvSpPr txBox="1"/>
            <p:nvPr/>
          </p:nvSpPr>
          <p:spPr>
            <a:xfrm>
              <a:off x="1940776" y="3381428"/>
              <a:ext cx="311751" cy="376661"/>
            </a:xfrm>
            <a:prstGeom prst="rect">
              <a:avLst/>
            </a:prstGeom>
            <a:noFill/>
            <a:effectLst/>
          </p:spPr>
          <p:txBody>
            <a:bodyPr rtlCol="0" wrap="none">
              <a:spAutoFit/>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b="1" lang="en-US" sz="1327">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2</a:t>
              </a:r>
            </a:p>
          </p:txBody>
        </p:sp>
        <p:sp>
          <p:nvSpPr>
            <p:cNvPr id="23" name="TextBox 192"/>
            <p:cNvSpPr txBox="1"/>
            <p:nvPr/>
          </p:nvSpPr>
          <p:spPr>
            <a:xfrm>
              <a:off x="1940776" y="4283893"/>
              <a:ext cx="311751" cy="376661"/>
            </a:xfrm>
            <a:prstGeom prst="rect">
              <a:avLst/>
            </a:prstGeom>
            <a:noFill/>
            <a:effectLst/>
          </p:spPr>
          <p:txBody>
            <a:bodyPr rtlCol="0" wrap="none">
              <a:spAutoFit/>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b="1" lang="en-US" sz="1327">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3</a:t>
              </a:r>
            </a:p>
          </p:txBody>
        </p:sp>
        <p:sp>
          <p:nvSpPr>
            <p:cNvPr id="24" name="TextBox 193"/>
            <p:cNvSpPr txBox="1"/>
            <p:nvPr/>
          </p:nvSpPr>
          <p:spPr>
            <a:xfrm>
              <a:off x="1940776" y="5186362"/>
              <a:ext cx="311751" cy="376661"/>
            </a:xfrm>
            <a:prstGeom prst="rect">
              <a:avLst/>
            </a:prstGeom>
            <a:noFill/>
            <a:effectLst/>
          </p:spPr>
          <p:txBody>
            <a:bodyPr rtlCol="0" wrap="none">
              <a:spAutoFit/>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b="1" lang="en-US" sz="1327">
                  <a:solidFill>
                    <a:schemeClr val="bg1"/>
                  </a:solidFill>
                  <a:latin charset="0" panose="020b0604020202020204" pitchFamily="34" typeface="Arial"/>
                  <a:ea charset="-122" panose="020b0503020204020204" pitchFamily="34" typeface="微软雅黑"/>
                  <a:cs typeface="+mn-ea"/>
                  <a:sym charset="0" panose="020b0604020202020204" pitchFamily="34" typeface="Arial"/>
                </a:rPr>
                <a:t>4</a:t>
              </a:r>
            </a:p>
          </p:txBody>
        </p:sp>
        <p:sp>
          <p:nvSpPr>
            <p:cNvPr id="25" name="Rectangle 38"/>
            <p:cNvSpPr/>
            <p:nvPr/>
          </p:nvSpPr>
          <p:spPr>
            <a:xfrm>
              <a:off x="2679704" y="3363120"/>
              <a:ext cx="2330568" cy="432944"/>
            </a:xfrm>
            <a:prstGeom prst="rect">
              <a:avLst/>
            </a:prstGeom>
          </p:spPr>
          <p:txBody>
            <a:bodyPr wrap="square">
              <a:spAutoFit/>
            </a:bodyPr>
            <a:lstStyle/>
            <a:p>
              <a:pPr algn="ctr">
                <a:lnSpc>
                  <a:spcPct val="120000"/>
                </a:lnSpc>
              </a:pPr>
              <a:r>
                <a:rPr altLang="en-US" b="1" lang="zh-CN" sz="1600">
                  <a:solidFill>
                    <a:schemeClr val="bg1"/>
                  </a:solidFill>
                  <a:latin charset="-122" panose="02010601030101010101" pitchFamily="2" typeface="方正姚体"/>
                  <a:ea charset="-122" panose="02010601030101010101" pitchFamily="2" typeface="方正姚体"/>
                  <a:cs typeface="+mn-ea"/>
                  <a:sym charset="0" panose="020b0604020202020204" pitchFamily="34" typeface="Arial"/>
                </a:rPr>
                <a:t>请替换文字内容 </a:t>
              </a:r>
            </a:p>
          </p:txBody>
        </p:sp>
        <p:sp>
          <p:nvSpPr>
            <p:cNvPr id="26" name="Rectangle 39"/>
            <p:cNvSpPr/>
            <p:nvPr/>
          </p:nvSpPr>
          <p:spPr>
            <a:xfrm>
              <a:off x="2679704" y="4265587"/>
              <a:ext cx="2330568" cy="432944"/>
            </a:xfrm>
            <a:prstGeom prst="rect">
              <a:avLst/>
            </a:prstGeom>
          </p:spPr>
          <p:txBody>
            <a:bodyPr wrap="square">
              <a:spAutoFit/>
            </a:bodyPr>
            <a:lstStyle/>
            <a:p>
              <a:pPr algn="ctr">
                <a:lnSpc>
                  <a:spcPct val="120000"/>
                </a:lnSpc>
              </a:pPr>
              <a:r>
                <a:rPr altLang="en-US" b="1" lang="zh-CN" sz="1600">
                  <a:solidFill>
                    <a:schemeClr val="bg1"/>
                  </a:solidFill>
                  <a:latin charset="-122" panose="02010601030101010101" pitchFamily="2" typeface="方正姚体"/>
                  <a:ea charset="-122" panose="02010601030101010101" pitchFamily="2" typeface="方正姚体"/>
                  <a:cs typeface="+mn-ea"/>
                  <a:sym charset="0" panose="020b0604020202020204" pitchFamily="34" typeface="Arial"/>
                </a:rPr>
                <a:t>请替换文字内容 </a:t>
              </a:r>
            </a:p>
          </p:txBody>
        </p:sp>
        <p:sp>
          <p:nvSpPr>
            <p:cNvPr id="27" name="Rectangle 40"/>
            <p:cNvSpPr/>
            <p:nvPr/>
          </p:nvSpPr>
          <p:spPr>
            <a:xfrm>
              <a:off x="2679704" y="5165667"/>
              <a:ext cx="2330568" cy="432944"/>
            </a:xfrm>
            <a:prstGeom prst="rect">
              <a:avLst/>
            </a:prstGeom>
          </p:spPr>
          <p:txBody>
            <a:bodyPr wrap="square">
              <a:spAutoFit/>
            </a:bodyPr>
            <a:lstStyle/>
            <a:p>
              <a:pPr algn="ctr">
                <a:lnSpc>
                  <a:spcPct val="120000"/>
                </a:lnSpc>
              </a:pPr>
              <a:r>
                <a:rPr altLang="en-US" b="1" lang="zh-CN" sz="1600">
                  <a:solidFill>
                    <a:schemeClr val="bg1"/>
                  </a:solidFill>
                  <a:latin charset="-122" panose="02010601030101010101" pitchFamily="2" typeface="方正姚体"/>
                  <a:ea charset="-122" panose="02010601030101010101" pitchFamily="2" typeface="方正姚体"/>
                  <a:cs typeface="+mn-ea"/>
                  <a:sym charset="0" panose="020b0604020202020204" pitchFamily="34" typeface="Arial"/>
                </a:rPr>
                <a:t>请替换文字内容 </a:t>
              </a:r>
            </a:p>
          </p:txBody>
        </p:sp>
      </p:grpSp>
      <p:grpSp>
        <p:nvGrpSpPr>
          <p:cNvPr id="40" name="组合 39"/>
          <p:cNvGrpSpPr/>
          <p:nvPr/>
        </p:nvGrpSpPr>
        <p:grpSpPr>
          <a:xfrm>
            <a:off x="4769279" y="2832341"/>
            <a:ext cx="686928" cy="686928"/>
            <a:chOff x="5629376" y="3130761"/>
            <a:chExt cx="686928" cy="686928"/>
          </a:xfrm>
          <a:solidFill>
            <a:srgbClr val="2E75B6"/>
          </a:solidFill>
        </p:grpSpPr>
        <p:sp>
          <p:nvSpPr>
            <p:cNvPr id="41" name="Donut 44"/>
            <p:cNvSpPr/>
            <p:nvPr/>
          </p:nvSpPr>
          <p:spPr>
            <a:xfrm>
              <a:off x="5629376" y="3130761"/>
              <a:ext cx="686928" cy="686928"/>
            </a:xfrm>
            <a:prstGeom prst="donut">
              <a:avLst>
                <a:gd fmla="val 6804" name="adj"/>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900">
                <a:solidFill>
                  <a:schemeClr val="tx1"/>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42" name="Freeform 45"/>
            <p:cNvSpPr>
              <a:spLocks noEditPoints="1"/>
            </p:cNvSpPr>
            <p:nvPr/>
          </p:nvSpPr>
          <p:spPr bwMode="auto">
            <a:xfrm>
              <a:off x="5824464" y="3317965"/>
              <a:ext cx="296750" cy="312520"/>
            </a:xfrm>
            <a:custGeom>
              <a:gdLst>
                <a:gd fmla="*/ 20 w 96" name="T0"/>
                <a:gd fmla="*/ 86 h 101" name="T1"/>
                <a:gd fmla="*/ 7 w 96" name="T2"/>
                <a:gd fmla="*/ 58 h 101" name="T3"/>
                <a:gd fmla="*/ 18 w 96" name="T4"/>
                <a:gd fmla="*/ 29 h 101" name="T5"/>
                <a:gd fmla="*/ 42 w 96" name="T6"/>
                <a:gd fmla="*/ 17 h 101" name="T7"/>
                <a:gd fmla="*/ 41 w 96" name="T8"/>
                <a:gd fmla="*/ 9 h 101" name="T9"/>
                <a:gd fmla="*/ 36 w 96" name="T10"/>
                <a:gd fmla="*/ 10 h 101" name="T11"/>
                <a:gd fmla="*/ 35 w 96" name="T12"/>
                <a:gd fmla="*/ 5 h 101" name="T13"/>
                <a:gd fmla="*/ 48 w 96" name="T14"/>
                <a:gd fmla="*/ 3 h 101" name="T15"/>
                <a:gd fmla="*/ 49 w 96" name="T16"/>
                <a:gd fmla="*/ 8 h 101" name="T17"/>
                <a:gd fmla="*/ 44 w 96" name="T18"/>
                <a:gd fmla="*/ 9 h 101" name="T19"/>
                <a:gd fmla="*/ 46 w 96" name="T20"/>
                <a:gd fmla="*/ 16 h 101" name="T21"/>
                <a:gd fmla="*/ 74 w 96" name="T22"/>
                <a:gd fmla="*/ 27 h 101" name="T23"/>
                <a:gd fmla="*/ 87 w 96" name="T24"/>
                <a:gd fmla="*/ 54 h 101" name="T25"/>
                <a:gd fmla="*/ 77 w 96" name="T26"/>
                <a:gd fmla="*/ 83 h 101" name="T27"/>
                <a:gd fmla="*/ 75 w 96" name="T28"/>
                <a:gd fmla="*/ 85 h 101" name="T29"/>
                <a:gd fmla="*/ 79 w 96" name="T30"/>
                <a:gd fmla="*/ 101 h 101" name="T31"/>
                <a:gd fmla="*/ 74 w 96" name="T32"/>
                <a:gd fmla="*/ 101 h 101" name="T33"/>
                <a:gd fmla="*/ 63 w 96" name="T34"/>
                <a:gd fmla="*/ 93 h 101" name="T35"/>
                <a:gd fmla="*/ 49 w 96" name="T36"/>
                <a:gd fmla="*/ 96 h 101" name="T37"/>
                <a:gd fmla="*/ 32 w 96" name="T38"/>
                <a:gd fmla="*/ 93 h 101" name="T39"/>
                <a:gd fmla="*/ 22 w 96" name="T40"/>
                <a:gd fmla="*/ 101 h 101" name="T41"/>
                <a:gd fmla="*/ 17 w 96" name="T42"/>
                <a:gd fmla="*/ 101 h 101" name="T43"/>
                <a:gd fmla="*/ 21 w 96" name="T44"/>
                <a:gd fmla="*/ 86 h 101" name="T45"/>
                <a:gd fmla="*/ 20 w 96" name="T46"/>
                <a:gd fmla="*/ 86 h 101" name="T47"/>
                <a:gd fmla="*/ 82 w 96" name="T48"/>
                <a:gd fmla="*/ 6 h 101" name="T49"/>
                <a:gd fmla="*/ 60 w 96" name="T50"/>
                <a:gd fmla="*/ 11 h 101" name="T51"/>
                <a:gd fmla="*/ 92 w 96" name="T52"/>
                <a:gd fmla="*/ 31 h 101" name="T53"/>
                <a:gd fmla="*/ 88 w 96" name="T54"/>
                <a:gd fmla="*/ 9 h 101" name="T55"/>
                <a:gd fmla="*/ 92 w 96" name="T56"/>
                <a:gd fmla="*/ 3 h 101" name="T57"/>
                <a:gd fmla="*/ 86 w 96" name="T58"/>
                <a:gd fmla="*/ 0 h 101" name="T59"/>
                <a:gd fmla="*/ 82 w 96" name="T60"/>
                <a:gd fmla="*/ 6 h 101" name="T61"/>
                <a:gd fmla="*/ 14 w 96" name="T62"/>
                <a:gd fmla="*/ 6 h 101" name="T63"/>
                <a:gd fmla="*/ 10 w 96" name="T64"/>
                <a:gd fmla="*/ 0 h 101" name="T65"/>
                <a:gd fmla="*/ 4 w 96" name="T66"/>
                <a:gd fmla="*/ 3 h 101" name="T67"/>
                <a:gd fmla="*/ 8 w 96" name="T68"/>
                <a:gd fmla="*/ 9 h 101" name="T69"/>
                <a:gd fmla="*/ 4 w 96" name="T70"/>
                <a:gd fmla="*/ 31 h 101" name="T71"/>
                <a:gd fmla="*/ 36 w 96" name="T72"/>
                <a:gd fmla="*/ 11 h 101" name="T73"/>
                <a:gd fmla="*/ 14 w 96" name="T74"/>
                <a:gd fmla="*/ 6 h 101" name="T75"/>
                <a:gd fmla="*/ 43 w 96" name="T76"/>
                <a:gd fmla="*/ 54 h 101" name="T77"/>
                <a:gd fmla="*/ 42 w 96" name="T78"/>
                <a:gd fmla="*/ 56 h 101" name="T79"/>
                <a:gd fmla="*/ 22 w 96" name="T80"/>
                <a:gd fmla="*/ 61 h 101" name="T81"/>
                <a:gd fmla="*/ 22 w 96" name="T82"/>
                <a:gd fmla="*/ 64 h 101" name="T83"/>
                <a:gd fmla="*/ 43 w 96" name="T84"/>
                <a:gd fmla="*/ 59 h 101" name="T85"/>
                <a:gd fmla="*/ 46 w 96" name="T86"/>
                <a:gd fmla="*/ 61 h 101" name="T87"/>
                <a:gd fmla="*/ 54 w 96" name="T88"/>
                <a:gd fmla="*/ 58 h 101" name="T89"/>
                <a:gd fmla="*/ 50 w 96" name="T90"/>
                <a:gd fmla="*/ 50 h 101" name="T91"/>
                <a:gd fmla="*/ 49 w 96" name="T92"/>
                <a:gd fmla="*/ 50 h 101" name="T93"/>
                <a:gd fmla="*/ 41 w 96" name="T94"/>
                <a:gd fmla="*/ 37 h 101" name="T95"/>
                <a:gd fmla="*/ 38 w 96" name="T96"/>
                <a:gd fmla="*/ 39 h 101" name="T97"/>
                <a:gd fmla="*/ 44 w 96" name="T98"/>
                <a:gd fmla="*/ 52 h 101" name="T99"/>
                <a:gd fmla="*/ 43 w 96" name="T100"/>
                <a:gd fmla="*/ 54 h 101" name="T101"/>
                <a:gd fmla="*/ 18 w 96" name="T102"/>
                <a:gd fmla="*/ 58 h 101" name="T103"/>
                <a:gd fmla="*/ 28 w 96" name="T104"/>
                <a:gd fmla="*/ 78 h 101" name="T105"/>
                <a:gd fmla="*/ 49 w 96" name="T106"/>
                <a:gd fmla="*/ 85 h 101" name="T107"/>
                <a:gd fmla="*/ 69 w 96" name="T108"/>
                <a:gd fmla="*/ 76 h 101" name="T109"/>
                <a:gd fmla="*/ 76 w 96" name="T110"/>
                <a:gd fmla="*/ 55 h 101" name="T111"/>
                <a:gd fmla="*/ 67 w 96" name="T112"/>
                <a:gd fmla="*/ 35 h 101" name="T113"/>
                <a:gd fmla="*/ 46 w 96" name="T114"/>
                <a:gd fmla="*/ 27 h 101" name="T115"/>
                <a:gd fmla="*/ 26 w 96" name="T116"/>
                <a:gd fmla="*/ 37 h 101" name="T117"/>
                <a:gd fmla="*/ 18 w 96" name="T118"/>
                <a:gd fmla="*/ 58 h 101"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00" w="96">
                  <a:moveTo>
                    <a:pt x="20" y="86"/>
                  </a:moveTo>
                  <a:cubicBezTo>
                    <a:pt x="12" y="78"/>
                    <a:pt x="8" y="68"/>
                    <a:pt x="7" y="58"/>
                  </a:cubicBezTo>
                  <a:cubicBezTo>
                    <a:pt x="7" y="48"/>
                    <a:pt x="10" y="38"/>
                    <a:pt x="18" y="29"/>
                  </a:cubicBezTo>
                  <a:cubicBezTo>
                    <a:pt x="24" y="22"/>
                    <a:pt x="33" y="18"/>
                    <a:pt x="42" y="17"/>
                  </a:cubicBezTo>
                  <a:cubicBezTo>
                    <a:pt x="41" y="9"/>
                    <a:pt x="41" y="9"/>
                    <a:pt x="41" y="9"/>
                  </a:cubicBezTo>
                  <a:cubicBezTo>
                    <a:pt x="36" y="10"/>
                    <a:pt x="36" y="10"/>
                    <a:pt x="36" y="10"/>
                  </a:cubicBezTo>
                  <a:cubicBezTo>
                    <a:pt x="35" y="5"/>
                    <a:pt x="35" y="5"/>
                    <a:pt x="35" y="5"/>
                  </a:cubicBezTo>
                  <a:cubicBezTo>
                    <a:pt x="48" y="3"/>
                    <a:pt x="48" y="3"/>
                    <a:pt x="48" y="3"/>
                  </a:cubicBezTo>
                  <a:cubicBezTo>
                    <a:pt x="49" y="8"/>
                    <a:pt x="49" y="8"/>
                    <a:pt x="49" y="8"/>
                  </a:cubicBezTo>
                  <a:cubicBezTo>
                    <a:pt x="44" y="9"/>
                    <a:pt x="44" y="9"/>
                    <a:pt x="44" y="9"/>
                  </a:cubicBezTo>
                  <a:cubicBezTo>
                    <a:pt x="46" y="16"/>
                    <a:pt x="46" y="16"/>
                    <a:pt x="46" y="16"/>
                  </a:cubicBezTo>
                  <a:cubicBezTo>
                    <a:pt x="56" y="16"/>
                    <a:pt x="66" y="19"/>
                    <a:pt x="74" y="27"/>
                  </a:cubicBezTo>
                  <a:cubicBezTo>
                    <a:pt x="82" y="34"/>
                    <a:pt x="87" y="44"/>
                    <a:pt x="87" y="54"/>
                  </a:cubicBezTo>
                  <a:cubicBezTo>
                    <a:pt x="88" y="65"/>
                    <a:pt x="84" y="75"/>
                    <a:pt x="77" y="83"/>
                  </a:cubicBezTo>
                  <a:cubicBezTo>
                    <a:pt x="76" y="84"/>
                    <a:pt x="76" y="84"/>
                    <a:pt x="75" y="85"/>
                  </a:cubicBezTo>
                  <a:cubicBezTo>
                    <a:pt x="79" y="101"/>
                    <a:pt x="79" y="101"/>
                    <a:pt x="79" y="101"/>
                  </a:cubicBezTo>
                  <a:cubicBezTo>
                    <a:pt x="74" y="101"/>
                    <a:pt x="74" y="101"/>
                    <a:pt x="74" y="101"/>
                  </a:cubicBezTo>
                  <a:cubicBezTo>
                    <a:pt x="63" y="93"/>
                    <a:pt x="63" y="93"/>
                    <a:pt x="63" y="93"/>
                  </a:cubicBezTo>
                  <a:cubicBezTo>
                    <a:pt x="59" y="95"/>
                    <a:pt x="54" y="96"/>
                    <a:pt x="49" y="96"/>
                  </a:cubicBezTo>
                  <a:cubicBezTo>
                    <a:pt x="44" y="96"/>
                    <a:pt x="38" y="95"/>
                    <a:pt x="32" y="93"/>
                  </a:cubicBezTo>
                  <a:cubicBezTo>
                    <a:pt x="22" y="101"/>
                    <a:pt x="22" y="101"/>
                    <a:pt x="22" y="101"/>
                  </a:cubicBezTo>
                  <a:cubicBezTo>
                    <a:pt x="17" y="101"/>
                    <a:pt x="17" y="101"/>
                    <a:pt x="17" y="101"/>
                  </a:cubicBezTo>
                  <a:cubicBezTo>
                    <a:pt x="21" y="86"/>
                    <a:pt x="21" y="86"/>
                    <a:pt x="21" y="86"/>
                  </a:cubicBezTo>
                  <a:cubicBezTo>
                    <a:pt x="20" y="86"/>
                    <a:pt x="20" y="86"/>
                    <a:pt x="20" y="86"/>
                  </a:cubicBezTo>
                  <a:close/>
                  <a:moveTo>
                    <a:pt x="82" y="6"/>
                  </a:moveTo>
                  <a:cubicBezTo>
                    <a:pt x="74" y="3"/>
                    <a:pt x="66" y="5"/>
                    <a:pt x="60" y="11"/>
                  </a:cubicBezTo>
                  <a:cubicBezTo>
                    <a:pt x="92" y="31"/>
                    <a:pt x="92" y="31"/>
                    <a:pt x="92" y="31"/>
                  </a:cubicBezTo>
                  <a:cubicBezTo>
                    <a:pt x="96" y="24"/>
                    <a:pt x="94" y="15"/>
                    <a:pt x="88" y="9"/>
                  </a:cubicBezTo>
                  <a:cubicBezTo>
                    <a:pt x="92" y="3"/>
                    <a:pt x="92" y="3"/>
                    <a:pt x="92" y="3"/>
                  </a:cubicBezTo>
                  <a:cubicBezTo>
                    <a:pt x="86" y="0"/>
                    <a:pt x="86" y="0"/>
                    <a:pt x="86" y="0"/>
                  </a:cubicBezTo>
                  <a:cubicBezTo>
                    <a:pt x="82" y="6"/>
                    <a:pt x="82" y="6"/>
                    <a:pt x="82" y="6"/>
                  </a:cubicBezTo>
                  <a:close/>
                  <a:moveTo>
                    <a:pt x="14" y="6"/>
                  </a:moveTo>
                  <a:cubicBezTo>
                    <a:pt x="10" y="0"/>
                    <a:pt x="10" y="0"/>
                    <a:pt x="10" y="0"/>
                  </a:cubicBezTo>
                  <a:cubicBezTo>
                    <a:pt x="4" y="3"/>
                    <a:pt x="4" y="3"/>
                    <a:pt x="4" y="3"/>
                  </a:cubicBezTo>
                  <a:cubicBezTo>
                    <a:pt x="8" y="9"/>
                    <a:pt x="8" y="9"/>
                    <a:pt x="8" y="9"/>
                  </a:cubicBezTo>
                  <a:cubicBezTo>
                    <a:pt x="2" y="15"/>
                    <a:pt x="0" y="24"/>
                    <a:pt x="4" y="31"/>
                  </a:cubicBezTo>
                  <a:cubicBezTo>
                    <a:pt x="36" y="11"/>
                    <a:pt x="36" y="11"/>
                    <a:pt x="36" y="11"/>
                  </a:cubicBezTo>
                  <a:cubicBezTo>
                    <a:pt x="30" y="5"/>
                    <a:pt x="21" y="3"/>
                    <a:pt x="14" y="6"/>
                  </a:cubicBezTo>
                  <a:close/>
                  <a:moveTo>
                    <a:pt x="43" y="54"/>
                  </a:moveTo>
                  <a:cubicBezTo>
                    <a:pt x="42" y="55"/>
                    <a:pt x="42" y="55"/>
                    <a:pt x="42" y="56"/>
                  </a:cubicBezTo>
                  <a:cubicBezTo>
                    <a:pt x="35" y="57"/>
                    <a:pt x="28" y="58"/>
                    <a:pt x="22" y="61"/>
                  </a:cubicBezTo>
                  <a:cubicBezTo>
                    <a:pt x="22" y="62"/>
                    <a:pt x="22" y="63"/>
                    <a:pt x="22" y="64"/>
                  </a:cubicBezTo>
                  <a:cubicBezTo>
                    <a:pt x="29" y="63"/>
                    <a:pt x="37" y="62"/>
                    <a:pt x="43" y="59"/>
                  </a:cubicBezTo>
                  <a:cubicBezTo>
                    <a:pt x="44" y="60"/>
                    <a:pt x="45" y="61"/>
                    <a:pt x="46" y="61"/>
                  </a:cubicBezTo>
                  <a:cubicBezTo>
                    <a:pt x="49" y="62"/>
                    <a:pt x="53" y="61"/>
                    <a:pt x="54" y="58"/>
                  </a:cubicBezTo>
                  <a:cubicBezTo>
                    <a:pt x="55" y="55"/>
                    <a:pt x="53" y="51"/>
                    <a:pt x="50" y="50"/>
                  </a:cubicBezTo>
                  <a:cubicBezTo>
                    <a:pt x="50" y="50"/>
                    <a:pt x="49" y="50"/>
                    <a:pt x="49" y="50"/>
                  </a:cubicBezTo>
                  <a:cubicBezTo>
                    <a:pt x="47" y="46"/>
                    <a:pt x="44" y="41"/>
                    <a:pt x="41" y="37"/>
                  </a:cubicBezTo>
                  <a:cubicBezTo>
                    <a:pt x="40" y="38"/>
                    <a:pt x="39" y="39"/>
                    <a:pt x="38" y="39"/>
                  </a:cubicBezTo>
                  <a:cubicBezTo>
                    <a:pt x="39" y="44"/>
                    <a:pt x="41" y="48"/>
                    <a:pt x="44" y="52"/>
                  </a:cubicBezTo>
                  <a:cubicBezTo>
                    <a:pt x="43" y="52"/>
                    <a:pt x="43" y="53"/>
                    <a:pt x="43" y="54"/>
                  </a:cubicBezTo>
                  <a:close/>
                  <a:moveTo>
                    <a:pt x="18" y="58"/>
                  </a:moveTo>
                  <a:cubicBezTo>
                    <a:pt x="19" y="65"/>
                    <a:pt x="22" y="72"/>
                    <a:pt x="28" y="78"/>
                  </a:cubicBezTo>
                  <a:cubicBezTo>
                    <a:pt x="34" y="83"/>
                    <a:pt x="41" y="86"/>
                    <a:pt x="49" y="85"/>
                  </a:cubicBezTo>
                  <a:cubicBezTo>
                    <a:pt x="56" y="85"/>
                    <a:pt x="63" y="82"/>
                    <a:pt x="69" y="76"/>
                  </a:cubicBezTo>
                  <a:cubicBezTo>
                    <a:pt x="74" y="70"/>
                    <a:pt x="77" y="62"/>
                    <a:pt x="76" y="55"/>
                  </a:cubicBezTo>
                  <a:cubicBezTo>
                    <a:pt x="76" y="47"/>
                    <a:pt x="73" y="40"/>
                    <a:pt x="67" y="35"/>
                  </a:cubicBezTo>
                  <a:cubicBezTo>
                    <a:pt x="61" y="29"/>
                    <a:pt x="53" y="27"/>
                    <a:pt x="46" y="27"/>
                  </a:cubicBezTo>
                  <a:cubicBezTo>
                    <a:pt x="38" y="28"/>
                    <a:pt x="31" y="31"/>
                    <a:pt x="26" y="37"/>
                  </a:cubicBezTo>
                  <a:cubicBezTo>
                    <a:pt x="20" y="43"/>
                    <a:pt x="18" y="50"/>
                    <a:pt x="18" y="58"/>
                  </a:cubicBezTo>
                  <a:close/>
                </a:path>
              </a:pathLst>
            </a:custGeom>
            <a:grpFill/>
            <a:ln>
              <a:noFill/>
            </a:ln>
          </p:spPr>
          <p:txBody>
            <a:bodyPr anchor="t" anchorCtr="0" bIns="45716" compatLnSpc="1" lIns="91430" numCol="1" rIns="91430" tIns="45716"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just">
                <a:lnSpc>
                  <a:spcPct val="120000"/>
                </a:lnSpc>
              </a:pPr>
              <a:endParaRPr altLang="en-US" lang="zh-CN" sz="900">
                <a:solidFill>
                  <a:prstClr val="black"/>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grpSp>
        <p:nvGrpSpPr>
          <p:cNvPr id="43" name="组合 42"/>
          <p:cNvGrpSpPr/>
          <p:nvPr/>
        </p:nvGrpSpPr>
        <p:grpSpPr>
          <a:xfrm>
            <a:off x="7986230" y="4633574"/>
            <a:ext cx="686928" cy="686928"/>
            <a:chOff x="8164158" y="4569138"/>
            <a:chExt cx="686928" cy="686928"/>
          </a:xfrm>
          <a:solidFill>
            <a:srgbClr val="2E75B6"/>
          </a:solidFill>
        </p:grpSpPr>
        <p:sp>
          <p:nvSpPr>
            <p:cNvPr id="44" name="Freeform 47"/>
            <p:cNvSpPr>
              <a:spLocks noEditPoints="1"/>
            </p:cNvSpPr>
            <p:nvPr/>
          </p:nvSpPr>
          <p:spPr bwMode="auto">
            <a:xfrm>
              <a:off x="8395086" y="4761636"/>
              <a:ext cx="225071" cy="329722"/>
            </a:xfrm>
            <a:custGeom>
              <a:gdLst>
                <a:gd fmla="*/ 16 w 73" name="T0"/>
                <a:gd fmla="*/ 77 h 107" name="T1"/>
                <a:gd fmla="*/ 57 w 73" name="T2"/>
                <a:gd fmla="*/ 77 h 107" name="T3"/>
                <a:gd fmla="*/ 52 w 73" name="T4"/>
                <a:gd fmla="*/ 101 h 107" name="T5"/>
                <a:gd fmla="*/ 45 w 73" name="T6"/>
                <a:gd fmla="*/ 101 h 107" name="T7"/>
                <a:gd fmla="*/ 37 w 73" name="T8"/>
                <a:gd fmla="*/ 107 h 107" name="T9"/>
                <a:gd fmla="*/ 29 w 73" name="T10"/>
                <a:gd fmla="*/ 101 h 107" name="T11"/>
                <a:gd fmla="*/ 21 w 73" name="T12"/>
                <a:gd fmla="*/ 101 h 107" name="T13"/>
                <a:gd fmla="*/ 16 w 73" name="T14"/>
                <a:gd fmla="*/ 77 h 107" name="T15"/>
                <a:gd fmla="*/ 51 w 73" name="T16"/>
                <a:gd fmla="*/ 29 h 107" name="T17"/>
                <a:gd fmla="*/ 52 w 73" name="T18"/>
                <a:gd fmla="*/ 35 h 107" name="T19"/>
                <a:gd fmla="*/ 51 w 73" name="T20"/>
                <a:gd fmla="*/ 37 h 107" name="T21"/>
                <a:gd fmla="*/ 53 w 73" name="T22"/>
                <a:gd fmla="*/ 38 h 107" name="T23"/>
                <a:gd fmla="*/ 52 w 73" name="T24"/>
                <a:gd fmla="*/ 42 h 107" name="T25"/>
                <a:gd fmla="*/ 50 w 73" name="T26"/>
                <a:gd fmla="*/ 42 h 107" name="T27"/>
                <a:gd fmla="*/ 52 w 73" name="T28"/>
                <a:gd fmla="*/ 44 h 107" name="T29"/>
                <a:gd fmla="*/ 51 w 73" name="T30"/>
                <a:gd fmla="*/ 47 h 107" name="T31"/>
                <a:gd fmla="*/ 50 w 73" name="T32"/>
                <a:gd fmla="*/ 48 h 107" name="T33"/>
                <a:gd fmla="*/ 51 w 73" name="T34"/>
                <a:gd fmla="*/ 49 h 107" name="T35"/>
                <a:gd fmla="*/ 50 w 73" name="T36"/>
                <a:gd fmla="*/ 53 h 107" name="T37"/>
                <a:gd fmla="*/ 47 w 73" name="T38"/>
                <a:gd fmla="*/ 54 h 107" name="T39"/>
                <a:gd fmla="*/ 29 w 73" name="T40"/>
                <a:gd fmla="*/ 49 h 107" name="T41"/>
                <a:gd fmla="*/ 21 w 73" name="T42"/>
                <a:gd fmla="*/ 49 h 107" name="T43"/>
                <a:gd fmla="*/ 21 w 73" name="T44"/>
                <a:gd fmla="*/ 32 h 107" name="T45"/>
                <a:gd fmla="*/ 28 w 73" name="T46"/>
                <a:gd fmla="*/ 31 h 107" name="T47"/>
                <a:gd fmla="*/ 42 w 73" name="T48"/>
                <a:gd fmla="*/ 16 h 107" name="T49"/>
                <a:gd fmla="*/ 38 w 73" name="T50"/>
                <a:gd fmla="*/ 30 h 107" name="T51"/>
                <a:gd fmla="*/ 51 w 73" name="T52"/>
                <a:gd fmla="*/ 29 h 107" name="T53"/>
                <a:gd fmla="*/ 15 w 73" name="T54"/>
                <a:gd fmla="*/ 71 h 107" name="T55"/>
                <a:gd fmla="*/ 25 w 73" name="T56"/>
                <a:gd fmla="*/ 71 h 107" name="T57"/>
                <a:gd fmla="*/ 17 w 73" name="T58"/>
                <a:gd fmla="*/ 48 h 107" name="T59"/>
                <a:gd fmla="*/ 11 w 73" name="T60"/>
                <a:gd fmla="*/ 29 h 107" name="T61"/>
                <a:gd fmla="*/ 23 w 73" name="T62"/>
                <a:gd fmla="*/ 13 h 107" name="T63"/>
                <a:gd fmla="*/ 37 w 73" name="T64"/>
                <a:gd fmla="*/ 11 h 107" name="T65"/>
                <a:gd fmla="*/ 50 w 73" name="T66"/>
                <a:gd fmla="*/ 14 h 107" name="T67"/>
                <a:gd fmla="*/ 62 w 73" name="T68"/>
                <a:gd fmla="*/ 29 h 107" name="T69"/>
                <a:gd fmla="*/ 56 w 73" name="T70"/>
                <a:gd fmla="*/ 48 h 107" name="T71"/>
                <a:gd fmla="*/ 48 w 73" name="T72"/>
                <a:gd fmla="*/ 71 h 107" name="T73"/>
                <a:gd fmla="*/ 58 w 73" name="T74"/>
                <a:gd fmla="*/ 71 h 107" name="T75"/>
                <a:gd fmla="*/ 65 w 73" name="T76"/>
                <a:gd fmla="*/ 52 h 107" name="T77"/>
                <a:gd fmla="*/ 71 w 73" name="T78"/>
                <a:gd fmla="*/ 27 h 107" name="T79"/>
                <a:gd fmla="*/ 55 w 73" name="T80"/>
                <a:gd fmla="*/ 5 h 107" name="T81"/>
                <a:gd fmla="*/ 37 w 73" name="T82"/>
                <a:gd fmla="*/ 1 h 107" name="T83"/>
                <a:gd fmla="*/ 19 w 73" name="T84"/>
                <a:gd fmla="*/ 5 h 107" name="T85"/>
                <a:gd fmla="*/ 2 w 73" name="T86"/>
                <a:gd fmla="*/ 27 h 107" name="T87"/>
                <a:gd fmla="*/ 8 w 73" name="T88"/>
                <a:gd fmla="*/ 53 h 107" name="T89"/>
                <a:gd fmla="*/ 15 w 73" name="T90"/>
                <a:gd fmla="*/ 71 h 107"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107" w="73">
                  <a:moveTo>
                    <a:pt x="16" y="77"/>
                  </a:moveTo>
                  <a:cubicBezTo>
                    <a:pt x="57" y="77"/>
                    <a:pt x="57" y="77"/>
                    <a:pt x="57" y="77"/>
                  </a:cubicBezTo>
                  <a:cubicBezTo>
                    <a:pt x="52" y="101"/>
                    <a:pt x="52" y="101"/>
                    <a:pt x="52" y="101"/>
                  </a:cubicBezTo>
                  <a:cubicBezTo>
                    <a:pt x="45" y="101"/>
                    <a:pt x="45" y="101"/>
                    <a:pt x="45" y="101"/>
                  </a:cubicBezTo>
                  <a:cubicBezTo>
                    <a:pt x="44" y="104"/>
                    <a:pt x="41" y="107"/>
                    <a:pt x="37" y="107"/>
                  </a:cubicBezTo>
                  <a:cubicBezTo>
                    <a:pt x="33" y="107"/>
                    <a:pt x="30" y="104"/>
                    <a:pt x="29" y="101"/>
                  </a:cubicBezTo>
                  <a:cubicBezTo>
                    <a:pt x="21" y="101"/>
                    <a:pt x="21" y="101"/>
                    <a:pt x="21" y="101"/>
                  </a:cubicBezTo>
                  <a:cubicBezTo>
                    <a:pt x="16" y="77"/>
                    <a:pt x="16" y="77"/>
                    <a:pt x="16" y="77"/>
                  </a:cubicBezTo>
                  <a:close/>
                  <a:moveTo>
                    <a:pt x="51" y="29"/>
                  </a:moveTo>
                  <a:cubicBezTo>
                    <a:pt x="52" y="35"/>
                    <a:pt x="52" y="35"/>
                    <a:pt x="52" y="35"/>
                  </a:cubicBezTo>
                  <a:cubicBezTo>
                    <a:pt x="51" y="37"/>
                    <a:pt x="51" y="37"/>
                    <a:pt x="51" y="37"/>
                  </a:cubicBezTo>
                  <a:cubicBezTo>
                    <a:pt x="53" y="38"/>
                    <a:pt x="53" y="38"/>
                    <a:pt x="53" y="38"/>
                  </a:cubicBezTo>
                  <a:cubicBezTo>
                    <a:pt x="52" y="42"/>
                    <a:pt x="52" y="42"/>
                    <a:pt x="52" y="42"/>
                  </a:cubicBezTo>
                  <a:cubicBezTo>
                    <a:pt x="50" y="42"/>
                    <a:pt x="50" y="42"/>
                    <a:pt x="50" y="42"/>
                  </a:cubicBezTo>
                  <a:cubicBezTo>
                    <a:pt x="52" y="44"/>
                    <a:pt x="52" y="44"/>
                    <a:pt x="52" y="44"/>
                  </a:cubicBezTo>
                  <a:cubicBezTo>
                    <a:pt x="51" y="47"/>
                    <a:pt x="51" y="47"/>
                    <a:pt x="51" y="47"/>
                  </a:cubicBezTo>
                  <a:cubicBezTo>
                    <a:pt x="50" y="48"/>
                    <a:pt x="50" y="48"/>
                    <a:pt x="50" y="48"/>
                  </a:cubicBezTo>
                  <a:cubicBezTo>
                    <a:pt x="51" y="49"/>
                    <a:pt x="51" y="49"/>
                    <a:pt x="51" y="49"/>
                  </a:cubicBezTo>
                  <a:cubicBezTo>
                    <a:pt x="50" y="53"/>
                    <a:pt x="50" y="53"/>
                    <a:pt x="50" y="53"/>
                  </a:cubicBezTo>
                  <a:cubicBezTo>
                    <a:pt x="47" y="54"/>
                    <a:pt x="47" y="54"/>
                    <a:pt x="47" y="54"/>
                  </a:cubicBezTo>
                  <a:cubicBezTo>
                    <a:pt x="29" y="49"/>
                    <a:pt x="29" y="49"/>
                    <a:pt x="29" y="49"/>
                  </a:cubicBezTo>
                  <a:cubicBezTo>
                    <a:pt x="21" y="49"/>
                    <a:pt x="21" y="49"/>
                    <a:pt x="21" y="49"/>
                  </a:cubicBezTo>
                  <a:cubicBezTo>
                    <a:pt x="21" y="32"/>
                    <a:pt x="21" y="32"/>
                    <a:pt x="21" y="32"/>
                  </a:cubicBezTo>
                  <a:cubicBezTo>
                    <a:pt x="28" y="31"/>
                    <a:pt x="28" y="31"/>
                    <a:pt x="28" y="31"/>
                  </a:cubicBezTo>
                  <a:cubicBezTo>
                    <a:pt x="42" y="16"/>
                    <a:pt x="42" y="16"/>
                    <a:pt x="42" y="16"/>
                  </a:cubicBezTo>
                  <a:cubicBezTo>
                    <a:pt x="50" y="21"/>
                    <a:pt x="43" y="27"/>
                    <a:pt x="38" y="30"/>
                  </a:cubicBezTo>
                  <a:cubicBezTo>
                    <a:pt x="51" y="29"/>
                    <a:pt x="51" y="29"/>
                    <a:pt x="51" y="29"/>
                  </a:cubicBezTo>
                  <a:close/>
                  <a:moveTo>
                    <a:pt x="15" y="71"/>
                  </a:moveTo>
                  <a:cubicBezTo>
                    <a:pt x="25" y="71"/>
                    <a:pt x="25" y="71"/>
                    <a:pt x="25" y="71"/>
                  </a:cubicBezTo>
                  <a:cubicBezTo>
                    <a:pt x="24" y="62"/>
                    <a:pt x="20" y="55"/>
                    <a:pt x="17" y="48"/>
                  </a:cubicBezTo>
                  <a:cubicBezTo>
                    <a:pt x="13" y="41"/>
                    <a:pt x="10" y="34"/>
                    <a:pt x="11" y="29"/>
                  </a:cubicBezTo>
                  <a:cubicBezTo>
                    <a:pt x="13" y="21"/>
                    <a:pt x="17" y="16"/>
                    <a:pt x="23" y="13"/>
                  </a:cubicBezTo>
                  <a:cubicBezTo>
                    <a:pt x="27" y="11"/>
                    <a:pt x="32" y="10"/>
                    <a:pt x="37" y="11"/>
                  </a:cubicBezTo>
                  <a:cubicBezTo>
                    <a:pt x="42" y="11"/>
                    <a:pt x="46" y="12"/>
                    <a:pt x="50" y="14"/>
                  </a:cubicBezTo>
                  <a:cubicBezTo>
                    <a:pt x="56" y="17"/>
                    <a:pt x="60" y="22"/>
                    <a:pt x="62" y="29"/>
                  </a:cubicBezTo>
                  <a:cubicBezTo>
                    <a:pt x="63" y="34"/>
                    <a:pt x="59" y="41"/>
                    <a:pt x="56" y="48"/>
                  </a:cubicBezTo>
                  <a:cubicBezTo>
                    <a:pt x="53" y="55"/>
                    <a:pt x="49" y="62"/>
                    <a:pt x="48" y="71"/>
                  </a:cubicBezTo>
                  <a:cubicBezTo>
                    <a:pt x="58" y="71"/>
                    <a:pt x="58" y="71"/>
                    <a:pt x="58" y="71"/>
                  </a:cubicBezTo>
                  <a:cubicBezTo>
                    <a:pt x="59" y="64"/>
                    <a:pt x="62" y="58"/>
                    <a:pt x="65" y="52"/>
                  </a:cubicBezTo>
                  <a:cubicBezTo>
                    <a:pt x="69" y="44"/>
                    <a:pt x="73" y="36"/>
                    <a:pt x="71" y="27"/>
                  </a:cubicBezTo>
                  <a:cubicBezTo>
                    <a:pt x="70" y="17"/>
                    <a:pt x="63" y="9"/>
                    <a:pt x="55" y="5"/>
                  </a:cubicBezTo>
                  <a:cubicBezTo>
                    <a:pt x="49" y="2"/>
                    <a:pt x="43" y="1"/>
                    <a:pt x="37" y="1"/>
                  </a:cubicBezTo>
                  <a:cubicBezTo>
                    <a:pt x="31" y="0"/>
                    <a:pt x="24" y="2"/>
                    <a:pt x="19" y="5"/>
                  </a:cubicBezTo>
                  <a:cubicBezTo>
                    <a:pt x="10" y="9"/>
                    <a:pt x="4" y="16"/>
                    <a:pt x="2" y="27"/>
                  </a:cubicBezTo>
                  <a:cubicBezTo>
                    <a:pt x="0" y="36"/>
                    <a:pt x="4" y="44"/>
                    <a:pt x="8" y="53"/>
                  </a:cubicBezTo>
                  <a:cubicBezTo>
                    <a:pt x="11" y="58"/>
                    <a:pt x="13" y="64"/>
                    <a:pt x="15" y="71"/>
                  </a:cubicBezTo>
                  <a:close/>
                </a:path>
              </a:pathLst>
            </a:custGeom>
            <a:grpFill/>
            <a:ln>
              <a:noFill/>
            </a:ln>
            <a:extLst/>
          </p:spPr>
          <p:txBody>
            <a:bodyPr anchor="t" anchorCtr="0" bIns="45716" compatLnSpc="1" lIns="91430" numCol="1" rIns="91430" tIns="45716"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just">
                <a:lnSpc>
                  <a:spcPct val="120000"/>
                </a:lnSpc>
              </a:pPr>
              <a:endParaRPr altLang="en-US" lang="zh-CN" sz="900">
                <a:solidFill>
                  <a:prstClr val="black"/>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45" name="Donut 49"/>
            <p:cNvSpPr/>
            <p:nvPr/>
          </p:nvSpPr>
          <p:spPr>
            <a:xfrm>
              <a:off x="8164158" y="4569138"/>
              <a:ext cx="686928" cy="686928"/>
            </a:xfrm>
            <a:prstGeom prst="donut">
              <a:avLst>
                <a:gd fmla="val 6804" name="adj"/>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900">
                <a:solidFill>
                  <a:schemeClr val="tx1"/>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grpSp>
        <p:nvGrpSpPr>
          <p:cNvPr id="46" name="组合 45"/>
          <p:cNvGrpSpPr/>
          <p:nvPr/>
        </p:nvGrpSpPr>
        <p:grpSpPr>
          <a:xfrm>
            <a:off x="4764140" y="4633719"/>
            <a:ext cx="686928" cy="686928"/>
            <a:chOff x="5624237" y="4569283"/>
            <a:chExt cx="686928" cy="686928"/>
          </a:xfrm>
          <a:solidFill>
            <a:srgbClr val="2E75B6"/>
          </a:solidFill>
        </p:grpSpPr>
        <p:sp>
          <p:nvSpPr>
            <p:cNvPr id="47" name="Freeform 46"/>
            <p:cNvSpPr>
              <a:spLocks noEditPoints="1"/>
            </p:cNvSpPr>
            <p:nvPr/>
          </p:nvSpPr>
          <p:spPr bwMode="auto">
            <a:xfrm>
              <a:off x="5797583" y="4764025"/>
              <a:ext cx="336888" cy="272379"/>
            </a:xfrm>
            <a:custGeom>
              <a:gdLst>
                <a:gd fmla="*/ 86 w 109" name="T0"/>
                <a:gd fmla="*/ 88 h 88" name="T1"/>
                <a:gd fmla="*/ 84 w 109" name="T2"/>
                <a:gd fmla="*/ 44 h 88" name="T3"/>
                <a:gd fmla="*/ 80 w 109" name="T4"/>
                <a:gd fmla="*/ 71 h 88" name="T5"/>
                <a:gd fmla="*/ 109 w 109" name="T6"/>
                <a:gd fmla="*/ 0 h 88" name="T7"/>
                <a:gd fmla="*/ 92 w 109" name="T8"/>
                <a:gd fmla="*/ 33 h 88" name="T9"/>
                <a:gd fmla="*/ 80 w 109" name="T10"/>
                <a:gd fmla="*/ 25 h 88" name="T11"/>
                <a:gd fmla="*/ 67 w 109" name="T12"/>
                <a:gd fmla="*/ 68 h 88" name="T13"/>
                <a:gd fmla="*/ 37 w 109" name="T14"/>
                <a:gd fmla="*/ 73 h 88" name="T15"/>
                <a:gd fmla="*/ 19 w 109" name="T16"/>
                <a:gd fmla="*/ 63 h 88" name="T17"/>
                <a:gd fmla="*/ 0 w 109" name="T18"/>
                <a:gd fmla="*/ 56 h 88" name="T19"/>
                <a:gd fmla="*/ 25 w 109" name="T20"/>
                <a:gd fmla="*/ 48 h 88" name="T21"/>
                <a:gd fmla="*/ 30 w 109" name="T22"/>
                <a:gd fmla="*/ 57 h 88" name="T23"/>
                <a:gd fmla="*/ 44 w 109" name="T24"/>
                <a:gd fmla="*/ 29 h 88" name="T25"/>
                <a:gd fmla="*/ 66 w 109" name="T26"/>
                <a:gd fmla="*/ 50 h 88" name="T27"/>
                <a:gd fmla="*/ 68 w 109" name="T28"/>
                <a:gd fmla="*/ 18 h 88" name="T29"/>
                <a:gd fmla="*/ 78 w 109" name="T30"/>
                <a:gd fmla="*/ 12 h 88" name="T31"/>
                <a:gd fmla="*/ 90 w 109" name="T32"/>
                <a:gd fmla="*/ 1 h 88" name="T33"/>
                <a:gd fmla="*/ 22 w 109" name="T34"/>
                <a:gd fmla="*/ 88 h 88" name="T35"/>
                <a:gd fmla="*/ 29 w 109" name="T36"/>
                <a:gd fmla="*/ 80 h 88" name="T37"/>
                <a:gd fmla="*/ 22 w 109" name="T38"/>
                <a:gd fmla="*/ 79 h 88" name="T39"/>
                <a:gd fmla="*/ 11 w 109" name="T40"/>
                <a:gd fmla="*/ 88 h 88" name="T41"/>
                <a:gd fmla="*/ 17 w 109" name="T42"/>
                <a:gd fmla="*/ 71 h 88" name="T43"/>
                <a:gd fmla="*/ 11 w 109" name="T44"/>
                <a:gd fmla="*/ 73 h 88" name="T45"/>
                <a:gd fmla="*/ 34 w 109" name="T46"/>
                <a:gd fmla="*/ 88 h 88" name="T47"/>
                <a:gd fmla="*/ 40 w 109" name="T48"/>
                <a:gd fmla="*/ 79 h 88" name="T49"/>
                <a:gd fmla="*/ 34 w 109" name="T50"/>
                <a:gd fmla="*/ 80 h 88" name="T51"/>
                <a:gd fmla="*/ 45 w 109" name="T52"/>
                <a:gd fmla="*/ 88 h 88" name="T53"/>
                <a:gd fmla="*/ 52 w 109" name="T54"/>
                <a:gd fmla="*/ 63 h 88" name="T55"/>
                <a:gd fmla="*/ 45 w 109" name="T56"/>
                <a:gd fmla="*/ 69 h 88" name="T57"/>
                <a:gd fmla="*/ 57 w 109" name="T58"/>
                <a:gd fmla="*/ 88 h 88" name="T59"/>
                <a:gd fmla="*/ 63 w 109" name="T60"/>
                <a:gd fmla="*/ 73 h 88" name="T61"/>
                <a:gd fmla="*/ 57 w 109" name="T62"/>
                <a:gd fmla="*/ 88 h 88" name="T63"/>
                <a:gd fmla="*/ 75 w 109" name="T64"/>
                <a:gd fmla="*/ 88 h 88" name="T65"/>
                <a:gd fmla="*/ 68 w 109" name="T66"/>
                <a:gd fmla="*/ 75 h 88"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88" w="109">
                  <a:moveTo>
                    <a:pt x="80" y="88"/>
                  </a:moveTo>
                  <a:cubicBezTo>
                    <a:pt x="86" y="88"/>
                    <a:pt x="86" y="88"/>
                    <a:pt x="86" y="88"/>
                  </a:cubicBezTo>
                  <a:cubicBezTo>
                    <a:pt x="86" y="44"/>
                    <a:pt x="86" y="44"/>
                    <a:pt x="86" y="44"/>
                  </a:cubicBezTo>
                  <a:cubicBezTo>
                    <a:pt x="84" y="44"/>
                    <a:pt x="84" y="44"/>
                    <a:pt x="84" y="44"/>
                  </a:cubicBezTo>
                  <a:cubicBezTo>
                    <a:pt x="82" y="70"/>
                    <a:pt x="82" y="70"/>
                    <a:pt x="82" y="70"/>
                  </a:cubicBezTo>
                  <a:cubicBezTo>
                    <a:pt x="80" y="71"/>
                    <a:pt x="80" y="71"/>
                    <a:pt x="80" y="71"/>
                  </a:cubicBezTo>
                  <a:cubicBezTo>
                    <a:pt x="80" y="88"/>
                    <a:pt x="80" y="88"/>
                    <a:pt x="80" y="88"/>
                  </a:cubicBezTo>
                  <a:close/>
                  <a:moveTo>
                    <a:pt x="109" y="0"/>
                  </a:moveTo>
                  <a:cubicBezTo>
                    <a:pt x="100" y="17"/>
                    <a:pt x="100" y="17"/>
                    <a:pt x="100" y="17"/>
                  </a:cubicBezTo>
                  <a:cubicBezTo>
                    <a:pt x="92" y="33"/>
                    <a:pt x="92" y="33"/>
                    <a:pt x="92" y="33"/>
                  </a:cubicBezTo>
                  <a:cubicBezTo>
                    <a:pt x="84" y="22"/>
                    <a:pt x="84" y="22"/>
                    <a:pt x="84" y="22"/>
                  </a:cubicBezTo>
                  <a:cubicBezTo>
                    <a:pt x="80" y="25"/>
                    <a:pt x="80" y="25"/>
                    <a:pt x="80" y="25"/>
                  </a:cubicBezTo>
                  <a:cubicBezTo>
                    <a:pt x="77" y="64"/>
                    <a:pt x="77" y="64"/>
                    <a:pt x="77" y="64"/>
                  </a:cubicBezTo>
                  <a:cubicBezTo>
                    <a:pt x="67" y="68"/>
                    <a:pt x="67" y="68"/>
                    <a:pt x="67" y="68"/>
                  </a:cubicBezTo>
                  <a:cubicBezTo>
                    <a:pt x="48" y="50"/>
                    <a:pt x="48" y="50"/>
                    <a:pt x="48" y="50"/>
                  </a:cubicBezTo>
                  <a:cubicBezTo>
                    <a:pt x="37" y="73"/>
                    <a:pt x="37" y="73"/>
                    <a:pt x="37" y="73"/>
                  </a:cubicBezTo>
                  <a:cubicBezTo>
                    <a:pt x="26" y="73"/>
                    <a:pt x="26" y="73"/>
                    <a:pt x="26" y="73"/>
                  </a:cubicBezTo>
                  <a:cubicBezTo>
                    <a:pt x="19" y="63"/>
                    <a:pt x="19" y="63"/>
                    <a:pt x="19" y="63"/>
                  </a:cubicBezTo>
                  <a:cubicBezTo>
                    <a:pt x="4" y="67"/>
                    <a:pt x="4" y="67"/>
                    <a:pt x="4" y="67"/>
                  </a:cubicBezTo>
                  <a:cubicBezTo>
                    <a:pt x="0" y="56"/>
                    <a:pt x="0" y="56"/>
                    <a:pt x="0" y="56"/>
                  </a:cubicBezTo>
                  <a:cubicBezTo>
                    <a:pt x="20" y="50"/>
                    <a:pt x="20" y="50"/>
                    <a:pt x="20" y="50"/>
                  </a:cubicBezTo>
                  <a:cubicBezTo>
                    <a:pt x="25" y="48"/>
                    <a:pt x="25" y="48"/>
                    <a:pt x="25" y="48"/>
                  </a:cubicBezTo>
                  <a:cubicBezTo>
                    <a:pt x="27" y="52"/>
                    <a:pt x="27" y="52"/>
                    <a:pt x="27" y="52"/>
                  </a:cubicBezTo>
                  <a:cubicBezTo>
                    <a:pt x="30" y="57"/>
                    <a:pt x="30" y="57"/>
                    <a:pt x="30" y="57"/>
                  </a:cubicBezTo>
                  <a:cubicBezTo>
                    <a:pt x="40" y="37"/>
                    <a:pt x="40" y="37"/>
                    <a:pt x="40" y="37"/>
                  </a:cubicBezTo>
                  <a:cubicBezTo>
                    <a:pt x="44" y="29"/>
                    <a:pt x="44" y="29"/>
                    <a:pt x="44" y="29"/>
                  </a:cubicBezTo>
                  <a:cubicBezTo>
                    <a:pt x="50" y="35"/>
                    <a:pt x="50" y="35"/>
                    <a:pt x="50" y="35"/>
                  </a:cubicBezTo>
                  <a:cubicBezTo>
                    <a:pt x="66" y="50"/>
                    <a:pt x="66" y="50"/>
                    <a:pt x="66" y="50"/>
                  </a:cubicBezTo>
                  <a:cubicBezTo>
                    <a:pt x="68" y="21"/>
                    <a:pt x="68" y="21"/>
                    <a:pt x="68" y="21"/>
                  </a:cubicBezTo>
                  <a:cubicBezTo>
                    <a:pt x="68" y="18"/>
                    <a:pt x="68" y="18"/>
                    <a:pt x="68" y="18"/>
                  </a:cubicBezTo>
                  <a:cubicBezTo>
                    <a:pt x="71" y="16"/>
                    <a:pt x="71" y="16"/>
                    <a:pt x="71" y="16"/>
                  </a:cubicBezTo>
                  <a:cubicBezTo>
                    <a:pt x="78" y="12"/>
                    <a:pt x="78" y="12"/>
                    <a:pt x="78" y="12"/>
                  </a:cubicBezTo>
                  <a:cubicBezTo>
                    <a:pt x="72" y="2"/>
                    <a:pt x="72" y="2"/>
                    <a:pt x="72" y="2"/>
                  </a:cubicBezTo>
                  <a:cubicBezTo>
                    <a:pt x="90" y="1"/>
                    <a:pt x="90" y="1"/>
                    <a:pt x="90" y="1"/>
                  </a:cubicBezTo>
                  <a:cubicBezTo>
                    <a:pt x="109" y="0"/>
                    <a:pt x="109" y="0"/>
                    <a:pt x="109" y="0"/>
                  </a:cubicBezTo>
                  <a:close/>
                  <a:moveTo>
                    <a:pt x="22" y="88"/>
                  </a:moveTo>
                  <a:cubicBezTo>
                    <a:pt x="24" y="88"/>
                    <a:pt x="27" y="88"/>
                    <a:pt x="29" y="88"/>
                  </a:cubicBezTo>
                  <a:cubicBezTo>
                    <a:pt x="29" y="80"/>
                    <a:pt x="29" y="80"/>
                    <a:pt x="29" y="80"/>
                  </a:cubicBezTo>
                  <a:cubicBezTo>
                    <a:pt x="23" y="81"/>
                    <a:pt x="23" y="81"/>
                    <a:pt x="23" y="81"/>
                  </a:cubicBezTo>
                  <a:cubicBezTo>
                    <a:pt x="22" y="79"/>
                    <a:pt x="22" y="79"/>
                    <a:pt x="22" y="79"/>
                  </a:cubicBezTo>
                  <a:cubicBezTo>
                    <a:pt x="22" y="88"/>
                    <a:pt x="22" y="88"/>
                    <a:pt x="22" y="88"/>
                  </a:cubicBezTo>
                  <a:close/>
                  <a:moveTo>
                    <a:pt x="11" y="88"/>
                  </a:moveTo>
                  <a:cubicBezTo>
                    <a:pt x="17" y="88"/>
                    <a:pt x="17" y="88"/>
                    <a:pt x="17" y="88"/>
                  </a:cubicBezTo>
                  <a:cubicBezTo>
                    <a:pt x="17" y="71"/>
                    <a:pt x="17" y="71"/>
                    <a:pt x="17" y="71"/>
                  </a:cubicBezTo>
                  <a:cubicBezTo>
                    <a:pt x="17" y="71"/>
                    <a:pt x="17" y="71"/>
                    <a:pt x="17" y="71"/>
                  </a:cubicBezTo>
                  <a:cubicBezTo>
                    <a:pt x="11" y="73"/>
                    <a:pt x="11" y="73"/>
                    <a:pt x="11" y="73"/>
                  </a:cubicBezTo>
                  <a:cubicBezTo>
                    <a:pt x="11" y="88"/>
                    <a:pt x="11" y="88"/>
                    <a:pt x="11" y="88"/>
                  </a:cubicBezTo>
                  <a:close/>
                  <a:moveTo>
                    <a:pt x="34" y="88"/>
                  </a:moveTo>
                  <a:cubicBezTo>
                    <a:pt x="36" y="88"/>
                    <a:pt x="38" y="88"/>
                    <a:pt x="40" y="88"/>
                  </a:cubicBezTo>
                  <a:cubicBezTo>
                    <a:pt x="40" y="79"/>
                    <a:pt x="40" y="79"/>
                    <a:pt x="40" y="79"/>
                  </a:cubicBezTo>
                  <a:cubicBezTo>
                    <a:pt x="40" y="80"/>
                    <a:pt x="40" y="80"/>
                    <a:pt x="40" y="80"/>
                  </a:cubicBezTo>
                  <a:cubicBezTo>
                    <a:pt x="34" y="80"/>
                    <a:pt x="34" y="80"/>
                    <a:pt x="34" y="80"/>
                  </a:cubicBezTo>
                  <a:cubicBezTo>
                    <a:pt x="34" y="88"/>
                    <a:pt x="34" y="88"/>
                    <a:pt x="34" y="88"/>
                  </a:cubicBezTo>
                  <a:close/>
                  <a:moveTo>
                    <a:pt x="45" y="88"/>
                  </a:moveTo>
                  <a:cubicBezTo>
                    <a:pt x="47" y="88"/>
                    <a:pt x="50" y="88"/>
                    <a:pt x="52" y="88"/>
                  </a:cubicBezTo>
                  <a:cubicBezTo>
                    <a:pt x="52" y="63"/>
                    <a:pt x="52" y="63"/>
                    <a:pt x="52" y="63"/>
                  </a:cubicBezTo>
                  <a:cubicBezTo>
                    <a:pt x="49" y="60"/>
                    <a:pt x="49" y="60"/>
                    <a:pt x="49" y="60"/>
                  </a:cubicBezTo>
                  <a:cubicBezTo>
                    <a:pt x="45" y="69"/>
                    <a:pt x="45" y="69"/>
                    <a:pt x="45" y="69"/>
                  </a:cubicBezTo>
                  <a:cubicBezTo>
                    <a:pt x="45" y="88"/>
                    <a:pt x="45" y="88"/>
                    <a:pt x="45" y="88"/>
                  </a:cubicBezTo>
                  <a:close/>
                  <a:moveTo>
                    <a:pt x="57" y="88"/>
                  </a:moveTo>
                  <a:cubicBezTo>
                    <a:pt x="59" y="88"/>
                    <a:pt x="61" y="88"/>
                    <a:pt x="63" y="88"/>
                  </a:cubicBezTo>
                  <a:cubicBezTo>
                    <a:pt x="63" y="73"/>
                    <a:pt x="63" y="73"/>
                    <a:pt x="63" y="73"/>
                  </a:cubicBezTo>
                  <a:cubicBezTo>
                    <a:pt x="57" y="67"/>
                    <a:pt x="57" y="67"/>
                    <a:pt x="57" y="67"/>
                  </a:cubicBezTo>
                  <a:cubicBezTo>
                    <a:pt x="57" y="88"/>
                    <a:pt x="57" y="88"/>
                    <a:pt x="57" y="88"/>
                  </a:cubicBezTo>
                  <a:close/>
                  <a:moveTo>
                    <a:pt x="68" y="88"/>
                  </a:moveTo>
                  <a:cubicBezTo>
                    <a:pt x="70" y="88"/>
                    <a:pt x="73" y="88"/>
                    <a:pt x="75" y="88"/>
                  </a:cubicBezTo>
                  <a:cubicBezTo>
                    <a:pt x="75" y="72"/>
                    <a:pt x="75" y="72"/>
                    <a:pt x="75" y="72"/>
                  </a:cubicBezTo>
                  <a:cubicBezTo>
                    <a:pt x="68" y="75"/>
                    <a:pt x="68" y="75"/>
                    <a:pt x="68" y="75"/>
                  </a:cubicBezTo>
                  <a:lnTo>
                    <a:pt x="68" y="88"/>
                  </a:lnTo>
                  <a:close/>
                </a:path>
              </a:pathLst>
            </a:custGeom>
            <a:grpFill/>
            <a:ln>
              <a:noFill/>
            </a:ln>
          </p:spPr>
          <p:txBody>
            <a:bodyPr anchor="t" anchorCtr="0" bIns="45716" compatLnSpc="1" lIns="91430" numCol="1" rIns="91430" tIns="45716"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just">
                <a:lnSpc>
                  <a:spcPct val="120000"/>
                </a:lnSpc>
              </a:pPr>
              <a:endParaRPr altLang="en-US" lang="zh-CN" sz="900">
                <a:solidFill>
                  <a:prstClr val="black"/>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48" name="Donut 50"/>
            <p:cNvSpPr/>
            <p:nvPr/>
          </p:nvSpPr>
          <p:spPr>
            <a:xfrm>
              <a:off x="5624237" y="4569283"/>
              <a:ext cx="686928" cy="686928"/>
            </a:xfrm>
            <a:prstGeom prst="donut">
              <a:avLst>
                <a:gd fmla="val 6804" name="adj"/>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900">
                <a:solidFill>
                  <a:schemeClr val="tx1"/>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grpSp>
        <p:nvGrpSpPr>
          <p:cNvPr id="49" name="组合 48"/>
          <p:cNvGrpSpPr/>
          <p:nvPr/>
        </p:nvGrpSpPr>
        <p:grpSpPr>
          <a:xfrm>
            <a:off x="7980821" y="2832341"/>
            <a:ext cx="686928" cy="686928"/>
            <a:chOff x="8158749" y="3130761"/>
            <a:chExt cx="686928" cy="686928"/>
          </a:xfrm>
          <a:solidFill>
            <a:srgbClr val="2E75B6"/>
          </a:solidFill>
        </p:grpSpPr>
        <p:sp>
          <p:nvSpPr>
            <p:cNvPr id="50" name="Freeform 48"/>
            <p:cNvSpPr>
              <a:spLocks noEditPoints="1"/>
            </p:cNvSpPr>
            <p:nvPr/>
          </p:nvSpPr>
          <p:spPr bwMode="auto">
            <a:xfrm>
              <a:off x="8385480" y="3330151"/>
              <a:ext cx="237973" cy="288148"/>
            </a:xfrm>
            <a:custGeom>
              <a:gdLst>
                <a:gd fmla="*/ 0 w 77" name="T0"/>
                <a:gd fmla="*/ 85 h 93" name="T1"/>
                <a:gd fmla="*/ 30 w 77" name="T2"/>
                <a:gd fmla="*/ 20 h 93" name="T3"/>
                <a:gd fmla="*/ 38 w 77" name="T4"/>
                <a:gd fmla="*/ 26 h 93" name="T5"/>
                <a:gd fmla="*/ 39 w 77" name="T6"/>
                <a:gd fmla="*/ 27 h 93" name="T7"/>
                <a:gd fmla="*/ 39 w 77" name="T8"/>
                <a:gd fmla="*/ 27 h 93" name="T9"/>
                <a:gd fmla="*/ 40 w 77" name="T10"/>
                <a:gd fmla="*/ 27 h 93" name="T11"/>
                <a:gd fmla="*/ 40 w 77" name="T12"/>
                <a:gd fmla="*/ 28 h 93" name="T13"/>
                <a:gd fmla="*/ 40 w 77" name="T14"/>
                <a:gd fmla="*/ 28 h 93" name="T15"/>
                <a:gd fmla="*/ 41 w 77" name="T16"/>
                <a:gd fmla="*/ 28 h 93" name="T17"/>
                <a:gd fmla="*/ 41 w 77" name="T18"/>
                <a:gd fmla="*/ 29 h 93" name="T19"/>
                <a:gd fmla="*/ 42 w 77" name="T20"/>
                <a:gd fmla="*/ 29 h 93" name="T21"/>
                <a:gd fmla="*/ 42 w 77" name="T22"/>
                <a:gd fmla="*/ 29 h 93" name="T23"/>
                <a:gd fmla="*/ 43 w 77" name="T24"/>
                <a:gd fmla="*/ 29 h 93" name="T25"/>
                <a:gd fmla="*/ 43 w 77" name="T26"/>
                <a:gd fmla="*/ 30 h 93" name="T27"/>
                <a:gd fmla="*/ 43 w 77" name="T28"/>
                <a:gd fmla="*/ 30 h 93" name="T29"/>
                <a:gd fmla="*/ 48 w 77" name="T30"/>
                <a:gd fmla="*/ 33 h 93" name="T31"/>
                <a:gd fmla="*/ 48 w 77" name="T32"/>
                <a:gd fmla="*/ 33 h 93" name="T33"/>
                <a:gd fmla="*/ 49 w 77" name="T34"/>
                <a:gd fmla="*/ 34 h 93" name="T35"/>
                <a:gd fmla="*/ 49 w 77" name="T36"/>
                <a:gd fmla="*/ 34 h 93" name="T37"/>
                <a:gd fmla="*/ 50 w 77" name="T38"/>
                <a:gd fmla="*/ 34 h 93" name="T39"/>
                <a:gd fmla="*/ 50 w 77" name="T40"/>
                <a:gd fmla="*/ 35 h 93" name="T41"/>
                <a:gd fmla="*/ 50 w 77" name="T42"/>
                <a:gd fmla="*/ 35 h 93" name="T43"/>
                <a:gd fmla="*/ 51 w 77" name="T44"/>
                <a:gd fmla="*/ 35 h 93" name="T45"/>
                <a:gd fmla="*/ 51 w 77" name="T46"/>
                <a:gd fmla="*/ 36 h 93" name="T47"/>
                <a:gd fmla="*/ 52 w 77" name="T48"/>
                <a:gd fmla="*/ 36 h 93" name="T49"/>
                <a:gd fmla="*/ 52 w 77" name="T50"/>
                <a:gd fmla="*/ 36 h 93" name="T51"/>
                <a:gd fmla="*/ 53 w 77" name="T52"/>
                <a:gd fmla="*/ 37 h 93" name="T53"/>
                <a:gd fmla="*/ 53 w 77" name="T54"/>
                <a:gd fmla="*/ 37 h 93" name="T55"/>
                <a:gd fmla="*/ 48 w 77" name="T56"/>
                <a:gd fmla="*/ 79 h 93" name="T57"/>
                <a:gd fmla="*/ 7 w 77" name="T58"/>
                <a:gd fmla="*/ 91 h 93" name="T59"/>
                <a:gd fmla="*/ 35 w 77" name="T60"/>
                <a:gd fmla="*/ 64 h 93" name="T61"/>
                <a:gd fmla="*/ 19 w 77" name="T62"/>
                <a:gd fmla="*/ 53 h 93" name="T63"/>
                <a:gd fmla="*/ 3 w 77" name="T64"/>
                <a:gd fmla="*/ 88 h 93" name="T65"/>
                <a:gd fmla="*/ 73 w 77" name="T66"/>
                <a:gd fmla="*/ 93 h 93" name="T67"/>
                <a:gd fmla="*/ 54 w 77" name="T68"/>
                <a:gd fmla="*/ 83 h 93" name="T69"/>
                <a:gd fmla="*/ 69 w 77" name="T70"/>
                <a:gd fmla="*/ 42 h 93" name="T71"/>
                <a:gd fmla="*/ 34 w 77" name="T72"/>
                <a:gd fmla="*/ 0 h 93" name="T73"/>
                <a:gd fmla="*/ 69 w 77" name="T74"/>
                <a:gd fmla="*/ 42 h 93"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93" w="77">
                  <a:moveTo>
                    <a:pt x="3" y="88"/>
                  </a:moveTo>
                  <a:cubicBezTo>
                    <a:pt x="2" y="87"/>
                    <a:pt x="1" y="86"/>
                    <a:pt x="0" y="85"/>
                  </a:cubicBezTo>
                  <a:cubicBezTo>
                    <a:pt x="0" y="72"/>
                    <a:pt x="0" y="58"/>
                    <a:pt x="0" y="45"/>
                  </a:cubicBezTo>
                  <a:cubicBezTo>
                    <a:pt x="12" y="40"/>
                    <a:pt x="21" y="32"/>
                    <a:pt x="30" y="20"/>
                  </a:cubicBezTo>
                  <a:cubicBezTo>
                    <a:pt x="38" y="26"/>
                    <a:pt x="38" y="26"/>
                    <a:pt x="38" y="26"/>
                  </a:cubicBezTo>
                  <a:cubicBezTo>
                    <a:pt x="38" y="26"/>
                    <a:pt x="38" y="26"/>
                    <a:pt x="38" y="26"/>
                  </a:cubicBezTo>
                  <a:cubicBezTo>
                    <a:pt x="38" y="27"/>
                    <a:pt x="38" y="27"/>
                    <a:pt x="38" y="27"/>
                  </a:cubicBezTo>
                  <a:cubicBezTo>
                    <a:pt x="39" y="27"/>
                    <a:pt x="39" y="27"/>
                    <a:pt x="39" y="27"/>
                  </a:cubicBezTo>
                  <a:cubicBezTo>
                    <a:pt x="39" y="27"/>
                    <a:pt x="39" y="27"/>
                    <a:pt x="39" y="27"/>
                  </a:cubicBezTo>
                  <a:cubicBezTo>
                    <a:pt x="39" y="27"/>
                    <a:pt x="39" y="27"/>
                    <a:pt x="39" y="27"/>
                  </a:cubicBezTo>
                  <a:cubicBezTo>
                    <a:pt x="39" y="27"/>
                    <a:pt x="39" y="27"/>
                    <a:pt x="39" y="27"/>
                  </a:cubicBezTo>
                  <a:cubicBezTo>
                    <a:pt x="40" y="27"/>
                    <a:pt x="40" y="27"/>
                    <a:pt x="40" y="27"/>
                  </a:cubicBezTo>
                  <a:cubicBezTo>
                    <a:pt x="40" y="27"/>
                    <a:pt x="40" y="27"/>
                    <a:pt x="40" y="27"/>
                  </a:cubicBezTo>
                  <a:cubicBezTo>
                    <a:pt x="40" y="28"/>
                    <a:pt x="40" y="28"/>
                    <a:pt x="40" y="28"/>
                  </a:cubicBezTo>
                  <a:cubicBezTo>
                    <a:pt x="40" y="28"/>
                    <a:pt x="40" y="28"/>
                    <a:pt x="40" y="28"/>
                  </a:cubicBezTo>
                  <a:cubicBezTo>
                    <a:pt x="40" y="28"/>
                    <a:pt x="40" y="28"/>
                    <a:pt x="40" y="28"/>
                  </a:cubicBezTo>
                  <a:cubicBezTo>
                    <a:pt x="41" y="28"/>
                    <a:pt x="41" y="28"/>
                    <a:pt x="41" y="28"/>
                  </a:cubicBezTo>
                  <a:cubicBezTo>
                    <a:pt x="41" y="28"/>
                    <a:pt x="41" y="28"/>
                    <a:pt x="41" y="28"/>
                  </a:cubicBezTo>
                  <a:cubicBezTo>
                    <a:pt x="41" y="28"/>
                    <a:pt x="41" y="28"/>
                    <a:pt x="41" y="28"/>
                  </a:cubicBezTo>
                  <a:cubicBezTo>
                    <a:pt x="41" y="29"/>
                    <a:pt x="41" y="29"/>
                    <a:pt x="41" y="29"/>
                  </a:cubicBezTo>
                  <a:cubicBezTo>
                    <a:pt x="42" y="29"/>
                    <a:pt x="42" y="29"/>
                    <a:pt x="42" y="29"/>
                  </a:cubicBezTo>
                  <a:cubicBezTo>
                    <a:pt x="42" y="29"/>
                    <a:pt x="42" y="29"/>
                    <a:pt x="42" y="29"/>
                  </a:cubicBezTo>
                  <a:cubicBezTo>
                    <a:pt x="42" y="29"/>
                    <a:pt x="42" y="29"/>
                    <a:pt x="42" y="29"/>
                  </a:cubicBezTo>
                  <a:cubicBezTo>
                    <a:pt x="42" y="29"/>
                    <a:pt x="42" y="29"/>
                    <a:pt x="42" y="29"/>
                  </a:cubicBezTo>
                  <a:cubicBezTo>
                    <a:pt x="42" y="29"/>
                    <a:pt x="42" y="29"/>
                    <a:pt x="42" y="29"/>
                  </a:cubicBezTo>
                  <a:cubicBezTo>
                    <a:pt x="43" y="29"/>
                    <a:pt x="43" y="29"/>
                    <a:pt x="43" y="29"/>
                  </a:cubicBezTo>
                  <a:cubicBezTo>
                    <a:pt x="43" y="30"/>
                    <a:pt x="43" y="30"/>
                    <a:pt x="43" y="30"/>
                  </a:cubicBezTo>
                  <a:cubicBezTo>
                    <a:pt x="43" y="30"/>
                    <a:pt x="43" y="30"/>
                    <a:pt x="43" y="30"/>
                  </a:cubicBezTo>
                  <a:cubicBezTo>
                    <a:pt x="43" y="30"/>
                    <a:pt x="43" y="30"/>
                    <a:pt x="43" y="30"/>
                  </a:cubicBezTo>
                  <a:cubicBezTo>
                    <a:pt x="43" y="30"/>
                    <a:pt x="43" y="30"/>
                    <a:pt x="43" y="30"/>
                  </a:cubicBezTo>
                  <a:cubicBezTo>
                    <a:pt x="44" y="30"/>
                    <a:pt x="44" y="30"/>
                    <a:pt x="44" y="30"/>
                  </a:cubicBezTo>
                  <a:cubicBezTo>
                    <a:pt x="48" y="33"/>
                    <a:pt x="48" y="33"/>
                    <a:pt x="48" y="33"/>
                  </a:cubicBezTo>
                  <a:cubicBezTo>
                    <a:pt x="48" y="33"/>
                    <a:pt x="48" y="33"/>
                    <a:pt x="48" y="33"/>
                  </a:cubicBezTo>
                  <a:cubicBezTo>
                    <a:pt x="48" y="33"/>
                    <a:pt x="48" y="33"/>
                    <a:pt x="48" y="33"/>
                  </a:cubicBezTo>
                  <a:cubicBezTo>
                    <a:pt x="48" y="34"/>
                    <a:pt x="48" y="34"/>
                    <a:pt x="48" y="34"/>
                  </a:cubicBezTo>
                  <a:cubicBezTo>
                    <a:pt x="49" y="34"/>
                    <a:pt x="49" y="34"/>
                    <a:pt x="49" y="34"/>
                  </a:cubicBezTo>
                  <a:cubicBezTo>
                    <a:pt x="49" y="34"/>
                    <a:pt x="49" y="34"/>
                    <a:pt x="49" y="34"/>
                  </a:cubicBezTo>
                  <a:cubicBezTo>
                    <a:pt x="49" y="34"/>
                    <a:pt x="49" y="34"/>
                    <a:pt x="49" y="34"/>
                  </a:cubicBezTo>
                  <a:cubicBezTo>
                    <a:pt x="49" y="34"/>
                    <a:pt x="49" y="34"/>
                    <a:pt x="49" y="34"/>
                  </a:cubicBezTo>
                  <a:cubicBezTo>
                    <a:pt x="50" y="34"/>
                    <a:pt x="50" y="34"/>
                    <a:pt x="50" y="34"/>
                  </a:cubicBezTo>
                  <a:cubicBezTo>
                    <a:pt x="50" y="35"/>
                    <a:pt x="50" y="35"/>
                    <a:pt x="50" y="35"/>
                  </a:cubicBezTo>
                  <a:cubicBezTo>
                    <a:pt x="50" y="35"/>
                    <a:pt x="50" y="35"/>
                    <a:pt x="50" y="35"/>
                  </a:cubicBezTo>
                  <a:cubicBezTo>
                    <a:pt x="50" y="35"/>
                    <a:pt x="50" y="35"/>
                    <a:pt x="50" y="35"/>
                  </a:cubicBezTo>
                  <a:cubicBezTo>
                    <a:pt x="50" y="35"/>
                    <a:pt x="50" y="35"/>
                    <a:pt x="50" y="35"/>
                  </a:cubicBezTo>
                  <a:cubicBezTo>
                    <a:pt x="51" y="35"/>
                    <a:pt x="51" y="35"/>
                    <a:pt x="51" y="35"/>
                  </a:cubicBezTo>
                  <a:cubicBezTo>
                    <a:pt x="51" y="35"/>
                    <a:pt x="51" y="35"/>
                    <a:pt x="51" y="35"/>
                  </a:cubicBezTo>
                  <a:cubicBezTo>
                    <a:pt x="51" y="35"/>
                    <a:pt x="51" y="35"/>
                    <a:pt x="51" y="35"/>
                  </a:cubicBezTo>
                  <a:cubicBezTo>
                    <a:pt x="51" y="36"/>
                    <a:pt x="51" y="36"/>
                    <a:pt x="51"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3" y="37"/>
                    <a:pt x="53" y="37"/>
                    <a:pt x="53" y="37"/>
                  </a:cubicBezTo>
                  <a:cubicBezTo>
                    <a:pt x="53" y="37"/>
                    <a:pt x="53" y="37"/>
                    <a:pt x="53" y="37"/>
                  </a:cubicBezTo>
                  <a:cubicBezTo>
                    <a:pt x="53" y="37"/>
                    <a:pt x="53" y="37"/>
                    <a:pt x="53" y="37"/>
                  </a:cubicBezTo>
                  <a:cubicBezTo>
                    <a:pt x="62" y="43"/>
                    <a:pt x="62" y="43"/>
                    <a:pt x="62" y="43"/>
                  </a:cubicBezTo>
                  <a:cubicBezTo>
                    <a:pt x="53" y="55"/>
                    <a:pt x="49" y="67"/>
                    <a:pt x="48" y="79"/>
                  </a:cubicBezTo>
                  <a:cubicBezTo>
                    <a:pt x="36" y="84"/>
                    <a:pt x="23" y="88"/>
                    <a:pt x="11" y="93"/>
                  </a:cubicBezTo>
                  <a:cubicBezTo>
                    <a:pt x="9" y="92"/>
                    <a:pt x="8" y="91"/>
                    <a:pt x="7" y="91"/>
                  </a:cubicBezTo>
                  <a:cubicBezTo>
                    <a:pt x="23" y="68"/>
                    <a:pt x="23" y="68"/>
                    <a:pt x="23" y="68"/>
                  </a:cubicBezTo>
                  <a:cubicBezTo>
                    <a:pt x="27" y="69"/>
                    <a:pt x="32" y="68"/>
                    <a:pt x="35" y="64"/>
                  </a:cubicBezTo>
                  <a:cubicBezTo>
                    <a:pt x="38" y="60"/>
                    <a:pt x="37" y="54"/>
                    <a:pt x="32" y="51"/>
                  </a:cubicBezTo>
                  <a:cubicBezTo>
                    <a:pt x="28" y="47"/>
                    <a:pt x="22" y="49"/>
                    <a:pt x="19" y="53"/>
                  </a:cubicBezTo>
                  <a:cubicBezTo>
                    <a:pt x="16" y="57"/>
                    <a:pt x="16" y="62"/>
                    <a:pt x="19" y="65"/>
                  </a:cubicBezTo>
                  <a:cubicBezTo>
                    <a:pt x="3" y="88"/>
                    <a:pt x="3" y="88"/>
                    <a:pt x="3" y="88"/>
                  </a:cubicBezTo>
                  <a:close/>
                  <a:moveTo>
                    <a:pt x="27" y="93"/>
                  </a:moveTo>
                  <a:cubicBezTo>
                    <a:pt x="73" y="93"/>
                    <a:pt x="73" y="93"/>
                    <a:pt x="73" y="93"/>
                  </a:cubicBezTo>
                  <a:cubicBezTo>
                    <a:pt x="73" y="83"/>
                    <a:pt x="73" y="83"/>
                    <a:pt x="73" y="83"/>
                  </a:cubicBezTo>
                  <a:cubicBezTo>
                    <a:pt x="54" y="83"/>
                    <a:pt x="54" y="83"/>
                    <a:pt x="54" y="83"/>
                  </a:cubicBezTo>
                  <a:cubicBezTo>
                    <a:pt x="27" y="93"/>
                    <a:pt x="27" y="93"/>
                    <a:pt x="27" y="93"/>
                  </a:cubicBezTo>
                  <a:close/>
                  <a:moveTo>
                    <a:pt x="69" y="42"/>
                  </a:moveTo>
                  <a:cubicBezTo>
                    <a:pt x="77" y="31"/>
                    <a:pt x="77" y="31"/>
                    <a:pt x="77" y="31"/>
                  </a:cubicBezTo>
                  <a:cubicBezTo>
                    <a:pt x="34" y="0"/>
                    <a:pt x="34" y="0"/>
                    <a:pt x="34" y="0"/>
                  </a:cubicBezTo>
                  <a:cubicBezTo>
                    <a:pt x="26" y="12"/>
                    <a:pt x="26" y="12"/>
                    <a:pt x="26" y="12"/>
                  </a:cubicBezTo>
                  <a:lnTo>
                    <a:pt x="69" y="42"/>
                  </a:lnTo>
                  <a:close/>
                </a:path>
              </a:pathLst>
            </a:custGeom>
            <a:grpFill/>
            <a:ln>
              <a:noFill/>
            </a:ln>
            <a:extLst/>
          </p:spPr>
          <p:txBody>
            <a:bodyPr anchor="t" anchorCtr="0" bIns="45716" compatLnSpc="1" lIns="91430" numCol="1" rIns="91430" tIns="45716" vert="horz" wrap="square">
              <a:prstTxWarp prst="textNoShape">
                <a:avLst/>
              </a:prstTxWarp>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just">
                <a:lnSpc>
                  <a:spcPct val="120000"/>
                </a:lnSpc>
              </a:pPr>
              <a:endParaRPr altLang="en-US" lang="zh-CN" sz="900">
                <a:solidFill>
                  <a:prstClr val="black"/>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51" name="Donut 51"/>
            <p:cNvSpPr/>
            <p:nvPr/>
          </p:nvSpPr>
          <p:spPr>
            <a:xfrm>
              <a:off x="8158749" y="3130761"/>
              <a:ext cx="686928" cy="686928"/>
            </a:xfrm>
            <a:prstGeom prst="donut">
              <a:avLst>
                <a:gd fmla="val 6804" name="adj"/>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just">
                <a:lnSpc>
                  <a:spcPct val="120000"/>
                </a:lnSpc>
              </a:pPr>
              <a:endParaRPr lang="en-GB" sz="900">
                <a:solidFill>
                  <a:schemeClr val="tx1"/>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grpSp>
        <p:nvGrpSpPr>
          <p:cNvPr id="52" name="Group 53"/>
          <p:cNvGrpSpPr/>
          <p:nvPr/>
        </p:nvGrpSpPr>
        <p:grpSpPr>
          <a:xfrm>
            <a:off x="5509104" y="2656915"/>
            <a:ext cx="2413661" cy="1098876"/>
            <a:chOff x="8614471" y="2600072"/>
            <a:chExt cx="2542497" cy="1042028"/>
          </a:xfrm>
        </p:grpSpPr>
        <p:sp>
          <p:nvSpPr>
            <p:cNvPr id="53" name="TextBox 54"/>
            <p:cNvSpPr txBox="1"/>
            <p:nvPr/>
          </p:nvSpPr>
          <p:spPr>
            <a:xfrm>
              <a:off x="8614472" y="2600072"/>
              <a:ext cx="1637455" cy="424877"/>
            </a:xfrm>
            <a:prstGeom prst="rect">
              <a:avLst/>
            </a:prstGeom>
            <a:noFill/>
          </p:spPr>
          <p:txBody>
            <a:bodyPr rtlCol="0" wrap="none">
              <a:spAutoFit/>
            </a:bodyPr>
            <a:lstStyle/>
            <a:p>
              <a:pPr>
                <a:lnSpc>
                  <a:spcPct val="130000"/>
                </a:lnSpc>
              </a:pPr>
              <a:r>
                <a:rPr altLang="en-US" lang="zh-CN" smtClean="0">
                  <a:solidFill>
                    <a:srgbClr val="2E75B6"/>
                  </a:solidFill>
                  <a:latin charset="-122" panose="03000509000000000000" pitchFamily="65" typeface="方正尚酷简体"/>
                  <a:ea charset="-122" panose="03000509000000000000" pitchFamily="65" typeface="方正尚酷简体"/>
                  <a:sym charset="0" panose="020b0604020202020204" pitchFamily="34" typeface="Arial"/>
                </a:rPr>
                <a:t>部门培训情况</a:t>
              </a:r>
            </a:p>
          </p:txBody>
        </p:sp>
        <p:sp>
          <p:nvSpPr>
            <p:cNvPr id="54" name="Rectangle 55"/>
            <p:cNvSpPr/>
            <p:nvPr/>
          </p:nvSpPr>
          <p:spPr>
            <a:xfrm>
              <a:off x="8614471" y="2924503"/>
              <a:ext cx="2542497" cy="710628"/>
            </a:xfrm>
            <a:prstGeom prst="rect">
              <a:avLst/>
            </a:prstGeom>
          </p:spPr>
          <p:txBody>
            <a:bodyPr wrap="square">
              <a:spAutoFit/>
            </a:bodyPr>
            <a:lstStyle/>
            <a:p>
              <a:pPr>
                <a:lnSpc>
                  <a:spcPct val="130000"/>
                </a:lnSpc>
              </a:pPr>
              <a:r>
                <a:rPr altLang="en-US" lang="zh-CN" sz="1107">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点击添加相关标题文字，点击添加相关标题文字，点击添加相关标题文字，点击添加相关标题文字。</a:t>
              </a:r>
            </a:p>
          </p:txBody>
        </p:sp>
      </p:grpSp>
      <p:grpSp>
        <p:nvGrpSpPr>
          <p:cNvPr id="55" name="Group 53"/>
          <p:cNvGrpSpPr/>
          <p:nvPr/>
        </p:nvGrpSpPr>
        <p:grpSpPr>
          <a:xfrm>
            <a:off x="8725805" y="2666503"/>
            <a:ext cx="2413661" cy="1098876"/>
            <a:chOff x="8614471" y="2600072"/>
            <a:chExt cx="2542497" cy="1042028"/>
          </a:xfrm>
        </p:grpSpPr>
        <p:sp>
          <p:nvSpPr>
            <p:cNvPr id="56" name="TextBox 54"/>
            <p:cNvSpPr txBox="1"/>
            <p:nvPr/>
          </p:nvSpPr>
          <p:spPr>
            <a:xfrm>
              <a:off x="8614472" y="2600072"/>
              <a:ext cx="1637455" cy="424877"/>
            </a:xfrm>
            <a:prstGeom prst="rect">
              <a:avLst/>
            </a:prstGeom>
            <a:noFill/>
          </p:spPr>
          <p:txBody>
            <a:bodyPr rtlCol="0" wrap="none">
              <a:spAutoFit/>
            </a:bodyPr>
            <a:lstStyle/>
            <a:p>
              <a:pPr>
                <a:lnSpc>
                  <a:spcPct val="130000"/>
                </a:lnSpc>
              </a:pPr>
              <a:r>
                <a:rPr altLang="en-US" lang="zh-CN" smtClean="0">
                  <a:solidFill>
                    <a:srgbClr val="2E75B6"/>
                  </a:solidFill>
                  <a:latin charset="-122" panose="03000509000000000000" pitchFamily="65" typeface="方正尚酷简体"/>
                  <a:ea charset="-122" panose="03000509000000000000" pitchFamily="65" typeface="方正尚酷简体"/>
                  <a:sym charset="0" panose="020b0604020202020204" pitchFamily="34" typeface="Arial"/>
                </a:rPr>
                <a:t>部门培训情况</a:t>
              </a:r>
            </a:p>
          </p:txBody>
        </p:sp>
        <p:sp>
          <p:nvSpPr>
            <p:cNvPr id="57" name="Rectangle 55"/>
            <p:cNvSpPr/>
            <p:nvPr/>
          </p:nvSpPr>
          <p:spPr>
            <a:xfrm>
              <a:off x="8614471" y="2924503"/>
              <a:ext cx="2542497" cy="710628"/>
            </a:xfrm>
            <a:prstGeom prst="rect">
              <a:avLst/>
            </a:prstGeom>
          </p:spPr>
          <p:txBody>
            <a:bodyPr wrap="square">
              <a:spAutoFit/>
            </a:bodyPr>
            <a:lstStyle/>
            <a:p>
              <a:pPr>
                <a:lnSpc>
                  <a:spcPct val="130000"/>
                </a:lnSpc>
              </a:pPr>
              <a:r>
                <a:rPr altLang="en-US" lang="zh-CN" sz="1107">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点击添加相关标题文字，点击添加相关标题文字，点击添加相关标题文字，点击添加相关标题文字。</a:t>
              </a:r>
            </a:p>
          </p:txBody>
        </p:sp>
      </p:grpSp>
      <p:grpSp>
        <p:nvGrpSpPr>
          <p:cNvPr id="58" name="Group 53"/>
          <p:cNvGrpSpPr/>
          <p:nvPr/>
        </p:nvGrpSpPr>
        <p:grpSpPr>
          <a:xfrm>
            <a:off x="5511818" y="4414975"/>
            <a:ext cx="2413661" cy="1098876"/>
            <a:chOff x="8614471" y="2600072"/>
            <a:chExt cx="2542497" cy="1042028"/>
          </a:xfrm>
        </p:grpSpPr>
        <p:sp>
          <p:nvSpPr>
            <p:cNvPr id="59" name="TextBox 54"/>
            <p:cNvSpPr txBox="1"/>
            <p:nvPr/>
          </p:nvSpPr>
          <p:spPr>
            <a:xfrm>
              <a:off x="8614472" y="2600072"/>
              <a:ext cx="1637455" cy="424877"/>
            </a:xfrm>
            <a:prstGeom prst="rect">
              <a:avLst/>
            </a:prstGeom>
            <a:noFill/>
          </p:spPr>
          <p:txBody>
            <a:bodyPr rtlCol="0" wrap="none">
              <a:spAutoFit/>
            </a:bodyPr>
            <a:lstStyle/>
            <a:p>
              <a:pPr>
                <a:lnSpc>
                  <a:spcPct val="130000"/>
                </a:lnSpc>
              </a:pPr>
              <a:r>
                <a:rPr altLang="en-US" lang="zh-CN" smtClean="0">
                  <a:solidFill>
                    <a:srgbClr val="2E75B6"/>
                  </a:solidFill>
                  <a:latin charset="-122" panose="03000509000000000000" pitchFamily="65" typeface="方正尚酷简体"/>
                  <a:ea charset="-122" panose="03000509000000000000" pitchFamily="65" typeface="方正尚酷简体"/>
                  <a:sym charset="0" panose="020b0604020202020204" pitchFamily="34" typeface="Arial"/>
                </a:rPr>
                <a:t>部门培训情况</a:t>
              </a:r>
            </a:p>
          </p:txBody>
        </p:sp>
        <p:sp>
          <p:nvSpPr>
            <p:cNvPr id="60" name="Rectangle 55"/>
            <p:cNvSpPr/>
            <p:nvPr/>
          </p:nvSpPr>
          <p:spPr>
            <a:xfrm>
              <a:off x="8614470" y="2924503"/>
              <a:ext cx="2542497" cy="710628"/>
            </a:xfrm>
            <a:prstGeom prst="rect">
              <a:avLst/>
            </a:prstGeom>
          </p:spPr>
          <p:txBody>
            <a:bodyPr wrap="square">
              <a:spAutoFit/>
            </a:bodyPr>
            <a:lstStyle/>
            <a:p>
              <a:pPr>
                <a:lnSpc>
                  <a:spcPct val="130000"/>
                </a:lnSpc>
              </a:pPr>
              <a:r>
                <a:rPr altLang="en-US" lang="zh-CN" sz="1107">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点击添加相关标题文字，点击添加相关标题文字，点击添加相关标题文字，点击添加相关标题文字。</a:t>
              </a:r>
            </a:p>
          </p:txBody>
        </p:sp>
      </p:grpSp>
      <p:grpSp>
        <p:nvGrpSpPr>
          <p:cNvPr id="61" name="Group 53"/>
          <p:cNvGrpSpPr/>
          <p:nvPr/>
        </p:nvGrpSpPr>
        <p:grpSpPr>
          <a:xfrm>
            <a:off x="8725805" y="4415212"/>
            <a:ext cx="2413661" cy="1098876"/>
            <a:chOff x="8614471" y="2600072"/>
            <a:chExt cx="2542497" cy="1042028"/>
          </a:xfrm>
        </p:grpSpPr>
        <p:sp>
          <p:nvSpPr>
            <p:cNvPr id="62" name="TextBox 54"/>
            <p:cNvSpPr txBox="1"/>
            <p:nvPr/>
          </p:nvSpPr>
          <p:spPr>
            <a:xfrm>
              <a:off x="8614472" y="2600072"/>
              <a:ext cx="1637455" cy="424877"/>
            </a:xfrm>
            <a:prstGeom prst="rect">
              <a:avLst/>
            </a:prstGeom>
            <a:noFill/>
          </p:spPr>
          <p:txBody>
            <a:bodyPr rtlCol="0" wrap="none">
              <a:spAutoFit/>
            </a:bodyPr>
            <a:lstStyle/>
            <a:p>
              <a:pPr>
                <a:lnSpc>
                  <a:spcPct val="130000"/>
                </a:lnSpc>
              </a:pPr>
              <a:r>
                <a:rPr altLang="en-US" lang="zh-CN" smtClean="0">
                  <a:solidFill>
                    <a:srgbClr val="2E75B6"/>
                  </a:solidFill>
                  <a:latin charset="-122" panose="03000509000000000000" pitchFamily="65" typeface="方正尚酷简体"/>
                  <a:ea charset="-122" panose="03000509000000000000" pitchFamily="65" typeface="方正尚酷简体"/>
                  <a:sym charset="0" panose="020b0604020202020204" pitchFamily="34" typeface="Arial"/>
                </a:rPr>
                <a:t>部门培训情况</a:t>
              </a:r>
            </a:p>
          </p:txBody>
        </p:sp>
        <p:sp>
          <p:nvSpPr>
            <p:cNvPr id="63" name="Rectangle 55"/>
            <p:cNvSpPr/>
            <p:nvPr/>
          </p:nvSpPr>
          <p:spPr>
            <a:xfrm>
              <a:off x="8614471" y="2924503"/>
              <a:ext cx="2542497" cy="710628"/>
            </a:xfrm>
            <a:prstGeom prst="rect">
              <a:avLst/>
            </a:prstGeom>
          </p:spPr>
          <p:txBody>
            <a:bodyPr wrap="square">
              <a:spAutoFit/>
            </a:bodyPr>
            <a:lstStyle/>
            <a:p>
              <a:pPr>
                <a:lnSpc>
                  <a:spcPct val="130000"/>
                </a:lnSpc>
              </a:pPr>
              <a:r>
                <a:rPr altLang="en-US" lang="zh-CN" sz="1107">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点击添加相关标题文字，点击添加相关标题文字，点击添加相关标题文字，点击添加相关标题文字。</a:t>
              </a:r>
            </a:p>
          </p:txBody>
        </p:sp>
      </p:grpSp>
    </p:spTree>
    <p:extLst>
      <p:ext uri="{BB962C8B-B14F-4D97-AF65-F5344CB8AC3E}">
        <p14:creationId val="2725554810"/>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iterate type="lt">
                                    <p:tmPct val="10000"/>
                                  </p:iterate>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250"/>
                            </p:stCondLst>
                            <p:childTnLst>
                              <p:par>
                                <p:cTn fill="hold" id="17" nodeType="afterEffect" presetClass="entr" presetID="42" presetSubtype="0">
                                  <p:stCondLst>
                                    <p:cond delay="0"/>
                                  </p:stCondLst>
                                  <p:childTnLst>
                                    <p:set>
                                      <p:cBhvr>
                                        <p:cTn dur="1" fill="hold" id="18">
                                          <p:stCondLst>
                                            <p:cond delay="0"/>
                                          </p:stCondLst>
                                        </p:cTn>
                                        <p:tgtEl>
                                          <p:spTgt spid="10"/>
                                        </p:tgtEl>
                                        <p:attrNameLst>
                                          <p:attrName>style.visibility</p:attrName>
                                        </p:attrNameLst>
                                      </p:cBhvr>
                                      <p:to>
                                        <p:strVal val="visible"/>
                                      </p:to>
                                    </p:set>
                                    <p:animEffect filter="fade" transition="in">
                                      <p:cBhvr>
                                        <p:cTn dur="500" id="19"/>
                                        <p:tgtEl>
                                          <p:spTgt spid="10"/>
                                        </p:tgtEl>
                                      </p:cBhvr>
                                    </p:animEffect>
                                    <p:anim calcmode="lin" valueType="num">
                                      <p:cBhvr>
                                        <p:cTn dur="500" fill="hold" id="20"/>
                                        <p:tgtEl>
                                          <p:spTgt spid="10"/>
                                        </p:tgtEl>
                                        <p:attrNameLst>
                                          <p:attrName>ppt_x</p:attrName>
                                        </p:attrNameLst>
                                      </p:cBhvr>
                                      <p:tavLst>
                                        <p:tav tm="0">
                                          <p:val>
                                            <p:strVal val="#ppt_x"/>
                                          </p:val>
                                        </p:tav>
                                        <p:tav tm="100000">
                                          <p:val>
                                            <p:strVal val="#ppt_x"/>
                                          </p:val>
                                        </p:tav>
                                      </p:tavLst>
                                    </p:anim>
                                    <p:anim calcmode="lin" valueType="num">
                                      <p:cBhvr>
                                        <p:cTn dur="500" fill="hold" id="21"/>
                                        <p:tgtEl>
                                          <p:spTgt spid="10"/>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1750"/>
                            </p:stCondLst>
                            <p:childTnLst>
                              <p:par>
                                <p:cTn decel="100000" fill="hold" id="23" nodeType="afterEffect" presetClass="entr" presetID="49" presetSubtype="0">
                                  <p:stCondLst>
                                    <p:cond delay="0"/>
                                  </p:stCondLst>
                                  <p:childTnLst>
                                    <p:set>
                                      <p:cBhvr>
                                        <p:cTn dur="1" fill="hold" id="24">
                                          <p:stCondLst>
                                            <p:cond delay="0"/>
                                          </p:stCondLst>
                                        </p:cTn>
                                        <p:tgtEl>
                                          <p:spTgt spid="40"/>
                                        </p:tgtEl>
                                        <p:attrNameLst>
                                          <p:attrName>style.visibility</p:attrName>
                                        </p:attrNameLst>
                                      </p:cBhvr>
                                      <p:to>
                                        <p:strVal val="visible"/>
                                      </p:to>
                                    </p:set>
                                    <p:anim calcmode="lin" valueType="num">
                                      <p:cBhvr>
                                        <p:cTn dur="500" fill="hold" id="25"/>
                                        <p:tgtEl>
                                          <p:spTgt spid="40"/>
                                        </p:tgtEl>
                                        <p:attrNameLst>
                                          <p:attrName>ppt_w</p:attrName>
                                        </p:attrNameLst>
                                      </p:cBhvr>
                                      <p:tavLst>
                                        <p:tav tm="0">
                                          <p:val>
                                            <p:fltVal val="0"/>
                                          </p:val>
                                        </p:tav>
                                        <p:tav tm="100000">
                                          <p:val>
                                            <p:strVal val="#ppt_w"/>
                                          </p:val>
                                        </p:tav>
                                      </p:tavLst>
                                    </p:anim>
                                    <p:anim calcmode="lin" valueType="num">
                                      <p:cBhvr>
                                        <p:cTn dur="500" fill="hold" id="26"/>
                                        <p:tgtEl>
                                          <p:spTgt spid="40"/>
                                        </p:tgtEl>
                                        <p:attrNameLst>
                                          <p:attrName>ppt_h</p:attrName>
                                        </p:attrNameLst>
                                      </p:cBhvr>
                                      <p:tavLst>
                                        <p:tav tm="0">
                                          <p:val>
                                            <p:fltVal val="0"/>
                                          </p:val>
                                        </p:tav>
                                        <p:tav tm="100000">
                                          <p:val>
                                            <p:strVal val="#ppt_h"/>
                                          </p:val>
                                        </p:tav>
                                      </p:tavLst>
                                    </p:anim>
                                    <p:anim calcmode="lin" valueType="num">
                                      <p:cBhvr>
                                        <p:cTn dur="500" fill="hold" id="27"/>
                                        <p:tgtEl>
                                          <p:spTgt spid="40"/>
                                        </p:tgtEl>
                                        <p:attrNameLst>
                                          <p:attrName>style.rotation</p:attrName>
                                        </p:attrNameLst>
                                      </p:cBhvr>
                                      <p:tavLst>
                                        <p:tav tm="0">
                                          <p:val>
                                            <p:fltVal val="360"/>
                                          </p:val>
                                        </p:tav>
                                        <p:tav tm="100000">
                                          <p:val>
                                            <p:fltVal val="0"/>
                                          </p:val>
                                        </p:tav>
                                      </p:tavLst>
                                    </p:anim>
                                    <p:animEffect filter="fade" transition="in">
                                      <p:cBhvr>
                                        <p:cTn dur="500" id="28"/>
                                        <p:tgtEl>
                                          <p:spTgt spid="40"/>
                                        </p:tgtEl>
                                      </p:cBhvr>
                                    </p:animEffect>
                                  </p:childTnLst>
                                </p:cTn>
                              </p:par>
                              <p:par>
                                <p:cTn fill="hold" id="29" nodeType="withEffect" presetClass="entr" presetID="22" presetSubtype="8">
                                  <p:stCondLst>
                                    <p:cond delay="0"/>
                                  </p:stCondLst>
                                  <p:childTnLst>
                                    <p:set>
                                      <p:cBhvr>
                                        <p:cTn dur="1" fill="hold" id="30">
                                          <p:stCondLst>
                                            <p:cond delay="0"/>
                                          </p:stCondLst>
                                        </p:cTn>
                                        <p:tgtEl>
                                          <p:spTgt spid="52"/>
                                        </p:tgtEl>
                                        <p:attrNameLst>
                                          <p:attrName>style.visibility</p:attrName>
                                        </p:attrNameLst>
                                      </p:cBhvr>
                                      <p:to>
                                        <p:strVal val="visible"/>
                                      </p:to>
                                    </p:set>
                                    <p:animEffect filter="wipe(left)" transition="in">
                                      <p:cBhvr>
                                        <p:cTn dur="500" id="31"/>
                                        <p:tgtEl>
                                          <p:spTgt spid="52"/>
                                        </p:tgtEl>
                                      </p:cBhvr>
                                    </p:animEffect>
                                  </p:childTnLst>
                                </p:cTn>
                              </p:par>
                            </p:childTnLst>
                          </p:cTn>
                        </p:par>
                        <p:par>
                          <p:cTn fill="hold" id="32" nodeType="afterGroup">
                            <p:stCondLst>
                              <p:cond delay="2250"/>
                            </p:stCondLst>
                            <p:childTnLst>
                              <p:par>
                                <p:cTn decel="100000" fill="hold" id="33" nodeType="afterEffect" presetClass="entr" presetID="49" presetSubtype="0">
                                  <p:stCondLst>
                                    <p:cond delay="0"/>
                                  </p:stCondLst>
                                  <p:childTnLst>
                                    <p:set>
                                      <p:cBhvr>
                                        <p:cTn dur="1" fill="hold" id="34">
                                          <p:stCondLst>
                                            <p:cond delay="0"/>
                                          </p:stCondLst>
                                        </p:cTn>
                                        <p:tgtEl>
                                          <p:spTgt spid="49"/>
                                        </p:tgtEl>
                                        <p:attrNameLst>
                                          <p:attrName>style.visibility</p:attrName>
                                        </p:attrNameLst>
                                      </p:cBhvr>
                                      <p:to>
                                        <p:strVal val="visible"/>
                                      </p:to>
                                    </p:set>
                                    <p:anim calcmode="lin" valueType="num">
                                      <p:cBhvr>
                                        <p:cTn dur="500" fill="hold" id="35"/>
                                        <p:tgtEl>
                                          <p:spTgt spid="49"/>
                                        </p:tgtEl>
                                        <p:attrNameLst>
                                          <p:attrName>ppt_w</p:attrName>
                                        </p:attrNameLst>
                                      </p:cBhvr>
                                      <p:tavLst>
                                        <p:tav tm="0">
                                          <p:val>
                                            <p:fltVal val="0"/>
                                          </p:val>
                                        </p:tav>
                                        <p:tav tm="100000">
                                          <p:val>
                                            <p:strVal val="#ppt_w"/>
                                          </p:val>
                                        </p:tav>
                                      </p:tavLst>
                                    </p:anim>
                                    <p:anim calcmode="lin" valueType="num">
                                      <p:cBhvr>
                                        <p:cTn dur="500" fill="hold" id="36"/>
                                        <p:tgtEl>
                                          <p:spTgt spid="49"/>
                                        </p:tgtEl>
                                        <p:attrNameLst>
                                          <p:attrName>ppt_h</p:attrName>
                                        </p:attrNameLst>
                                      </p:cBhvr>
                                      <p:tavLst>
                                        <p:tav tm="0">
                                          <p:val>
                                            <p:fltVal val="0"/>
                                          </p:val>
                                        </p:tav>
                                        <p:tav tm="100000">
                                          <p:val>
                                            <p:strVal val="#ppt_h"/>
                                          </p:val>
                                        </p:tav>
                                      </p:tavLst>
                                    </p:anim>
                                    <p:anim calcmode="lin" valueType="num">
                                      <p:cBhvr>
                                        <p:cTn dur="500" fill="hold" id="37"/>
                                        <p:tgtEl>
                                          <p:spTgt spid="49"/>
                                        </p:tgtEl>
                                        <p:attrNameLst>
                                          <p:attrName>style.rotation</p:attrName>
                                        </p:attrNameLst>
                                      </p:cBhvr>
                                      <p:tavLst>
                                        <p:tav tm="0">
                                          <p:val>
                                            <p:fltVal val="360"/>
                                          </p:val>
                                        </p:tav>
                                        <p:tav tm="100000">
                                          <p:val>
                                            <p:fltVal val="0"/>
                                          </p:val>
                                        </p:tav>
                                      </p:tavLst>
                                    </p:anim>
                                    <p:animEffect filter="fade" transition="in">
                                      <p:cBhvr>
                                        <p:cTn dur="500" id="38"/>
                                        <p:tgtEl>
                                          <p:spTgt spid="49"/>
                                        </p:tgtEl>
                                      </p:cBhvr>
                                    </p:animEffect>
                                  </p:childTnLst>
                                </p:cTn>
                              </p:par>
                              <p:par>
                                <p:cTn fill="hold" id="39" nodeType="withEffect" presetClass="entr" presetID="22" presetSubtype="8">
                                  <p:stCondLst>
                                    <p:cond delay="0"/>
                                  </p:stCondLst>
                                  <p:childTnLst>
                                    <p:set>
                                      <p:cBhvr>
                                        <p:cTn dur="1" fill="hold" id="40">
                                          <p:stCondLst>
                                            <p:cond delay="0"/>
                                          </p:stCondLst>
                                        </p:cTn>
                                        <p:tgtEl>
                                          <p:spTgt spid="55"/>
                                        </p:tgtEl>
                                        <p:attrNameLst>
                                          <p:attrName>style.visibility</p:attrName>
                                        </p:attrNameLst>
                                      </p:cBhvr>
                                      <p:to>
                                        <p:strVal val="visible"/>
                                      </p:to>
                                    </p:set>
                                    <p:animEffect filter="wipe(left)" transition="in">
                                      <p:cBhvr>
                                        <p:cTn dur="500" id="41"/>
                                        <p:tgtEl>
                                          <p:spTgt spid="55"/>
                                        </p:tgtEl>
                                      </p:cBhvr>
                                    </p:animEffect>
                                  </p:childTnLst>
                                </p:cTn>
                              </p:par>
                            </p:childTnLst>
                          </p:cTn>
                        </p:par>
                        <p:par>
                          <p:cTn fill="hold" id="42" nodeType="afterGroup">
                            <p:stCondLst>
                              <p:cond delay="2750"/>
                            </p:stCondLst>
                            <p:childTnLst>
                              <p:par>
                                <p:cTn decel="100000" fill="hold" id="43" nodeType="afterEffect" presetClass="entr" presetID="49" presetSubtype="0">
                                  <p:stCondLst>
                                    <p:cond delay="0"/>
                                  </p:stCondLst>
                                  <p:childTnLst>
                                    <p:set>
                                      <p:cBhvr>
                                        <p:cTn dur="1" fill="hold" id="44">
                                          <p:stCondLst>
                                            <p:cond delay="0"/>
                                          </p:stCondLst>
                                        </p:cTn>
                                        <p:tgtEl>
                                          <p:spTgt spid="46"/>
                                        </p:tgtEl>
                                        <p:attrNameLst>
                                          <p:attrName>style.visibility</p:attrName>
                                        </p:attrNameLst>
                                      </p:cBhvr>
                                      <p:to>
                                        <p:strVal val="visible"/>
                                      </p:to>
                                    </p:set>
                                    <p:anim calcmode="lin" valueType="num">
                                      <p:cBhvr>
                                        <p:cTn dur="500" fill="hold" id="45"/>
                                        <p:tgtEl>
                                          <p:spTgt spid="46"/>
                                        </p:tgtEl>
                                        <p:attrNameLst>
                                          <p:attrName>ppt_w</p:attrName>
                                        </p:attrNameLst>
                                      </p:cBhvr>
                                      <p:tavLst>
                                        <p:tav tm="0">
                                          <p:val>
                                            <p:fltVal val="0"/>
                                          </p:val>
                                        </p:tav>
                                        <p:tav tm="100000">
                                          <p:val>
                                            <p:strVal val="#ppt_w"/>
                                          </p:val>
                                        </p:tav>
                                      </p:tavLst>
                                    </p:anim>
                                    <p:anim calcmode="lin" valueType="num">
                                      <p:cBhvr>
                                        <p:cTn dur="500" fill="hold" id="46"/>
                                        <p:tgtEl>
                                          <p:spTgt spid="46"/>
                                        </p:tgtEl>
                                        <p:attrNameLst>
                                          <p:attrName>ppt_h</p:attrName>
                                        </p:attrNameLst>
                                      </p:cBhvr>
                                      <p:tavLst>
                                        <p:tav tm="0">
                                          <p:val>
                                            <p:fltVal val="0"/>
                                          </p:val>
                                        </p:tav>
                                        <p:tav tm="100000">
                                          <p:val>
                                            <p:strVal val="#ppt_h"/>
                                          </p:val>
                                        </p:tav>
                                      </p:tavLst>
                                    </p:anim>
                                    <p:anim calcmode="lin" valueType="num">
                                      <p:cBhvr>
                                        <p:cTn dur="500" fill="hold" id="47"/>
                                        <p:tgtEl>
                                          <p:spTgt spid="46"/>
                                        </p:tgtEl>
                                        <p:attrNameLst>
                                          <p:attrName>style.rotation</p:attrName>
                                        </p:attrNameLst>
                                      </p:cBhvr>
                                      <p:tavLst>
                                        <p:tav tm="0">
                                          <p:val>
                                            <p:fltVal val="360"/>
                                          </p:val>
                                        </p:tav>
                                        <p:tav tm="100000">
                                          <p:val>
                                            <p:fltVal val="0"/>
                                          </p:val>
                                        </p:tav>
                                      </p:tavLst>
                                    </p:anim>
                                    <p:animEffect filter="fade" transition="in">
                                      <p:cBhvr>
                                        <p:cTn dur="500" id="48"/>
                                        <p:tgtEl>
                                          <p:spTgt spid="46"/>
                                        </p:tgtEl>
                                      </p:cBhvr>
                                    </p:animEffect>
                                  </p:childTnLst>
                                </p:cTn>
                              </p:par>
                              <p:par>
                                <p:cTn fill="hold" id="49" nodeType="withEffect" presetClass="entr" presetID="22" presetSubtype="8">
                                  <p:stCondLst>
                                    <p:cond delay="0"/>
                                  </p:stCondLst>
                                  <p:childTnLst>
                                    <p:set>
                                      <p:cBhvr>
                                        <p:cTn dur="1" fill="hold" id="50">
                                          <p:stCondLst>
                                            <p:cond delay="0"/>
                                          </p:stCondLst>
                                        </p:cTn>
                                        <p:tgtEl>
                                          <p:spTgt spid="58"/>
                                        </p:tgtEl>
                                        <p:attrNameLst>
                                          <p:attrName>style.visibility</p:attrName>
                                        </p:attrNameLst>
                                      </p:cBhvr>
                                      <p:to>
                                        <p:strVal val="visible"/>
                                      </p:to>
                                    </p:set>
                                    <p:animEffect filter="wipe(left)" transition="in">
                                      <p:cBhvr>
                                        <p:cTn dur="500" id="51"/>
                                        <p:tgtEl>
                                          <p:spTgt spid="58"/>
                                        </p:tgtEl>
                                      </p:cBhvr>
                                    </p:animEffect>
                                  </p:childTnLst>
                                </p:cTn>
                              </p:par>
                            </p:childTnLst>
                          </p:cTn>
                        </p:par>
                        <p:par>
                          <p:cTn fill="hold" id="52" nodeType="afterGroup">
                            <p:stCondLst>
                              <p:cond delay="3250"/>
                            </p:stCondLst>
                            <p:childTnLst>
                              <p:par>
                                <p:cTn decel="100000" fill="hold" id="53" nodeType="afterEffect" presetClass="entr" presetID="49" presetSubtype="0">
                                  <p:stCondLst>
                                    <p:cond delay="0"/>
                                  </p:stCondLst>
                                  <p:childTnLst>
                                    <p:set>
                                      <p:cBhvr>
                                        <p:cTn dur="1" fill="hold" id="54">
                                          <p:stCondLst>
                                            <p:cond delay="0"/>
                                          </p:stCondLst>
                                        </p:cTn>
                                        <p:tgtEl>
                                          <p:spTgt spid="43"/>
                                        </p:tgtEl>
                                        <p:attrNameLst>
                                          <p:attrName>style.visibility</p:attrName>
                                        </p:attrNameLst>
                                      </p:cBhvr>
                                      <p:to>
                                        <p:strVal val="visible"/>
                                      </p:to>
                                    </p:set>
                                    <p:anim calcmode="lin" valueType="num">
                                      <p:cBhvr>
                                        <p:cTn dur="500" fill="hold" id="55"/>
                                        <p:tgtEl>
                                          <p:spTgt spid="43"/>
                                        </p:tgtEl>
                                        <p:attrNameLst>
                                          <p:attrName>ppt_w</p:attrName>
                                        </p:attrNameLst>
                                      </p:cBhvr>
                                      <p:tavLst>
                                        <p:tav tm="0">
                                          <p:val>
                                            <p:fltVal val="0"/>
                                          </p:val>
                                        </p:tav>
                                        <p:tav tm="100000">
                                          <p:val>
                                            <p:strVal val="#ppt_w"/>
                                          </p:val>
                                        </p:tav>
                                      </p:tavLst>
                                    </p:anim>
                                    <p:anim calcmode="lin" valueType="num">
                                      <p:cBhvr>
                                        <p:cTn dur="500" fill="hold" id="56"/>
                                        <p:tgtEl>
                                          <p:spTgt spid="43"/>
                                        </p:tgtEl>
                                        <p:attrNameLst>
                                          <p:attrName>ppt_h</p:attrName>
                                        </p:attrNameLst>
                                      </p:cBhvr>
                                      <p:tavLst>
                                        <p:tav tm="0">
                                          <p:val>
                                            <p:fltVal val="0"/>
                                          </p:val>
                                        </p:tav>
                                        <p:tav tm="100000">
                                          <p:val>
                                            <p:strVal val="#ppt_h"/>
                                          </p:val>
                                        </p:tav>
                                      </p:tavLst>
                                    </p:anim>
                                    <p:anim calcmode="lin" valueType="num">
                                      <p:cBhvr>
                                        <p:cTn dur="500" fill="hold" id="57"/>
                                        <p:tgtEl>
                                          <p:spTgt spid="43"/>
                                        </p:tgtEl>
                                        <p:attrNameLst>
                                          <p:attrName>style.rotation</p:attrName>
                                        </p:attrNameLst>
                                      </p:cBhvr>
                                      <p:tavLst>
                                        <p:tav tm="0">
                                          <p:val>
                                            <p:fltVal val="360"/>
                                          </p:val>
                                        </p:tav>
                                        <p:tav tm="100000">
                                          <p:val>
                                            <p:fltVal val="0"/>
                                          </p:val>
                                        </p:tav>
                                      </p:tavLst>
                                    </p:anim>
                                    <p:animEffect filter="fade" transition="in">
                                      <p:cBhvr>
                                        <p:cTn dur="500" id="58"/>
                                        <p:tgtEl>
                                          <p:spTgt spid="43"/>
                                        </p:tgtEl>
                                      </p:cBhvr>
                                    </p:animEffect>
                                  </p:childTnLst>
                                </p:cTn>
                              </p:par>
                              <p:par>
                                <p:cTn fill="hold" id="59" nodeType="withEffect" presetClass="entr" presetID="22" presetSubtype="8">
                                  <p:stCondLst>
                                    <p:cond delay="0"/>
                                  </p:stCondLst>
                                  <p:childTnLst>
                                    <p:set>
                                      <p:cBhvr>
                                        <p:cTn dur="1" fill="hold" id="60">
                                          <p:stCondLst>
                                            <p:cond delay="0"/>
                                          </p:stCondLst>
                                        </p:cTn>
                                        <p:tgtEl>
                                          <p:spTgt spid="61"/>
                                        </p:tgtEl>
                                        <p:attrNameLst>
                                          <p:attrName>style.visibility</p:attrName>
                                        </p:attrNameLst>
                                      </p:cBhvr>
                                      <p:to>
                                        <p:strVal val="visible"/>
                                      </p:to>
                                    </p:set>
                                    <p:animEffect filter="wipe(left)" transition="in">
                                      <p:cBhvr>
                                        <p:cTn dur="500" id="61"/>
                                        <p:tgtEl>
                                          <p:spTgt spid="6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PowerPoint 演示文稿"/>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213</Paragraphs>
  <Slides>26</Slides>
  <Notes>25</Notes>
  <TotalTime>52</TotalTime>
  <HiddenSlides>0</HiddenSlides>
  <MMClips>0</MMClips>
  <ScaleCrop>0</ScaleCrop>
  <HeadingPairs>
    <vt:vector baseType="variant" size="6">
      <vt:variant>
        <vt:lpstr>Fonts used</vt:lpstr>
      </vt:variant>
      <vt:variant>
        <vt:i4>17</vt:i4>
      </vt:variant>
      <vt:variant>
        <vt:lpstr>Theme</vt:lpstr>
      </vt:variant>
      <vt:variant>
        <vt:i4>1</vt:i4>
      </vt:variant>
      <vt:variant>
        <vt:lpstr>Slide Titles</vt:lpstr>
      </vt:variant>
      <vt:variant>
        <vt:i4>26</vt:i4>
      </vt:variant>
    </vt:vector>
  </HeadingPairs>
  <TitlesOfParts>
    <vt:vector baseType="lpstr" size="44">
      <vt:lpstr>Arial</vt:lpstr>
      <vt:lpstr>Calibri Light</vt:lpstr>
      <vt:lpstr>Calibri</vt:lpstr>
      <vt:lpstr>Agency FB</vt:lpstr>
      <vt:lpstr>微软雅黑</vt:lpstr>
      <vt:lpstr>方正尚酷简体</vt:lpstr>
      <vt:lpstr>腾祥澜黑简</vt:lpstr>
      <vt:lpstr>微软雅黑 Light</vt:lpstr>
      <vt:lpstr>Century Gothic</vt:lpstr>
      <vt:lpstr>幼圆</vt:lpstr>
      <vt:lpstr>迷你简菱心</vt:lpstr>
      <vt:lpstr>方正兰亭细黑_GBK</vt:lpstr>
      <vt:lpstr>DINPro-Regular</vt:lpstr>
      <vt:lpstr>方正兰亭黑简体</vt:lpstr>
      <vt:lpstr>方正姚体</vt:lpstr>
      <vt:lpstr>宋体</vt:lpstr>
      <vt:lpstr>Lato Regular</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2017-09-21T03:38:01Z</dcterms:created>
  <cp:lastModifiedBy>优品PPT</cp:lastModifiedBy>
  <dcterms:modified xsi:type="dcterms:W3CDTF">2021-08-20T11:06:22Z</dcterms:modified>
  <cp:revision>13</cp:revision>
  <dc:title>PowerPoint 演示文稿</dc:title>
</cp:coreProperties>
</file>